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41"/>
  </p:notesMasterIdLst>
  <p:sldIdLst>
    <p:sldId id="256" r:id="rId5"/>
    <p:sldId id="313" r:id="rId6"/>
    <p:sldId id="308" r:id="rId7"/>
    <p:sldId id="277" r:id="rId8"/>
    <p:sldId id="260" r:id="rId9"/>
    <p:sldId id="261" r:id="rId10"/>
    <p:sldId id="310" r:id="rId11"/>
    <p:sldId id="259" r:id="rId12"/>
    <p:sldId id="325" r:id="rId13"/>
    <p:sldId id="270" r:id="rId14"/>
    <p:sldId id="296" r:id="rId15"/>
    <p:sldId id="326" r:id="rId16"/>
    <p:sldId id="297" r:id="rId17"/>
    <p:sldId id="321" r:id="rId18"/>
    <p:sldId id="320" r:id="rId19"/>
    <p:sldId id="319" r:id="rId20"/>
    <p:sldId id="327" r:id="rId21"/>
    <p:sldId id="272" r:id="rId22"/>
    <p:sldId id="328" r:id="rId23"/>
    <p:sldId id="267" r:id="rId24"/>
    <p:sldId id="289" r:id="rId25"/>
    <p:sldId id="290" r:id="rId26"/>
    <p:sldId id="291" r:id="rId27"/>
    <p:sldId id="330" r:id="rId28"/>
    <p:sldId id="287" r:id="rId29"/>
    <p:sldId id="307" r:id="rId30"/>
    <p:sldId id="266" r:id="rId31"/>
    <p:sldId id="329" r:id="rId32"/>
    <p:sldId id="323" r:id="rId33"/>
    <p:sldId id="331" r:id="rId34"/>
    <p:sldId id="317" r:id="rId35"/>
    <p:sldId id="333" r:id="rId36"/>
    <p:sldId id="335" r:id="rId37"/>
    <p:sldId id="276" r:id="rId38"/>
    <p:sldId id="314" r:id="rId39"/>
    <p:sldId id="33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860000"/>
    <a:srgbClr val="007033"/>
    <a:srgbClr val="003F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B15833-4E2F-4770-9B55-9ADC9D2ED7C8}" v="273" dt="2024-10-20T18:23:38.2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009" autoAdjust="0"/>
    <p:restoredTop sz="94660"/>
  </p:normalViewPr>
  <p:slideViewPr>
    <p:cSldViewPr snapToGrid="0">
      <p:cViewPr varScale="1">
        <p:scale>
          <a:sx n="82" d="100"/>
          <a:sy n="82" d="100"/>
        </p:scale>
        <p:origin x="811"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cardo Rossi" userId="cfd7839ca6e772a1" providerId="LiveId" clId="{ED46B3AA-4153-44AD-9411-955AB1C7D7B0}"/>
    <pc:docChg chg="undo custSel addSld delSld modSld sldOrd">
      <pc:chgData name="Riccardo Rossi" userId="cfd7839ca6e772a1" providerId="LiveId" clId="{ED46B3AA-4153-44AD-9411-955AB1C7D7B0}" dt="2024-06-18T08:44:21.175" v="805" actId="20577"/>
      <pc:docMkLst>
        <pc:docMk/>
      </pc:docMkLst>
      <pc:sldChg chg="addSp modSp mod">
        <pc:chgData name="Riccardo Rossi" userId="cfd7839ca6e772a1" providerId="LiveId" clId="{ED46B3AA-4153-44AD-9411-955AB1C7D7B0}" dt="2024-06-18T08:27:06.709" v="244" actId="1076"/>
        <pc:sldMkLst>
          <pc:docMk/>
          <pc:sldMk cId="247106485" sldId="256"/>
        </pc:sldMkLst>
        <pc:picChg chg="add mod">
          <ac:chgData name="Riccardo Rossi" userId="cfd7839ca6e772a1" providerId="LiveId" clId="{ED46B3AA-4153-44AD-9411-955AB1C7D7B0}" dt="2024-06-18T08:27:06.709" v="244" actId="1076"/>
          <ac:picMkLst>
            <pc:docMk/>
            <pc:sldMk cId="247106485" sldId="256"/>
            <ac:picMk id="7" creationId="{0FC1D710-5EBE-B8E4-8AAE-07C7EFB0585D}"/>
          </ac:picMkLst>
        </pc:picChg>
        <pc:picChg chg="mod">
          <ac:chgData name="Riccardo Rossi" userId="cfd7839ca6e772a1" providerId="LiveId" clId="{ED46B3AA-4153-44AD-9411-955AB1C7D7B0}" dt="2024-06-18T08:26:26.304" v="239" actId="1038"/>
          <ac:picMkLst>
            <pc:docMk/>
            <pc:sldMk cId="247106485" sldId="256"/>
            <ac:picMk id="14" creationId="{A3ED4D3F-1FD1-6541-D1B1-EF5224B8D4C1}"/>
          </ac:picMkLst>
        </pc:picChg>
      </pc:sldChg>
      <pc:sldChg chg="modSp mod">
        <pc:chgData name="Riccardo Rossi" userId="cfd7839ca6e772a1" providerId="LiveId" clId="{ED46B3AA-4153-44AD-9411-955AB1C7D7B0}" dt="2024-06-18T08:44:21.175" v="805" actId="20577"/>
        <pc:sldMkLst>
          <pc:docMk/>
          <pc:sldMk cId="3509993050" sldId="258"/>
        </pc:sldMkLst>
        <pc:spChg chg="mod">
          <ac:chgData name="Riccardo Rossi" userId="cfd7839ca6e772a1" providerId="LiveId" clId="{ED46B3AA-4153-44AD-9411-955AB1C7D7B0}" dt="2024-06-18T08:44:21.175" v="805" actId="20577"/>
          <ac:spMkLst>
            <pc:docMk/>
            <pc:sldMk cId="3509993050" sldId="258"/>
            <ac:spMk id="6" creationId="{C3A54AFA-CADE-3CB7-4904-7FEEAFB983AC}"/>
          </ac:spMkLst>
        </pc:spChg>
      </pc:sldChg>
      <pc:sldChg chg="modSp">
        <pc:chgData name="Riccardo Rossi" userId="cfd7839ca6e772a1" providerId="LiveId" clId="{ED46B3AA-4153-44AD-9411-955AB1C7D7B0}" dt="2024-06-18T08:20:06.942" v="14" actId="1076"/>
        <pc:sldMkLst>
          <pc:docMk/>
          <pc:sldMk cId="962542268" sldId="260"/>
        </pc:sldMkLst>
        <pc:picChg chg="mod">
          <ac:chgData name="Riccardo Rossi" userId="cfd7839ca6e772a1" providerId="LiveId" clId="{ED46B3AA-4153-44AD-9411-955AB1C7D7B0}" dt="2024-06-18T08:20:06.942" v="14" actId="1076"/>
          <ac:picMkLst>
            <pc:docMk/>
            <pc:sldMk cId="962542268" sldId="260"/>
            <ac:picMk id="7" creationId="{00000000-0000-0000-0000-000000000000}"/>
          </ac:picMkLst>
        </pc:picChg>
      </pc:sldChg>
      <pc:sldChg chg="modSp mod">
        <pc:chgData name="Riccardo Rossi" userId="cfd7839ca6e772a1" providerId="LiveId" clId="{ED46B3AA-4153-44AD-9411-955AB1C7D7B0}" dt="2024-06-18T08:29:12.751" v="265" actId="207"/>
        <pc:sldMkLst>
          <pc:docMk/>
          <pc:sldMk cId="2857741888" sldId="261"/>
        </pc:sldMkLst>
        <pc:spChg chg="mod">
          <ac:chgData name="Riccardo Rossi" userId="cfd7839ca6e772a1" providerId="LiveId" clId="{ED46B3AA-4153-44AD-9411-955AB1C7D7B0}" dt="2024-06-18T08:29:12.751" v="265" actId="207"/>
          <ac:spMkLst>
            <pc:docMk/>
            <pc:sldMk cId="2857741888" sldId="261"/>
            <ac:spMk id="6" creationId="{C3A54AFA-CADE-3CB7-4904-7FEEAFB983AC}"/>
          </ac:spMkLst>
        </pc:spChg>
      </pc:sldChg>
      <pc:sldChg chg="modSp mod">
        <pc:chgData name="Riccardo Rossi" userId="cfd7839ca6e772a1" providerId="LiveId" clId="{ED46B3AA-4153-44AD-9411-955AB1C7D7B0}" dt="2024-06-18T08:29:16.425" v="267" actId="20577"/>
        <pc:sldMkLst>
          <pc:docMk/>
          <pc:sldMk cId="3948376568" sldId="263"/>
        </pc:sldMkLst>
        <pc:spChg chg="mod">
          <ac:chgData name="Riccardo Rossi" userId="cfd7839ca6e772a1" providerId="LiveId" clId="{ED46B3AA-4153-44AD-9411-955AB1C7D7B0}" dt="2024-06-08T13:01:06.451" v="5" actId="207"/>
          <ac:spMkLst>
            <pc:docMk/>
            <pc:sldMk cId="3948376568" sldId="263"/>
            <ac:spMk id="6" creationId="{C3A54AFA-CADE-3CB7-4904-7FEEAFB983AC}"/>
          </ac:spMkLst>
        </pc:spChg>
        <pc:spChg chg="mod">
          <ac:chgData name="Riccardo Rossi" userId="cfd7839ca6e772a1" providerId="LiveId" clId="{ED46B3AA-4153-44AD-9411-955AB1C7D7B0}" dt="2024-06-18T08:29:16.425" v="267" actId="20577"/>
          <ac:spMkLst>
            <pc:docMk/>
            <pc:sldMk cId="3948376568" sldId="263"/>
            <ac:spMk id="7" creationId="{342EF288-509E-6154-628E-5E11D796750F}"/>
          </ac:spMkLst>
        </pc:spChg>
      </pc:sldChg>
      <pc:sldChg chg="modSp mod">
        <pc:chgData name="Riccardo Rossi" userId="cfd7839ca6e772a1" providerId="LiveId" clId="{ED46B3AA-4153-44AD-9411-955AB1C7D7B0}" dt="2024-06-18T08:29:24.966" v="281" actId="20577"/>
        <pc:sldMkLst>
          <pc:docMk/>
          <pc:sldMk cId="3141214867" sldId="265"/>
        </pc:sldMkLst>
        <pc:spChg chg="mod">
          <ac:chgData name="Riccardo Rossi" userId="cfd7839ca6e772a1" providerId="LiveId" clId="{ED46B3AA-4153-44AD-9411-955AB1C7D7B0}" dt="2024-06-18T08:29:24.966" v="281" actId="20577"/>
          <ac:spMkLst>
            <pc:docMk/>
            <pc:sldMk cId="3141214867" sldId="265"/>
            <ac:spMk id="23" creationId="{4FF448BA-F327-CB05-DAD6-46FC12350A3B}"/>
          </ac:spMkLst>
        </pc:spChg>
      </pc:sldChg>
      <pc:sldChg chg="modSp mod">
        <pc:chgData name="Riccardo Rossi" userId="cfd7839ca6e772a1" providerId="LiveId" clId="{ED46B3AA-4153-44AD-9411-955AB1C7D7B0}" dt="2024-06-18T08:31:00.031" v="350" actId="20577"/>
        <pc:sldMkLst>
          <pc:docMk/>
          <pc:sldMk cId="2207933292" sldId="267"/>
        </pc:sldMkLst>
        <pc:spChg chg="mod">
          <ac:chgData name="Riccardo Rossi" userId="cfd7839ca6e772a1" providerId="LiveId" clId="{ED46B3AA-4153-44AD-9411-955AB1C7D7B0}" dt="2024-06-18T08:31:00.031" v="350" actId="20577"/>
          <ac:spMkLst>
            <pc:docMk/>
            <pc:sldMk cId="2207933292" sldId="267"/>
            <ac:spMk id="6" creationId="{C3A54AFA-CADE-3CB7-4904-7FEEAFB983AC}"/>
          </ac:spMkLst>
        </pc:spChg>
      </pc:sldChg>
      <pc:sldChg chg="modSp mod">
        <pc:chgData name="Riccardo Rossi" userId="cfd7839ca6e772a1" providerId="LiveId" clId="{ED46B3AA-4153-44AD-9411-955AB1C7D7B0}" dt="2024-06-18T08:33:34.433" v="367" actId="20577"/>
        <pc:sldMkLst>
          <pc:docMk/>
          <pc:sldMk cId="3669584900" sldId="268"/>
        </pc:sldMkLst>
        <pc:spChg chg="mod">
          <ac:chgData name="Riccardo Rossi" userId="cfd7839ca6e772a1" providerId="LiveId" clId="{ED46B3AA-4153-44AD-9411-955AB1C7D7B0}" dt="2024-06-18T08:33:34.433" v="367" actId="20577"/>
          <ac:spMkLst>
            <pc:docMk/>
            <pc:sldMk cId="3669584900" sldId="268"/>
            <ac:spMk id="6" creationId="{C3A54AFA-CADE-3CB7-4904-7FEEAFB983AC}"/>
          </ac:spMkLst>
        </pc:spChg>
      </pc:sldChg>
      <pc:sldChg chg="modSp mod">
        <pc:chgData name="Riccardo Rossi" userId="cfd7839ca6e772a1" providerId="LiveId" clId="{ED46B3AA-4153-44AD-9411-955AB1C7D7B0}" dt="2024-06-18T08:37:26.620" v="605" actId="20577"/>
        <pc:sldMkLst>
          <pc:docMk/>
          <pc:sldMk cId="1276752899" sldId="269"/>
        </pc:sldMkLst>
        <pc:spChg chg="mod">
          <ac:chgData name="Riccardo Rossi" userId="cfd7839ca6e772a1" providerId="LiveId" clId="{ED46B3AA-4153-44AD-9411-955AB1C7D7B0}" dt="2024-06-18T08:37:26.620" v="605" actId="20577"/>
          <ac:spMkLst>
            <pc:docMk/>
            <pc:sldMk cId="1276752899" sldId="269"/>
            <ac:spMk id="3" creationId="{88E606DC-0364-AB68-700D-2DBC212D3E91}"/>
          </ac:spMkLst>
        </pc:spChg>
      </pc:sldChg>
      <pc:sldChg chg="modSp mod">
        <pc:chgData name="Riccardo Rossi" userId="cfd7839ca6e772a1" providerId="LiveId" clId="{ED46B3AA-4153-44AD-9411-955AB1C7D7B0}" dt="2024-06-18T08:43:43.209" v="802" actId="13926"/>
        <pc:sldMkLst>
          <pc:docMk/>
          <pc:sldMk cId="2124884691" sldId="271"/>
        </pc:sldMkLst>
        <pc:spChg chg="mod">
          <ac:chgData name="Riccardo Rossi" userId="cfd7839ca6e772a1" providerId="LiveId" clId="{ED46B3AA-4153-44AD-9411-955AB1C7D7B0}" dt="2024-06-18T08:43:43.209" v="802" actId="13926"/>
          <ac:spMkLst>
            <pc:docMk/>
            <pc:sldMk cId="2124884691" sldId="271"/>
            <ac:spMk id="6" creationId="{3DF98E71-0843-094E-E8FD-3031E3EB6F7A}"/>
          </ac:spMkLst>
        </pc:spChg>
      </pc:sldChg>
      <pc:sldChg chg="modSp mod ord">
        <pc:chgData name="Riccardo Rossi" userId="cfd7839ca6e772a1" providerId="LiveId" clId="{ED46B3AA-4153-44AD-9411-955AB1C7D7B0}" dt="2024-06-18T08:29:35.504" v="284" actId="1076"/>
        <pc:sldMkLst>
          <pc:docMk/>
          <pc:sldMk cId="3938879262" sldId="273"/>
        </pc:sldMkLst>
        <pc:spChg chg="mod">
          <ac:chgData name="Riccardo Rossi" userId="cfd7839ca6e772a1" providerId="LiveId" clId="{ED46B3AA-4153-44AD-9411-955AB1C7D7B0}" dt="2024-06-18T08:29:35.504" v="284" actId="1076"/>
          <ac:spMkLst>
            <pc:docMk/>
            <pc:sldMk cId="3938879262" sldId="273"/>
            <ac:spMk id="45" creationId="{0D7E1EE2-7414-3CEE-1842-DAC42EDA72AA}"/>
          </ac:spMkLst>
        </pc:spChg>
      </pc:sldChg>
      <pc:sldChg chg="modSp mod">
        <pc:chgData name="Riccardo Rossi" userId="cfd7839ca6e772a1" providerId="LiveId" clId="{ED46B3AA-4153-44AD-9411-955AB1C7D7B0}" dt="2024-06-18T08:37:32.382" v="610" actId="20577"/>
        <pc:sldMkLst>
          <pc:docMk/>
          <pc:sldMk cId="1439055770" sldId="274"/>
        </pc:sldMkLst>
        <pc:spChg chg="mod">
          <ac:chgData name="Riccardo Rossi" userId="cfd7839ca6e772a1" providerId="LiveId" clId="{ED46B3AA-4153-44AD-9411-955AB1C7D7B0}" dt="2024-06-18T08:37:32.382" v="610" actId="20577"/>
          <ac:spMkLst>
            <pc:docMk/>
            <pc:sldMk cId="1439055770" sldId="274"/>
            <ac:spMk id="3" creationId="{88E606DC-0364-AB68-700D-2DBC212D3E91}"/>
          </ac:spMkLst>
        </pc:spChg>
      </pc:sldChg>
      <pc:sldChg chg="modSp mod">
        <pc:chgData name="Riccardo Rossi" userId="cfd7839ca6e772a1" providerId="LiveId" clId="{ED46B3AA-4153-44AD-9411-955AB1C7D7B0}" dt="2024-06-08T13:01:32.239" v="9" actId="207"/>
        <pc:sldMkLst>
          <pc:docMk/>
          <pc:sldMk cId="1224847055" sldId="275"/>
        </pc:sldMkLst>
        <pc:spChg chg="mod">
          <ac:chgData name="Riccardo Rossi" userId="cfd7839ca6e772a1" providerId="LiveId" clId="{ED46B3AA-4153-44AD-9411-955AB1C7D7B0}" dt="2024-06-08T13:01:32.239" v="9" actId="207"/>
          <ac:spMkLst>
            <pc:docMk/>
            <pc:sldMk cId="1224847055" sldId="275"/>
            <ac:spMk id="3" creationId="{88E606DC-0364-AB68-700D-2DBC212D3E91}"/>
          </ac:spMkLst>
        </pc:spChg>
      </pc:sldChg>
      <pc:sldChg chg="modSp mod">
        <pc:chgData name="Riccardo Rossi" userId="cfd7839ca6e772a1" providerId="LiveId" clId="{ED46B3AA-4153-44AD-9411-955AB1C7D7B0}" dt="2024-06-08T13:01:45.126" v="11" actId="207"/>
        <pc:sldMkLst>
          <pc:docMk/>
          <pc:sldMk cId="3572605458" sldId="279"/>
        </pc:sldMkLst>
        <pc:spChg chg="mod">
          <ac:chgData name="Riccardo Rossi" userId="cfd7839ca6e772a1" providerId="LiveId" clId="{ED46B3AA-4153-44AD-9411-955AB1C7D7B0}" dt="2024-06-08T13:01:45.126" v="11" actId="207"/>
          <ac:spMkLst>
            <pc:docMk/>
            <pc:sldMk cId="3572605458" sldId="279"/>
            <ac:spMk id="6" creationId="{40421078-3DFD-9DCD-C7EB-BDEC99C3BBF8}"/>
          </ac:spMkLst>
        </pc:spChg>
      </pc:sldChg>
      <pc:sldChg chg="modSp mod">
        <pc:chgData name="Riccardo Rossi" userId="cfd7839ca6e772a1" providerId="LiveId" clId="{ED46B3AA-4153-44AD-9411-955AB1C7D7B0}" dt="2024-06-08T13:01:58.708" v="13" actId="20577"/>
        <pc:sldMkLst>
          <pc:docMk/>
          <pc:sldMk cId="878267845" sldId="280"/>
        </pc:sldMkLst>
        <pc:spChg chg="mod">
          <ac:chgData name="Riccardo Rossi" userId="cfd7839ca6e772a1" providerId="LiveId" clId="{ED46B3AA-4153-44AD-9411-955AB1C7D7B0}" dt="2024-06-08T13:01:58.708" v="13" actId="20577"/>
          <ac:spMkLst>
            <pc:docMk/>
            <pc:sldMk cId="878267845" sldId="280"/>
            <ac:spMk id="3" creationId="{E672F3C9-9619-4CBB-B612-3008B47F7B02}"/>
          </ac:spMkLst>
        </pc:spChg>
      </pc:sldChg>
      <pc:sldChg chg="modSp mod">
        <pc:chgData name="Riccardo Rossi" userId="cfd7839ca6e772a1" providerId="LiveId" clId="{ED46B3AA-4153-44AD-9411-955AB1C7D7B0}" dt="2024-06-18T08:23:15.013" v="21" actId="1076"/>
        <pc:sldMkLst>
          <pc:docMk/>
          <pc:sldMk cId="93981972" sldId="284"/>
        </pc:sldMkLst>
        <pc:spChg chg="mod">
          <ac:chgData name="Riccardo Rossi" userId="cfd7839ca6e772a1" providerId="LiveId" clId="{ED46B3AA-4153-44AD-9411-955AB1C7D7B0}" dt="2024-06-18T08:23:15.013" v="21" actId="1076"/>
          <ac:spMkLst>
            <pc:docMk/>
            <pc:sldMk cId="93981972" sldId="284"/>
            <ac:spMk id="6" creationId="{B0EC2468-61CA-70FC-CD64-12B69EDA6F4B}"/>
          </ac:spMkLst>
        </pc:spChg>
      </pc:sldChg>
      <pc:sldChg chg="addSp modSp mod">
        <pc:chgData name="Riccardo Rossi" userId="cfd7839ca6e772a1" providerId="LiveId" clId="{ED46B3AA-4153-44AD-9411-955AB1C7D7B0}" dt="2024-06-18T08:43:15.123" v="798" actId="1076"/>
        <pc:sldMkLst>
          <pc:docMk/>
          <pc:sldMk cId="1586183163" sldId="287"/>
        </pc:sldMkLst>
        <pc:spChg chg="add mod">
          <ac:chgData name="Riccardo Rossi" userId="cfd7839ca6e772a1" providerId="LiveId" clId="{ED46B3AA-4153-44AD-9411-955AB1C7D7B0}" dt="2024-06-18T08:43:15.123" v="798" actId="1076"/>
          <ac:spMkLst>
            <pc:docMk/>
            <pc:sldMk cId="1586183163" sldId="287"/>
            <ac:spMk id="3" creationId="{7A5BE904-EB1D-044B-7265-ED4168F7EE7F}"/>
          </ac:spMkLst>
        </pc:spChg>
      </pc:sldChg>
      <pc:sldChg chg="del">
        <pc:chgData name="Riccardo Rossi" userId="cfd7839ca6e772a1" providerId="LiveId" clId="{ED46B3AA-4153-44AD-9411-955AB1C7D7B0}" dt="2024-06-18T08:43:19.323" v="799" actId="47"/>
        <pc:sldMkLst>
          <pc:docMk/>
          <pc:sldMk cId="1120441212" sldId="288"/>
        </pc:sldMkLst>
      </pc:sldChg>
      <pc:sldChg chg="add">
        <pc:chgData name="Riccardo Rossi" userId="cfd7839ca6e772a1" providerId="LiveId" clId="{ED46B3AA-4153-44AD-9411-955AB1C7D7B0}" dt="2024-06-18T08:43:55.693" v="803"/>
        <pc:sldMkLst>
          <pc:docMk/>
          <pc:sldMk cId="2169025347" sldId="288"/>
        </pc:sldMkLst>
      </pc:sldChg>
    </pc:docChg>
  </pc:docChgLst>
  <pc:docChgLst>
    <pc:chgData name="Riccardo Rossi" userId="cfd7839ca6e772a1" providerId="LiveId" clId="{FBE40473-8CDF-4FA8-8BB7-AE9C7B3A629B}"/>
    <pc:docChg chg="undo custSel addSld delSld modSld sldOrd">
      <pc:chgData name="Riccardo Rossi" userId="cfd7839ca6e772a1" providerId="LiveId" clId="{FBE40473-8CDF-4FA8-8BB7-AE9C7B3A629B}" dt="2024-10-13T08:18:14.102" v="26550" actId="13926"/>
      <pc:docMkLst>
        <pc:docMk/>
      </pc:docMkLst>
      <pc:sldChg chg="delSp modSp mod">
        <pc:chgData name="Riccardo Rossi" userId="cfd7839ca6e772a1" providerId="LiveId" clId="{FBE40473-8CDF-4FA8-8BB7-AE9C7B3A629B}" dt="2024-09-24T13:41:28.323" v="143" actId="552"/>
        <pc:sldMkLst>
          <pc:docMk/>
          <pc:sldMk cId="247106485" sldId="256"/>
        </pc:sldMkLst>
        <pc:spChg chg="mod">
          <ac:chgData name="Riccardo Rossi" userId="cfd7839ca6e772a1" providerId="LiveId" clId="{FBE40473-8CDF-4FA8-8BB7-AE9C7B3A629B}" dt="2024-09-24T13:41:28.323" v="143" actId="552"/>
          <ac:spMkLst>
            <pc:docMk/>
            <pc:sldMk cId="247106485" sldId="256"/>
            <ac:spMk id="2" creationId="{FA90DF84-45A5-E8B6-2356-A083BD3B6272}"/>
          </ac:spMkLst>
        </pc:spChg>
        <pc:spChg chg="mod">
          <ac:chgData name="Riccardo Rossi" userId="cfd7839ca6e772a1" providerId="LiveId" clId="{FBE40473-8CDF-4FA8-8BB7-AE9C7B3A629B}" dt="2024-09-24T13:41:28.323" v="143" actId="552"/>
          <ac:spMkLst>
            <pc:docMk/>
            <pc:sldMk cId="247106485" sldId="256"/>
            <ac:spMk id="3" creationId="{68F44253-FAF4-4571-7B1E-85B86398C1C5}"/>
          </ac:spMkLst>
        </pc:spChg>
        <pc:spChg chg="mod">
          <ac:chgData name="Riccardo Rossi" userId="cfd7839ca6e772a1" providerId="LiveId" clId="{FBE40473-8CDF-4FA8-8BB7-AE9C7B3A629B}" dt="2024-09-24T13:41:28.323" v="143" actId="552"/>
          <ac:spMkLst>
            <pc:docMk/>
            <pc:sldMk cId="247106485" sldId="256"/>
            <ac:spMk id="4" creationId="{5CE95A6E-2526-20D0-7292-7712306271DC}"/>
          </ac:spMkLst>
        </pc:spChg>
        <pc:spChg chg="mod">
          <ac:chgData name="Riccardo Rossi" userId="cfd7839ca6e772a1" providerId="LiveId" clId="{FBE40473-8CDF-4FA8-8BB7-AE9C7B3A629B}" dt="2024-09-24T13:41:28.323" v="143" actId="552"/>
          <ac:spMkLst>
            <pc:docMk/>
            <pc:sldMk cId="247106485" sldId="256"/>
            <ac:spMk id="5" creationId="{77D306BE-80AF-BAD6-579C-9B0413B066C6}"/>
          </ac:spMkLst>
        </pc:spChg>
        <pc:spChg chg="mod">
          <ac:chgData name="Riccardo Rossi" userId="cfd7839ca6e772a1" providerId="LiveId" clId="{FBE40473-8CDF-4FA8-8BB7-AE9C7B3A629B}" dt="2024-09-24T13:41:28.323" v="143" actId="552"/>
          <ac:spMkLst>
            <pc:docMk/>
            <pc:sldMk cId="247106485" sldId="256"/>
            <ac:spMk id="9" creationId="{9D39F6A7-602E-8AFC-D1D8-F1FC3351F588}"/>
          </ac:spMkLst>
        </pc:spChg>
        <pc:picChg chg="del">
          <ac:chgData name="Riccardo Rossi" userId="cfd7839ca6e772a1" providerId="LiveId" clId="{FBE40473-8CDF-4FA8-8BB7-AE9C7B3A629B}" dt="2024-09-24T13:40:12.462" v="74" actId="478"/>
          <ac:picMkLst>
            <pc:docMk/>
            <pc:sldMk cId="247106485" sldId="256"/>
            <ac:picMk id="7" creationId="{0FC1D710-5EBE-B8E4-8AAE-07C7EFB0585D}"/>
          </ac:picMkLst>
        </pc:picChg>
        <pc:picChg chg="del">
          <ac:chgData name="Riccardo Rossi" userId="cfd7839ca6e772a1" providerId="LiveId" clId="{FBE40473-8CDF-4FA8-8BB7-AE9C7B3A629B}" dt="2024-09-24T13:40:08.977" v="72" actId="478"/>
          <ac:picMkLst>
            <pc:docMk/>
            <pc:sldMk cId="247106485" sldId="256"/>
            <ac:picMk id="13" creationId="{94F054DA-1959-9836-8EE3-3EC4965AD17B}"/>
          </ac:picMkLst>
        </pc:picChg>
        <pc:picChg chg="del">
          <ac:chgData name="Riccardo Rossi" userId="cfd7839ca6e772a1" providerId="LiveId" clId="{FBE40473-8CDF-4FA8-8BB7-AE9C7B3A629B}" dt="2024-09-24T13:40:10.739" v="73" actId="478"/>
          <ac:picMkLst>
            <pc:docMk/>
            <pc:sldMk cId="247106485" sldId="256"/>
            <ac:picMk id="14" creationId="{A3ED4D3F-1FD1-6541-D1B1-EF5224B8D4C1}"/>
          </ac:picMkLst>
        </pc:picChg>
      </pc:sldChg>
      <pc:sldChg chg="del">
        <pc:chgData name="Riccardo Rossi" userId="cfd7839ca6e772a1" providerId="LiveId" clId="{FBE40473-8CDF-4FA8-8BB7-AE9C7B3A629B}" dt="2024-09-24T15:46:59.520" v="960" actId="47"/>
        <pc:sldMkLst>
          <pc:docMk/>
          <pc:sldMk cId="3509993050" sldId="258"/>
        </pc:sldMkLst>
      </pc:sldChg>
      <pc:sldChg chg="addSp delSp modSp new mod ord">
        <pc:chgData name="Riccardo Rossi" userId="cfd7839ca6e772a1" providerId="LiveId" clId="{FBE40473-8CDF-4FA8-8BB7-AE9C7B3A629B}" dt="2024-09-29T14:29:45.366" v="6124" actId="1076"/>
        <pc:sldMkLst>
          <pc:docMk/>
          <pc:sldMk cId="2353604520" sldId="259"/>
        </pc:sldMkLst>
        <pc:spChg chg="mod">
          <ac:chgData name="Riccardo Rossi" userId="cfd7839ca6e772a1" providerId="LiveId" clId="{FBE40473-8CDF-4FA8-8BB7-AE9C7B3A629B}" dt="2024-09-29T14:17:22.397" v="5314" actId="20577"/>
          <ac:spMkLst>
            <pc:docMk/>
            <pc:sldMk cId="2353604520" sldId="259"/>
            <ac:spMk id="2" creationId="{071EFE92-6FF0-7452-2DF1-436D40436CE2}"/>
          </ac:spMkLst>
        </pc:spChg>
        <pc:spChg chg="del mod">
          <ac:chgData name="Riccardo Rossi" userId="cfd7839ca6e772a1" providerId="LiveId" clId="{FBE40473-8CDF-4FA8-8BB7-AE9C7B3A629B}" dt="2024-09-24T15:31:15.496" v="204" actId="478"/>
          <ac:spMkLst>
            <pc:docMk/>
            <pc:sldMk cId="2353604520" sldId="259"/>
            <ac:spMk id="3" creationId="{D78A8D47-2EF1-6F72-505F-0A98B5680362}"/>
          </ac:spMkLst>
        </pc:spChg>
        <pc:spChg chg="mod">
          <ac:chgData name="Riccardo Rossi" userId="cfd7839ca6e772a1" providerId="LiveId" clId="{FBE40473-8CDF-4FA8-8BB7-AE9C7B3A629B}" dt="2024-09-24T15:31:21.559" v="205" actId="14100"/>
          <ac:spMkLst>
            <pc:docMk/>
            <pc:sldMk cId="2353604520" sldId="259"/>
            <ac:spMk id="4" creationId="{6FC630B8-B05B-DFEF-584D-05D5E6F234A6}"/>
          </ac:spMkLst>
        </pc:spChg>
        <pc:spChg chg="add mod">
          <ac:chgData name="Riccardo Rossi" userId="cfd7839ca6e772a1" providerId="LiveId" clId="{FBE40473-8CDF-4FA8-8BB7-AE9C7B3A629B}" dt="2024-09-29T14:28:03.462" v="6079" actId="1076"/>
          <ac:spMkLst>
            <pc:docMk/>
            <pc:sldMk cId="2353604520" sldId="259"/>
            <ac:spMk id="8" creationId="{7A9F33A5-1954-AAA5-C75E-3BEABBD6C4DD}"/>
          </ac:spMkLst>
        </pc:spChg>
        <pc:spChg chg="add del mod">
          <ac:chgData name="Riccardo Rossi" userId="cfd7839ca6e772a1" providerId="LiveId" clId="{FBE40473-8CDF-4FA8-8BB7-AE9C7B3A629B}" dt="2024-09-24T15:37:56.678" v="399" actId="21"/>
          <ac:spMkLst>
            <pc:docMk/>
            <pc:sldMk cId="2353604520" sldId="259"/>
            <ac:spMk id="8" creationId="{B360FECF-4456-3BD2-A49F-5E748A0FE980}"/>
          </ac:spMkLst>
        </pc:spChg>
        <pc:spChg chg="add del mod">
          <ac:chgData name="Riccardo Rossi" userId="cfd7839ca6e772a1" providerId="LiveId" clId="{FBE40473-8CDF-4FA8-8BB7-AE9C7B3A629B}" dt="2024-09-24T15:37:56.678" v="399" actId="21"/>
          <ac:spMkLst>
            <pc:docMk/>
            <pc:sldMk cId="2353604520" sldId="259"/>
            <ac:spMk id="9" creationId="{0E9086D5-EB79-0709-BF57-C4A7DE74D4B5}"/>
          </ac:spMkLst>
        </pc:spChg>
        <pc:spChg chg="add mod">
          <ac:chgData name="Riccardo Rossi" userId="cfd7839ca6e772a1" providerId="LiveId" clId="{FBE40473-8CDF-4FA8-8BB7-AE9C7B3A629B}" dt="2024-09-29T14:29:45.366" v="6124" actId="1076"/>
          <ac:spMkLst>
            <pc:docMk/>
            <pc:sldMk cId="2353604520" sldId="259"/>
            <ac:spMk id="9" creationId="{829E33C2-EF2D-B9D5-9870-2C792246FEEA}"/>
          </ac:spMkLst>
        </pc:spChg>
        <pc:spChg chg="add del mod">
          <ac:chgData name="Riccardo Rossi" userId="cfd7839ca6e772a1" providerId="LiveId" clId="{FBE40473-8CDF-4FA8-8BB7-AE9C7B3A629B}" dt="2024-09-24T15:37:56.678" v="399" actId="21"/>
          <ac:spMkLst>
            <pc:docMk/>
            <pc:sldMk cId="2353604520" sldId="259"/>
            <ac:spMk id="19" creationId="{F28BA28F-84FA-7D13-D5DA-8C8645A3C371}"/>
          </ac:spMkLst>
        </pc:spChg>
        <pc:spChg chg="add del mod">
          <ac:chgData name="Riccardo Rossi" userId="cfd7839ca6e772a1" providerId="LiveId" clId="{FBE40473-8CDF-4FA8-8BB7-AE9C7B3A629B}" dt="2024-09-24T15:37:56.678" v="399" actId="21"/>
          <ac:spMkLst>
            <pc:docMk/>
            <pc:sldMk cId="2353604520" sldId="259"/>
            <ac:spMk id="20" creationId="{7ABC908F-4FB4-C3D1-D7D4-9CD981B3BA47}"/>
          </ac:spMkLst>
        </pc:spChg>
        <pc:spChg chg="add del mod">
          <ac:chgData name="Riccardo Rossi" userId="cfd7839ca6e772a1" providerId="LiveId" clId="{FBE40473-8CDF-4FA8-8BB7-AE9C7B3A629B}" dt="2024-09-29T14:16:34.985" v="5203" actId="790"/>
          <ac:spMkLst>
            <pc:docMk/>
            <pc:sldMk cId="2353604520" sldId="259"/>
            <ac:spMk id="32" creationId="{4CAF52E9-3893-AF77-B923-F8643C57D352}"/>
          </ac:spMkLst>
        </pc:spChg>
        <pc:spChg chg="add del mod">
          <ac:chgData name="Riccardo Rossi" userId="cfd7839ca6e772a1" providerId="LiveId" clId="{FBE40473-8CDF-4FA8-8BB7-AE9C7B3A629B}" dt="2024-09-24T15:47:55.165" v="1070" actId="478"/>
          <ac:spMkLst>
            <pc:docMk/>
            <pc:sldMk cId="2353604520" sldId="259"/>
            <ac:spMk id="33" creationId="{68C80BC7-D638-07DC-2894-476BE05D24B7}"/>
          </ac:spMkLst>
        </pc:spChg>
        <pc:spChg chg="add del mod">
          <ac:chgData name="Riccardo Rossi" userId="cfd7839ca6e772a1" providerId="LiveId" clId="{FBE40473-8CDF-4FA8-8BB7-AE9C7B3A629B}" dt="2024-09-29T14:06:18.259" v="4530" actId="478"/>
          <ac:spMkLst>
            <pc:docMk/>
            <pc:sldMk cId="2353604520" sldId="259"/>
            <ac:spMk id="36" creationId="{93DF0F55-581B-10B0-F60E-9B7C890EA2B5}"/>
          </ac:spMkLst>
        </pc:spChg>
        <pc:graphicFrameChg chg="add del mod">
          <ac:chgData name="Riccardo Rossi" userId="cfd7839ca6e772a1" providerId="LiveId" clId="{FBE40473-8CDF-4FA8-8BB7-AE9C7B3A629B}" dt="2024-09-29T14:06:30.753" v="4532" actId="478"/>
          <ac:graphicFrameMkLst>
            <pc:docMk/>
            <pc:sldMk cId="2353604520" sldId="259"/>
            <ac:graphicFrameMk id="3" creationId="{91C4C81E-0236-E8FA-4487-7EE395016C45}"/>
          </ac:graphicFrameMkLst>
        </pc:graphicFrameChg>
        <pc:picChg chg="add del mod modCrop">
          <ac:chgData name="Riccardo Rossi" userId="cfd7839ca6e772a1" providerId="LiveId" clId="{FBE40473-8CDF-4FA8-8BB7-AE9C7B3A629B}" dt="2024-09-24T15:37:56.678" v="399" actId="21"/>
          <ac:picMkLst>
            <pc:docMk/>
            <pc:sldMk cId="2353604520" sldId="259"/>
            <ac:picMk id="7" creationId="{5414DBBD-2499-F201-8127-793E5E8BE1AC}"/>
          </ac:picMkLst>
        </pc:picChg>
        <pc:picChg chg="add mod modCrop">
          <ac:chgData name="Riccardo Rossi" userId="cfd7839ca6e772a1" providerId="LiveId" clId="{FBE40473-8CDF-4FA8-8BB7-AE9C7B3A629B}" dt="2024-09-29T14:16:42.896" v="5205" actId="1076"/>
          <ac:picMkLst>
            <pc:docMk/>
            <pc:sldMk cId="2353604520" sldId="259"/>
            <ac:picMk id="7" creationId="{7871B8D8-E77A-D972-44D3-0D82A4E4DA00}"/>
          </ac:picMkLst>
        </pc:picChg>
        <pc:picChg chg="add del mod">
          <ac:chgData name="Riccardo Rossi" userId="cfd7839ca6e772a1" providerId="LiveId" clId="{FBE40473-8CDF-4FA8-8BB7-AE9C7B3A629B}" dt="2024-09-29T14:06:16.733" v="4529" actId="478"/>
          <ac:picMkLst>
            <pc:docMk/>
            <pc:sldMk cId="2353604520" sldId="259"/>
            <ac:picMk id="31" creationId="{EE99C6F2-2D51-3C82-91FC-2479866814A5}"/>
          </ac:picMkLst>
        </pc:picChg>
        <pc:picChg chg="add mod modCrop">
          <ac:chgData name="Riccardo Rossi" userId="cfd7839ca6e772a1" providerId="LiveId" clId="{FBE40473-8CDF-4FA8-8BB7-AE9C7B3A629B}" dt="2024-09-24T15:49:10.596" v="1107"/>
          <ac:picMkLst>
            <pc:docMk/>
            <pc:sldMk cId="2353604520" sldId="259"/>
            <ac:picMk id="35" creationId="{35B4EAD5-8344-67E3-9D50-9D1D8E358507}"/>
          </ac:picMkLst>
        </pc:picChg>
        <pc:cxnChg chg="add del mod">
          <ac:chgData name="Riccardo Rossi" userId="cfd7839ca6e772a1" providerId="LiveId" clId="{FBE40473-8CDF-4FA8-8BB7-AE9C7B3A629B}" dt="2024-09-24T15:37:56.678" v="399" actId="21"/>
          <ac:cxnSpMkLst>
            <pc:docMk/>
            <pc:sldMk cId="2353604520" sldId="259"/>
            <ac:cxnSpMk id="11" creationId="{E7A58C29-BFE9-2949-5214-C8CE4831E72B}"/>
          </ac:cxnSpMkLst>
        </pc:cxnChg>
        <pc:cxnChg chg="add del mod">
          <ac:chgData name="Riccardo Rossi" userId="cfd7839ca6e772a1" providerId="LiveId" clId="{FBE40473-8CDF-4FA8-8BB7-AE9C7B3A629B}" dt="2024-09-24T15:37:56.678" v="399" actId="21"/>
          <ac:cxnSpMkLst>
            <pc:docMk/>
            <pc:sldMk cId="2353604520" sldId="259"/>
            <ac:cxnSpMk id="12" creationId="{95D76182-FF5E-A2D2-7AD0-ED5FE5546538}"/>
          </ac:cxnSpMkLst>
        </pc:cxnChg>
        <pc:cxnChg chg="add del mod">
          <ac:chgData name="Riccardo Rossi" userId="cfd7839ca6e772a1" providerId="LiveId" clId="{FBE40473-8CDF-4FA8-8BB7-AE9C7B3A629B}" dt="2024-09-24T15:37:56.678" v="399" actId="21"/>
          <ac:cxnSpMkLst>
            <pc:docMk/>
            <pc:sldMk cId="2353604520" sldId="259"/>
            <ac:cxnSpMk id="15" creationId="{DFFA945C-1435-59AD-557C-31E21B1858A0}"/>
          </ac:cxnSpMkLst>
        </pc:cxnChg>
        <pc:cxnChg chg="add del mod">
          <ac:chgData name="Riccardo Rossi" userId="cfd7839ca6e772a1" providerId="LiveId" clId="{FBE40473-8CDF-4FA8-8BB7-AE9C7B3A629B}" dt="2024-09-24T15:37:56.678" v="399" actId="21"/>
          <ac:cxnSpMkLst>
            <pc:docMk/>
            <pc:sldMk cId="2353604520" sldId="259"/>
            <ac:cxnSpMk id="17" creationId="{F3A4685E-5BEA-4C3F-2131-9E22B5583A57}"/>
          </ac:cxnSpMkLst>
        </pc:cxnChg>
        <pc:cxnChg chg="add del mod">
          <ac:chgData name="Riccardo Rossi" userId="cfd7839ca6e772a1" providerId="LiveId" clId="{FBE40473-8CDF-4FA8-8BB7-AE9C7B3A629B}" dt="2024-09-24T15:37:56.678" v="399" actId="21"/>
          <ac:cxnSpMkLst>
            <pc:docMk/>
            <pc:sldMk cId="2353604520" sldId="259"/>
            <ac:cxnSpMk id="18" creationId="{D5787F9B-06C9-0C27-4F0B-0BAEF5EB302F}"/>
          </ac:cxnSpMkLst>
        </pc:cxnChg>
        <pc:cxnChg chg="add del mod">
          <ac:chgData name="Riccardo Rossi" userId="cfd7839ca6e772a1" providerId="LiveId" clId="{FBE40473-8CDF-4FA8-8BB7-AE9C7B3A629B}" dt="2024-09-24T15:37:56.678" v="399" actId="21"/>
          <ac:cxnSpMkLst>
            <pc:docMk/>
            <pc:sldMk cId="2353604520" sldId="259"/>
            <ac:cxnSpMk id="22" creationId="{FDA0CD95-D035-BE62-1261-E6C659349C63}"/>
          </ac:cxnSpMkLst>
        </pc:cxnChg>
        <pc:cxnChg chg="add del mod">
          <ac:chgData name="Riccardo Rossi" userId="cfd7839ca6e772a1" providerId="LiveId" clId="{FBE40473-8CDF-4FA8-8BB7-AE9C7B3A629B}" dt="2024-09-24T15:37:56.678" v="399" actId="21"/>
          <ac:cxnSpMkLst>
            <pc:docMk/>
            <pc:sldMk cId="2353604520" sldId="259"/>
            <ac:cxnSpMk id="23" creationId="{722FB5A2-583F-A759-66F4-6C23B6EA9ADE}"/>
          </ac:cxnSpMkLst>
        </pc:cxnChg>
      </pc:sldChg>
      <pc:sldChg chg="del">
        <pc:chgData name="Riccardo Rossi" userId="cfd7839ca6e772a1" providerId="LiveId" clId="{FBE40473-8CDF-4FA8-8BB7-AE9C7B3A629B}" dt="2024-09-24T13:41:33.234" v="144" actId="47"/>
        <pc:sldMkLst>
          <pc:docMk/>
          <pc:sldMk cId="962542268" sldId="260"/>
        </pc:sldMkLst>
      </pc:sldChg>
      <pc:sldChg chg="addSp delSp modSp add del mod ord">
        <pc:chgData name="Riccardo Rossi" userId="cfd7839ca6e772a1" providerId="LiveId" clId="{FBE40473-8CDF-4FA8-8BB7-AE9C7B3A629B}" dt="2024-10-13T07:27:34.237" v="22484" actId="113"/>
        <pc:sldMkLst>
          <pc:docMk/>
          <pc:sldMk cId="2760478148" sldId="260"/>
        </pc:sldMkLst>
        <pc:spChg chg="mod">
          <ac:chgData name="Riccardo Rossi" userId="cfd7839ca6e772a1" providerId="LiveId" clId="{FBE40473-8CDF-4FA8-8BB7-AE9C7B3A629B}" dt="2024-09-24T15:50:08.389" v="1128" actId="790"/>
          <ac:spMkLst>
            <pc:docMk/>
            <pc:sldMk cId="2760478148" sldId="260"/>
            <ac:spMk id="2" creationId="{071EFE92-6FF0-7452-2DF1-436D40436CE2}"/>
          </ac:spMkLst>
        </pc:spChg>
        <pc:spChg chg="add mod">
          <ac:chgData name="Riccardo Rossi" userId="cfd7839ca6e772a1" providerId="LiveId" clId="{FBE40473-8CDF-4FA8-8BB7-AE9C7B3A629B}" dt="2024-10-13T07:27:34.237" v="22484" actId="113"/>
          <ac:spMkLst>
            <pc:docMk/>
            <pc:sldMk cId="2760478148" sldId="260"/>
            <ac:spMk id="8" creationId="{D222F376-EAFD-731F-ED18-65BAD77A457C}"/>
          </ac:spMkLst>
        </pc:spChg>
        <pc:spChg chg="add del">
          <ac:chgData name="Riccardo Rossi" userId="cfd7839ca6e772a1" providerId="LiveId" clId="{FBE40473-8CDF-4FA8-8BB7-AE9C7B3A629B}" dt="2024-09-24T15:57:26.585" v="1544" actId="478"/>
          <ac:spMkLst>
            <pc:docMk/>
            <pc:sldMk cId="2760478148" sldId="260"/>
            <ac:spMk id="9" creationId="{4A6728FE-C03A-0165-A949-2E96237C551A}"/>
          </ac:spMkLst>
        </pc:spChg>
        <pc:spChg chg="add mod">
          <ac:chgData name="Riccardo Rossi" userId="cfd7839ca6e772a1" providerId="LiveId" clId="{FBE40473-8CDF-4FA8-8BB7-AE9C7B3A629B}" dt="2024-09-24T16:05:44.439" v="1926" actId="164"/>
          <ac:spMkLst>
            <pc:docMk/>
            <pc:sldMk cId="2760478148" sldId="260"/>
            <ac:spMk id="10" creationId="{E59E96E5-C84F-EB01-3A32-63CE1A1F5BAD}"/>
          </ac:spMkLst>
        </pc:spChg>
        <pc:spChg chg="add mod">
          <ac:chgData name="Riccardo Rossi" userId="cfd7839ca6e772a1" providerId="LiveId" clId="{FBE40473-8CDF-4FA8-8BB7-AE9C7B3A629B}" dt="2024-09-24T16:05:44.439" v="1926" actId="164"/>
          <ac:spMkLst>
            <pc:docMk/>
            <pc:sldMk cId="2760478148" sldId="260"/>
            <ac:spMk id="11" creationId="{C33A8958-BB90-F4BF-C54E-783DE63C3327}"/>
          </ac:spMkLst>
        </pc:spChg>
        <pc:spChg chg="add mod">
          <ac:chgData name="Riccardo Rossi" userId="cfd7839ca6e772a1" providerId="LiveId" clId="{FBE40473-8CDF-4FA8-8BB7-AE9C7B3A629B}" dt="2024-09-24T16:05:44.439" v="1926" actId="164"/>
          <ac:spMkLst>
            <pc:docMk/>
            <pc:sldMk cId="2760478148" sldId="260"/>
            <ac:spMk id="17" creationId="{B12739B2-DDE5-743A-CB1C-C64D92523F4C}"/>
          </ac:spMkLst>
        </pc:spChg>
        <pc:spChg chg="add mod">
          <ac:chgData name="Riccardo Rossi" userId="cfd7839ca6e772a1" providerId="LiveId" clId="{FBE40473-8CDF-4FA8-8BB7-AE9C7B3A629B}" dt="2024-09-24T16:05:44.439" v="1926" actId="164"/>
          <ac:spMkLst>
            <pc:docMk/>
            <pc:sldMk cId="2760478148" sldId="260"/>
            <ac:spMk id="18" creationId="{71F759BD-1E61-8443-661F-D71367D6E7F4}"/>
          </ac:spMkLst>
        </pc:spChg>
        <pc:spChg chg="add mod">
          <ac:chgData name="Riccardo Rossi" userId="cfd7839ca6e772a1" providerId="LiveId" clId="{FBE40473-8CDF-4FA8-8BB7-AE9C7B3A629B}" dt="2024-09-24T16:05:44.439" v="1926" actId="164"/>
          <ac:spMkLst>
            <pc:docMk/>
            <pc:sldMk cId="2760478148" sldId="260"/>
            <ac:spMk id="19" creationId="{6E467C95-FD47-38A1-4562-EDF4219DBD02}"/>
          </ac:spMkLst>
        </pc:spChg>
        <pc:spChg chg="del">
          <ac:chgData name="Riccardo Rossi" userId="cfd7839ca6e772a1" providerId="LiveId" clId="{FBE40473-8CDF-4FA8-8BB7-AE9C7B3A629B}" dt="2024-09-24T15:49:34.727" v="1117" actId="478"/>
          <ac:spMkLst>
            <pc:docMk/>
            <pc:sldMk cId="2760478148" sldId="260"/>
            <ac:spMk id="32" creationId="{4CAF52E9-3893-AF77-B923-F8643C57D352}"/>
          </ac:spMkLst>
        </pc:spChg>
        <pc:spChg chg="del">
          <ac:chgData name="Riccardo Rossi" userId="cfd7839ca6e772a1" providerId="LiveId" clId="{FBE40473-8CDF-4FA8-8BB7-AE9C7B3A629B}" dt="2024-09-24T15:49:34.727" v="1117" actId="478"/>
          <ac:spMkLst>
            <pc:docMk/>
            <pc:sldMk cId="2760478148" sldId="260"/>
            <ac:spMk id="33" creationId="{68C80BC7-D638-07DC-2894-476BE05D24B7}"/>
          </ac:spMkLst>
        </pc:spChg>
        <pc:spChg chg="add mod ord">
          <ac:chgData name="Riccardo Rossi" userId="cfd7839ca6e772a1" providerId="LiveId" clId="{FBE40473-8CDF-4FA8-8BB7-AE9C7B3A629B}" dt="2024-09-24T16:05:44.439" v="1926" actId="164"/>
          <ac:spMkLst>
            <pc:docMk/>
            <pc:sldMk cId="2760478148" sldId="260"/>
            <ac:spMk id="34" creationId="{052B7F1B-8A7B-3396-4BB7-56B383D041C6}"/>
          </ac:spMkLst>
        </pc:spChg>
        <pc:spChg chg="add mod">
          <ac:chgData name="Riccardo Rossi" userId="cfd7839ca6e772a1" providerId="LiveId" clId="{FBE40473-8CDF-4FA8-8BB7-AE9C7B3A629B}" dt="2024-09-24T16:05:44.439" v="1926" actId="164"/>
          <ac:spMkLst>
            <pc:docMk/>
            <pc:sldMk cId="2760478148" sldId="260"/>
            <ac:spMk id="35" creationId="{4A41C1B3-897A-7DD5-2E9E-23884DCD3281}"/>
          </ac:spMkLst>
        </pc:spChg>
        <pc:spChg chg="add mod">
          <ac:chgData name="Riccardo Rossi" userId="cfd7839ca6e772a1" providerId="LiveId" clId="{FBE40473-8CDF-4FA8-8BB7-AE9C7B3A629B}" dt="2024-09-24T16:05:44.439" v="1926" actId="164"/>
          <ac:spMkLst>
            <pc:docMk/>
            <pc:sldMk cId="2760478148" sldId="260"/>
            <ac:spMk id="40" creationId="{DEC95313-04AD-1CBC-6123-C9ECA324838D}"/>
          </ac:spMkLst>
        </pc:spChg>
        <pc:spChg chg="add mod">
          <ac:chgData name="Riccardo Rossi" userId="cfd7839ca6e772a1" providerId="LiveId" clId="{FBE40473-8CDF-4FA8-8BB7-AE9C7B3A629B}" dt="2024-09-24T16:05:44.439" v="1926" actId="164"/>
          <ac:spMkLst>
            <pc:docMk/>
            <pc:sldMk cId="2760478148" sldId="260"/>
            <ac:spMk id="44" creationId="{7238252B-CDEA-36B8-0DA8-9C5F14622970}"/>
          </ac:spMkLst>
        </pc:spChg>
        <pc:grpChg chg="add mod">
          <ac:chgData name="Riccardo Rossi" userId="cfd7839ca6e772a1" providerId="LiveId" clId="{FBE40473-8CDF-4FA8-8BB7-AE9C7B3A629B}" dt="2024-09-24T16:05:38.328" v="1925" actId="164"/>
          <ac:grpSpMkLst>
            <pc:docMk/>
            <pc:sldMk cId="2760478148" sldId="260"/>
            <ac:grpSpMk id="45" creationId="{DF057BF5-C5CA-64C2-F7DC-7CCD916E1F09}"/>
          </ac:grpSpMkLst>
        </pc:grpChg>
        <pc:grpChg chg="add mod">
          <ac:chgData name="Riccardo Rossi" userId="cfd7839ca6e772a1" providerId="LiveId" clId="{FBE40473-8CDF-4FA8-8BB7-AE9C7B3A629B}" dt="2024-10-10T08:26:02.406" v="15362" actId="1076"/>
          <ac:grpSpMkLst>
            <pc:docMk/>
            <pc:sldMk cId="2760478148" sldId="260"/>
            <ac:grpSpMk id="46" creationId="{091E888A-FCD0-0AB9-8820-B9D32D63F0E2}"/>
          </ac:grpSpMkLst>
        </pc:grpChg>
        <pc:picChg chg="add del mod">
          <ac:chgData name="Riccardo Rossi" userId="cfd7839ca6e772a1" providerId="LiveId" clId="{FBE40473-8CDF-4FA8-8BB7-AE9C7B3A629B}" dt="2024-09-24T15:49:32.135" v="1116" actId="478"/>
          <ac:picMkLst>
            <pc:docMk/>
            <pc:sldMk cId="2760478148" sldId="260"/>
            <ac:picMk id="3" creationId="{C49C7F5C-DF9E-290C-4C5D-6E8C742BB7D4}"/>
          </ac:picMkLst>
        </pc:picChg>
        <pc:picChg chg="add mod modCrop">
          <ac:chgData name="Riccardo Rossi" userId="cfd7839ca6e772a1" providerId="LiveId" clId="{FBE40473-8CDF-4FA8-8BB7-AE9C7B3A629B}" dt="2024-09-29T15:20:01.119" v="7419" actId="1076"/>
          <ac:picMkLst>
            <pc:docMk/>
            <pc:sldMk cId="2760478148" sldId="260"/>
            <ac:picMk id="7" creationId="{ADB7B5F0-EC07-A99D-B0AF-5300F479E4F7}"/>
          </ac:picMkLst>
        </pc:picChg>
        <pc:picChg chg="del">
          <ac:chgData name="Riccardo Rossi" userId="cfd7839ca6e772a1" providerId="LiveId" clId="{FBE40473-8CDF-4FA8-8BB7-AE9C7B3A629B}" dt="2024-09-24T15:47:50.794" v="1069" actId="478"/>
          <ac:picMkLst>
            <pc:docMk/>
            <pc:sldMk cId="2760478148" sldId="260"/>
            <ac:picMk id="31" creationId="{EE99C6F2-2D51-3C82-91FC-2479866814A5}"/>
          </ac:picMkLst>
        </pc:picChg>
        <pc:cxnChg chg="add mod">
          <ac:chgData name="Riccardo Rossi" userId="cfd7839ca6e772a1" providerId="LiveId" clId="{FBE40473-8CDF-4FA8-8BB7-AE9C7B3A629B}" dt="2024-09-29T15:20:01.119" v="7419" actId="1076"/>
          <ac:cxnSpMkLst>
            <pc:docMk/>
            <pc:sldMk cId="2760478148" sldId="260"/>
            <ac:cxnSpMk id="13" creationId="{C7352763-25C9-B31C-0D3A-55746ECDC024}"/>
          </ac:cxnSpMkLst>
        </pc:cxnChg>
        <pc:cxnChg chg="add mod">
          <ac:chgData name="Riccardo Rossi" userId="cfd7839ca6e772a1" providerId="LiveId" clId="{FBE40473-8CDF-4FA8-8BB7-AE9C7B3A629B}" dt="2024-09-29T15:20:01.119" v="7419" actId="1076"/>
          <ac:cxnSpMkLst>
            <pc:docMk/>
            <pc:sldMk cId="2760478148" sldId="260"/>
            <ac:cxnSpMk id="14" creationId="{2C92958C-94A4-4C54-A0D0-DDE7A6553323}"/>
          </ac:cxnSpMkLst>
        </pc:cxnChg>
        <pc:cxnChg chg="add mod">
          <ac:chgData name="Riccardo Rossi" userId="cfd7839ca6e772a1" providerId="LiveId" clId="{FBE40473-8CDF-4FA8-8BB7-AE9C7B3A629B}" dt="2024-09-24T16:05:44.439" v="1926" actId="164"/>
          <ac:cxnSpMkLst>
            <pc:docMk/>
            <pc:sldMk cId="2760478148" sldId="260"/>
            <ac:cxnSpMk id="21" creationId="{DFEB2AC2-5E5D-009A-1EC0-C55AE52E4E1F}"/>
          </ac:cxnSpMkLst>
        </pc:cxnChg>
        <pc:cxnChg chg="add mod">
          <ac:chgData name="Riccardo Rossi" userId="cfd7839ca6e772a1" providerId="LiveId" clId="{FBE40473-8CDF-4FA8-8BB7-AE9C7B3A629B}" dt="2024-09-24T16:05:44.439" v="1926" actId="164"/>
          <ac:cxnSpMkLst>
            <pc:docMk/>
            <pc:sldMk cId="2760478148" sldId="260"/>
            <ac:cxnSpMk id="22" creationId="{6B6A6879-549E-B197-B178-E58B29B56BB6}"/>
          </ac:cxnSpMkLst>
        </pc:cxnChg>
        <pc:cxnChg chg="add mod">
          <ac:chgData name="Riccardo Rossi" userId="cfd7839ca6e772a1" providerId="LiveId" clId="{FBE40473-8CDF-4FA8-8BB7-AE9C7B3A629B}" dt="2024-09-24T16:05:44.439" v="1926" actId="164"/>
          <ac:cxnSpMkLst>
            <pc:docMk/>
            <pc:sldMk cId="2760478148" sldId="260"/>
            <ac:cxnSpMk id="25" creationId="{22E772E0-50BC-DA25-4678-43695626A38B}"/>
          </ac:cxnSpMkLst>
        </pc:cxnChg>
        <pc:cxnChg chg="add mod">
          <ac:chgData name="Riccardo Rossi" userId="cfd7839ca6e772a1" providerId="LiveId" clId="{FBE40473-8CDF-4FA8-8BB7-AE9C7B3A629B}" dt="2024-09-24T16:05:44.439" v="1926" actId="164"/>
          <ac:cxnSpMkLst>
            <pc:docMk/>
            <pc:sldMk cId="2760478148" sldId="260"/>
            <ac:cxnSpMk id="29" creationId="{430F1E8D-C8E1-76B0-1DCD-99C472C28076}"/>
          </ac:cxnSpMkLst>
        </pc:cxnChg>
        <pc:cxnChg chg="add mod">
          <ac:chgData name="Riccardo Rossi" userId="cfd7839ca6e772a1" providerId="LiveId" clId="{FBE40473-8CDF-4FA8-8BB7-AE9C7B3A629B}" dt="2024-09-24T16:05:44.439" v="1926" actId="164"/>
          <ac:cxnSpMkLst>
            <pc:docMk/>
            <pc:sldMk cId="2760478148" sldId="260"/>
            <ac:cxnSpMk id="36" creationId="{8532DA75-9D71-F370-074E-69E55F9CC48F}"/>
          </ac:cxnSpMkLst>
        </pc:cxnChg>
        <pc:cxnChg chg="add mod">
          <ac:chgData name="Riccardo Rossi" userId="cfd7839ca6e772a1" providerId="LiveId" clId="{FBE40473-8CDF-4FA8-8BB7-AE9C7B3A629B}" dt="2024-09-24T16:05:44.439" v="1926" actId="164"/>
          <ac:cxnSpMkLst>
            <pc:docMk/>
            <pc:sldMk cId="2760478148" sldId="260"/>
            <ac:cxnSpMk id="37" creationId="{E8AD9966-4915-A246-9B3A-52BC293BCE9E}"/>
          </ac:cxnSpMkLst>
        </pc:cxnChg>
        <pc:cxnChg chg="add del mod">
          <ac:chgData name="Riccardo Rossi" userId="cfd7839ca6e772a1" providerId="LiveId" clId="{FBE40473-8CDF-4FA8-8BB7-AE9C7B3A629B}" dt="2024-09-24T16:04:21.379" v="1859" actId="478"/>
          <ac:cxnSpMkLst>
            <pc:docMk/>
            <pc:sldMk cId="2760478148" sldId="260"/>
            <ac:cxnSpMk id="41" creationId="{1EFD4D50-2359-92BB-9FC8-069297FAECCC}"/>
          </ac:cxnSpMkLst>
        </pc:cxnChg>
        <pc:cxnChg chg="add mod">
          <ac:chgData name="Riccardo Rossi" userId="cfd7839ca6e772a1" providerId="LiveId" clId="{FBE40473-8CDF-4FA8-8BB7-AE9C7B3A629B}" dt="2024-09-24T16:05:44.439" v="1926" actId="164"/>
          <ac:cxnSpMkLst>
            <pc:docMk/>
            <pc:sldMk cId="2760478148" sldId="260"/>
            <ac:cxnSpMk id="43" creationId="{3CCBE88B-3EFD-3BBE-798C-0517C0068718}"/>
          </ac:cxnSpMkLst>
        </pc:cxnChg>
      </pc:sldChg>
      <pc:sldChg chg="new del">
        <pc:chgData name="Riccardo Rossi" userId="cfd7839ca6e772a1" providerId="LiveId" clId="{FBE40473-8CDF-4FA8-8BB7-AE9C7B3A629B}" dt="2024-09-24T15:31:27.802" v="207" actId="47"/>
        <pc:sldMkLst>
          <pc:docMk/>
          <pc:sldMk cId="3657512690" sldId="260"/>
        </pc:sldMkLst>
      </pc:sldChg>
      <pc:sldChg chg="addSp delSp modSp add mod">
        <pc:chgData name="Riccardo Rossi" userId="cfd7839ca6e772a1" providerId="LiveId" clId="{FBE40473-8CDF-4FA8-8BB7-AE9C7B3A629B}" dt="2024-10-13T07:27:47.746" v="22485" actId="790"/>
        <pc:sldMkLst>
          <pc:docMk/>
          <pc:sldMk cId="2215674846" sldId="261"/>
        </pc:sldMkLst>
        <pc:spChg chg="mod">
          <ac:chgData name="Riccardo Rossi" userId="cfd7839ca6e772a1" providerId="LiveId" clId="{FBE40473-8CDF-4FA8-8BB7-AE9C7B3A629B}" dt="2024-09-24T16:09:16.071" v="1976" actId="20577"/>
          <ac:spMkLst>
            <pc:docMk/>
            <pc:sldMk cId="2215674846" sldId="261"/>
            <ac:spMk id="2" creationId="{071EFE92-6FF0-7452-2DF1-436D40436CE2}"/>
          </ac:spMkLst>
        </pc:spChg>
        <pc:spChg chg="add mod">
          <ac:chgData name="Riccardo Rossi" userId="cfd7839ca6e772a1" providerId="LiveId" clId="{FBE40473-8CDF-4FA8-8BB7-AE9C7B3A629B}" dt="2024-09-24T16:21:22.115" v="3008" actId="1036"/>
          <ac:spMkLst>
            <pc:docMk/>
            <pc:sldMk cId="2215674846" sldId="261"/>
            <ac:spMk id="3" creationId="{35D85DEE-354E-1B93-8EFE-6BA49590C828}"/>
          </ac:spMkLst>
        </pc:spChg>
        <pc:spChg chg="add mod">
          <ac:chgData name="Riccardo Rossi" userId="cfd7839ca6e772a1" providerId="LiveId" clId="{FBE40473-8CDF-4FA8-8BB7-AE9C7B3A629B}" dt="2024-09-24T16:13:48.244" v="2278" actId="20577"/>
          <ac:spMkLst>
            <pc:docMk/>
            <pc:sldMk cId="2215674846" sldId="261"/>
            <ac:spMk id="6" creationId="{9C237ACE-1DAD-0E96-C58C-9E1E362E8FF7}"/>
          </ac:spMkLst>
        </pc:spChg>
        <pc:spChg chg="add mod">
          <ac:chgData name="Riccardo Rossi" userId="cfd7839ca6e772a1" providerId="LiveId" clId="{FBE40473-8CDF-4FA8-8BB7-AE9C7B3A629B}" dt="2024-09-25T13:34:38.188" v="3692" actId="14100"/>
          <ac:spMkLst>
            <pc:docMk/>
            <pc:sldMk cId="2215674846" sldId="261"/>
            <ac:spMk id="7" creationId="{3F9AAE48-3E87-0AD9-8C46-80A571CAEA47}"/>
          </ac:spMkLst>
        </pc:spChg>
        <pc:spChg chg="add mod">
          <ac:chgData name="Riccardo Rossi" userId="cfd7839ca6e772a1" providerId="LiveId" clId="{FBE40473-8CDF-4FA8-8BB7-AE9C7B3A629B}" dt="2024-09-25T13:35:08.469" v="3754" actId="1035"/>
          <ac:spMkLst>
            <pc:docMk/>
            <pc:sldMk cId="2215674846" sldId="261"/>
            <ac:spMk id="8" creationId="{B86CBD89-F51D-8C25-2E51-362908C52F70}"/>
          </ac:spMkLst>
        </pc:spChg>
        <pc:spChg chg="del">
          <ac:chgData name="Riccardo Rossi" userId="cfd7839ca6e772a1" providerId="LiveId" clId="{FBE40473-8CDF-4FA8-8BB7-AE9C7B3A629B}" dt="2024-09-24T16:09:27.019" v="1978" actId="478"/>
          <ac:spMkLst>
            <pc:docMk/>
            <pc:sldMk cId="2215674846" sldId="261"/>
            <ac:spMk id="8" creationId="{D222F376-EAFD-731F-ED18-65BAD77A457C}"/>
          </ac:spMkLst>
        </pc:spChg>
        <pc:spChg chg="add mod">
          <ac:chgData name="Riccardo Rossi" userId="cfd7839ca6e772a1" providerId="LiveId" clId="{FBE40473-8CDF-4FA8-8BB7-AE9C7B3A629B}" dt="2024-10-09T14:38:16.025" v="14631" actId="20577"/>
          <ac:spMkLst>
            <pc:docMk/>
            <pc:sldMk cId="2215674846" sldId="261"/>
            <ac:spMk id="9" creationId="{FE292DE2-80B3-E32C-DB82-925DF109ECEF}"/>
          </ac:spMkLst>
        </pc:spChg>
        <pc:spChg chg="add mod">
          <ac:chgData name="Riccardo Rossi" userId="cfd7839ca6e772a1" providerId="LiveId" clId="{FBE40473-8CDF-4FA8-8BB7-AE9C7B3A629B}" dt="2024-10-13T07:27:47.746" v="22485" actId="790"/>
          <ac:spMkLst>
            <pc:docMk/>
            <pc:sldMk cId="2215674846" sldId="261"/>
            <ac:spMk id="12" creationId="{566FDB1E-6DC1-F54E-1425-9EB4D290F2B8}"/>
          </ac:spMkLst>
        </pc:spChg>
        <pc:spChg chg="add mod">
          <ac:chgData name="Riccardo Rossi" userId="cfd7839ca6e772a1" providerId="LiveId" clId="{FBE40473-8CDF-4FA8-8BB7-AE9C7B3A629B}" dt="2024-09-25T13:40:17.955" v="3866" actId="790"/>
          <ac:spMkLst>
            <pc:docMk/>
            <pc:sldMk cId="2215674846" sldId="261"/>
            <ac:spMk id="15" creationId="{7D0481D9-35FC-B1CA-8563-5E8BEF6F8789}"/>
          </ac:spMkLst>
        </pc:spChg>
        <pc:spChg chg="add mod">
          <ac:chgData name="Riccardo Rossi" userId="cfd7839ca6e772a1" providerId="LiveId" clId="{FBE40473-8CDF-4FA8-8BB7-AE9C7B3A629B}" dt="2024-09-24T16:21:29.043" v="3021" actId="122"/>
          <ac:spMkLst>
            <pc:docMk/>
            <pc:sldMk cId="2215674846" sldId="261"/>
            <ac:spMk id="20" creationId="{1246B1C2-443E-A4E1-4480-5F6CA18817F7}"/>
          </ac:spMkLst>
        </pc:spChg>
        <pc:grpChg chg="del">
          <ac:chgData name="Riccardo Rossi" userId="cfd7839ca6e772a1" providerId="LiveId" clId="{FBE40473-8CDF-4FA8-8BB7-AE9C7B3A629B}" dt="2024-09-24T16:09:21.114" v="1977" actId="478"/>
          <ac:grpSpMkLst>
            <pc:docMk/>
            <pc:sldMk cId="2215674846" sldId="261"/>
            <ac:grpSpMk id="46" creationId="{091E888A-FCD0-0AB9-8820-B9D32D63F0E2}"/>
          </ac:grpSpMkLst>
        </pc:grpChg>
        <pc:cxnChg chg="add mod">
          <ac:chgData name="Riccardo Rossi" userId="cfd7839ca6e772a1" providerId="LiveId" clId="{FBE40473-8CDF-4FA8-8BB7-AE9C7B3A629B}" dt="2024-09-25T13:36:16.582" v="3806" actId="1037"/>
          <ac:cxnSpMkLst>
            <pc:docMk/>
            <pc:sldMk cId="2215674846" sldId="261"/>
            <ac:cxnSpMk id="11" creationId="{BE308BE4-F639-A11E-F33B-05C1141CD81A}"/>
          </ac:cxnSpMkLst>
        </pc:cxnChg>
        <pc:cxnChg chg="add mod">
          <ac:chgData name="Riccardo Rossi" userId="cfd7839ca6e772a1" providerId="LiveId" clId="{FBE40473-8CDF-4FA8-8BB7-AE9C7B3A629B}" dt="2024-09-25T13:36:14.292" v="3804" actId="1037"/>
          <ac:cxnSpMkLst>
            <pc:docMk/>
            <pc:sldMk cId="2215674846" sldId="261"/>
            <ac:cxnSpMk id="13" creationId="{29193744-443A-D2BE-6AE7-61FFE4F3A1F7}"/>
          </ac:cxnSpMkLst>
        </pc:cxnChg>
        <pc:cxnChg chg="mod">
          <ac:chgData name="Riccardo Rossi" userId="cfd7839ca6e772a1" providerId="LiveId" clId="{FBE40473-8CDF-4FA8-8BB7-AE9C7B3A629B}" dt="2024-09-24T16:09:21.114" v="1977" actId="478"/>
          <ac:cxnSpMkLst>
            <pc:docMk/>
            <pc:sldMk cId="2215674846" sldId="261"/>
            <ac:cxnSpMk id="13" creationId="{C7352763-25C9-B31C-0D3A-55746ECDC024}"/>
          </ac:cxnSpMkLst>
        </pc:cxnChg>
        <pc:cxnChg chg="mod">
          <ac:chgData name="Riccardo Rossi" userId="cfd7839ca6e772a1" providerId="LiveId" clId="{FBE40473-8CDF-4FA8-8BB7-AE9C7B3A629B}" dt="2024-09-24T16:09:21.114" v="1977" actId="478"/>
          <ac:cxnSpMkLst>
            <pc:docMk/>
            <pc:sldMk cId="2215674846" sldId="261"/>
            <ac:cxnSpMk id="14" creationId="{2C92958C-94A4-4C54-A0D0-DDE7A6553323}"/>
          </ac:cxnSpMkLst>
        </pc:cxnChg>
        <pc:cxnChg chg="add mod">
          <ac:chgData name="Riccardo Rossi" userId="cfd7839ca6e772a1" providerId="LiveId" clId="{FBE40473-8CDF-4FA8-8BB7-AE9C7B3A629B}" dt="2024-09-25T13:36:10.447" v="3793" actId="1037"/>
          <ac:cxnSpMkLst>
            <pc:docMk/>
            <pc:sldMk cId="2215674846" sldId="261"/>
            <ac:cxnSpMk id="14" creationId="{D20ECC3E-8394-2CBD-B55F-B70866D15B21}"/>
          </ac:cxnSpMkLst>
        </pc:cxnChg>
        <pc:cxnChg chg="mod">
          <ac:chgData name="Riccardo Rossi" userId="cfd7839ca6e772a1" providerId="LiveId" clId="{FBE40473-8CDF-4FA8-8BB7-AE9C7B3A629B}" dt="2024-09-24T16:09:21.114" v="1977" actId="478"/>
          <ac:cxnSpMkLst>
            <pc:docMk/>
            <pc:sldMk cId="2215674846" sldId="261"/>
            <ac:cxnSpMk id="22" creationId="{6B6A6879-549E-B197-B178-E58B29B56BB6}"/>
          </ac:cxnSpMkLst>
        </pc:cxnChg>
        <pc:cxnChg chg="mod">
          <ac:chgData name="Riccardo Rossi" userId="cfd7839ca6e772a1" providerId="LiveId" clId="{FBE40473-8CDF-4FA8-8BB7-AE9C7B3A629B}" dt="2024-09-24T16:09:21.114" v="1977" actId="478"/>
          <ac:cxnSpMkLst>
            <pc:docMk/>
            <pc:sldMk cId="2215674846" sldId="261"/>
            <ac:cxnSpMk id="25" creationId="{22E772E0-50BC-DA25-4678-43695626A38B}"/>
          </ac:cxnSpMkLst>
        </pc:cxnChg>
        <pc:cxnChg chg="mod">
          <ac:chgData name="Riccardo Rossi" userId="cfd7839ca6e772a1" providerId="LiveId" clId="{FBE40473-8CDF-4FA8-8BB7-AE9C7B3A629B}" dt="2024-09-24T16:09:21.114" v="1977" actId="478"/>
          <ac:cxnSpMkLst>
            <pc:docMk/>
            <pc:sldMk cId="2215674846" sldId="261"/>
            <ac:cxnSpMk id="43" creationId="{3CCBE88B-3EFD-3BBE-798C-0517C0068718}"/>
          </ac:cxnSpMkLst>
        </pc:cxnChg>
      </pc:sldChg>
      <pc:sldChg chg="del">
        <pc:chgData name="Riccardo Rossi" userId="cfd7839ca6e772a1" providerId="LiveId" clId="{FBE40473-8CDF-4FA8-8BB7-AE9C7B3A629B}" dt="2024-09-24T13:41:33.397" v="145" actId="47"/>
        <pc:sldMkLst>
          <pc:docMk/>
          <pc:sldMk cId="2857741888" sldId="261"/>
        </pc:sldMkLst>
      </pc:sldChg>
      <pc:sldChg chg="delSp modSp add del mod ord">
        <pc:chgData name="Riccardo Rossi" userId="cfd7839ca6e772a1" providerId="LiveId" clId="{FBE40473-8CDF-4FA8-8BB7-AE9C7B3A629B}" dt="2024-09-29T15:20:43.897" v="7465" actId="47"/>
        <pc:sldMkLst>
          <pc:docMk/>
          <pc:sldMk cId="1309537200" sldId="262"/>
        </pc:sldMkLst>
        <pc:spChg chg="mod">
          <ac:chgData name="Riccardo Rossi" userId="cfd7839ca6e772a1" providerId="LiveId" clId="{FBE40473-8CDF-4FA8-8BB7-AE9C7B3A629B}" dt="2024-09-25T13:38:19.559" v="3834" actId="20577"/>
          <ac:spMkLst>
            <pc:docMk/>
            <pc:sldMk cId="1309537200" sldId="262"/>
            <ac:spMk id="2" creationId="{071EFE92-6FF0-7452-2DF1-436D40436CE2}"/>
          </ac:spMkLst>
        </pc:spChg>
        <pc:spChg chg="del">
          <ac:chgData name="Riccardo Rossi" userId="cfd7839ca6e772a1" providerId="LiveId" clId="{FBE40473-8CDF-4FA8-8BB7-AE9C7B3A629B}" dt="2024-09-25T13:38:23.391" v="3835" actId="478"/>
          <ac:spMkLst>
            <pc:docMk/>
            <pc:sldMk cId="1309537200" sldId="262"/>
            <ac:spMk id="3" creationId="{35D85DEE-354E-1B93-8EFE-6BA49590C828}"/>
          </ac:spMkLst>
        </pc:spChg>
        <pc:spChg chg="del">
          <ac:chgData name="Riccardo Rossi" userId="cfd7839ca6e772a1" providerId="LiveId" clId="{FBE40473-8CDF-4FA8-8BB7-AE9C7B3A629B}" dt="2024-09-25T13:38:23.391" v="3835" actId="478"/>
          <ac:spMkLst>
            <pc:docMk/>
            <pc:sldMk cId="1309537200" sldId="262"/>
            <ac:spMk id="6" creationId="{9C237ACE-1DAD-0E96-C58C-9E1E362E8FF7}"/>
          </ac:spMkLst>
        </pc:spChg>
        <pc:spChg chg="del">
          <ac:chgData name="Riccardo Rossi" userId="cfd7839ca6e772a1" providerId="LiveId" clId="{FBE40473-8CDF-4FA8-8BB7-AE9C7B3A629B}" dt="2024-09-25T13:38:23.391" v="3835" actId="478"/>
          <ac:spMkLst>
            <pc:docMk/>
            <pc:sldMk cId="1309537200" sldId="262"/>
            <ac:spMk id="7" creationId="{3F9AAE48-3E87-0AD9-8C46-80A571CAEA47}"/>
          </ac:spMkLst>
        </pc:spChg>
        <pc:spChg chg="del">
          <ac:chgData name="Riccardo Rossi" userId="cfd7839ca6e772a1" providerId="LiveId" clId="{FBE40473-8CDF-4FA8-8BB7-AE9C7B3A629B}" dt="2024-09-25T13:38:25.580" v="3836" actId="478"/>
          <ac:spMkLst>
            <pc:docMk/>
            <pc:sldMk cId="1309537200" sldId="262"/>
            <ac:spMk id="8" creationId="{B86CBD89-F51D-8C25-2E51-362908C52F70}"/>
          </ac:spMkLst>
        </pc:spChg>
        <pc:spChg chg="del">
          <ac:chgData name="Riccardo Rossi" userId="cfd7839ca6e772a1" providerId="LiveId" clId="{FBE40473-8CDF-4FA8-8BB7-AE9C7B3A629B}" dt="2024-09-25T13:38:23.391" v="3835" actId="478"/>
          <ac:spMkLst>
            <pc:docMk/>
            <pc:sldMk cId="1309537200" sldId="262"/>
            <ac:spMk id="9" creationId="{FE292DE2-80B3-E32C-DB82-925DF109ECEF}"/>
          </ac:spMkLst>
        </pc:spChg>
        <pc:spChg chg="del">
          <ac:chgData name="Riccardo Rossi" userId="cfd7839ca6e772a1" providerId="LiveId" clId="{FBE40473-8CDF-4FA8-8BB7-AE9C7B3A629B}" dt="2024-09-25T13:38:23.391" v="3835" actId="478"/>
          <ac:spMkLst>
            <pc:docMk/>
            <pc:sldMk cId="1309537200" sldId="262"/>
            <ac:spMk id="12" creationId="{566FDB1E-6DC1-F54E-1425-9EB4D290F2B8}"/>
          </ac:spMkLst>
        </pc:spChg>
        <pc:spChg chg="del">
          <ac:chgData name="Riccardo Rossi" userId="cfd7839ca6e772a1" providerId="LiveId" clId="{FBE40473-8CDF-4FA8-8BB7-AE9C7B3A629B}" dt="2024-09-25T13:38:23.391" v="3835" actId="478"/>
          <ac:spMkLst>
            <pc:docMk/>
            <pc:sldMk cId="1309537200" sldId="262"/>
            <ac:spMk id="15" creationId="{7D0481D9-35FC-B1CA-8563-5E8BEF6F8789}"/>
          </ac:spMkLst>
        </pc:spChg>
        <pc:spChg chg="del">
          <ac:chgData name="Riccardo Rossi" userId="cfd7839ca6e772a1" providerId="LiveId" clId="{FBE40473-8CDF-4FA8-8BB7-AE9C7B3A629B}" dt="2024-09-25T13:38:23.391" v="3835" actId="478"/>
          <ac:spMkLst>
            <pc:docMk/>
            <pc:sldMk cId="1309537200" sldId="262"/>
            <ac:spMk id="20" creationId="{1246B1C2-443E-A4E1-4480-5F6CA18817F7}"/>
          </ac:spMkLst>
        </pc:spChg>
        <pc:cxnChg chg="del">
          <ac:chgData name="Riccardo Rossi" userId="cfd7839ca6e772a1" providerId="LiveId" clId="{FBE40473-8CDF-4FA8-8BB7-AE9C7B3A629B}" dt="2024-09-25T13:38:23.391" v="3835" actId="478"/>
          <ac:cxnSpMkLst>
            <pc:docMk/>
            <pc:sldMk cId="1309537200" sldId="262"/>
            <ac:cxnSpMk id="11" creationId="{BE308BE4-F639-A11E-F33B-05C1141CD81A}"/>
          </ac:cxnSpMkLst>
        </pc:cxnChg>
        <pc:cxnChg chg="del">
          <ac:chgData name="Riccardo Rossi" userId="cfd7839ca6e772a1" providerId="LiveId" clId="{FBE40473-8CDF-4FA8-8BB7-AE9C7B3A629B}" dt="2024-09-25T13:38:23.391" v="3835" actId="478"/>
          <ac:cxnSpMkLst>
            <pc:docMk/>
            <pc:sldMk cId="1309537200" sldId="262"/>
            <ac:cxnSpMk id="13" creationId="{29193744-443A-D2BE-6AE7-61FFE4F3A1F7}"/>
          </ac:cxnSpMkLst>
        </pc:cxnChg>
        <pc:cxnChg chg="del">
          <ac:chgData name="Riccardo Rossi" userId="cfd7839ca6e772a1" providerId="LiveId" clId="{FBE40473-8CDF-4FA8-8BB7-AE9C7B3A629B}" dt="2024-09-25T13:38:23.391" v="3835" actId="478"/>
          <ac:cxnSpMkLst>
            <pc:docMk/>
            <pc:sldMk cId="1309537200" sldId="262"/>
            <ac:cxnSpMk id="14" creationId="{D20ECC3E-8394-2CBD-B55F-B70866D15B21}"/>
          </ac:cxnSpMkLst>
        </pc:cxnChg>
      </pc:sldChg>
      <pc:sldChg chg="del">
        <pc:chgData name="Riccardo Rossi" userId="cfd7839ca6e772a1" providerId="LiveId" clId="{FBE40473-8CDF-4FA8-8BB7-AE9C7B3A629B}" dt="2024-09-24T13:41:33.600" v="146" actId="47"/>
        <pc:sldMkLst>
          <pc:docMk/>
          <pc:sldMk cId="3948376568" sldId="263"/>
        </pc:sldMkLst>
      </pc:sldChg>
      <pc:sldChg chg="addSp delSp modSp add del mod ord">
        <pc:chgData name="Riccardo Rossi" userId="cfd7839ca6e772a1" providerId="LiveId" clId="{FBE40473-8CDF-4FA8-8BB7-AE9C7B3A629B}" dt="2024-10-04T10:20:29.223" v="13582" actId="47"/>
        <pc:sldMkLst>
          <pc:docMk/>
          <pc:sldMk cId="3996489942" sldId="263"/>
        </pc:sldMkLst>
        <pc:spChg chg="mod">
          <ac:chgData name="Riccardo Rossi" userId="cfd7839ca6e772a1" providerId="LiveId" clId="{FBE40473-8CDF-4FA8-8BB7-AE9C7B3A629B}" dt="2024-09-25T13:43:41.210" v="3967" actId="20577"/>
          <ac:spMkLst>
            <pc:docMk/>
            <pc:sldMk cId="3996489942" sldId="263"/>
            <ac:spMk id="2" creationId="{071EFE92-6FF0-7452-2DF1-436D40436CE2}"/>
          </ac:spMkLst>
        </pc:spChg>
        <pc:spChg chg="add mod">
          <ac:chgData name="Riccardo Rossi" userId="cfd7839ca6e772a1" providerId="LiveId" clId="{FBE40473-8CDF-4FA8-8BB7-AE9C7B3A629B}" dt="2024-09-25T13:46:19.871" v="4344" actId="14100"/>
          <ac:spMkLst>
            <pc:docMk/>
            <pc:sldMk cId="3996489942" sldId="263"/>
            <ac:spMk id="3" creationId="{D2E8187B-55D7-26BB-5EC6-3AD49EBE99C8}"/>
          </ac:spMkLst>
        </pc:spChg>
        <pc:spChg chg="add del mod">
          <ac:chgData name="Riccardo Rossi" userId="cfd7839ca6e772a1" providerId="LiveId" clId="{FBE40473-8CDF-4FA8-8BB7-AE9C7B3A629B}" dt="2024-09-25T13:46:16.787" v="4343" actId="478"/>
          <ac:spMkLst>
            <pc:docMk/>
            <pc:sldMk cId="3996489942" sldId="263"/>
            <ac:spMk id="6" creationId="{C45E1A99-DA94-6AA5-62F9-9D9E0768E3AA}"/>
          </ac:spMkLst>
        </pc:spChg>
      </pc:sldChg>
      <pc:sldChg chg="new del">
        <pc:chgData name="Riccardo Rossi" userId="cfd7839ca6e772a1" providerId="LiveId" clId="{FBE40473-8CDF-4FA8-8BB7-AE9C7B3A629B}" dt="2024-09-25T13:39:12.148" v="3864" actId="680"/>
        <pc:sldMkLst>
          <pc:docMk/>
          <pc:sldMk cId="390160055" sldId="264"/>
        </pc:sldMkLst>
      </pc:sldChg>
      <pc:sldChg chg="addSp delSp modSp add mod ord">
        <pc:chgData name="Riccardo Rossi" userId="cfd7839ca6e772a1" providerId="LiveId" clId="{FBE40473-8CDF-4FA8-8BB7-AE9C7B3A629B}" dt="2024-10-13T07:52:59.846" v="24860" actId="1076"/>
        <pc:sldMkLst>
          <pc:docMk/>
          <pc:sldMk cId="1884714202" sldId="264"/>
        </pc:sldMkLst>
        <pc:spChg chg="mod">
          <ac:chgData name="Riccardo Rossi" userId="cfd7839ca6e772a1" providerId="LiveId" clId="{FBE40473-8CDF-4FA8-8BB7-AE9C7B3A629B}" dt="2024-09-29T15:21:13.755" v="7515" actId="20577"/>
          <ac:spMkLst>
            <pc:docMk/>
            <pc:sldMk cId="1884714202" sldId="264"/>
            <ac:spMk id="2" creationId="{071EFE92-6FF0-7452-2DF1-436D40436CE2}"/>
          </ac:spMkLst>
        </pc:spChg>
        <pc:spChg chg="add del mod">
          <ac:chgData name="Riccardo Rossi" userId="cfd7839ca6e772a1" providerId="LiveId" clId="{FBE40473-8CDF-4FA8-8BB7-AE9C7B3A629B}" dt="2024-10-13T07:32:31.883" v="22491" actId="478"/>
          <ac:spMkLst>
            <pc:docMk/>
            <pc:sldMk cId="1884714202" sldId="264"/>
            <ac:spMk id="3" creationId="{2CFD626C-FEAB-E8DA-36EB-0A2F6EDEEFA3}"/>
          </ac:spMkLst>
        </pc:spChg>
        <pc:spChg chg="add del mod">
          <ac:chgData name="Riccardo Rossi" userId="cfd7839ca6e772a1" providerId="LiveId" clId="{FBE40473-8CDF-4FA8-8BB7-AE9C7B3A629B}" dt="2024-09-29T15:42:50.171" v="8930" actId="478"/>
          <ac:spMkLst>
            <pc:docMk/>
            <pc:sldMk cId="1884714202" sldId="264"/>
            <ac:spMk id="6" creationId="{7FC21D33-A768-AB20-19FE-AF7E2F2DD2F0}"/>
          </ac:spMkLst>
        </pc:spChg>
        <pc:spChg chg="add del mod">
          <ac:chgData name="Riccardo Rossi" userId="cfd7839ca6e772a1" providerId="LiveId" clId="{FBE40473-8CDF-4FA8-8BB7-AE9C7B3A629B}" dt="2024-10-13T07:33:55.196" v="22528" actId="478"/>
          <ac:spMkLst>
            <pc:docMk/>
            <pc:sldMk cId="1884714202" sldId="264"/>
            <ac:spMk id="6" creationId="{C0ADDA67-EFC8-EBE0-F86F-74EBD615E1B9}"/>
          </ac:spMkLst>
        </pc:spChg>
        <pc:spChg chg="add del mod">
          <ac:chgData name="Riccardo Rossi" userId="cfd7839ca6e772a1" providerId="LiveId" clId="{FBE40473-8CDF-4FA8-8BB7-AE9C7B3A629B}" dt="2024-10-13T07:38:42.805" v="22803" actId="478"/>
          <ac:spMkLst>
            <pc:docMk/>
            <pc:sldMk cId="1884714202" sldId="264"/>
            <ac:spMk id="7" creationId="{1C50B619-25CB-C7A0-4634-411B4FD3B98D}"/>
          </ac:spMkLst>
        </pc:spChg>
        <pc:spChg chg="add del mod">
          <ac:chgData name="Riccardo Rossi" userId="cfd7839ca6e772a1" providerId="LiveId" clId="{FBE40473-8CDF-4FA8-8BB7-AE9C7B3A629B}" dt="2024-10-13T07:38:42.805" v="22803" actId="478"/>
          <ac:spMkLst>
            <pc:docMk/>
            <pc:sldMk cId="1884714202" sldId="264"/>
            <ac:spMk id="8" creationId="{2DE5F327-FF19-0329-D2B2-EB85FF009973}"/>
          </ac:spMkLst>
        </pc:spChg>
        <pc:spChg chg="add del mod">
          <ac:chgData name="Riccardo Rossi" userId="cfd7839ca6e772a1" providerId="LiveId" clId="{FBE40473-8CDF-4FA8-8BB7-AE9C7B3A629B}" dt="2024-10-13T07:38:42.805" v="22803" actId="478"/>
          <ac:spMkLst>
            <pc:docMk/>
            <pc:sldMk cId="1884714202" sldId="264"/>
            <ac:spMk id="9" creationId="{B8B304F0-9321-E89E-B8A3-BB90FD8C7508}"/>
          </ac:spMkLst>
        </pc:spChg>
        <pc:spChg chg="add del">
          <ac:chgData name="Riccardo Rossi" userId="cfd7839ca6e772a1" providerId="LiveId" clId="{FBE40473-8CDF-4FA8-8BB7-AE9C7B3A629B}" dt="2024-10-13T07:36:22.408" v="22603" actId="478"/>
          <ac:spMkLst>
            <pc:docMk/>
            <pc:sldMk cId="1884714202" sldId="264"/>
            <ac:spMk id="15" creationId="{9A49A3B3-6BB3-FC31-CD18-CB05A340F5D5}"/>
          </ac:spMkLst>
        </pc:spChg>
        <pc:spChg chg="add mod">
          <ac:chgData name="Riccardo Rossi" userId="cfd7839ca6e772a1" providerId="LiveId" clId="{FBE40473-8CDF-4FA8-8BB7-AE9C7B3A629B}" dt="2024-10-13T07:52:59.846" v="24860" actId="1076"/>
          <ac:spMkLst>
            <pc:docMk/>
            <pc:sldMk cId="1884714202" sldId="264"/>
            <ac:spMk id="19" creationId="{3229FF91-3E8F-665C-8536-62DAA431391D}"/>
          </ac:spMkLst>
        </pc:spChg>
        <pc:cxnChg chg="add del mod">
          <ac:chgData name="Riccardo Rossi" userId="cfd7839ca6e772a1" providerId="LiveId" clId="{FBE40473-8CDF-4FA8-8BB7-AE9C7B3A629B}" dt="2024-10-13T07:38:42.805" v="22803" actId="478"/>
          <ac:cxnSpMkLst>
            <pc:docMk/>
            <pc:sldMk cId="1884714202" sldId="264"/>
            <ac:cxnSpMk id="11" creationId="{44B4487F-1BCF-106E-C025-62EF69C39526}"/>
          </ac:cxnSpMkLst>
        </pc:cxnChg>
        <pc:cxnChg chg="add del mod">
          <ac:chgData name="Riccardo Rossi" userId="cfd7839ca6e772a1" providerId="LiveId" clId="{FBE40473-8CDF-4FA8-8BB7-AE9C7B3A629B}" dt="2024-10-13T07:38:42.805" v="22803" actId="478"/>
          <ac:cxnSpMkLst>
            <pc:docMk/>
            <pc:sldMk cId="1884714202" sldId="264"/>
            <ac:cxnSpMk id="12" creationId="{B4FBE93C-974B-F12A-137C-00BA177D1DB0}"/>
          </ac:cxnSpMkLst>
        </pc:cxnChg>
        <pc:cxnChg chg="add mod">
          <ac:chgData name="Riccardo Rossi" userId="cfd7839ca6e772a1" providerId="LiveId" clId="{FBE40473-8CDF-4FA8-8BB7-AE9C7B3A629B}" dt="2024-10-13T07:38:31.630" v="22800"/>
          <ac:cxnSpMkLst>
            <pc:docMk/>
            <pc:sldMk cId="1884714202" sldId="264"/>
            <ac:cxnSpMk id="18" creationId="{EBA70B51-EB53-5C63-4DA4-0A9F45CB811A}"/>
          </ac:cxnSpMkLst>
        </pc:cxnChg>
      </pc:sldChg>
      <pc:sldChg chg="del">
        <pc:chgData name="Riccardo Rossi" userId="cfd7839ca6e772a1" providerId="LiveId" clId="{FBE40473-8CDF-4FA8-8BB7-AE9C7B3A629B}" dt="2024-09-24T13:41:33.777" v="147" actId="47"/>
        <pc:sldMkLst>
          <pc:docMk/>
          <pc:sldMk cId="4185264672" sldId="264"/>
        </pc:sldMkLst>
      </pc:sldChg>
      <pc:sldChg chg="modSp new del mod">
        <pc:chgData name="Riccardo Rossi" userId="cfd7839ca6e772a1" providerId="LiveId" clId="{FBE40473-8CDF-4FA8-8BB7-AE9C7B3A629B}" dt="2024-09-27T08:45:29.043" v="4455" actId="47"/>
        <pc:sldMkLst>
          <pc:docMk/>
          <pc:sldMk cId="2769842768" sldId="265"/>
        </pc:sldMkLst>
        <pc:spChg chg="mod">
          <ac:chgData name="Riccardo Rossi" userId="cfd7839ca6e772a1" providerId="LiveId" clId="{FBE40473-8CDF-4FA8-8BB7-AE9C7B3A629B}" dt="2024-09-27T08:45:03.388" v="4448" actId="20577"/>
          <ac:spMkLst>
            <pc:docMk/>
            <pc:sldMk cId="2769842768" sldId="265"/>
            <ac:spMk id="2" creationId="{3570A4D8-1209-13D0-E68D-D402AF007275}"/>
          </ac:spMkLst>
        </pc:spChg>
      </pc:sldChg>
      <pc:sldChg chg="del">
        <pc:chgData name="Riccardo Rossi" userId="cfd7839ca6e772a1" providerId="LiveId" clId="{FBE40473-8CDF-4FA8-8BB7-AE9C7B3A629B}" dt="2024-09-24T13:41:33.872" v="148" actId="47"/>
        <pc:sldMkLst>
          <pc:docMk/>
          <pc:sldMk cId="3141214867" sldId="265"/>
        </pc:sldMkLst>
      </pc:sldChg>
      <pc:sldChg chg="del">
        <pc:chgData name="Riccardo Rossi" userId="cfd7839ca6e772a1" providerId="LiveId" clId="{FBE40473-8CDF-4FA8-8BB7-AE9C7B3A629B}" dt="2024-09-24T13:41:34.172" v="150" actId="47"/>
        <pc:sldMkLst>
          <pc:docMk/>
          <pc:sldMk cId="2672494031" sldId="266"/>
        </pc:sldMkLst>
      </pc:sldChg>
      <pc:sldChg chg="addSp delSp modSp add mod">
        <pc:chgData name="Riccardo Rossi" userId="cfd7839ca6e772a1" providerId="LiveId" clId="{FBE40473-8CDF-4FA8-8BB7-AE9C7B3A629B}" dt="2024-10-10T10:36:42.414" v="19150" actId="20577"/>
        <pc:sldMkLst>
          <pc:docMk/>
          <pc:sldMk cId="3918196783" sldId="266"/>
        </pc:sldMkLst>
        <pc:spChg chg="del">
          <ac:chgData name="Riccardo Rossi" userId="cfd7839ca6e772a1" providerId="LiveId" clId="{FBE40473-8CDF-4FA8-8BB7-AE9C7B3A629B}" dt="2024-09-27T08:45:17.957" v="4450" actId="478"/>
          <ac:spMkLst>
            <pc:docMk/>
            <pc:sldMk cId="3918196783" sldId="266"/>
            <ac:spMk id="2" creationId="{071EFE92-6FF0-7452-2DF1-436D40436CE2}"/>
          </ac:spMkLst>
        </pc:spChg>
        <pc:spChg chg="add mod">
          <ac:chgData name="Riccardo Rossi" userId="cfd7839ca6e772a1" providerId="LiveId" clId="{FBE40473-8CDF-4FA8-8BB7-AE9C7B3A629B}" dt="2024-10-10T10:36:42.414" v="19150" actId="20577"/>
          <ac:spMkLst>
            <pc:docMk/>
            <pc:sldMk cId="3918196783" sldId="266"/>
            <ac:spMk id="3" creationId="{8CB71665-276E-31D0-49FD-1B100E79DD69}"/>
          </ac:spMkLst>
        </pc:spChg>
        <pc:spChg chg="add mod">
          <ac:chgData name="Riccardo Rossi" userId="cfd7839ca6e772a1" providerId="LiveId" clId="{FBE40473-8CDF-4FA8-8BB7-AE9C7B3A629B}" dt="2024-09-27T08:47:48.386" v="4505" actId="20577"/>
          <ac:spMkLst>
            <pc:docMk/>
            <pc:sldMk cId="3918196783" sldId="266"/>
            <ac:spMk id="6" creationId="{D4CA09AA-913B-3860-79E0-AF3F64B1EB6F}"/>
          </ac:spMkLst>
        </pc:spChg>
        <pc:spChg chg="add mod">
          <ac:chgData name="Riccardo Rossi" userId="cfd7839ca6e772a1" providerId="LiveId" clId="{FBE40473-8CDF-4FA8-8BB7-AE9C7B3A629B}" dt="2024-09-27T08:45:21.544" v="4452" actId="21"/>
          <ac:spMkLst>
            <pc:docMk/>
            <pc:sldMk cId="3918196783" sldId="266"/>
            <ac:spMk id="7" creationId="{55D50E57-8B87-E55F-CF54-821701FCAA0F}"/>
          </ac:spMkLst>
        </pc:spChg>
        <pc:picChg chg="add del mod">
          <ac:chgData name="Riccardo Rossi" userId="cfd7839ca6e772a1" providerId="LiveId" clId="{FBE40473-8CDF-4FA8-8BB7-AE9C7B3A629B}" dt="2024-10-10T10:34:53.860" v="18842" actId="478"/>
          <ac:picMkLst>
            <pc:docMk/>
            <pc:sldMk cId="3918196783" sldId="266"/>
            <ac:picMk id="2" creationId="{F3236F69-EAA2-68EB-413B-D3F7CAB162F0}"/>
          </ac:picMkLst>
        </pc:picChg>
        <pc:picChg chg="add mod modCrop">
          <ac:chgData name="Riccardo Rossi" userId="cfd7839ca6e772a1" providerId="LiveId" clId="{FBE40473-8CDF-4FA8-8BB7-AE9C7B3A629B}" dt="2024-09-27T08:47:32.702" v="4468" actId="1076"/>
          <ac:picMkLst>
            <pc:docMk/>
            <pc:sldMk cId="3918196783" sldId="266"/>
            <ac:picMk id="9" creationId="{CB42E61B-607A-C24C-1D82-3F85B4D5C389}"/>
          </ac:picMkLst>
        </pc:picChg>
        <pc:picChg chg="add del mod">
          <ac:chgData name="Riccardo Rossi" userId="cfd7839ca6e772a1" providerId="LiveId" clId="{FBE40473-8CDF-4FA8-8BB7-AE9C7B3A629B}" dt="2024-09-27T08:49:36.758" v="4523" actId="478"/>
          <ac:picMkLst>
            <pc:docMk/>
            <pc:sldMk cId="3918196783" sldId="266"/>
            <ac:picMk id="11" creationId="{E6DC29D4-23C8-2D96-8C7E-598D61D6F506}"/>
          </ac:picMkLst>
        </pc:picChg>
      </pc:sldChg>
      <pc:sldChg chg="addSp delSp modSp add mod ord">
        <pc:chgData name="Riccardo Rossi" userId="cfd7839ca6e772a1" providerId="LiveId" clId="{FBE40473-8CDF-4FA8-8BB7-AE9C7B3A629B}" dt="2024-10-10T14:46:42.990" v="20642" actId="6549"/>
        <pc:sldMkLst>
          <pc:docMk/>
          <pc:sldMk cId="1752202491" sldId="267"/>
        </pc:sldMkLst>
        <pc:spChg chg="add mod">
          <ac:chgData name="Riccardo Rossi" userId="cfd7839ca6e772a1" providerId="LiveId" clId="{FBE40473-8CDF-4FA8-8BB7-AE9C7B3A629B}" dt="2024-10-10T10:14:54.439" v="17643" actId="12789"/>
          <ac:spMkLst>
            <pc:docMk/>
            <pc:sldMk cId="1752202491" sldId="267"/>
            <ac:spMk id="2" creationId="{7CD780B0-5F03-28BC-C776-701927553CEF}"/>
          </ac:spMkLst>
        </pc:spChg>
        <pc:spChg chg="mod">
          <ac:chgData name="Riccardo Rossi" userId="cfd7839ca6e772a1" providerId="LiveId" clId="{FBE40473-8CDF-4FA8-8BB7-AE9C7B3A629B}" dt="2024-10-04T10:22:11.135" v="13695" actId="20577"/>
          <ac:spMkLst>
            <pc:docMk/>
            <pc:sldMk cId="1752202491" sldId="267"/>
            <ac:spMk id="6" creationId="{D4CA09AA-913B-3860-79E0-AF3F64B1EB6F}"/>
          </ac:spMkLst>
        </pc:spChg>
        <pc:spChg chg="add del mod">
          <ac:chgData name="Riccardo Rossi" userId="cfd7839ca6e772a1" providerId="LiveId" clId="{FBE40473-8CDF-4FA8-8BB7-AE9C7B3A629B}" dt="2024-10-04T10:22:05.476" v="13692" actId="1076"/>
          <ac:spMkLst>
            <pc:docMk/>
            <pc:sldMk cId="1752202491" sldId="267"/>
            <ac:spMk id="7" creationId="{55D50E57-8B87-E55F-CF54-821701FCAA0F}"/>
          </ac:spMkLst>
        </pc:spChg>
        <pc:spChg chg="add mod">
          <ac:chgData name="Riccardo Rossi" userId="cfd7839ca6e772a1" providerId="LiveId" clId="{FBE40473-8CDF-4FA8-8BB7-AE9C7B3A629B}" dt="2024-10-10T10:15:23.482" v="17669" actId="554"/>
          <ac:spMkLst>
            <pc:docMk/>
            <pc:sldMk cId="1752202491" sldId="267"/>
            <ac:spMk id="8" creationId="{781E21B9-2C4D-B2A9-9442-EE0143191A40}"/>
          </ac:spMkLst>
        </pc:spChg>
        <pc:spChg chg="add mod">
          <ac:chgData name="Riccardo Rossi" userId="cfd7839ca6e772a1" providerId="LiveId" clId="{FBE40473-8CDF-4FA8-8BB7-AE9C7B3A629B}" dt="2024-10-10T14:46:42.990" v="20642" actId="6549"/>
          <ac:spMkLst>
            <pc:docMk/>
            <pc:sldMk cId="1752202491" sldId="267"/>
            <ac:spMk id="9" creationId="{F632B9B6-1ED4-0FEA-1BB8-203037AFF2E4}"/>
          </ac:spMkLst>
        </pc:spChg>
        <pc:spChg chg="add mod">
          <ac:chgData name="Riccardo Rossi" userId="cfd7839ca6e772a1" providerId="LiveId" clId="{FBE40473-8CDF-4FA8-8BB7-AE9C7B3A629B}" dt="2024-10-10T10:15:03.431" v="17644" actId="790"/>
          <ac:spMkLst>
            <pc:docMk/>
            <pc:sldMk cId="1752202491" sldId="267"/>
            <ac:spMk id="10" creationId="{211DC84B-2967-D04D-A832-563390ED272B}"/>
          </ac:spMkLst>
        </pc:spChg>
        <pc:picChg chg="add del mod">
          <ac:chgData name="Riccardo Rossi" userId="cfd7839ca6e772a1" providerId="LiveId" clId="{FBE40473-8CDF-4FA8-8BB7-AE9C7B3A629B}" dt="2024-10-07T13:23:30.488" v="14525" actId="478"/>
          <ac:picMkLst>
            <pc:docMk/>
            <pc:sldMk cId="1752202491" sldId="267"/>
            <ac:picMk id="2" creationId="{B50C29E4-1719-7FCF-F5DA-909391803FBB}"/>
          </ac:picMkLst>
        </pc:picChg>
        <pc:picChg chg="add mod">
          <ac:chgData name="Riccardo Rossi" userId="cfd7839ca6e772a1" providerId="LiveId" clId="{FBE40473-8CDF-4FA8-8BB7-AE9C7B3A629B}" dt="2024-10-10T10:15:27.851" v="17670" actId="1076"/>
          <ac:picMkLst>
            <pc:docMk/>
            <pc:sldMk cId="1752202491" sldId="267"/>
            <ac:picMk id="3" creationId="{2EA0D0C7-DE3A-9A83-D6FC-34B5D97C8EB2}"/>
          </ac:picMkLst>
        </pc:picChg>
        <pc:picChg chg="del">
          <ac:chgData name="Riccardo Rossi" userId="cfd7839ca6e772a1" providerId="LiveId" clId="{FBE40473-8CDF-4FA8-8BB7-AE9C7B3A629B}" dt="2024-09-27T08:48:24.087" v="4512" actId="478"/>
          <ac:picMkLst>
            <pc:docMk/>
            <pc:sldMk cId="1752202491" sldId="267"/>
            <ac:picMk id="9" creationId="{CB42E61B-607A-C24C-1D82-3F85B4D5C389}"/>
          </ac:picMkLst>
        </pc:picChg>
        <pc:picChg chg="del mod">
          <ac:chgData name="Riccardo Rossi" userId="cfd7839ca6e772a1" providerId="LiveId" clId="{FBE40473-8CDF-4FA8-8BB7-AE9C7B3A629B}" dt="2024-09-27T08:48:37.367" v="4514" actId="21"/>
          <ac:picMkLst>
            <pc:docMk/>
            <pc:sldMk cId="1752202491" sldId="267"/>
            <ac:picMk id="11" creationId="{E6DC29D4-23C8-2D96-8C7E-598D61D6F506}"/>
          </ac:picMkLst>
        </pc:picChg>
      </pc:sldChg>
      <pc:sldChg chg="del">
        <pc:chgData name="Riccardo Rossi" userId="cfd7839ca6e772a1" providerId="LiveId" clId="{FBE40473-8CDF-4FA8-8BB7-AE9C7B3A629B}" dt="2024-09-24T13:41:34.478" v="151" actId="47"/>
        <pc:sldMkLst>
          <pc:docMk/>
          <pc:sldMk cId="2207933292" sldId="267"/>
        </pc:sldMkLst>
      </pc:sldChg>
      <pc:sldChg chg="addSp delSp new del mod">
        <pc:chgData name="Riccardo Rossi" userId="cfd7839ca6e772a1" providerId="LiveId" clId="{FBE40473-8CDF-4FA8-8BB7-AE9C7B3A629B}" dt="2024-09-29T14:06:10.424" v="4527" actId="680"/>
        <pc:sldMkLst>
          <pc:docMk/>
          <pc:sldMk cId="2169260965" sldId="268"/>
        </pc:sldMkLst>
        <pc:spChg chg="add del">
          <ac:chgData name="Riccardo Rossi" userId="cfd7839ca6e772a1" providerId="LiveId" clId="{FBE40473-8CDF-4FA8-8BB7-AE9C7B3A629B}" dt="2024-09-29T14:06:09.288" v="4526" actId="478"/>
          <ac:spMkLst>
            <pc:docMk/>
            <pc:sldMk cId="2169260965" sldId="268"/>
            <ac:spMk id="3" creationId="{AB26ADEB-01D7-9D98-24EB-940D6D5B33DD}"/>
          </ac:spMkLst>
        </pc:spChg>
      </pc:sldChg>
      <pc:sldChg chg="delSp modSp add del mod">
        <pc:chgData name="Riccardo Rossi" userId="cfd7839ca6e772a1" providerId="LiveId" clId="{FBE40473-8CDF-4FA8-8BB7-AE9C7B3A629B}" dt="2024-10-10T12:57:11.099" v="19759" actId="47"/>
        <pc:sldMkLst>
          <pc:docMk/>
          <pc:sldMk cId="3620632678" sldId="268"/>
        </pc:sldMkLst>
        <pc:spChg chg="mod">
          <ac:chgData name="Riccardo Rossi" userId="cfd7839ca6e772a1" providerId="LiveId" clId="{FBE40473-8CDF-4FA8-8BB7-AE9C7B3A629B}" dt="2024-10-03T11:00:37.659" v="9701" actId="20577"/>
          <ac:spMkLst>
            <pc:docMk/>
            <pc:sldMk cId="3620632678" sldId="268"/>
            <ac:spMk id="2" creationId="{071EFE92-6FF0-7452-2DF1-436D40436CE2}"/>
          </ac:spMkLst>
        </pc:spChg>
        <pc:spChg chg="mod">
          <ac:chgData name="Riccardo Rossi" userId="cfd7839ca6e772a1" providerId="LiveId" clId="{FBE40473-8CDF-4FA8-8BB7-AE9C7B3A629B}" dt="2024-10-10T10:01:14.090" v="17226" actId="20577"/>
          <ac:spMkLst>
            <pc:docMk/>
            <pc:sldMk cId="3620632678" sldId="268"/>
            <ac:spMk id="32" creationId="{4CAF52E9-3893-AF77-B923-F8643C57D352}"/>
          </ac:spMkLst>
        </pc:spChg>
        <pc:spChg chg="del">
          <ac:chgData name="Riccardo Rossi" userId="cfd7839ca6e772a1" providerId="LiveId" clId="{FBE40473-8CDF-4FA8-8BB7-AE9C7B3A629B}" dt="2024-10-03T11:00:42.451" v="9703" actId="478"/>
          <ac:spMkLst>
            <pc:docMk/>
            <pc:sldMk cId="3620632678" sldId="268"/>
            <ac:spMk id="36" creationId="{93DF0F55-581B-10B0-F60E-9B7C890EA2B5}"/>
          </ac:spMkLst>
        </pc:spChg>
        <pc:picChg chg="del">
          <ac:chgData name="Riccardo Rossi" userId="cfd7839ca6e772a1" providerId="LiveId" clId="{FBE40473-8CDF-4FA8-8BB7-AE9C7B3A629B}" dt="2024-10-03T11:00:39.864" v="9702" actId="478"/>
          <ac:picMkLst>
            <pc:docMk/>
            <pc:sldMk cId="3620632678" sldId="268"/>
            <ac:picMk id="31" creationId="{EE99C6F2-2D51-3C82-91FC-2479866814A5}"/>
          </ac:picMkLst>
        </pc:picChg>
      </pc:sldChg>
      <pc:sldChg chg="del">
        <pc:chgData name="Riccardo Rossi" userId="cfd7839ca6e772a1" providerId="LiveId" clId="{FBE40473-8CDF-4FA8-8BB7-AE9C7B3A629B}" dt="2024-09-24T13:41:34.678" v="152" actId="47"/>
        <pc:sldMkLst>
          <pc:docMk/>
          <pc:sldMk cId="3669584900" sldId="268"/>
        </pc:sldMkLst>
      </pc:sldChg>
      <pc:sldChg chg="modSp add del mod ord">
        <pc:chgData name="Riccardo Rossi" userId="cfd7839ca6e772a1" providerId="LiveId" clId="{FBE40473-8CDF-4FA8-8BB7-AE9C7B3A629B}" dt="2024-09-29T14:37:26.268" v="6231" actId="47"/>
        <pc:sldMkLst>
          <pc:docMk/>
          <pc:sldMk cId="25205489" sldId="269"/>
        </pc:sldMkLst>
        <pc:picChg chg="mod modCrop">
          <ac:chgData name="Riccardo Rossi" userId="cfd7839ca6e772a1" providerId="LiveId" clId="{FBE40473-8CDF-4FA8-8BB7-AE9C7B3A629B}" dt="2024-09-29T14:12:51.456" v="4982" actId="1076"/>
          <ac:picMkLst>
            <pc:docMk/>
            <pc:sldMk cId="25205489" sldId="269"/>
            <ac:picMk id="7" creationId="{7871B8D8-E77A-D972-44D3-0D82A4E4DA00}"/>
          </ac:picMkLst>
        </pc:picChg>
      </pc:sldChg>
      <pc:sldChg chg="del">
        <pc:chgData name="Riccardo Rossi" userId="cfd7839ca6e772a1" providerId="LiveId" clId="{FBE40473-8CDF-4FA8-8BB7-AE9C7B3A629B}" dt="2024-09-24T13:41:34.938" v="153" actId="47"/>
        <pc:sldMkLst>
          <pc:docMk/>
          <pc:sldMk cId="1276752899" sldId="269"/>
        </pc:sldMkLst>
      </pc:sldChg>
      <pc:sldChg chg="addSp delSp modSp add mod">
        <pc:chgData name="Riccardo Rossi" userId="cfd7839ca6e772a1" providerId="LiveId" clId="{FBE40473-8CDF-4FA8-8BB7-AE9C7B3A629B}" dt="2024-10-10T09:54:44.706" v="16590" actId="20577"/>
        <pc:sldMkLst>
          <pc:docMk/>
          <pc:sldMk cId="3527416727" sldId="270"/>
        </pc:sldMkLst>
        <pc:spChg chg="mod">
          <ac:chgData name="Riccardo Rossi" userId="cfd7839ca6e772a1" providerId="LiveId" clId="{FBE40473-8CDF-4FA8-8BB7-AE9C7B3A629B}" dt="2024-09-29T14:17:04.550" v="5252" actId="20577"/>
          <ac:spMkLst>
            <pc:docMk/>
            <pc:sldMk cId="3527416727" sldId="270"/>
            <ac:spMk id="2" creationId="{071EFE92-6FF0-7452-2DF1-436D40436CE2}"/>
          </ac:spMkLst>
        </pc:spChg>
        <pc:spChg chg="del">
          <ac:chgData name="Riccardo Rossi" userId="cfd7839ca6e772a1" providerId="LiveId" clId="{FBE40473-8CDF-4FA8-8BB7-AE9C7B3A629B}" dt="2024-09-29T14:17:32.208" v="5317" actId="478"/>
          <ac:spMkLst>
            <pc:docMk/>
            <pc:sldMk cId="3527416727" sldId="270"/>
            <ac:spMk id="8" creationId="{7A9F33A5-1954-AAA5-C75E-3BEABBD6C4DD}"/>
          </ac:spMkLst>
        </pc:spChg>
        <pc:spChg chg="add mod topLvl">
          <ac:chgData name="Riccardo Rossi" userId="cfd7839ca6e772a1" providerId="LiveId" clId="{FBE40473-8CDF-4FA8-8BB7-AE9C7B3A629B}" dt="2024-10-10T08:29:24.551" v="15529" actId="164"/>
          <ac:spMkLst>
            <pc:docMk/>
            <pc:sldMk cId="3527416727" sldId="270"/>
            <ac:spMk id="9" creationId="{10F42C68-C572-9E18-636A-CC5B7B1AB32A}"/>
          </ac:spMkLst>
        </pc:spChg>
        <pc:spChg chg="add mod topLvl">
          <ac:chgData name="Riccardo Rossi" userId="cfd7839ca6e772a1" providerId="LiveId" clId="{FBE40473-8CDF-4FA8-8BB7-AE9C7B3A629B}" dt="2024-10-10T08:29:24.551" v="15529" actId="164"/>
          <ac:spMkLst>
            <pc:docMk/>
            <pc:sldMk cId="3527416727" sldId="270"/>
            <ac:spMk id="11" creationId="{7DF125FD-1882-8A8F-6789-05FFD53284F3}"/>
          </ac:spMkLst>
        </pc:spChg>
        <pc:spChg chg="add mod">
          <ac:chgData name="Riccardo Rossi" userId="cfd7839ca6e772a1" providerId="LiveId" clId="{FBE40473-8CDF-4FA8-8BB7-AE9C7B3A629B}" dt="2024-10-10T08:29:24.551" v="15529" actId="164"/>
          <ac:spMkLst>
            <pc:docMk/>
            <pc:sldMk cId="3527416727" sldId="270"/>
            <ac:spMk id="14" creationId="{B80DCE91-5701-315F-42C6-55DA4730E52A}"/>
          </ac:spMkLst>
        </pc:spChg>
        <pc:spChg chg="add del mod">
          <ac:chgData name="Riccardo Rossi" userId="cfd7839ca6e772a1" providerId="LiveId" clId="{FBE40473-8CDF-4FA8-8BB7-AE9C7B3A629B}" dt="2024-10-10T08:17:50.237" v="15151" actId="478"/>
          <ac:spMkLst>
            <pc:docMk/>
            <pc:sldMk cId="3527416727" sldId="270"/>
            <ac:spMk id="16" creationId="{67D2F6EC-C26F-8840-56C2-89A02718961C}"/>
          </ac:spMkLst>
        </pc:spChg>
        <pc:spChg chg="add del mod">
          <ac:chgData name="Riccardo Rossi" userId="cfd7839ca6e772a1" providerId="LiveId" clId="{FBE40473-8CDF-4FA8-8BB7-AE9C7B3A629B}" dt="2024-10-10T08:17:50.237" v="15151" actId="478"/>
          <ac:spMkLst>
            <pc:docMk/>
            <pc:sldMk cId="3527416727" sldId="270"/>
            <ac:spMk id="20" creationId="{B49398F9-EC70-E2B3-210C-635CFCB97B81}"/>
          </ac:spMkLst>
        </pc:spChg>
        <pc:spChg chg="add del mod">
          <ac:chgData name="Riccardo Rossi" userId="cfd7839ca6e772a1" providerId="LiveId" clId="{FBE40473-8CDF-4FA8-8BB7-AE9C7B3A629B}" dt="2024-10-10T08:17:50.237" v="15151" actId="478"/>
          <ac:spMkLst>
            <pc:docMk/>
            <pc:sldMk cId="3527416727" sldId="270"/>
            <ac:spMk id="22" creationId="{678D35D8-E2F1-EACA-548F-27B0ED5B9022}"/>
          </ac:spMkLst>
        </pc:spChg>
        <pc:spChg chg="add del mod">
          <ac:chgData name="Riccardo Rossi" userId="cfd7839ca6e772a1" providerId="LiveId" clId="{FBE40473-8CDF-4FA8-8BB7-AE9C7B3A629B}" dt="2024-10-10T08:21:13.872" v="15261" actId="478"/>
          <ac:spMkLst>
            <pc:docMk/>
            <pc:sldMk cId="3527416727" sldId="270"/>
            <ac:spMk id="28" creationId="{FC05669B-ACCD-3995-E9BD-BF421F07EA93}"/>
          </ac:spMkLst>
        </pc:spChg>
        <pc:spChg chg="add mod">
          <ac:chgData name="Riccardo Rossi" userId="cfd7839ca6e772a1" providerId="LiveId" clId="{FBE40473-8CDF-4FA8-8BB7-AE9C7B3A629B}" dt="2024-10-10T08:29:24.551" v="15529" actId="164"/>
          <ac:spMkLst>
            <pc:docMk/>
            <pc:sldMk cId="3527416727" sldId="270"/>
            <ac:spMk id="29" creationId="{802AB4C8-608A-8647-B45B-FD1E73BBEF1C}"/>
          </ac:spMkLst>
        </pc:spChg>
        <pc:spChg chg="mod">
          <ac:chgData name="Riccardo Rossi" userId="cfd7839ca6e772a1" providerId="LiveId" clId="{FBE40473-8CDF-4FA8-8BB7-AE9C7B3A629B}" dt="2024-10-10T09:54:44.706" v="16590" actId="20577"/>
          <ac:spMkLst>
            <pc:docMk/>
            <pc:sldMk cId="3527416727" sldId="270"/>
            <ac:spMk id="32" creationId="{4CAF52E9-3893-AF77-B923-F8643C57D352}"/>
          </ac:spMkLst>
        </pc:spChg>
        <pc:spChg chg="add del mod">
          <ac:chgData name="Riccardo Rossi" userId="cfd7839ca6e772a1" providerId="LiveId" clId="{FBE40473-8CDF-4FA8-8BB7-AE9C7B3A629B}" dt="2024-10-10T08:25:15.389" v="15348" actId="478"/>
          <ac:spMkLst>
            <pc:docMk/>
            <pc:sldMk cId="3527416727" sldId="270"/>
            <ac:spMk id="37" creationId="{E095C4EF-168D-AA72-983F-283C08F8E0BB}"/>
          </ac:spMkLst>
        </pc:spChg>
        <pc:spChg chg="add mod">
          <ac:chgData name="Riccardo Rossi" userId="cfd7839ca6e772a1" providerId="LiveId" clId="{FBE40473-8CDF-4FA8-8BB7-AE9C7B3A629B}" dt="2024-10-10T08:29:24.551" v="15529" actId="164"/>
          <ac:spMkLst>
            <pc:docMk/>
            <pc:sldMk cId="3527416727" sldId="270"/>
            <ac:spMk id="38" creationId="{48406C7E-A643-C05D-ACE1-593EAFF4E23B}"/>
          </ac:spMkLst>
        </pc:spChg>
        <pc:spChg chg="add mod">
          <ac:chgData name="Riccardo Rossi" userId="cfd7839ca6e772a1" providerId="LiveId" clId="{FBE40473-8CDF-4FA8-8BB7-AE9C7B3A629B}" dt="2024-10-10T08:29:24.551" v="15529" actId="164"/>
          <ac:spMkLst>
            <pc:docMk/>
            <pc:sldMk cId="3527416727" sldId="270"/>
            <ac:spMk id="39" creationId="{C08D84BC-74EC-BC62-5915-67B36F6E2886}"/>
          </ac:spMkLst>
        </pc:spChg>
        <pc:spChg chg="add mod">
          <ac:chgData name="Riccardo Rossi" userId="cfd7839ca6e772a1" providerId="LiveId" clId="{FBE40473-8CDF-4FA8-8BB7-AE9C7B3A629B}" dt="2024-10-10T08:29:24.551" v="15529" actId="164"/>
          <ac:spMkLst>
            <pc:docMk/>
            <pc:sldMk cId="3527416727" sldId="270"/>
            <ac:spMk id="40" creationId="{DCFEF30D-5E67-F9DB-ECB4-8D9F14A5C722}"/>
          </ac:spMkLst>
        </pc:spChg>
        <pc:spChg chg="add mod">
          <ac:chgData name="Riccardo Rossi" userId="cfd7839ca6e772a1" providerId="LiveId" clId="{FBE40473-8CDF-4FA8-8BB7-AE9C7B3A629B}" dt="2024-10-10T08:29:24.551" v="15529" actId="164"/>
          <ac:spMkLst>
            <pc:docMk/>
            <pc:sldMk cId="3527416727" sldId="270"/>
            <ac:spMk id="64" creationId="{9827B67F-9AEE-9698-5A40-02CF29CC985C}"/>
          </ac:spMkLst>
        </pc:spChg>
        <pc:spChg chg="add mod">
          <ac:chgData name="Riccardo Rossi" userId="cfd7839ca6e772a1" providerId="LiveId" clId="{FBE40473-8CDF-4FA8-8BB7-AE9C7B3A629B}" dt="2024-10-10T08:29:24.551" v="15529" actId="164"/>
          <ac:spMkLst>
            <pc:docMk/>
            <pc:sldMk cId="3527416727" sldId="270"/>
            <ac:spMk id="79" creationId="{8A2C6EEA-99FB-2355-20E9-B340BEDC542C}"/>
          </ac:spMkLst>
        </pc:spChg>
        <pc:spChg chg="add mod">
          <ac:chgData name="Riccardo Rossi" userId="cfd7839ca6e772a1" providerId="LiveId" clId="{FBE40473-8CDF-4FA8-8BB7-AE9C7B3A629B}" dt="2024-10-10T08:29:24.551" v="15529" actId="164"/>
          <ac:spMkLst>
            <pc:docMk/>
            <pc:sldMk cId="3527416727" sldId="270"/>
            <ac:spMk id="81" creationId="{7F420501-1854-D00F-88D8-8EA7CA5BA127}"/>
          </ac:spMkLst>
        </pc:spChg>
        <pc:grpChg chg="add del mod">
          <ac:chgData name="Riccardo Rossi" userId="cfd7839ca6e772a1" providerId="LiveId" clId="{FBE40473-8CDF-4FA8-8BB7-AE9C7B3A629B}" dt="2024-10-10T08:21:43.698" v="15269" actId="165"/>
          <ac:grpSpMkLst>
            <pc:docMk/>
            <pc:sldMk cId="3527416727" sldId="270"/>
            <ac:grpSpMk id="12" creationId="{2AA5324E-0850-C68A-80B0-BFC78B959E19}"/>
          </ac:grpSpMkLst>
        </pc:grpChg>
        <pc:grpChg chg="add mod">
          <ac:chgData name="Riccardo Rossi" userId="cfd7839ca6e772a1" providerId="LiveId" clId="{FBE40473-8CDF-4FA8-8BB7-AE9C7B3A629B}" dt="2024-10-10T08:29:26.368" v="15533" actId="1038"/>
          <ac:grpSpMkLst>
            <pc:docMk/>
            <pc:sldMk cId="3527416727" sldId="270"/>
            <ac:grpSpMk id="82" creationId="{9F1508DD-1F00-B50B-4180-8067283B769C}"/>
          </ac:grpSpMkLst>
        </pc:grpChg>
        <pc:picChg chg="add del mod modCrop">
          <ac:chgData name="Riccardo Rossi" userId="cfd7839ca6e772a1" providerId="LiveId" clId="{FBE40473-8CDF-4FA8-8BB7-AE9C7B3A629B}" dt="2024-10-10T08:17:50.237" v="15151" actId="478"/>
          <ac:picMkLst>
            <pc:docMk/>
            <pc:sldMk cId="3527416727" sldId="270"/>
            <ac:picMk id="7" creationId="{7871B8D8-E77A-D972-44D3-0D82A4E4DA00}"/>
          </ac:picMkLst>
        </pc:picChg>
        <pc:picChg chg="add mod topLvl modCrop">
          <ac:chgData name="Riccardo Rossi" userId="cfd7839ca6e772a1" providerId="LiveId" clId="{FBE40473-8CDF-4FA8-8BB7-AE9C7B3A629B}" dt="2024-10-10T08:29:24.551" v="15529" actId="164"/>
          <ac:picMkLst>
            <pc:docMk/>
            <pc:sldMk cId="3527416727" sldId="270"/>
            <ac:picMk id="8" creationId="{43467A8B-E484-8303-C58C-6C88A0A9E409}"/>
          </ac:picMkLst>
        </pc:picChg>
        <pc:cxnChg chg="add del mod">
          <ac:chgData name="Riccardo Rossi" userId="cfd7839ca6e772a1" providerId="LiveId" clId="{FBE40473-8CDF-4FA8-8BB7-AE9C7B3A629B}" dt="2024-10-10T08:17:50.237" v="15151" actId="478"/>
          <ac:cxnSpMkLst>
            <pc:docMk/>
            <pc:sldMk cId="3527416727" sldId="270"/>
            <ac:cxnSpMk id="6" creationId="{8DE1BED9-A337-E3DD-7613-0B7F4FA81EF1}"/>
          </ac:cxnSpMkLst>
        </pc:cxnChg>
        <pc:cxnChg chg="add del mod">
          <ac:chgData name="Riccardo Rossi" userId="cfd7839ca6e772a1" providerId="LiveId" clId="{FBE40473-8CDF-4FA8-8BB7-AE9C7B3A629B}" dt="2024-10-10T08:17:50.237" v="15151" actId="478"/>
          <ac:cxnSpMkLst>
            <pc:docMk/>
            <pc:sldMk cId="3527416727" sldId="270"/>
            <ac:cxnSpMk id="10" creationId="{792E4E97-8AD6-BBD8-F3C1-E22E8D68FA01}"/>
          </ac:cxnSpMkLst>
        </pc:cxnChg>
        <pc:cxnChg chg="add del mod">
          <ac:chgData name="Riccardo Rossi" userId="cfd7839ca6e772a1" providerId="LiveId" clId="{FBE40473-8CDF-4FA8-8BB7-AE9C7B3A629B}" dt="2024-10-10T08:17:50.237" v="15151" actId="478"/>
          <ac:cxnSpMkLst>
            <pc:docMk/>
            <pc:sldMk cId="3527416727" sldId="270"/>
            <ac:cxnSpMk id="13" creationId="{E547D65A-015D-A756-3D52-52D11A9B3A9E}"/>
          </ac:cxnSpMkLst>
        </pc:cxnChg>
        <pc:cxnChg chg="add mod">
          <ac:chgData name="Riccardo Rossi" userId="cfd7839ca6e772a1" providerId="LiveId" clId="{FBE40473-8CDF-4FA8-8BB7-AE9C7B3A629B}" dt="2024-10-10T08:29:24.551" v="15529" actId="164"/>
          <ac:cxnSpMkLst>
            <pc:docMk/>
            <pc:sldMk cId="3527416727" sldId="270"/>
            <ac:cxnSpMk id="17" creationId="{5210AF2E-C38B-23A2-C57E-F7097201C28B}"/>
          </ac:cxnSpMkLst>
        </pc:cxnChg>
        <pc:cxnChg chg="add mod">
          <ac:chgData name="Riccardo Rossi" userId="cfd7839ca6e772a1" providerId="LiveId" clId="{FBE40473-8CDF-4FA8-8BB7-AE9C7B3A629B}" dt="2024-10-10T08:29:24.551" v="15529" actId="164"/>
          <ac:cxnSpMkLst>
            <pc:docMk/>
            <pc:sldMk cId="3527416727" sldId="270"/>
            <ac:cxnSpMk id="25" creationId="{06100711-55AA-8862-FAC8-1A6039775ED5}"/>
          </ac:cxnSpMkLst>
        </pc:cxnChg>
        <pc:cxnChg chg="add mod">
          <ac:chgData name="Riccardo Rossi" userId="cfd7839ca6e772a1" providerId="LiveId" clId="{FBE40473-8CDF-4FA8-8BB7-AE9C7B3A629B}" dt="2024-10-10T08:29:24.551" v="15529" actId="164"/>
          <ac:cxnSpMkLst>
            <pc:docMk/>
            <pc:sldMk cId="3527416727" sldId="270"/>
            <ac:cxnSpMk id="34" creationId="{C10282ED-6939-801A-AF65-8AF941B94A11}"/>
          </ac:cxnSpMkLst>
        </pc:cxnChg>
        <pc:cxnChg chg="add del mod">
          <ac:chgData name="Riccardo Rossi" userId="cfd7839ca6e772a1" providerId="LiveId" clId="{FBE40473-8CDF-4FA8-8BB7-AE9C7B3A629B}" dt="2024-10-10T08:25:12.240" v="15347" actId="478"/>
          <ac:cxnSpMkLst>
            <pc:docMk/>
            <pc:sldMk cId="3527416727" sldId="270"/>
            <ac:cxnSpMk id="43" creationId="{50F368E5-8900-3122-B4A0-9A0225F718AF}"/>
          </ac:cxnSpMkLst>
        </pc:cxnChg>
        <pc:cxnChg chg="add del mod">
          <ac:chgData name="Riccardo Rossi" userId="cfd7839ca6e772a1" providerId="LiveId" clId="{FBE40473-8CDF-4FA8-8BB7-AE9C7B3A629B}" dt="2024-10-10T08:25:24.915" v="15352" actId="478"/>
          <ac:cxnSpMkLst>
            <pc:docMk/>
            <pc:sldMk cId="3527416727" sldId="270"/>
            <ac:cxnSpMk id="47" creationId="{8873A580-FCAE-81C3-17D8-002F8AAEE772}"/>
          </ac:cxnSpMkLst>
        </pc:cxnChg>
        <pc:cxnChg chg="add mod">
          <ac:chgData name="Riccardo Rossi" userId="cfd7839ca6e772a1" providerId="LiveId" clId="{FBE40473-8CDF-4FA8-8BB7-AE9C7B3A629B}" dt="2024-10-10T08:29:24.551" v="15529" actId="164"/>
          <ac:cxnSpMkLst>
            <pc:docMk/>
            <pc:sldMk cId="3527416727" sldId="270"/>
            <ac:cxnSpMk id="50" creationId="{CDD35741-3AE9-4DDB-7F9C-763D81B396AD}"/>
          </ac:cxnSpMkLst>
        </pc:cxnChg>
        <pc:cxnChg chg="add mod">
          <ac:chgData name="Riccardo Rossi" userId="cfd7839ca6e772a1" providerId="LiveId" clId="{FBE40473-8CDF-4FA8-8BB7-AE9C7B3A629B}" dt="2024-10-10T08:29:24.551" v="15529" actId="164"/>
          <ac:cxnSpMkLst>
            <pc:docMk/>
            <pc:sldMk cId="3527416727" sldId="270"/>
            <ac:cxnSpMk id="54" creationId="{67442DB3-5167-8984-D6E6-12A9277DF68C}"/>
          </ac:cxnSpMkLst>
        </pc:cxnChg>
        <pc:cxnChg chg="add mod">
          <ac:chgData name="Riccardo Rossi" userId="cfd7839ca6e772a1" providerId="LiveId" clId="{FBE40473-8CDF-4FA8-8BB7-AE9C7B3A629B}" dt="2024-10-10T08:29:24.551" v="15529" actId="164"/>
          <ac:cxnSpMkLst>
            <pc:docMk/>
            <pc:sldMk cId="3527416727" sldId="270"/>
            <ac:cxnSpMk id="57" creationId="{34C6DF1C-F8AD-C87C-EBAA-0BA30833EFAA}"/>
          </ac:cxnSpMkLst>
        </pc:cxnChg>
        <pc:cxnChg chg="add mod">
          <ac:chgData name="Riccardo Rossi" userId="cfd7839ca6e772a1" providerId="LiveId" clId="{FBE40473-8CDF-4FA8-8BB7-AE9C7B3A629B}" dt="2024-10-10T08:29:24.551" v="15529" actId="164"/>
          <ac:cxnSpMkLst>
            <pc:docMk/>
            <pc:sldMk cId="3527416727" sldId="270"/>
            <ac:cxnSpMk id="61" creationId="{3697C4E5-B742-DF9C-8A5E-F450C2A4ABC7}"/>
          </ac:cxnSpMkLst>
        </pc:cxnChg>
        <pc:cxnChg chg="add mod">
          <ac:chgData name="Riccardo Rossi" userId="cfd7839ca6e772a1" providerId="LiveId" clId="{FBE40473-8CDF-4FA8-8BB7-AE9C7B3A629B}" dt="2024-10-10T08:29:24.551" v="15529" actId="164"/>
          <ac:cxnSpMkLst>
            <pc:docMk/>
            <pc:sldMk cId="3527416727" sldId="270"/>
            <ac:cxnSpMk id="75" creationId="{E5E6D634-0F2B-7A94-26EB-C76D6A6A3E67}"/>
          </ac:cxnSpMkLst>
        </pc:cxnChg>
        <pc:cxnChg chg="add mod">
          <ac:chgData name="Riccardo Rossi" userId="cfd7839ca6e772a1" providerId="LiveId" clId="{FBE40473-8CDF-4FA8-8BB7-AE9C7B3A629B}" dt="2024-10-10T08:29:24.551" v="15529" actId="164"/>
          <ac:cxnSpMkLst>
            <pc:docMk/>
            <pc:sldMk cId="3527416727" sldId="270"/>
            <ac:cxnSpMk id="80" creationId="{98784455-BA4E-A2B0-1A71-4ECB2FD7C7E2}"/>
          </ac:cxnSpMkLst>
        </pc:cxnChg>
      </pc:sldChg>
      <pc:sldChg chg="del">
        <pc:chgData name="Riccardo Rossi" userId="cfd7839ca6e772a1" providerId="LiveId" clId="{FBE40473-8CDF-4FA8-8BB7-AE9C7B3A629B}" dt="2024-09-24T13:41:35.513" v="156" actId="47"/>
        <pc:sldMkLst>
          <pc:docMk/>
          <pc:sldMk cId="2124884691" sldId="271"/>
        </pc:sldMkLst>
      </pc:sldChg>
      <pc:sldChg chg="addSp delSp modSp add mod">
        <pc:chgData name="Riccardo Rossi" userId="cfd7839ca6e772a1" providerId="LiveId" clId="{FBE40473-8CDF-4FA8-8BB7-AE9C7B3A629B}" dt="2024-10-10T09:57:04.594" v="16807"/>
        <pc:sldMkLst>
          <pc:docMk/>
          <pc:sldMk cId="2416599102" sldId="271"/>
        </pc:sldMkLst>
        <pc:spChg chg="mod">
          <ac:chgData name="Riccardo Rossi" userId="cfd7839ca6e772a1" providerId="LiveId" clId="{FBE40473-8CDF-4FA8-8BB7-AE9C7B3A629B}" dt="2024-09-29T14:22:11.476" v="5650" actId="20577"/>
          <ac:spMkLst>
            <pc:docMk/>
            <pc:sldMk cId="2416599102" sldId="271"/>
            <ac:spMk id="2" creationId="{071EFE92-6FF0-7452-2DF1-436D40436CE2}"/>
          </ac:spMkLst>
        </pc:spChg>
        <pc:spChg chg="mod topLvl">
          <ac:chgData name="Riccardo Rossi" userId="cfd7839ca6e772a1" providerId="LiveId" clId="{FBE40473-8CDF-4FA8-8BB7-AE9C7B3A629B}" dt="2024-10-10T09:49:47.740" v="16295" actId="165"/>
          <ac:spMkLst>
            <pc:docMk/>
            <pc:sldMk cId="2416599102" sldId="271"/>
            <ac:spMk id="9" creationId="{73686457-1D16-A113-A788-6B7496D19148}"/>
          </ac:spMkLst>
        </pc:spChg>
        <pc:spChg chg="add del mod">
          <ac:chgData name="Riccardo Rossi" userId="cfd7839ca6e772a1" providerId="LiveId" clId="{FBE40473-8CDF-4FA8-8BB7-AE9C7B3A629B}" dt="2024-09-29T14:30:09.959" v="6129" actId="478"/>
          <ac:spMkLst>
            <pc:docMk/>
            <pc:sldMk cId="2416599102" sldId="271"/>
            <ac:spMk id="9" creationId="{82BA6284-1B39-38E3-4083-5F6A688A0006}"/>
          </ac:spMkLst>
        </pc:spChg>
        <pc:spChg chg="mod topLvl">
          <ac:chgData name="Riccardo Rossi" userId="cfd7839ca6e772a1" providerId="LiveId" clId="{FBE40473-8CDF-4FA8-8BB7-AE9C7B3A629B}" dt="2024-10-10T09:49:47.740" v="16295" actId="165"/>
          <ac:spMkLst>
            <pc:docMk/>
            <pc:sldMk cId="2416599102" sldId="271"/>
            <ac:spMk id="12" creationId="{CE1B534D-5A14-6460-813F-A6C9B18FEA55}"/>
          </ac:spMkLst>
        </pc:spChg>
        <pc:spChg chg="mod topLvl">
          <ac:chgData name="Riccardo Rossi" userId="cfd7839ca6e772a1" providerId="LiveId" clId="{FBE40473-8CDF-4FA8-8BB7-AE9C7B3A629B}" dt="2024-10-10T09:52:53.710" v="16431" actId="554"/>
          <ac:spMkLst>
            <pc:docMk/>
            <pc:sldMk cId="2416599102" sldId="271"/>
            <ac:spMk id="14" creationId="{4993CEC9-39C3-B460-AD87-6574CD66E4D0}"/>
          </ac:spMkLst>
        </pc:spChg>
        <pc:spChg chg="del mod">
          <ac:chgData name="Riccardo Rossi" userId="cfd7839ca6e772a1" providerId="LiveId" clId="{FBE40473-8CDF-4FA8-8BB7-AE9C7B3A629B}" dt="2024-10-10T08:30:47.761" v="15584" actId="478"/>
          <ac:spMkLst>
            <pc:docMk/>
            <pc:sldMk cId="2416599102" sldId="271"/>
            <ac:spMk id="16" creationId="{67D2F6EC-C26F-8840-56C2-89A02718961C}"/>
          </ac:spMkLst>
        </pc:spChg>
        <pc:spChg chg="mod topLvl">
          <ac:chgData name="Riccardo Rossi" userId="cfd7839ca6e772a1" providerId="LiveId" clId="{FBE40473-8CDF-4FA8-8BB7-AE9C7B3A629B}" dt="2024-10-10T09:53:00.689" v="16439" actId="1035"/>
          <ac:spMkLst>
            <pc:docMk/>
            <pc:sldMk cId="2416599102" sldId="271"/>
            <ac:spMk id="18" creationId="{50304291-9EE3-FA83-8E1C-CA31144D22E7}"/>
          </ac:spMkLst>
        </pc:spChg>
        <pc:spChg chg="del mod">
          <ac:chgData name="Riccardo Rossi" userId="cfd7839ca6e772a1" providerId="LiveId" clId="{FBE40473-8CDF-4FA8-8BB7-AE9C7B3A629B}" dt="2024-10-10T08:30:47.761" v="15584" actId="478"/>
          <ac:spMkLst>
            <pc:docMk/>
            <pc:sldMk cId="2416599102" sldId="271"/>
            <ac:spMk id="20" creationId="{B49398F9-EC70-E2B3-210C-635CFCB97B81}"/>
          </ac:spMkLst>
        </pc:spChg>
        <pc:spChg chg="mod topLvl">
          <ac:chgData name="Riccardo Rossi" userId="cfd7839ca6e772a1" providerId="LiveId" clId="{FBE40473-8CDF-4FA8-8BB7-AE9C7B3A629B}" dt="2024-10-10T09:49:47.740" v="16295" actId="165"/>
          <ac:spMkLst>
            <pc:docMk/>
            <pc:sldMk cId="2416599102" sldId="271"/>
            <ac:spMk id="21" creationId="{C0B1E820-F76F-14A9-F344-FAEC41C2B59D}"/>
          </ac:spMkLst>
        </pc:spChg>
        <pc:spChg chg="del mod">
          <ac:chgData name="Riccardo Rossi" userId="cfd7839ca6e772a1" providerId="LiveId" clId="{FBE40473-8CDF-4FA8-8BB7-AE9C7B3A629B}" dt="2024-10-10T08:30:47.761" v="15584" actId="478"/>
          <ac:spMkLst>
            <pc:docMk/>
            <pc:sldMk cId="2416599102" sldId="271"/>
            <ac:spMk id="22" creationId="{678D35D8-E2F1-EACA-548F-27B0ED5B9022}"/>
          </ac:spMkLst>
        </pc:spChg>
        <pc:spChg chg="mod topLvl">
          <ac:chgData name="Riccardo Rossi" userId="cfd7839ca6e772a1" providerId="LiveId" clId="{FBE40473-8CDF-4FA8-8BB7-AE9C7B3A629B}" dt="2024-10-10T09:49:47.740" v="16295" actId="165"/>
          <ac:spMkLst>
            <pc:docMk/>
            <pc:sldMk cId="2416599102" sldId="271"/>
            <ac:spMk id="23" creationId="{003A1CC8-66DE-5A8B-14B0-E38A553A880A}"/>
          </ac:spMkLst>
        </pc:spChg>
        <pc:spChg chg="mod topLvl">
          <ac:chgData name="Riccardo Rossi" userId="cfd7839ca6e772a1" providerId="LiveId" clId="{FBE40473-8CDF-4FA8-8BB7-AE9C7B3A629B}" dt="2024-10-10T09:49:47.740" v="16295" actId="165"/>
          <ac:spMkLst>
            <pc:docMk/>
            <pc:sldMk cId="2416599102" sldId="271"/>
            <ac:spMk id="24" creationId="{13C1E4B8-F2FA-99EA-152F-C84C06513B0E}"/>
          </ac:spMkLst>
        </pc:spChg>
        <pc:spChg chg="mod topLvl">
          <ac:chgData name="Riccardo Rossi" userId="cfd7839ca6e772a1" providerId="LiveId" clId="{FBE40473-8CDF-4FA8-8BB7-AE9C7B3A629B}" dt="2024-10-10T09:49:47.740" v="16295" actId="165"/>
          <ac:spMkLst>
            <pc:docMk/>
            <pc:sldMk cId="2416599102" sldId="271"/>
            <ac:spMk id="29" creationId="{206769AE-A917-7498-B47E-D00E95B8FD0E}"/>
          </ac:spMkLst>
        </pc:spChg>
        <pc:spChg chg="mod topLvl">
          <ac:chgData name="Riccardo Rossi" userId="cfd7839ca6e772a1" providerId="LiveId" clId="{FBE40473-8CDF-4FA8-8BB7-AE9C7B3A629B}" dt="2024-10-10T09:49:47.740" v="16295" actId="165"/>
          <ac:spMkLst>
            <pc:docMk/>
            <pc:sldMk cId="2416599102" sldId="271"/>
            <ac:spMk id="31" creationId="{2792F2FE-C15B-169B-F172-021DB694AE99}"/>
          </ac:spMkLst>
        </pc:spChg>
        <pc:spChg chg="del mod">
          <ac:chgData name="Riccardo Rossi" userId="cfd7839ca6e772a1" providerId="LiveId" clId="{FBE40473-8CDF-4FA8-8BB7-AE9C7B3A629B}" dt="2024-10-10T08:34:21.116" v="16115" actId="478"/>
          <ac:spMkLst>
            <pc:docMk/>
            <pc:sldMk cId="2416599102" sldId="271"/>
            <ac:spMk id="32" creationId="{4CAF52E9-3893-AF77-B923-F8643C57D352}"/>
          </ac:spMkLst>
        </pc:spChg>
        <pc:spChg chg="mod topLvl">
          <ac:chgData name="Riccardo Rossi" userId="cfd7839ca6e772a1" providerId="LiveId" clId="{FBE40473-8CDF-4FA8-8BB7-AE9C7B3A629B}" dt="2024-10-10T09:49:47.740" v="16295" actId="165"/>
          <ac:spMkLst>
            <pc:docMk/>
            <pc:sldMk cId="2416599102" sldId="271"/>
            <ac:spMk id="34" creationId="{7BC0F807-D864-B79D-F1A4-68A4DA06E83B}"/>
          </ac:spMkLst>
        </pc:spChg>
        <pc:spChg chg="add mod topLvl">
          <ac:chgData name="Riccardo Rossi" userId="cfd7839ca6e772a1" providerId="LiveId" clId="{FBE40473-8CDF-4FA8-8BB7-AE9C7B3A629B}" dt="2024-10-10T09:53:00.689" v="16439" actId="1035"/>
          <ac:spMkLst>
            <pc:docMk/>
            <pc:sldMk cId="2416599102" sldId="271"/>
            <ac:spMk id="44" creationId="{CE788D7A-910A-3808-AD89-9D329FC5F099}"/>
          </ac:spMkLst>
        </pc:spChg>
        <pc:spChg chg="add mod topLvl">
          <ac:chgData name="Riccardo Rossi" userId="cfd7839ca6e772a1" providerId="LiveId" clId="{FBE40473-8CDF-4FA8-8BB7-AE9C7B3A629B}" dt="2024-10-10T09:49:47.740" v="16295" actId="165"/>
          <ac:spMkLst>
            <pc:docMk/>
            <pc:sldMk cId="2416599102" sldId="271"/>
            <ac:spMk id="48" creationId="{B1884DBF-C543-7776-22EE-4409AB7F3D18}"/>
          </ac:spMkLst>
        </pc:spChg>
        <pc:spChg chg="add mod">
          <ac:chgData name="Riccardo Rossi" userId="cfd7839ca6e772a1" providerId="LiveId" clId="{FBE40473-8CDF-4FA8-8BB7-AE9C7B3A629B}" dt="2024-10-10T09:51:35.038" v="16380" actId="1035"/>
          <ac:spMkLst>
            <pc:docMk/>
            <pc:sldMk cId="2416599102" sldId="271"/>
            <ac:spMk id="76" creationId="{F8F5FC1A-B8CE-F940-8DCE-073A5254EE54}"/>
          </ac:spMkLst>
        </pc:spChg>
        <pc:spChg chg="add mod">
          <ac:chgData name="Riccardo Rossi" userId="cfd7839ca6e772a1" providerId="LiveId" clId="{FBE40473-8CDF-4FA8-8BB7-AE9C7B3A629B}" dt="2024-10-10T09:51:00.819" v="16347" actId="1036"/>
          <ac:spMkLst>
            <pc:docMk/>
            <pc:sldMk cId="2416599102" sldId="271"/>
            <ac:spMk id="77" creationId="{671C83A6-E7F9-88DC-C7A4-F0C68A1C6E4F}"/>
          </ac:spMkLst>
        </pc:spChg>
        <pc:spChg chg="add mod">
          <ac:chgData name="Riccardo Rossi" userId="cfd7839ca6e772a1" providerId="LiveId" clId="{FBE40473-8CDF-4FA8-8BB7-AE9C7B3A629B}" dt="2024-10-10T09:52:10.706" v="16401" actId="20577"/>
          <ac:spMkLst>
            <pc:docMk/>
            <pc:sldMk cId="2416599102" sldId="271"/>
            <ac:spMk id="78" creationId="{50ED9783-E3CB-E3F7-3FC7-C474E6AC39B9}"/>
          </ac:spMkLst>
        </pc:spChg>
        <pc:spChg chg="add mod">
          <ac:chgData name="Riccardo Rossi" userId="cfd7839ca6e772a1" providerId="LiveId" clId="{FBE40473-8CDF-4FA8-8BB7-AE9C7B3A629B}" dt="2024-10-10T09:52:03.458" v="16396" actId="20577"/>
          <ac:spMkLst>
            <pc:docMk/>
            <pc:sldMk cId="2416599102" sldId="271"/>
            <ac:spMk id="79" creationId="{4CE18887-D3F3-1ABF-5116-38AA938B864A}"/>
          </ac:spMkLst>
        </pc:spChg>
        <pc:spChg chg="add mod">
          <ac:chgData name="Riccardo Rossi" userId="cfd7839ca6e772a1" providerId="LiveId" clId="{FBE40473-8CDF-4FA8-8BB7-AE9C7B3A629B}" dt="2024-10-10T09:52:53.710" v="16431" actId="554"/>
          <ac:spMkLst>
            <pc:docMk/>
            <pc:sldMk cId="2416599102" sldId="271"/>
            <ac:spMk id="90" creationId="{93AAB43C-9317-E9AB-A242-B2668D8407F4}"/>
          </ac:spMkLst>
        </pc:spChg>
        <pc:spChg chg="add mod">
          <ac:chgData name="Riccardo Rossi" userId="cfd7839ca6e772a1" providerId="LiveId" clId="{FBE40473-8CDF-4FA8-8BB7-AE9C7B3A629B}" dt="2024-10-10T09:57:04.594" v="16807"/>
          <ac:spMkLst>
            <pc:docMk/>
            <pc:sldMk cId="2416599102" sldId="271"/>
            <ac:spMk id="102" creationId="{C9ECE5DB-6F76-074E-7FDB-F91378AA4E5D}"/>
          </ac:spMkLst>
        </pc:spChg>
        <pc:grpChg chg="add del mod">
          <ac:chgData name="Riccardo Rossi" userId="cfd7839ca6e772a1" providerId="LiveId" clId="{FBE40473-8CDF-4FA8-8BB7-AE9C7B3A629B}" dt="2024-10-10T09:47:44.412" v="16232" actId="165"/>
          <ac:grpSpMkLst>
            <pc:docMk/>
            <pc:sldMk cId="2416599102" sldId="271"/>
            <ac:grpSpMk id="3" creationId="{A7A57FF8-8DAD-155B-5B0E-BD47576A9CE5}"/>
          </ac:grpSpMkLst>
        </pc:grpChg>
        <pc:grpChg chg="add del mod">
          <ac:chgData name="Riccardo Rossi" userId="cfd7839ca6e772a1" providerId="LiveId" clId="{FBE40473-8CDF-4FA8-8BB7-AE9C7B3A629B}" dt="2024-10-10T09:49:47.740" v="16295" actId="165"/>
          <ac:grpSpMkLst>
            <pc:docMk/>
            <pc:sldMk cId="2416599102" sldId="271"/>
            <ac:grpSpMk id="75" creationId="{85C6E8EE-B528-3282-FFD9-7B580A471267}"/>
          </ac:grpSpMkLst>
        </pc:grpChg>
        <pc:graphicFrameChg chg="add del mod modGraphic">
          <ac:chgData name="Riccardo Rossi" userId="cfd7839ca6e772a1" providerId="LiveId" clId="{FBE40473-8CDF-4FA8-8BB7-AE9C7B3A629B}" dt="2024-10-10T08:30:47.761" v="15584" actId="478"/>
          <ac:graphicFrameMkLst>
            <pc:docMk/>
            <pc:sldMk cId="2416599102" sldId="271"/>
            <ac:graphicFrameMk id="11" creationId="{44B284A5-4323-2267-EC97-4DDC818EF354}"/>
          </ac:graphicFrameMkLst>
        </pc:graphicFrameChg>
        <pc:picChg chg="del mod modCrop">
          <ac:chgData name="Riccardo Rossi" userId="cfd7839ca6e772a1" providerId="LiveId" clId="{FBE40473-8CDF-4FA8-8BB7-AE9C7B3A629B}" dt="2024-10-10T08:30:47.761" v="15584" actId="478"/>
          <ac:picMkLst>
            <pc:docMk/>
            <pc:sldMk cId="2416599102" sldId="271"/>
            <ac:picMk id="7" creationId="{7871B8D8-E77A-D972-44D3-0D82A4E4DA00}"/>
          </ac:picMkLst>
        </pc:picChg>
        <pc:picChg chg="mod topLvl">
          <ac:chgData name="Riccardo Rossi" userId="cfd7839ca6e772a1" providerId="LiveId" clId="{FBE40473-8CDF-4FA8-8BB7-AE9C7B3A629B}" dt="2024-10-10T09:52:06.840" v="16398" actId="1076"/>
          <ac:picMkLst>
            <pc:docMk/>
            <pc:sldMk cId="2416599102" sldId="271"/>
            <ac:picMk id="8" creationId="{FFC7C690-DC29-45F4-0CC1-74ECAADA76FF}"/>
          </ac:picMkLst>
        </pc:picChg>
        <pc:cxnChg chg="del">
          <ac:chgData name="Riccardo Rossi" userId="cfd7839ca6e772a1" providerId="LiveId" clId="{FBE40473-8CDF-4FA8-8BB7-AE9C7B3A629B}" dt="2024-10-10T08:30:47.761" v="15584" actId="478"/>
          <ac:cxnSpMkLst>
            <pc:docMk/>
            <pc:sldMk cId="2416599102" sldId="271"/>
            <ac:cxnSpMk id="6" creationId="{8DE1BED9-A337-E3DD-7613-0B7F4FA81EF1}"/>
          </ac:cxnSpMkLst>
        </pc:cxnChg>
        <pc:cxnChg chg="del mod">
          <ac:chgData name="Riccardo Rossi" userId="cfd7839ca6e772a1" providerId="LiveId" clId="{FBE40473-8CDF-4FA8-8BB7-AE9C7B3A629B}" dt="2024-10-10T08:30:47.761" v="15584" actId="478"/>
          <ac:cxnSpMkLst>
            <pc:docMk/>
            <pc:sldMk cId="2416599102" sldId="271"/>
            <ac:cxnSpMk id="10" creationId="{792E4E97-8AD6-BBD8-F3C1-E22E8D68FA01}"/>
          </ac:cxnSpMkLst>
        </pc:cxnChg>
        <pc:cxnChg chg="del mod">
          <ac:chgData name="Riccardo Rossi" userId="cfd7839ca6e772a1" providerId="LiveId" clId="{FBE40473-8CDF-4FA8-8BB7-AE9C7B3A629B}" dt="2024-10-10T08:30:47.761" v="15584" actId="478"/>
          <ac:cxnSpMkLst>
            <pc:docMk/>
            <pc:sldMk cId="2416599102" sldId="271"/>
            <ac:cxnSpMk id="13" creationId="{E547D65A-015D-A756-3D52-52D11A9B3A9E}"/>
          </ac:cxnSpMkLst>
        </pc:cxnChg>
        <pc:cxnChg chg="mod topLvl">
          <ac:chgData name="Riccardo Rossi" userId="cfd7839ca6e772a1" providerId="LiveId" clId="{FBE40473-8CDF-4FA8-8BB7-AE9C7B3A629B}" dt="2024-10-10T09:52:53.710" v="16431" actId="554"/>
          <ac:cxnSpMkLst>
            <pc:docMk/>
            <pc:sldMk cId="2416599102" sldId="271"/>
            <ac:cxnSpMk id="15" creationId="{C2B134FF-1C3F-56BA-CBB9-FDC54D33D8BB}"/>
          </ac:cxnSpMkLst>
        </pc:cxnChg>
        <pc:cxnChg chg="mod topLvl">
          <ac:chgData name="Riccardo Rossi" userId="cfd7839ca6e772a1" providerId="LiveId" clId="{FBE40473-8CDF-4FA8-8BB7-AE9C7B3A629B}" dt="2024-10-10T09:53:00.689" v="16439" actId="1035"/>
          <ac:cxnSpMkLst>
            <pc:docMk/>
            <pc:sldMk cId="2416599102" sldId="271"/>
            <ac:cxnSpMk id="17" creationId="{244DDFF8-6CE7-77F3-B5C8-825E21C452AB}"/>
          </ac:cxnSpMkLst>
        </pc:cxnChg>
        <pc:cxnChg chg="del mod">
          <ac:chgData name="Riccardo Rossi" userId="cfd7839ca6e772a1" providerId="LiveId" clId="{FBE40473-8CDF-4FA8-8BB7-AE9C7B3A629B}" dt="2024-10-10T09:47:21.723" v="16204" actId="478"/>
          <ac:cxnSpMkLst>
            <pc:docMk/>
            <pc:sldMk cId="2416599102" sldId="271"/>
            <ac:cxnSpMk id="19" creationId="{0D8CF6E4-F4FD-6C0D-AC2C-E1E2F09A6793}"/>
          </ac:cxnSpMkLst>
        </pc:cxnChg>
        <pc:cxnChg chg="mod topLvl">
          <ac:chgData name="Riccardo Rossi" userId="cfd7839ca6e772a1" providerId="LiveId" clId="{FBE40473-8CDF-4FA8-8BB7-AE9C7B3A629B}" dt="2024-10-10T09:49:47.740" v="16295" actId="165"/>
          <ac:cxnSpMkLst>
            <pc:docMk/>
            <pc:sldMk cId="2416599102" sldId="271"/>
            <ac:cxnSpMk id="25" creationId="{46C0594F-E6B9-3A85-794D-D679787B4CB4}"/>
          </ac:cxnSpMkLst>
        </pc:cxnChg>
        <pc:cxnChg chg="mod topLvl">
          <ac:chgData name="Riccardo Rossi" userId="cfd7839ca6e772a1" providerId="LiveId" clId="{FBE40473-8CDF-4FA8-8BB7-AE9C7B3A629B}" dt="2024-10-10T09:52:06.840" v="16398" actId="1076"/>
          <ac:cxnSpMkLst>
            <pc:docMk/>
            <pc:sldMk cId="2416599102" sldId="271"/>
            <ac:cxnSpMk id="26" creationId="{BDCF587E-04E1-A249-E75D-5B43A7DC71B4}"/>
          </ac:cxnSpMkLst>
        </pc:cxnChg>
        <pc:cxnChg chg="del mod">
          <ac:chgData name="Riccardo Rossi" userId="cfd7839ca6e772a1" providerId="LiveId" clId="{FBE40473-8CDF-4FA8-8BB7-AE9C7B3A629B}" dt="2024-10-10T09:46:28.372" v="16192" actId="478"/>
          <ac:cxnSpMkLst>
            <pc:docMk/>
            <pc:sldMk cId="2416599102" sldId="271"/>
            <ac:cxnSpMk id="27" creationId="{5916385E-9A2A-F6D9-D635-8C9ADC4648B9}"/>
          </ac:cxnSpMkLst>
        </pc:cxnChg>
        <pc:cxnChg chg="del mod topLvl">
          <ac:chgData name="Riccardo Rossi" userId="cfd7839ca6e772a1" providerId="LiveId" clId="{FBE40473-8CDF-4FA8-8BB7-AE9C7B3A629B}" dt="2024-10-10T09:48:22.374" v="16244" actId="478"/>
          <ac:cxnSpMkLst>
            <pc:docMk/>
            <pc:sldMk cId="2416599102" sldId="271"/>
            <ac:cxnSpMk id="28" creationId="{D887A7F3-24DA-C9F7-7877-DAC48EC42E00}"/>
          </ac:cxnSpMkLst>
        </pc:cxnChg>
        <pc:cxnChg chg="mod topLvl">
          <ac:chgData name="Riccardo Rossi" userId="cfd7839ca6e772a1" providerId="LiveId" clId="{FBE40473-8CDF-4FA8-8BB7-AE9C7B3A629B}" dt="2024-10-10T09:49:47.740" v="16295" actId="165"/>
          <ac:cxnSpMkLst>
            <pc:docMk/>
            <pc:sldMk cId="2416599102" sldId="271"/>
            <ac:cxnSpMk id="30" creationId="{04E5A98E-663B-5EED-3C50-F12D929490C9}"/>
          </ac:cxnSpMkLst>
        </pc:cxnChg>
        <pc:cxnChg chg="mod topLvl">
          <ac:chgData name="Riccardo Rossi" userId="cfd7839ca6e772a1" providerId="LiveId" clId="{FBE40473-8CDF-4FA8-8BB7-AE9C7B3A629B}" dt="2024-10-10T09:49:47.740" v="16295" actId="165"/>
          <ac:cxnSpMkLst>
            <pc:docMk/>
            <pc:sldMk cId="2416599102" sldId="271"/>
            <ac:cxnSpMk id="33" creationId="{085DE47C-5966-5145-7CBD-96A581C841CE}"/>
          </ac:cxnSpMkLst>
        </pc:cxnChg>
        <pc:cxnChg chg="add mod topLvl">
          <ac:chgData name="Riccardo Rossi" userId="cfd7839ca6e772a1" providerId="LiveId" clId="{FBE40473-8CDF-4FA8-8BB7-AE9C7B3A629B}" dt="2024-10-10T09:53:00.689" v="16439" actId="1035"/>
          <ac:cxnSpMkLst>
            <pc:docMk/>
            <pc:sldMk cId="2416599102" sldId="271"/>
            <ac:cxnSpMk id="40" creationId="{03256441-2EED-61A3-4B42-AC6065C886B8}"/>
          </ac:cxnSpMkLst>
        </pc:cxnChg>
        <pc:cxnChg chg="add mod topLvl">
          <ac:chgData name="Riccardo Rossi" userId="cfd7839ca6e772a1" providerId="LiveId" clId="{FBE40473-8CDF-4FA8-8BB7-AE9C7B3A629B}" dt="2024-10-10T09:53:00.689" v="16439" actId="1035"/>
          <ac:cxnSpMkLst>
            <pc:docMk/>
            <pc:sldMk cId="2416599102" sldId="271"/>
            <ac:cxnSpMk id="54" creationId="{D0C0D6A1-87AD-0638-EF48-D51B443FF594}"/>
          </ac:cxnSpMkLst>
        </pc:cxnChg>
        <pc:cxnChg chg="add mod topLvl">
          <ac:chgData name="Riccardo Rossi" userId="cfd7839ca6e772a1" providerId="LiveId" clId="{FBE40473-8CDF-4FA8-8BB7-AE9C7B3A629B}" dt="2024-10-10T09:53:25.692" v="16447" actId="14100"/>
          <ac:cxnSpMkLst>
            <pc:docMk/>
            <pc:sldMk cId="2416599102" sldId="271"/>
            <ac:cxnSpMk id="58" creationId="{6D2A60B7-5B13-3722-4A3C-9920A86F8836}"/>
          </ac:cxnSpMkLst>
        </pc:cxnChg>
        <pc:cxnChg chg="add mod topLvl">
          <ac:chgData name="Riccardo Rossi" userId="cfd7839ca6e772a1" providerId="LiveId" clId="{FBE40473-8CDF-4FA8-8BB7-AE9C7B3A629B}" dt="2024-10-10T09:49:47.740" v="16295" actId="165"/>
          <ac:cxnSpMkLst>
            <pc:docMk/>
            <pc:sldMk cId="2416599102" sldId="271"/>
            <ac:cxnSpMk id="62" creationId="{74B3B7A2-11B6-3456-4575-4E0A8FC3097A}"/>
          </ac:cxnSpMkLst>
        </pc:cxnChg>
        <pc:cxnChg chg="add mod topLvl">
          <ac:chgData name="Riccardo Rossi" userId="cfd7839ca6e772a1" providerId="LiveId" clId="{FBE40473-8CDF-4FA8-8BB7-AE9C7B3A629B}" dt="2024-10-10T09:49:47.740" v="16295" actId="165"/>
          <ac:cxnSpMkLst>
            <pc:docMk/>
            <pc:sldMk cId="2416599102" sldId="271"/>
            <ac:cxnSpMk id="72" creationId="{E8594FEA-EECA-FAF1-B67D-65D1A27DD6EE}"/>
          </ac:cxnSpMkLst>
        </pc:cxnChg>
        <pc:cxnChg chg="add mod">
          <ac:chgData name="Riccardo Rossi" userId="cfd7839ca6e772a1" providerId="LiveId" clId="{FBE40473-8CDF-4FA8-8BB7-AE9C7B3A629B}" dt="2024-10-10T09:53:00.689" v="16439" actId="1035"/>
          <ac:cxnSpMkLst>
            <pc:docMk/>
            <pc:sldMk cId="2416599102" sldId="271"/>
            <ac:cxnSpMk id="80" creationId="{B48D8347-2A3A-4A95-0567-DE377BDC6315}"/>
          </ac:cxnSpMkLst>
        </pc:cxnChg>
        <pc:cxnChg chg="add mod">
          <ac:chgData name="Riccardo Rossi" userId="cfd7839ca6e772a1" providerId="LiveId" clId="{FBE40473-8CDF-4FA8-8BB7-AE9C7B3A629B}" dt="2024-10-10T09:53:30.041" v="16448" actId="14100"/>
          <ac:cxnSpMkLst>
            <pc:docMk/>
            <pc:sldMk cId="2416599102" sldId="271"/>
            <ac:cxnSpMk id="83" creationId="{054A2197-F175-0718-ED41-57E59E9F5171}"/>
          </ac:cxnSpMkLst>
        </pc:cxnChg>
        <pc:cxnChg chg="add mod">
          <ac:chgData name="Riccardo Rossi" userId="cfd7839ca6e772a1" providerId="LiveId" clId="{FBE40473-8CDF-4FA8-8BB7-AE9C7B3A629B}" dt="2024-10-10T09:53:00.689" v="16439" actId="1035"/>
          <ac:cxnSpMkLst>
            <pc:docMk/>
            <pc:sldMk cId="2416599102" sldId="271"/>
            <ac:cxnSpMk id="87" creationId="{656D8869-F287-9BF5-7843-344727DF594B}"/>
          </ac:cxnSpMkLst>
        </pc:cxnChg>
        <pc:cxnChg chg="add mod">
          <ac:chgData name="Riccardo Rossi" userId="cfd7839ca6e772a1" providerId="LiveId" clId="{FBE40473-8CDF-4FA8-8BB7-AE9C7B3A629B}" dt="2024-10-10T09:53:44.996" v="16451" actId="14100"/>
          <ac:cxnSpMkLst>
            <pc:docMk/>
            <pc:sldMk cId="2416599102" sldId="271"/>
            <ac:cxnSpMk id="91" creationId="{60836ECC-8093-EEC6-D18D-954C54505660}"/>
          </ac:cxnSpMkLst>
        </pc:cxnChg>
      </pc:sldChg>
      <pc:sldChg chg="addSp delSp modSp add mod">
        <pc:chgData name="Riccardo Rossi" userId="cfd7839ca6e772a1" providerId="LiveId" clId="{FBE40473-8CDF-4FA8-8BB7-AE9C7B3A629B}" dt="2024-09-29T15:20:28.059" v="7460" actId="113"/>
        <pc:sldMkLst>
          <pc:docMk/>
          <pc:sldMk cId="3585932841" sldId="272"/>
        </pc:sldMkLst>
        <pc:spChg chg="mod">
          <ac:chgData name="Riccardo Rossi" userId="cfd7839ca6e772a1" providerId="LiveId" clId="{FBE40473-8CDF-4FA8-8BB7-AE9C7B3A629B}" dt="2024-09-29T14:49:49.752" v="6256" actId="20577"/>
          <ac:spMkLst>
            <pc:docMk/>
            <pc:sldMk cId="3585932841" sldId="272"/>
            <ac:spMk id="2" creationId="{071EFE92-6FF0-7452-2DF1-436D40436CE2}"/>
          </ac:spMkLst>
        </pc:spChg>
        <pc:spChg chg="add mod">
          <ac:chgData name="Riccardo Rossi" userId="cfd7839ca6e772a1" providerId="LiveId" clId="{FBE40473-8CDF-4FA8-8BB7-AE9C7B3A629B}" dt="2024-09-29T15:20:28.059" v="7460" actId="113"/>
          <ac:spMkLst>
            <pc:docMk/>
            <pc:sldMk cId="3585932841" sldId="272"/>
            <ac:spMk id="3" creationId="{632331F1-7029-352B-4BE2-B6C5ECCDFC0D}"/>
          </ac:spMkLst>
        </pc:spChg>
        <pc:spChg chg="add mod">
          <ac:chgData name="Riccardo Rossi" userId="cfd7839ca6e772a1" providerId="LiveId" clId="{FBE40473-8CDF-4FA8-8BB7-AE9C7B3A629B}" dt="2024-09-29T15:18:41.269" v="7415" actId="1038"/>
          <ac:spMkLst>
            <pc:docMk/>
            <pc:sldMk cId="3585932841" sldId="272"/>
            <ac:spMk id="6" creationId="{D4D27444-EFA6-C230-EA42-DAB899D9DC90}"/>
          </ac:spMkLst>
        </pc:spChg>
        <pc:spChg chg="del">
          <ac:chgData name="Riccardo Rossi" userId="cfd7839ca6e772a1" providerId="LiveId" clId="{FBE40473-8CDF-4FA8-8BB7-AE9C7B3A629B}" dt="2024-09-29T14:49:56.477" v="6258" actId="478"/>
          <ac:spMkLst>
            <pc:docMk/>
            <pc:sldMk cId="3585932841" sldId="272"/>
            <ac:spMk id="16" creationId="{67D2F6EC-C26F-8840-56C2-89A02718961C}"/>
          </ac:spMkLst>
        </pc:spChg>
        <pc:spChg chg="del">
          <ac:chgData name="Riccardo Rossi" userId="cfd7839ca6e772a1" providerId="LiveId" clId="{FBE40473-8CDF-4FA8-8BB7-AE9C7B3A629B}" dt="2024-09-29T14:49:56.477" v="6258" actId="478"/>
          <ac:spMkLst>
            <pc:docMk/>
            <pc:sldMk cId="3585932841" sldId="272"/>
            <ac:spMk id="20" creationId="{B49398F9-EC70-E2B3-210C-635CFCB97B81}"/>
          </ac:spMkLst>
        </pc:spChg>
        <pc:spChg chg="del">
          <ac:chgData name="Riccardo Rossi" userId="cfd7839ca6e772a1" providerId="LiveId" clId="{FBE40473-8CDF-4FA8-8BB7-AE9C7B3A629B}" dt="2024-09-29T14:49:56.477" v="6258" actId="478"/>
          <ac:spMkLst>
            <pc:docMk/>
            <pc:sldMk cId="3585932841" sldId="272"/>
            <ac:spMk id="22" creationId="{678D35D8-E2F1-EACA-548F-27B0ED5B9022}"/>
          </ac:spMkLst>
        </pc:spChg>
        <pc:spChg chg="del">
          <ac:chgData name="Riccardo Rossi" userId="cfd7839ca6e772a1" providerId="LiveId" clId="{FBE40473-8CDF-4FA8-8BB7-AE9C7B3A629B}" dt="2024-09-29T14:49:53.188" v="6257" actId="478"/>
          <ac:spMkLst>
            <pc:docMk/>
            <pc:sldMk cId="3585932841" sldId="272"/>
            <ac:spMk id="32" creationId="{4CAF52E9-3893-AF77-B923-F8643C57D352}"/>
          </ac:spMkLst>
        </pc:spChg>
        <pc:graphicFrameChg chg="del">
          <ac:chgData name="Riccardo Rossi" userId="cfd7839ca6e772a1" providerId="LiveId" clId="{FBE40473-8CDF-4FA8-8BB7-AE9C7B3A629B}" dt="2024-09-29T14:49:56.477" v="6258" actId="478"/>
          <ac:graphicFrameMkLst>
            <pc:docMk/>
            <pc:sldMk cId="3585932841" sldId="272"/>
            <ac:graphicFrameMk id="11" creationId="{44B284A5-4323-2267-EC97-4DDC818EF354}"/>
          </ac:graphicFrameMkLst>
        </pc:graphicFrameChg>
        <pc:picChg chg="del mod modCrop">
          <ac:chgData name="Riccardo Rossi" userId="cfd7839ca6e772a1" providerId="LiveId" clId="{FBE40473-8CDF-4FA8-8BB7-AE9C7B3A629B}" dt="2024-09-29T15:07:24.850" v="6272" actId="478"/>
          <ac:picMkLst>
            <pc:docMk/>
            <pc:sldMk cId="3585932841" sldId="272"/>
            <ac:picMk id="7" creationId="{7871B8D8-E77A-D972-44D3-0D82A4E4DA00}"/>
          </ac:picMkLst>
        </pc:picChg>
        <pc:picChg chg="add mod modCrop">
          <ac:chgData name="Riccardo Rossi" userId="cfd7839ca6e772a1" providerId="LiveId" clId="{FBE40473-8CDF-4FA8-8BB7-AE9C7B3A629B}" dt="2024-09-29T15:18:36.304" v="7406" actId="1036"/>
          <ac:picMkLst>
            <pc:docMk/>
            <pc:sldMk cId="3585932841" sldId="272"/>
            <ac:picMk id="8" creationId="{A875E8A0-3D2E-6C2C-8C87-9AA951F6883A}"/>
          </ac:picMkLst>
        </pc:picChg>
        <pc:cxnChg chg="del">
          <ac:chgData name="Riccardo Rossi" userId="cfd7839ca6e772a1" providerId="LiveId" clId="{FBE40473-8CDF-4FA8-8BB7-AE9C7B3A629B}" dt="2024-09-29T14:49:56.477" v="6258" actId="478"/>
          <ac:cxnSpMkLst>
            <pc:docMk/>
            <pc:sldMk cId="3585932841" sldId="272"/>
            <ac:cxnSpMk id="6" creationId="{8DE1BED9-A337-E3DD-7613-0B7F4FA81EF1}"/>
          </ac:cxnSpMkLst>
        </pc:cxnChg>
        <pc:cxnChg chg="del">
          <ac:chgData name="Riccardo Rossi" userId="cfd7839ca6e772a1" providerId="LiveId" clId="{FBE40473-8CDF-4FA8-8BB7-AE9C7B3A629B}" dt="2024-09-29T14:49:56.477" v="6258" actId="478"/>
          <ac:cxnSpMkLst>
            <pc:docMk/>
            <pc:sldMk cId="3585932841" sldId="272"/>
            <ac:cxnSpMk id="10" creationId="{792E4E97-8AD6-BBD8-F3C1-E22E8D68FA01}"/>
          </ac:cxnSpMkLst>
        </pc:cxnChg>
        <pc:cxnChg chg="del">
          <ac:chgData name="Riccardo Rossi" userId="cfd7839ca6e772a1" providerId="LiveId" clId="{FBE40473-8CDF-4FA8-8BB7-AE9C7B3A629B}" dt="2024-09-29T14:49:56.477" v="6258" actId="478"/>
          <ac:cxnSpMkLst>
            <pc:docMk/>
            <pc:sldMk cId="3585932841" sldId="272"/>
            <ac:cxnSpMk id="13" creationId="{E547D65A-015D-A756-3D52-52D11A9B3A9E}"/>
          </ac:cxnSpMkLst>
        </pc:cxnChg>
      </pc:sldChg>
      <pc:sldChg chg="del">
        <pc:chgData name="Riccardo Rossi" userId="cfd7839ca6e772a1" providerId="LiveId" clId="{FBE40473-8CDF-4FA8-8BB7-AE9C7B3A629B}" dt="2024-09-24T13:41:36.040" v="159" actId="47"/>
        <pc:sldMkLst>
          <pc:docMk/>
          <pc:sldMk cId="3693871805" sldId="272"/>
        </pc:sldMkLst>
      </pc:sldChg>
      <pc:sldChg chg="del">
        <pc:chgData name="Riccardo Rossi" userId="cfd7839ca6e772a1" providerId="LiveId" clId="{FBE40473-8CDF-4FA8-8BB7-AE9C7B3A629B}" dt="2024-09-24T13:41:34.031" v="149" actId="47"/>
        <pc:sldMkLst>
          <pc:docMk/>
          <pc:sldMk cId="3938879262" sldId="273"/>
        </pc:sldMkLst>
      </pc:sldChg>
      <pc:sldChg chg="add del">
        <pc:chgData name="Riccardo Rossi" userId="cfd7839ca6e772a1" providerId="LiveId" clId="{FBE40473-8CDF-4FA8-8BB7-AE9C7B3A629B}" dt="2024-09-29T15:51:05.119" v="9557" actId="47"/>
        <pc:sldMkLst>
          <pc:docMk/>
          <pc:sldMk cId="4287902766" sldId="273"/>
        </pc:sldMkLst>
      </pc:sldChg>
      <pc:sldChg chg="modSp add del mod">
        <pc:chgData name="Riccardo Rossi" userId="cfd7839ca6e772a1" providerId="LiveId" clId="{FBE40473-8CDF-4FA8-8BB7-AE9C7B3A629B}" dt="2024-10-13T07:53:14.975" v="24862" actId="2696"/>
        <pc:sldMkLst>
          <pc:docMk/>
          <pc:sldMk cId="705379031" sldId="274"/>
        </pc:sldMkLst>
        <pc:spChg chg="mod">
          <ac:chgData name="Riccardo Rossi" userId="cfd7839ca6e772a1" providerId="LiveId" clId="{FBE40473-8CDF-4FA8-8BB7-AE9C7B3A629B}" dt="2024-10-09T15:21:43.038" v="14962" actId="6549"/>
          <ac:spMkLst>
            <pc:docMk/>
            <pc:sldMk cId="705379031" sldId="274"/>
            <ac:spMk id="3" creationId="{2CFD626C-FEAB-E8DA-36EB-0A2F6EDEEFA3}"/>
          </ac:spMkLst>
        </pc:spChg>
      </pc:sldChg>
      <pc:sldChg chg="del">
        <pc:chgData name="Riccardo Rossi" userId="cfd7839ca6e772a1" providerId="LiveId" clId="{FBE40473-8CDF-4FA8-8BB7-AE9C7B3A629B}" dt="2024-09-24T13:41:35.154" v="154" actId="47"/>
        <pc:sldMkLst>
          <pc:docMk/>
          <pc:sldMk cId="1439055770" sldId="274"/>
        </pc:sldMkLst>
      </pc:sldChg>
      <pc:sldChg chg="add">
        <pc:chgData name="Riccardo Rossi" userId="cfd7839ca6e772a1" providerId="LiveId" clId="{FBE40473-8CDF-4FA8-8BB7-AE9C7B3A629B}" dt="2024-10-13T07:53:18.382" v="24863"/>
        <pc:sldMkLst>
          <pc:docMk/>
          <pc:sldMk cId="1523012516" sldId="274"/>
        </pc:sldMkLst>
      </pc:sldChg>
      <pc:sldChg chg="del">
        <pc:chgData name="Riccardo Rossi" userId="cfd7839ca6e772a1" providerId="LiveId" clId="{FBE40473-8CDF-4FA8-8BB7-AE9C7B3A629B}" dt="2024-09-24T13:41:35.305" v="155" actId="47"/>
        <pc:sldMkLst>
          <pc:docMk/>
          <pc:sldMk cId="1224847055" sldId="275"/>
        </pc:sldMkLst>
      </pc:sldChg>
      <pc:sldChg chg="addSp delSp modSp add mod">
        <pc:chgData name="Riccardo Rossi" userId="cfd7839ca6e772a1" providerId="LiveId" clId="{FBE40473-8CDF-4FA8-8BB7-AE9C7B3A629B}" dt="2024-10-13T08:17:49.927" v="26534" actId="1038"/>
        <pc:sldMkLst>
          <pc:docMk/>
          <pc:sldMk cId="2023441044" sldId="275"/>
        </pc:sldMkLst>
        <pc:spChg chg="mod">
          <ac:chgData name="Riccardo Rossi" userId="cfd7839ca6e772a1" providerId="LiveId" clId="{FBE40473-8CDF-4FA8-8BB7-AE9C7B3A629B}" dt="2024-10-13T08:07:47.476" v="25974" actId="20577"/>
          <ac:spMkLst>
            <pc:docMk/>
            <pc:sldMk cId="2023441044" sldId="275"/>
            <ac:spMk id="2" creationId="{071EFE92-6FF0-7452-2DF1-436D40436CE2}"/>
          </ac:spMkLst>
        </pc:spChg>
        <pc:spChg chg="del mod">
          <ac:chgData name="Riccardo Rossi" userId="cfd7839ca6e772a1" providerId="LiveId" clId="{FBE40473-8CDF-4FA8-8BB7-AE9C7B3A629B}" dt="2024-10-13T07:54:38.821" v="24866" actId="478"/>
          <ac:spMkLst>
            <pc:docMk/>
            <pc:sldMk cId="2023441044" sldId="275"/>
            <ac:spMk id="3" creationId="{2CFD626C-FEAB-E8DA-36EB-0A2F6EDEEFA3}"/>
          </ac:spMkLst>
        </pc:spChg>
        <pc:spChg chg="add mod">
          <ac:chgData name="Riccardo Rossi" userId="cfd7839ca6e772a1" providerId="LiveId" clId="{FBE40473-8CDF-4FA8-8BB7-AE9C7B3A629B}" dt="2024-10-04T08:22:56.200" v="11109" actId="164"/>
          <ac:spMkLst>
            <pc:docMk/>
            <pc:sldMk cId="2023441044" sldId="275"/>
            <ac:spMk id="6" creationId="{17F7E35F-E473-1B74-DA04-80FF9F2A56B0}"/>
          </ac:spMkLst>
        </pc:spChg>
        <pc:spChg chg="add mod">
          <ac:chgData name="Riccardo Rossi" userId="cfd7839ca6e772a1" providerId="LiveId" clId="{FBE40473-8CDF-4FA8-8BB7-AE9C7B3A629B}" dt="2024-10-04T08:22:56.200" v="11109" actId="164"/>
          <ac:spMkLst>
            <pc:docMk/>
            <pc:sldMk cId="2023441044" sldId="275"/>
            <ac:spMk id="7" creationId="{DD271A17-38B3-2CD6-9929-65A5398DFB65}"/>
          </ac:spMkLst>
        </pc:spChg>
        <pc:spChg chg="add del mod">
          <ac:chgData name="Riccardo Rossi" userId="cfd7839ca6e772a1" providerId="LiveId" clId="{FBE40473-8CDF-4FA8-8BB7-AE9C7B3A629B}" dt="2024-10-04T08:18:10.453" v="11023" actId="478"/>
          <ac:spMkLst>
            <pc:docMk/>
            <pc:sldMk cId="2023441044" sldId="275"/>
            <ac:spMk id="8" creationId="{0E42F717-00EC-739D-7D6B-E6FE2B3A6668}"/>
          </ac:spMkLst>
        </pc:spChg>
        <pc:spChg chg="add del">
          <ac:chgData name="Riccardo Rossi" userId="cfd7839ca6e772a1" providerId="LiveId" clId="{FBE40473-8CDF-4FA8-8BB7-AE9C7B3A629B}" dt="2024-10-03T15:09:26.892" v="10898" actId="478"/>
          <ac:spMkLst>
            <pc:docMk/>
            <pc:sldMk cId="2023441044" sldId="275"/>
            <ac:spMk id="8" creationId="{F1111A6F-A1FA-0127-157A-5C4B9EC937C1}"/>
          </ac:spMkLst>
        </pc:spChg>
        <pc:spChg chg="add mod">
          <ac:chgData name="Riccardo Rossi" userId="cfd7839ca6e772a1" providerId="LiveId" clId="{FBE40473-8CDF-4FA8-8BB7-AE9C7B3A629B}" dt="2024-10-04T08:22:56.200" v="11109" actId="164"/>
          <ac:spMkLst>
            <pc:docMk/>
            <pc:sldMk cId="2023441044" sldId="275"/>
            <ac:spMk id="9" creationId="{61709566-C9B5-30D6-CA0E-E7CF432EB99E}"/>
          </ac:spMkLst>
        </pc:spChg>
        <pc:spChg chg="add mod">
          <ac:chgData name="Riccardo Rossi" userId="cfd7839ca6e772a1" providerId="LiveId" clId="{FBE40473-8CDF-4FA8-8BB7-AE9C7B3A629B}" dt="2024-10-04T08:22:56.200" v="11109" actId="164"/>
          <ac:spMkLst>
            <pc:docMk/>
            <pc:sldMk cId="2023441044" sldId="275"/>
            <ac:spMk id="10" creationId="{0F0B2E67-1BEC-FB8C-961D-BA2F0CA14985}"/>
          </ac:spMkLst>
        </pc:spChg>
        <pc:spChg chg="mod">
          <ac:chgData name="Riccardo Rossi" userId="cfd7839ca6e772a1" providerId="LiveId" clId="{FBE40473-8CDF-4FA8-8BB7-AE9C7B3A629B}" dt="2024-10-13T08:03:59.739" v="25455"/>
          <ac:spMkLst>
            <pc:docMk/>
            <pc:sldMk cId="2023441044" sldId="275"/>
            <ac:spMk id="11" creationId="{47EE938B-46AA-D672-3B08-D1F96699DE94}"/>
          </ac:spMkLst>
        </pc:spChg>
        <pc:spChg chg="mod">
          <ac:chgData name="Riccardo Rossi" userId="cfd7839ca6e772a1" providerId="LiveId" clId="{FBE40473-8CDF-4FA8-8BB7-AE9C7B3A629B}" dt="2024-10-13T08:03:59.739" v="25455"/>
          <ac:spMkLst>
            <pc:docMk/>
            <pc:sldMk cId="2023441044" sldId="275"/>
            <ac:spMk id="13" creationId="{8EF14FB2-3C55-F863-8974-B12B8CFBB925}"/>
          </ac:spMkLst>
        </pc:spChg>
        <pc:spChg chg="mod">
          <ac:chgData name="Riccardo Rossi" userId="cfd7839ca6e772a1" providerId="LiveId" clId="{FBE40473-8CDF-4FA8-8BB7-AE9C7B3A629B}" dt="2024-10-13T08:03:59.739" v="25455"/>
          <ac:spMkLst>
            <pc:docMk/>
            <pc:sldMk cId="2023441044" sldId="275"/>
            <ac:spMk id="14" creationId="{44D74A62-D948-2CCA-EF2A-F9EA4DD3B758}"/>
          </ac:spMkLst>
        </pc:spChg>
        <pc:spChg chg="add del mod">
          <ac:chgData name="Riccardo Rossi" userId="cfd7839ca6e772a1" providerId="LiveId" clId="{FBE40473-8CDF-4FA8-8BB7-AE9C7B3A629B}" dt="2024-10-13T07:54:36.316" v="24865" actId="478"/>
          <ac:spMkLst>
            <pc:docMk/>
            <pc:sldMk cId="2023441044" sldId="275"/>
            <ac:spMk id="15" creationId="{8F13572C-C16B-A7FF-7BFD-D6AA8267C681}"/>
          </ac:spMkLst>
        </pc:spChg>
        <pc:spChg chg="mod">
          <ac:chgData name="Riccardo Rossi" userId="cfd7839ca6e772a1" providerId="LiveId" clId="{FBE40473-8CDF-4FA8-8BB7-AE9C7B3A629B}" dt="2024-10-13T08:03:59.739" v="25455"/>
          <ac:spMkLst>
            <pc:docMk/>
            <pc:sldMk cId="2023441044" sldId="275"/>
            <ac:spMk id="16" creationId="{12B3D502-DF82-5758-0DF5-03DCE7CB514A}"/>
          </ac:spMkLst>
        </pc:spChg>
        <pc:spChg chg="add del mod">
          <ac:chgData name="Riccardo Rossi" userId="cfd7839ca6e772a1" providerId="LiveId" clId="{FBE40473-8CDF-4FA8-8BB7-AE9C7B3A629B}" dt="2024-10-13T08:07:07.124" v="25942" actId="21"/>
          <ac:spMkLst>
            <pc:docMk/>
            <pc:sldMk cId="2023441044" sldId="275"/>
            <ac:spMk id="18" creationId="{D8F04C1E-9C7A-1B32-1614-02E885D19393}"/>
          </ac:spMkLst>
        </pc:spChg>
        <pc:spChg chg="add del mod">
          <ac:chgData name="Riccardo Rossi" userId="cfd7839ca6e772a1" providerId="LiveId" clId="{FBE40473-8CDF-4FA8-8BB7-AE9C7B3A629B}" dt="2024-10-13T07:54:36.316" v="24865" actId="478"/>
          <ac:spMkLst>
            <pc:docMk/>
            <pc:sldMk cId="2023441044" sldId="275"/>
            <ac:spMk id="19" creationId="{C8EAEC2B-59A7-4B6C-58FB-5B6D51CE03E4}"/>
          </ac:spMkLst>
        </pc:spChg>
        <pc:spChg chg="add del mod">
          <ac:chgData name="Riccardo Rossi" userId="cfd7839ca6e772a1" providerId="LiveId" clId="{FBE40473-8CDF-4FA8-8BB7-AE9C7B3A629B}" dt="2024-10-13T08:07:07.124" v="25942" actId="21"/>
          <ac:spMkLst>
            <pc:docMk/>
            <pc:sldMk cId="2023441044" sldId="275"/>
            <ac:spMk id="21" creationId="{CBB8CD53-7237-F921-FD70-5025F018B555}"/>
          </ac:spMkLst>
        </pc:spChg>
        <pc:spChg chg="add del mod">
          <ac:chgData name="Riccardo Rossi" userId="cfd7839ca6e772a1" providerId="LiveId" clId="{FBE40473-8CDF-4FA8-8BB7-AE9C7B3A629B}" dt="2024-10-13T07:54:36.316" v="24865" actId="478"/>
          <ac:spMkLst>
            <pc:docMk/>
            <pc:sldMk cId="2023441044" sldId="275"/>
            <ac:spMk id="24" creationId="{484B5B28-D24B-8669-6D73-61494938D60B}"/>
          </ac:spMkLst>
        </pc:spChg>
        <pc:spChg chg="add del mod">
          <ac:chgData name="Riccardo Rossi" userId="cfd7839ca6e772a1" providerId="LiveId" clId="{FBE40473-8CDF-4FA8-8BB7-AE9C7B3A629B}" dt="2024-10-13T08:07:07.124" v="25942" actId="21"/>
          <ac:spMkLst>
            <pc:docMk/>
            <pc:sldMk cId="2023441044" sldId="275"/>
            <ac:spMk id="25" creationId="{9785D0C4-2D3B-A93D-26AF-59790B5436B5}"/>
          </ac:spMkLst>
        </pc:spChg>
        <pc:spChg chg="add mod">
          <ac:chgData name="Riccardo Rossi" userId="cfd7839ca6e772a1" providerId="LiveId" clId="{FBE40473-8CDF-4FA8-8BB7-AE9C7B3A629B}" dt="2024-10-13T08:17:14.962" v="26473" actId="1076"/>
          <ac:spMkLst>
            <pc:docMk/>
            <pc:sldMk cId="2023441044" sldId="275"/>
            <ac:spMk id="28" creationId="{106D6E55-5D32-D578-C21F-B00C7CBADD9B}"/>
          </ac:spMkLst>
        </pc:spChg>
        <pc:spChg chg="add del mod">
          <ac:chgData name="Riccardo Rossi" userId="cfd7839ca6e772a1" providerId="LiveId" clId="{FBE40473-8CDF-4FA8-8BB7-AE9C7B3A629B}" dt="2024-10-13T08:07:07.124" v="25942" actId="21"/>
          <ac:spMkLst>
            <pc:docMk/>
            <pc:sldMk cId="2023441044" sldId="275"/>
            <ac:spMk id="29" creationId="{4A3AC7B9-3029-09AD-1B6A-1B332AD1BB42}"/>
          </ac:spMkLst>
        </pc:spChg>
        <pc:spChg chg="add del mod">
          <ac:chgData name="Riccardo Rossi" userId="cfd7839ca6e772a1" providerId="LiveId" clId="{FBE40473-8CDF-4FA8-8BB7-AE9C7B3A629B}" dt="2024-10-13T08:07:07.124" v="25942" actId="21"/>
          <ac:spMkLst>
            <pc:docMk/>
            <pc:sldMk cId="2023441044" sldId="275"/>
            <ac:spMk id="31" creationId="{18CB8B2B-9974-8A52-F20C-32E92D8012DF}"/>
          </ac:spMkLst>
        </pc:spChg>
        <pc:spChg chg="add del mod">
          <ac:chgData name="Riccardo Rossi" userId="cfd7839ca6e772a1" providerId="LiveId" clId="{FBE40473-8CDF-4FA8-8BB7-AE9C7B3A629B}" dt="2024-10-13T08:07:07.124" v="25942" actId="21"/>
          <ac:spMkLst>
            <pc:docMk/>
            <pc:sldMk cId="2023441044" sldId="275"/>
            <ac:spMk id="32" creationId="{EF6E8054-2508-C4F6-48EE-6D35B1345519}"/>
          </ac:spMkLst>
        </pc:spChg>
        <pc:spChg chg="add del mod">
          <ac:chgData name="Riccardo Rossi" userId="cfd7839ca6e772a1" providerId="LiveId" clId="{FBE40473-8CDF-4FA8-8BB7-AE9C7B3A629B}" dt="2024-10-13T08:07:07.124" v="25942" actId="21"/>
          <ac:spMkLst>
            <pc:docMk/>
            <pc:sldMk cId="2023441044" sldId="275"/>
            <ac:spMk id="33" creationId="{616F26E9-FE74-8F4A-9B49-FDD8F8D5640A}"/>
          </ac:spMkLst>
        </pc:spChg>
        <pc:spChg chg="add del mod">
          <ac:chgData name="Riccardo Rossi" userId="cfd7839ca6e772a1" providerId="LiveId" clId="{FBE40473-8CDF-4FA8-8BB7-AE9C7B3A629B}" dt="2024-10-13T08:07:07.124" v="25942" actId="21"/>
          <ac:spMkLst>
            <pc:docMk/>
            <pc:sldMk cId="2023441044" sldId="275"/>
            <ac:spMk id="34" creationId="{9C06B90E-8D74-DEE2-36DC-95116E3B7CD2}"/>
          </ac:spMkLst>
        </pc:spChg>
        <pc:spChg chg="add del mod">
          <ac:chgData name="Riccardo Rossi" userId="cfd7839ca6e772a1" providerId="LiveId" clId="{FBE40473-8CDF-4FA8-8BB7-AE9C7B3A629B}" dt="2024-10-13T08:07:07.124" v="25942" actId="21"/>
          <ac:spMkLst>
            <pc:docMk/>
            <pc:sldMk cId="2023441044" sldId="275"/>
            <ac:spMk id="35" creationId="{DD20C27C-2A4A-A06A-7E2A-3680A14B467D}"/>
          </ac:spMkLst>
        </pc:spChg>
        <pc:spChg chg="add del mod">
          <ac:chgData name="Riccardo Rossi" userId="cfd7839ca6e772a1" providerId="LiveId" clId="{FBE40473-8CDF-4FA8-8BB7-AE9C7B3A629B}" dt="2024-10-13T08:07:07.124" v="25942" actId="21"/>
          <ac:spMkLst>
            <pc:docMk/>
            <pc:sldMk cId="2023441044" sldId="275"/>
            <ac:spMk id="36" creationId="{5B682C7F-56AB-8024-C537-D93093F870FA}"/>
          </ac:spMkLst>
        </pc:spChg>
        <pc:spChg chg="add del mod">
          <ac:chgData name="Riccardo Rossi" userId="cfd7839ca6e772a1" providerId="LiveId" clId="{FBE40473-8CDF-4FA8-8BB7-AE9C7B3A629B}" dt="2024-10-13T08:07:07.124" v="25942" actId="21"/>
          <ac:spMkLst>
            <pc:docMk/>
            <pc:sldMk cId="2023441044" sldId="275"/>
            <ac:spMk id="39" creationId="{64A2E5F4-8D32-9238-6DD5-6C2190FC001A}"/>
          </ac:spMkLst>
        </pc:spChg>
        <pc:spChg chg="add mod">
          <ac:chgData name="Riccardo Rossi" userId="cfd7839ca6e772a1" providerId="LiveId" clId="{FBE40473-8CDF-4FA8-8BB7-AE9C7B3A629B}" dt="2024-10-13T08:16:22.434" v="26402" actId="208"/>
          <ac:spMkLst>
            <pc:docMk/>
            <pc:sldMk cId="2023441044" sldId="275"/>
            <ac:spMk id="45" creationId="{2E561CC1-8557-88CB-180B-B45A02A9D7F5}"/>
          </ac:spMkLst>
        </pc:spChg>
        <pc:spChg chg="add mod">
          <ac:chgData name="Riccardo Rossi" userId="cfd7839ca6e772a1" providerId="LiveId" clId="{FBE40473-8CDF-4FA8-8BB7-AE9C7B3A629B}" dt="2024-10-13T08:16:22.434" v="26402" actId="208"/>
          <ac:spMkLst>
            <pc:docMk/>
            <pc:sldMk cId="2023441044" sldId="275"/>
            <ac:spMk id="46" creationId="{447D5373-5D79-3977-7A25-EA6BB3E52A5F}"/>
          </ac:spMkLst>
        </pc:spChg>
        <pc:spChg chg="add mod">
          <ac:chgData name="Riccardo Rossi" userId="cfd7839ca6e772a1" providerId="LiveId" clId="{FBE40473-8CDF-4FA8-8BB7-AE9C7B3A629B}" dt="2024-10-13T08:16:22.434" v="26402" actId="208"/>
          <ac:spMkLst>
            <pc:docMk/>
            <pc:sldMk cId="2023441044" sldId="275"/>
            <ac:spMk id="47" creationId="{031E384C-24A0-D687-7F49-BE4F75F155CD}"/>
          </ac:spMkLst>
        </pc:spChg>
        <pc:spChg chg="add mod">
          <ac:chgData name="Riccardo Rossi" userId="cfd7839ca6e772a1" providerId="LiveId" clId="{FBE40473-8CDF-4FA8-8BB7-AE9C7B3A629B}" dt="2024-10-13T08:17:17.572" v="26476" actId="1037"/>
          <ac:spMkLst>
            <pc:docMk/>
            <pc:sldMk cId="2023441044" sldId="275"/>
            <ac:spMk id="64" creationId="{83D11010-CC7C-9E28-0FBE-01D12845B558}"/>
          </ac:spMkLst>
        </pc:spChg>
        <pc:spChg chg="add mod">
          <ac:chgData name="Riccardo Rossi" userId="cfd7839ca6e772a1" providerId="LiveId" clId="{FBE40473-8CDF-4FA8-8BB7-AE9C7B3A629B}" dt="2024-10-13T08:17:10.982" v="26471" actId="1037"/>
          <ac:spMkLst>
            <pc:docMk/>
            <pc:sldMk cId="2023441044" sldId="275"/>
            <ac:spMk id="65" creationId="{C72AE9DC-384C-6552-E887-48F5AF9B9921}"/>
          </ac:spMkLst>
        </pc:spChg>
        <pc:spChg chg="add mod">
          <ac:chgData name="Riccardo Rossi" userId="cfd7839ca6e772a1" providerId="LiveId" clId="{FBE40473-8CDF-4FA8-8BB7-AE9C7B3A629B}" dt="2024-10-13T08:16:22.434" v="26402" actId="208"/>
          <ac:spMkLst>
            <pc:docMk/>
            <pc:sldMk cId="2023441044" sldId="275"/>
            <ac:spMk id="66" creationId="{D9DE29A1-8682-62B7-FF84-21C87AF5C345}"/>
          </ac:spMkLst>
        </pc:spChg>
        <pc:spChg chg="add mod">
          <ac:chgData name="Riccardo Rossi" userId="cfd7839ca6e772a1" providerId="LiveId" clId="{FBE40473-8CDF-4FA8-8BB7-AE9C7B3A629B}" dt="2024-10-13T08:16:22.434" v="26402" actId="208"/>
          <ac:spMkLst>
            <pc:docMk/>
            <pc:sldMk cId="2023441044" sldId="275"/>
            <ac:spMk id="72" creationId="{4B1DBF46-BDDC-168F-0CCB-4420A606892B}"/>
          </ac:spMkLst>
        </pc:spChg>
        <pc:spChg chg="add mod">
          <ac:chgData name="Riccardo Rossi" userId="cfd7839ca6e772a1" providerId="LiveId" clId="{FBE40473-8CDF-4FA8-8BB7-AE9C7B3A629B}" dt="2024-10-13T08:16:22.434" v="26402" actId="208"/>
          <ac:spMkLst>
            <pc:docMk/>
            <pc:sldMk cId="2023441044" sldId="275"/>
            <ac:spMk id="92" creationId="{99B0C71E-A7CB-48B1-FE44-071390FEAF5A}"/>
          </ac:spMkLst>
        </pc:spChg>
        <pc:spChg chg="add mod">
          <ac:chgData name="Riccardo Rossi" userId="cfd7839ca6e772a1" providerId="LiveId" clId="{FBE40473-8CDF-4FA8-8BB7-AE9C7B3A629B}" dt="2024-10-13T08:16:22.434" v="26402" actId="208"/>
          <ac:spMkLst>
            <pc:docMk/>
            <pc:sldMk cId="2023441044" sldId="275"/>
            <ac:spMk id="93" creationId="{4A712407-7669-7CF1-1480-098DD8D27381}"/>
          </ac:spMkLst>
        </pc:spChg>
        <pc:spChg chg="add mod">
          <ac:chgData name="Riccardo Rossi" userId="cfd7839ca6e772a1" providerId="LiveId" clId="{FBE40473-8CDF-4FA8-8BB7-AE9C7B3A629B}" dt="2024-10-13T08:16:22.434" v="26402" actId="208"/>
          <ac:spMkLst>
            <pc:docMk/>
            <pc:sldMk cId="2023441044" sldId="275"/>
            <ac:spMk id="94" creationId="{8366DFDA-6245-6FD5-059C-F5AF677980C6}"/>
          </ac:spMkLst>
        </pc:spChg>
        <pc:spChg chg="add mod">
          <ac:chgData name="Riccardo Rossi" userId="cfd7839ca6e772a1" providerId="LiveId" clId="{FBE40473-8CDF-4FA8-8BB7-AE9C7B3A629B}" dt="2024-10-13T08:16:22.434" v="26402" actId="208"/>
          <ac:spMkLst>
            <pc:docMk/>
            <pc:sldMk cId="2023441044" sldId="275"/>
            <ac:spMk id="95" creationId="{AEF2ED75-DEE8-546A-6BD0-64BD12336B46}"/>
          </ac:spMkLst>
        </pc:spChg>
        <pc:grpChg chg="add del mod">
          <ac:chgData name="Riccardo Rossi" userId="cfd7839ca6e772a1" providerId="LiveId" clId="{FBE40473-8CDF-4FA8-8BB7-AE9C7B3A629B}" dt="2024-10-13T08:07:07.124" v="25942" actId="21"/>
          <ac:grpSpMkLst>
            <pc:docMk/>
            <pc:sldMk cId="2023441044" sldId="275"/>
            <ac:grpSpMk id="8" creationId="{98C5B5A1-AC78-55DA-4355-810F3F114760}"/>
          </ac:grpSpMkLst>
        </pc:grpChg>
        <pc:grpChg chg="add del mod">
          <ac:chgData name="Riccardo Rossi" userId="cfd7839ca6e772a1" providerId="LiveId" clId="{FBE40473-8CDF-4FA8-8BB7-AE9C7B3A629B}" dt="2024-10-13T08:03:59.419" v="25454" actId="478"/>
          <ac:grpSpMkLst>
            <pc:docMk/>
            <pc:sldMk cId="2023441044" sldId="275"/>
            <ac:grpSpMk id="27" creationId="{1A620969-C2D1-894C-0CE8-6B8A154697F8}"/>
          </ac:grpSpMkLst>
        </pc:grpChg>
        <pc:picChg chg="add mod modCrop">
          <ac:chgData name="Riccardo Rossi" userId="cfd7839ca6e772a1" providerId="LiveId" clId="{FBE40473-8CDF-4FA8-8BB7-AE9C7B3A629B}" dt="2024-10-13T08:17:49.927" v="26534" actId="1038"/>
          <ac:picMkLst>
            <pc:docMk/>
            <pc:sldMk cId="2023441044" sldId="275"/>
            <ac:picMk id="44" creationId="{C6D27862-BE8C-6061-0A01-5F103A8514C5}"/>
          </ac:picMkLst>
        </pc:picChg>
        <pc:cxnChg chg="add del mod">
          <ac:chgData name="Riccardo Rossi" userId="cfd7839ca6e772a1" providerId="LiveId" clId="{FBE40473-8CDF-4FA8-8BB7-AE9C7B3A629B}" dt="2024-10-03T15:09:53.493" v="10904" actId="478"/>
          <ac:cxnSpMkLst>
            <pc:docMk/>
            <pc:sldMk cId="2023441044" sldId="275"/>
            <ac:cxnSpMk id="7" creationId="{972A6062-3E1F-23AA-69BC-28F7FCF93D5C}"/>
          </ac:cxnSpMkLst>
        </pc:cxnChg>
        <pc:cxnChg chg="add del mod">
          <ac:chgData name="Riccardo Rossi" userId="cfd7839ca6e772a1" providerId="LiveId" clId="{FBE40473-8CDF-4FA8-8BB7-AE9C7B3A629B}" dt="2024-10-13T07:54:36.316" v="24865" actId="478"/>
          <ac:cxnSpMkLst>
            <pc:docMk/>
            <pc:sldMk cId="2023441044" sldId="275"/>
            <ac:cxnSpMk id="12" creationId="{02CBCB69-CFB2-7073-AD07-AA9820F92C72}"/>
          </ac:cxnSpMkLst>
        </pc:cxnChg>
        <pc:cxnChg chg="add del mod">
          <ac:chgData name="Riccardo Rossi" userId="cfd7839ca6e772a1" providerId="LiveId" clId="{FBE40473-8CDF-4FA8-8BB7-AE9C7B3A629B}" dt="2024-10-04T08:19:18.209" v="11061" actId="478"/>
          <ac:cxnSpMkLst>
            <pc:docMk/>
            <pc:sldMk cId="2023441044" sldId="275"/>
            <ac:cxnSpMk id="14" creationId="{78B6D825-D9DC-F81F-583F-E4A7C389C6F2}"/>
          </ac:cxnSpMkLst>
        </pc:cxnChg>
        <pc:cxnChg chg="add del mod">
          <ac:chgData name="Riccardo Rossi" userId="cfd7839ca6e772a1" providerId="LiveId" clId="{FBE40473-8CDF-4FA8-8BB7-AE9C7B3A629B}" dt="2024-10-13T08:07:07.124" v="25942" actId="21"/>
          <ac:cxnSpMkLst>
            <pc:docMk/>
            <pc:sldMk cId="2023441044" sldId="275"/>
            <ac:cxnSpMk id="17" creationId="{B2CA70AE-2EE2-07A7-E6E4-7B56C7596F8D}"/>
          </ac:cxnSpMkLst>
        </pc:cxnChg>
        <pc:cxnChg chg="add del mod">
          <ac:chgData name="Riccardo Rossi" userId="cfd7839ca6e772a1" providerId="LiveId" clId="{FBE40473-8CDF-4FA8-8BB7-AE9C7B3A629B}" dt="2024-10-13T07:54:36.316" v="24865" actId="478"/>
          <ac:cxnSpMkLst>
            <pc:docMk/>
            <pc:sldMk cId="2023441044" sldId="275"/>
            <ac:cxnSpMk id="20" creationId="{3F50C489-9495-649C-7285-E8E2DC82D529}"/>
          </ac:cxnSpMkLst>
        </pc:cxnChg>
        <pc:cxnChg chg="add del mod">
          <ac:chgData name="Riccardo Rossi" userId="cfd7839ca6e772a1" providerId="LiveId" clId="{FBE40473-8CDF-4FA8-8BB7-AE9C7B3A629B}" dt="2024-10-13T08:07:07.124" v="25942" actId="21"/>
          <ac:cxnSpMkLst>
            <pc:docMk/>
            <pc:sldMk cId="2023441044" sldId="275"/>
            <ac:cxnSpMk id="22" creationId="{C69F75E0-CA63-20B7-56A2-1006ACA45B07}"/>
          </ac:cxnSpMkLst>
        </pc:cxnChg>
        <pc:cxnChg chg="add del mod">
          <ac:chgData name="Riccardo Rossi" userId="cfd7839ca6e772a1" providerId="LiveId" clId="{FBE40473-8CDF-4FA8-8BB7-AE9C7B3A629B}" dt="2024-10-13T07:54:36.316" v="24865" actId="478"/>
          <ac:cxnSpMkLst>
            <pc:docMk/>
            <pc:sldMk cId="2023441044" sldId="275"/>
            <ac:cxnSpMk id="23" creationId="{77CCDE9F-B700-80C9-3A93-D3865579B528}"/>
          </ac:cxnSpMkLst>
        </pc:cxnChg>
        <pc:cxnChg chg="add del mod">
          <ac:chgData name="Riccardo Rossi" userId="cfd7839ca6e772a1" providerId="LiveId" clId="{FBE40473-8CDF-4FA8-8BB7-AE9C7B3A629B}" dt="2024-10-13T08:07:07.124" v="25942" actId="21"/>
          <ac:cxnSpMkLst>
            <pc:docMk/>
            <pc:sldMk cId="2023441044" sldId="275"/>
            <ac:cxnSpMk id="26" creationId="{69FFDCCF-9B84-4597-E07A-DF916817530F}"/>
          </ac:cxnSpMkLst>
        </pc:cxnChg>
        <pc:cxnChg chg="add del mod">
          <ac:chgData name="Riccardo Rossi" userId="cfd7839ca6e772a1" providerId="LiveId" clId="{FBE40473-8CDF-4FA8-8BB7-AE9C7B3A629B}" dt="2024-10-13T08:07:07.124" v="25942" actId="21"/>
          <ac:cxnSpMkLst>
            <pc:docMk/>
            <pc:sldMk cId="2023441044" sldId="275"/>
            <ac:cxnSpMk id="30" creationId="{E7620C64-C95C-120A-8C7D-654FA0350773}"/>
          </ac:cxnSpMkLst>
        </pc:cxnChg>
        <pc:cxnChg chg="add del mod">
          <ac:chgData name="Riccardo Rossi" userId="cfd7839ca6e772a1" providerId="LiveId" clId="{FBE40473-8CDF-4FA8-8BB7-AE9C7B3A629B}" dt="2024-10-13T08:07:07.124" v="25942" actId="21"/>
          <ac:cxnSpMkLst>
            <pc:docMk/>
            <pc:sldMk cId="2023441044" sldId="275"/>
            <ac:cxnSpMk id="37" creationId="{2027D9F6-6B65-A12A-2DF6-19281DDA9F01}"/>
          </ac:cxnSpMkLst>
        </pc:cxnChg>
        <pc:cxnChg chg="add del mod">
          <ac:chgData name="Riccardo Rossi" userId="cfd7839ca6e772a1" providerId="LiveId" clId="{FBE40473-8CDF-4FA8-8BB7-AE9C7B3A629B}" dt="2024-10-13T08:07:07.124" v="25942" actId="21"/>
          <ac:cxnSpMkLst>
            <pc:docMk/>
            <pc:sldMk cId="2023441044" sldId="275"/>
            <ac:cxnSpMk id="38" creationId="{17D8CAD3-3DDB-B2F6-AA09-E00B2E53C705}"/>
          </ac:cxnSpMkLst>
        </pc:cxnChg>
        <pc:cxnChg chg="add del mod">
          <ac:chgData name="Riccardo Rossi" userId="cfd7839ca6e772a1" providerId="LiveId" clId="{FBE40473-8CDF-4FA8-8BB7-AE9C7B3A629B}" dt="2024-10-13T08:07:07.124" v="25942" actId="21"/>
          <ac:cxnSpMkLst>
            <pc:docMk/>
            <pc:sldMk cId="2023441044" sldId="275"/>
            <ac:cxnSpMk id="40" creationId="{DA36E9DE-8CC9-2282-7E7C-63BE08D863EB}"/>
          </ac:cxnSpMkLst>
        </pc:cxnChg>
        <pc:cxnChg chg="add del mod">
          <ac:chgData name="Riccardo Rossi" userId="cfd7839ca6e772a1" providerId="LiveId" clId="{FBE40473-8CDF-4FA8-8BB7-AE9C7B3A629B}" dt="2024-10-13T08:07:07.124" v="25942" actId="21"/>
          <ac:cxnSpMkLst>
            <pc:docMk/>
            <pc:sldMk cId="2023441044" sldId="275"/>
            <ac:cxnSpMk id="41" creationId="{40F75CCB-6B44-70A2-1D82-1393FDC955F8}"/>
          </ac:cxnSpMkLst>
        </pc:cxnChg>
        <pc:cxnChg chg="add del mod">
          <ac:chgData name="Riccardo Rossi" userId="cfd7839ca6e772a1" providerId="LiveId" clId="{FBE40473-8CDF-4FA8-8BB7-AE9C7B3A629B}" dt="2024-10-13T08:07:07.124" v="25942" actId="21"/>
          <ac:cxnSpMkLst>
            <pc:docMk/>
            <pc:sldMk cId="2023441044" sldId="275"/>
            <ac:cxnSpMk id="42" creationId="{C482B949-F9D1-D020-EEF0-3F5E1FE56483}"/>
          </ac:cxnSpMkLst>
        </pc:cxnChg>
        <pc:cxnChg chg="add del mod">
          <ac:chgData name="Riccardo Rossi" userId="cfd7839ca6e772a1" providerId="LiveId" clId="{FBE40473-8CDF-4FA8-8BB7-AE9C7B3A629B}" dt="2024-10-13T08:07:07.124" v="25942" actId="21"/>
          <ac:cxnSpMkLst>
            <pc:docMk/>
            <pc:sldMk cId="2023441044" sldId="275"/>
            <ac:cxnSpMk id="43" creationId="{0A41301F-2F1E-0BA5-FCBB-0BC1FFA7CD57}"/>
          </ac:cxnSpMkLst>
        </pc:cxnChg>
        <pc:cxnChg chg="add del mod">
          <ac:chgData name="Riccardo Rossi" userId="cfd7839ca6e772a1" providerId="LiveId" clId="{FBE40473-8CDF-4FA8-8BB7-AE9C7B3A629B}" dt="2024-10-13T08:09:40.067" v="26098" actId="478"/>
          <ac:cxnSpMkLst>
            <pc:docMk/>
            <pc:sldMk cId="2023441044" sldId="275"/>
            <ac:cxnSpMk id="49" creationId="{BE8F5908-FEDE-DCC0-991F-A5A46AA98F52}"/>
          </ac:cxnSpMkLst>
        </pc:cxnChg>
        <pc:cxnChg chg="add mod">
          <ac:chgData name="Riccardo Rossi" userId="cfd7839ca6e772a1" providerId="LiveId" clId="{FBE40473-8CDF-4FA8-8BB7-AE9C7B3A629B}" dt="2024-10-13T08:15:58.496" v="26401" actId="554"/>
          <ac:cxnSpMkLst>
            <pc:docMk/>
            <pc:sldMk cId="2023441044" sldId="275"/>
            <ac:cxnSpMk id="52" creationId="{54D87A4F-1079-9A0F-4483-895DCC7C87AA}"/>
          </ac:cxnSpMkLst>
        </pc:cxnChg>
        <pc:cxnChg chg="add del mod">
          <ac:chgData name="Riccardo Rossi" userId="cfd7839ca6e772a1" providerId="LiveId" clId="{FBE40473-8CDF-4FA8-8BB7-AE9C7B3A629B}" dt="2024-10-13T08:13:36.940" v="26316" actId="478"/>
          <ac:cxnSpMkLst>
            <pc:docMk/>
            <pc:sldMk cId="2023441044" sldId="275"/>
            <ac:cxnSpMk id="55" creationId="{7A2B48ED-4B85-D4EC-FA57-5D91E0BE4E5C}"/>
          </ac:cxnSpMkLst>
        </pc:cxnChg>
        <pc:cxnChg chg="add mod">
          <ac:chgData name="Riccardo Rossi" userId="cfd7839ca6e772a1" providerId="LiveId" clId="{FBE40473-8CDF-4FA8-8BB7-AE9C7B3A629B}" dt="2024-10-13T08:15:54.675" v="26400" actId="554"/>
          <ac:cxnSpMkLst>
            <pc:docMk/>
            <pc:sldMk cId="2023441044" sldId="275"/>
            <ac:cxnSpMk id="62" creationId="{1F01A3C2-8EFC-1F0C-A80F-576528176845}"/>
          </ac:cxnSpMkLst>
        </pc:cxnChg>
        <pc:cxnChg chg="add del mod">
          <ac:chgData name="Riccardo Rossi" userId="cfd7839ca6e772a1" providerId="LiveId" clId="{FBE40473-8CDF-4FA8-8BB7-AE9C7B3A629B}" dt="2024-10-13T08:11:40.793" v="26243" actId="478"/>
          <ac:cxnSpMkLst>
            <pc:docMk/>
            <pc:sldMk cId="2023441044" sldId="275"/>
            <ac:cxnSpMk id="67" creationId="{268C4A55-765A-FCDA-268A-CE0A868F362A}"/>
          </ac:cxnSpMkLst>
        </pc:cxnChg>
        <pc:cxnChg chg="add mod">
          <ac:chgData name="Riccardo Rossi" userId="cfd7839ca6e772a1" providerId="LiveId" clId="{FBE40473-8CDF-4FA8-8BB7-AE9C7B3A629B}" dt="2024-10-13T08:15:54.675" v="26400" actId="554"/>
          <ac:cxnSpMkLst>
            <pc:docMk/>
            <pc:sldMk cId="2023441044" sldId="275"/>
            <ac:cxnSpMk id="77" creationId="{4EAC876B-0364-F07B-4F16-2D78D9E346F4}"/>
          </ac:cxnSpMkLst>
        </pc:cxnChg>
        <pc:cxnChg chg="add mod">
          <ac:chgData name="Riccardo Rossi" userId="cfd7839ca6e772a1" providerId="LiveId" clId="{FBE40473-8CDF-4FA8-8BB7-AE9C7B3A629B}" dt="2024-10-13T08:15:48.849" v="26399" actId="554"/>
          <ac:cxnSpMkLst>
            <pc:docMk/>
            <pc:sldMk cId="2023441044" sldId="275"/>
            <ac:cxnSpMk id="84" creationId="{9F7B119A-FDE0-AD22-DFE5-4FCAECADC1BE}"/>
          </ac:cxnSpMkLst>
        </pc:cxnChg>
        <pc:cxnChg chg="add mod">
          <ac:chgData name="Riccardo Rossi" userId="cfd7839ca6e772a1" providerId="LiveId" clId="{FBE40473-8CDF-4FA8-8BB7-AE9C7B3A629B}" dt="2024-10-13T08:15:58.496" v="26401" actId="554"/>
          <ac:cxnSpMkLst>
            <pc:docMk/>
            <pc:sldMk cId="2023441044" sldId="275"/>
            <ac:cxnSpMk id="89" creationId="{3B7FEA70-CFD3-EDCB-D932-93B1E5546468}"/>
          </ac:cxnSpMkLst>
        </pc:cxnChg>
        <pc:cxnChg chg="add mod">
          <ac:chgData name="Riccardo Rossi" userId="cfd7839ca6e772a1" providerId="LiveId" clId="{FBE40473-8CDF-4FA8-8BB7-AE9C7B3A629B}" dt="2024-10-13T08:15:54.675" v="26400" actId="554"/>
          <ac:cxnSpMkLst>
            <pc:docMk/>
            <pc:sldMk cId="2023441044" sldId="275"/>
            <ac:cxnSpMk id="96" creationId="{DCCBB6FD-E340-5226-794F-249C0469C449}"/>
          </ac:cxnSpMkLst>
        </pc:cxnChg>
        <pc:cxnChg chg="add mod">
          <ac:chgData name="Riccardo Rossi" userId="cfd7839ca6e772a1" providerId="LiveId" clId="{FBE40473-8CDF-4FA8-8BB7-AE9C7B3A629B}" dt="2024-10-13T08:15:54.675" v="26400" actId="554"/>
          <ac:cxnSpMkLst>
            <pc:docMk/>
            <pc:sldMk cId="2023441044" sldId="275"/>
            <ac:cxnSpMk id="99" creationId="{ADC760F9-34D5-874D-8EAB-040E741B4DF4}"/>
          </ac:cxnSpMkLst>
        </pc:cxnChg>
        <pc:cxnChg chg="add mod">
          <ac:chgData name="Riccardo Rossi" userId="cfd7839ca6e772a1" providerId="LiveId" clId="{FBE40473-8CDF-4FA8-8BB7-AE9C7B3A629B}" dt="2024-10-13T08:15:58.496" v="26401" actId="554"/>
          <ac:cxnSpMkLst>
            <pc:docMk/>
            <pc:sldMk cId="2023441044" sldId="275"/>
            <ac:cxnSpMk id="102" creationId="{FEED3499-613C-1D17-0767-7941A3A4A2FF}"/>
          </ac:cxnSpMkLst>
        </pc:cxnChg>
      </pc:sldChg>
      <pc:sldChg chg="del">
        <pc:chgData name="Riccardo Rossi" userId="cfd7839ca6e772a1" providerId="LiveId" clId="{FBE40473-8CDF-4FA8-8BB7-AE9C7B3A629B}" dt="2024-09-24T13:41:35.669" v="157" actId="47"/>
        <pc:sldMkLst>
          <pc:docMk/>
          <pc:sldMk cId="741869475" sldId="276"/>
        </pc:sldMkLst>
      </pc:sldChg>
      <pc:sldChg chg="addSp delSp modSp add mod ord">
        <pc:chgData name="Riccardo Rossi" userId="cfd7839ca6e772a1" providerId="LiveId" clId="{FBE40473-8CDF-4FA8-8BB7-AE9C7B3A629B}" dt="2024-10-13T07:25:11.107" v="22462" actId="1076"/>
        <pc:sldMkLst>
          <pc:docMk/>
          <pc:sldMk cId="3010441500" sldId="276"/>
        </pc:sldMkLst>
        <pc:spChg chg="mod">
          <ac:chgData name="Riccardo Rossi" userId="cfd7839ca6e772a1" providerId="LiveId" clId="{FBE40473-8CDF-4FA8-8BB7-AE9C7B3A629B}" dt="2024-10-12T10:27:00.420" v="21657" actId="20577"/>
          <ac:spMkLst>
            <pc:docMk/>
            <pc:sldMk cId="3010441500" sldId="276"/>
            <ac:spMk id="2" creationId="{071EFE92-6FF0-7452-2DF1-436D40436CE2}"/>
          </ac:spMkLst>
        </pc:spChg>
        <pc:spChg chg="del">
          <ac:chgData name="Riccardo Rossi" userId="cfd7839ca6e772a1" providerId="LiveId" clId="{FBE40473-8CDF-4FA8-8BB7-AE9C7B3A629B}" dt="2024-10-03T10:41:51.817" v="9661" actId="478"/>
          <ac:spMkLst>
            <pc:docMk/>
            <pc:sldMk cId="3010441500" sldId="276"/>
            <ac:spMk id="3" creationId="{2CFD626C-FEAB-E8DA-36EB-0A2F6EDEEFA3}"/>
          </ac:spMkLst>
        </pc:spChg>
        <pc:spChg chg="add mod">
          <ac:chgData name="Riccardo Rossi" userId="cfd7839ca6e772a1" providerId="LiveId" clId="{FBE40473-8CDF-4FA8-8BB7-AE9C7B3A629B}" dt="2024-10-13T07:24:51.568" v="22448" actId="1076"/>
          <ac:spMkLst>
            <pc:docMk/>
            <pc:sldMk cId="3010441500" sldId="276"/>
            <ac:spMk id="8" creationId="{728B1907-47F2-22A0-71BE-1C511B631A8A}"/>
          </ac:spMkLst>
        </pc:spChg>
        <pc:picChg chg="add mod">
          <ac:chgData name="Riccardo Rossi" userId="cfd7839ca6e772a1" providerId="LiveId" clId="{FBE40473-8CDF-4FA8-8BB7-AE9C7B3A629B}" dt="2024-10-13T07:24:59.448" v="22458" actId="552"/>
          <ac:picMkLst>
            <pc:docMk/>
            <pc:sldMk cId="3010441500" sldId="276"/>
            <ac:picMk id="6" creationId="{B6F07B87-9970-CDAE-E347-8ACBFE02835B}"/>
          </ac:picMkLst>
        </pc:picChg>
        <pc:picChg chg="add mod">
          <ac:chgData name="Riccardo Rossi" userId="cfd7839ca6e772a1" providerId="LiveId" clId="{FBE40473-8CDF-4FA8-8BB7-AE9C7B3A629B}" dt="2024-10-13T07:24:59.448" v="22458" actId="552"/>
          <ac:picMkLst>
            <pc:docMk/>
            <pc:sldMk cId="3010441500" sldId="276"/>
            <ac:picMk id="7" creationId="{9DDC8E10-C1CB-15F2-E48F-EFDFEC6F502B}"/>
          </ac:picMkLst>
        </pc:picChg>
        <pc:picChg chg="add del mod">
          <ac:chgData name="Riccardo Rossi" userId="cfd7839ca6e772a1" providerId="LiveId" clId="{FBE40473-8CDF-4FA8-8BB7-AE9C7B3A629B}" dt="2024-10-13T06:45:58.988" v="22411" actId="478"/>
          <ac:picMkLst>
            <pc:docMk/>
            <pc:sldMk cId="3010441500" sldId="276"/>
            <ac:picMk id="9" creationId="{D6FCE15A-9701-178C-7062-27DF4B2D90AE}"/>
          </ac:picMkLst>
        </pc:picChg>
        <pc:picChg chg="add mod modCrop">
          <ac:chgData name="Riccardo Rossi" userId="cfd7839ca6e772a1" providerId="LiveId" clId="{FBE40473-8CDF-4FA8-8BB7-AE9C7B3A629B}" dt="2024-10-13T07:25:11.107" v="22462" actId="1076"/>
          <ac:picMkLst>
            <pc:docMk/>
            <pc:sldMk cId="3010441500" sldId="276"/>
            <ac:picMk id="10" creationId="{ABE38435-4882-F1E4-884A-B0ED94AADC7C}"/>
          </ac:picMkLst>
        </pc:picChg>
      </pc:sldChg>
      <pc:sldChg chg="del">
        <pc:chgData name="Riccardo Rossi" userId="cfd7839ca6e772a1" providerId="LiveId" clId="{FBE40473-8CDF-4FA8-8BB7-AE9C7B3A629B}" dt="2024-09-24T13:41:35.861" v="158" actId="47"/>
        <pc:sldMkLst>
          <pc:docMk/>
          <pc:sldMk cId="518254975" sldId="277"/>
        </pc:sldMkLst>
      </pc:sldChg>
      <pc:sldChg chg="modSp add mod">
        <pc:chgData name="Riccardo Rossi" userId="cfd7839ca6e772a1" providerId="LiveId" clId="{FBE40473-8CDF-4FA8-8BB7-AE9C7B3A629B}" dt="2024-10-13T07:26:51.836" v="22480" actId="20577"/>
        <pc:sldMkLst>
          <pc:docMk/>
          <pc:sldMk cId="3646068854" sldId="277"/>
        </pc:sldMkLst>
        <pc:spChg chg="mod">
          <ac:chgData name="Riccardo Rossi" userId="cfd7839ca6e772a1" providerId="LiveId" clId="{FBE40473-8CDF-4FA8-8BB7-AE9C7B3A629B}" dt="2024-10-13T07:26:51.836" v="22480" actId="20577"/>
          <ac:spMkLst>
            <pc:docMk/>
            <pc:sldMk cId="3646068854" sldId="277"/>
            <ac:spMk id="32" creationId="{4CAF52E9-3893-AF77-B923-F8643C57D352}"/>
          </ac:spMkLst>
        </pc:spChg>
        <pc:spChg chg="mod">
          <ac:chgData name="Riccardo Rossi" userId="cfd7839ca6e772a1" providerId="LiveId" clId="{FBE40473-8CDF-4FA8-8BB7-AE9C7B3A629B}" dt="2024-10-13T07:26:47.931" v="22478" actId="1076"/>
          <ac:spMkLst>
            <pc:docMk/>
            <pc:sldMk cId="3646068854" sldId="277"/>
            <ac:spMk id="36" creationId="{93DF0F55-581B-10B0-F60E-9B7C890EA2B5}"/>
          </ac:spMkLst>
        </pc:spChg>
        <pc:picChg chg="mod">
          <ac:chgData name="Riccardo Rossi" userId="cfd7839ca6e772a1" providerId="LiveId" clId="{FBE40473-8CDF-4FA8-8BB7-AE9C7B3A629B}" dt="2024-10-13T07:26:43.843" v="22477" actId="1076"/>
          <ac:picMkLst>
            <pc:docMk/>
            <pc:sldMk cId="3646068854" sldId="277"/>
            <ac:picMk id="31" creationId="{EE99C6F2-2D51-3C82-91FC-2479866814A5}"/>
          </ac:picMkLst>
        </pc:picChg>
      </pc:sldChg>
      <pc:sldChg chg="del">
        <pc:chgData name="Riccardo Rossi" userId="cfd7839ca6e772a1" providerId="LiveId" clId="{FBE40473-8CDF-4FA8-8BB7-AE9C7B3A629B}" dt="2024-09-24T13:41:36.231" v="160" actId="47"/>
        <pc:sldMkLst>
          <pc:docMk/>
          <pc:sldMk cId="709321950" sldId="278"/>
        </pc:sldMkLst>
      </pc:sldChg>
      <pc:sldChg chg="modSp add del mod">
        <pc:chgData name="Riccardo Rossi" userId="cfd7839ca6e772a1" providerId="LiveId" clId="{FBE40473-8CDF-4FA8-8BB7-AE9C7B3A629B}" dt="2024-10-10T08:13:55.067" v="15142" actId="47"/>
        <pc:sldMkLst>
          <pc:docMk/>
          <pc:sldMk cId="2492652516" sldId="278"/>
        </pc:sldMkLst>
        <pc:spChg chg="mod">
          <ac:chgData name="Riccardo Rossi" userId="cfd7839ca6e772a1" providerId="LiveId" clId="{FBE40473-8CDF-4FA8-8BB7-AE9C7B3A629B}" dt="2024-10-03T11:10:08.772" v="10483" actId="207"/>
          <ac:spMkLst>
            <pc:docMk/>
            <pc:sldMk cId="2492652516" sldId="278"/>
            <ac:spMk id="32" creationId="{4CAF52E9-3893-AF77-B923-F8643C57D352}"/>
          </ac:spMkLst>
        </pc:spChg>
      </pc:sldChg>
      <pc:sldChg chg="modSp add del mod">
        <pc:chgData name="Riccardo Rossi" userId="cfd7839ca6e772a1" providerId="LiveId" clId="{FBE40473-8CDF-4FA8-8BB7-AE9C7B3A629B}" dt="2024-10-10T10:02:01.279" v="17233" actId="47"/>
        <pc:sldMkLst>
          <pc:docMk/>
          <pc:sldMk cId="3055528989" sldId="279"/>
        </pc:sldMkLst>
        <pc:spChg chg="mod">
          <ac:chgData name="Riccardo Rossi" userId="cfd7839ca6e772a1" providerId="LiveId" clId="{FBE40473-8CDF-4FA8-8BB7-AE9C7B3A629B}" dt="2024-10-03T11:10:26.511" v="10488" actId="207"/>
          <ac:spMkLst>
            <pc:docMk/>
            <pc:sldMk cId="3055528989" sldId="279"/>
            <ac:spMk id="32" creationId="{4CAF52E9-3893-AF77-B923-F8643C57D352}"/>
          </ac:spMkLst>
        </pc:spChg>
      </pc:sldChg>
      <pc:sldChg chg="del">
        <pc:chgData name="Riccardo Rossi" userId="cfd7839ca6e772a1" providerId="LiveId" clId="{FBE40473-8CDF-4FA8-8BB7-AE9C7B3A629B}" dt="2024-09-24T13:41:36.417" v="161" actId="47"/>
        <pc:sldMkLst>
          <pc:docMk/>
          <pc:sldMk cId="3572605458" sldId="279"/>
        </pc:sldMkLst>
      </pc:sldChg>
      <pc:sldChg chg="del">
        <pc:chgData name="Riccardo Rossi" userId="cfd7839ca6e772a1" providerId="LiveId" clId="{FBE40473-8CDF-4FA8-8BB7-AE9C7B3A629B}" dt="2024-09-24T13:41:36.632" v="162" actId="47"/>
        <pc:sldMkLst>
          <pc:docMk/>
          <pc:sldMk cId="878267845" sldId="280"/>
        </pc:sldMkLst>
      </pc:sldChg>
      <pc:sldChg chg="addSp delSp modSp add del mod">
        <pc:chgData name="Riccardo Rossi" userId="cfd7839ca6e772a1" providerId="LiveId" clId="{FBE40473-8CDF-4FA8-8BB7-AE9C7B3A629B}" dt="2024-10-04T10:20:20.342" v="13581" actId="47"/>
        <pc:sldMkLst>
          <pc:docMk/>
          <pc:sldMk cId="2144962910" sldId="280"/>
        </pc:sldMkLst>
        <pc:spChg chg="mod">
          <ac:chgData name="Riccardo Rossi" userId="cfd7839ca6e772a1" providerId="LiveId" clId="{FBE40473-8CDF-4FA8-8BB7-AE9C7B3A629B}" dt="2024-10-03T15:10:10.961" v="10909" actId="1076"/>
          <ac:spMkLst>
            <pc:docMk/>
            <pc:sldMk cId="2144962910" sldId="280"/>
            <ac:spMk id="3" creationId="{2CFD626C-FEAB-E8DA-36EB-0A2F6EDEEFA3}"/>
          </ac:spMkLst>
        </pc:spChg>
        <pc:spChg chg="add del mod">
          <ac:chgData name="Riccardo Rossi" userId="cfd7839ca6e772a1" providerId="LiveId" clId="{FBE40473-8CDF-4FA8-8BB7-AE9C7B3A629B}" dt="2024-10-03T15:10:13.661" v="10910" actId="478"/>
          <ac:spMkLst>
            <pc:docMk/>
            <pc:sldMk cId="2144962910" sldId="280"/>
            <ac:spMk id="6" creationId="{AB7FD140-B76F-1898-F030-21ABC417CEF7}"/>
          </ac:spMkLst>
        </pc:spChg>
      </pc:sldChg>
      <pc:sldChg chg="del">
        <pc:chgData name="Riccardo Rossi" userId="cfd7839ca6e772a1" providerId="LiveId" clId="{FBE40473-8CDF-4FA8-8BB7-AE9C7B3A629B}" dt="2024-09-24T13:41:37.220" v="165" actId="47"/>
        <pc:sldMkLst>
          <pc:docMk/>
          <pc:sldMk cId="1556843269" sldId="281"/>
        </pc:sldMkLst>
      </pc:sldChg>
      <pc:sldChg chg="addSp delSp modSp add mod">
        <pc:chgData name="Riccardo Rossi" userId="cfd7839ca6e772a1" providerId="LiveId" clId="{FBE40473-8CDF-4FA8-8BB7-AE9C7B3A629B}" dt="2024-10-04T10:19:54.092" v="13580" actId="1076"/>
        <pc:sldMkLst>
          <pc:docMk/>
          <pc:sldMk cId="2515490555" sldId="281"/>
        </pc:sldMkLst>
        <pc:spChg chg="mod">
          <ac:chgData name="Riccardo Rossi" userId="cfd7839ca6e772a1" providerId="LiveId" clId="{FBE40473-8CDF-4FA8-8BB7-AE9C7B3A629B}" dt="2024-10-04T08:46:50.643" v="11682" actId="20577"/>
          <ac:spMkLst>
            <pc:docMk/>
            <pc:sldMk cId="2515490555" sldId="281"/>
            <ac:spMk id="2" creationId="{071EFE92-6FF0-7452-2DF1-436D40436CE2}"/>
          </ac:spMkLst>
        </pc:spChg>
        <pc:spChg chg="del mod">
          <ac:chgData name="Riccardo Rossi" userId="cfd7839ca6e772a1" providerId="LiveId" clId="{FBE40473-8CDF-4FA8-8BB7-AE9C7B3A629B}" dt="2024-10-04T08:47:00.106" v="11685" actId="478"/>
          <ac:spMkLst>
            <pc:docMk/>
            <pc:sldMk cId="2515490555" sldId="281"/>
            <ac:spMk id="3" creationId="{2CFD626C-FEAB-E8DA-36EB-0A2F6EDEEFA3}"/>
          </ac:spMkLst>
        </pc:spChg>
        <pc:spChg chg="del">
          <ac:chgData name="Riccardo Rossi" userId="cfd7839ca6e772a1" providerId="LiveId" clId="{FBE40473-8CDF-4FA8-8BB7-AE9C7B3A629B}" dt="2024-10-04T08:46:56.936" v="11683" actId="478"/>
          <ac:spMkLst>
            <pc:docMk/>
            <pc:sldMk cId="2515490555" sldId="281"/>
            <ac:spMk id="6" creationId="{17F7E35F-E473-1B74-DA04-80FF9F2A56B0}"/>
          </ac:spMkLst>
        </pc:spChg>
        <pc:spChg chg="del">
          <ac:chgData name="Riccardo Rossi" userId="cfd7839ca6e772a1" providerId="LiveId" clId="{FBE40473-8CDF-4FA8-8BB7-AE9C7B3A629B}" dt="2024-10-04T08:46:56.936" v="11683" actId="478"/>
          <ac:spMkLst>
            <pc:docMk/>
            <pc:sldMk cId="2515490555" sldId="281"/>
            <ac:spMk id="7" creationId="{DD271A17-38B3-2CD6-9929-65A5398DFB65}"/>
          </ac:spMkLst>
        </pc:spChg>
        <pc:spChg chg="del">
          <ac:chgData name="Riccardo Rossi" userId="cfd7839ca6e772a1" providerId="LiveId" clId="{FBE40473-8CDF-4FA8-8BB7-AE9C7B3A629B}" dt="2024-10-04T08:46:56.936" v="11683" actId="478"/>
          <ac:spMkLst>
            <pc:docMk/>
            <pc:sldMk cId="2515490555" sldId="281"/>
            <ac:spMk id="9" creationId="{61709566-C9B5-30D6-CA0E-E7CF432EB99E}"/>
          </ac:spMkLst>
        </pc:spChg>
        <pc:spChg chg="del">
          <ac:chgData name="Riccardo Rossi" userId="cfd7839ca6e772a1" providerId="LiveId" clId="{FBE40473-8CDF-4FA8-8BB7-AE9C7B3A629B}" dt="2024-10-04T08:46:56.936" v="11683" actId="478"/>
          <ac:spMkLst>
            <pc:docMk/>
            <pc:sldMk cId="2515490555" sldId="281"/>
            <ac:spMk id="10" creationId="{0F0B2E67-1BEC-FB8C-961D-BA2F0CA14985}"/>
          </ac:spMkLst>
        </pc:spChg>
        <pc:spChg chg="add mod">
          <ac:chgData name="Riccardo Rossi" userId="cfd7839ca6e772a1" providerId="LiveId" clId="{FBE40473-8CDF-4FA8-8BB7-AE9C7B3A629B}" dt="2024-10-04T09:53:08.153" v="12353" actId="164"/>
          <ac:spMkLst>
            <pc:docMk/>
            <pc:sldMk cId="2515490555" sldId="281"/>
            <ac:spMk id="13" creationId="{6AD4399D-8A24-266B-0C74-298C782D2593}"/>
          </ac:spMkLst>
        </pc:spChg>
        <pc:spChg chg="del">
          <ac:chgData name="Riccardo Rossi" userId="cfd7839ca6e772a1" providerId="LiveId" clId="{FBE40473-8CDF-4FA8-8BB7-AE9C7B3A629B}" dt="2024-10-04T08:46:56.936" v="11683" actId="478"/>
          <ac:spMkLst>
            <pc:docMk/>
            <pc:sldMk cId="2515490555" sldId="281"/>
            <ac:spMk id="15" creationId="{8F13572C-C16B-A7FF-7BFD-D6AA8267C681}"/>
          </ac:spMkLst>
        </pc:spChg>
        <pc:spChg chg="add del mod">
          <ac:chgData name="Riccardo Rossi" userId="cfd7839ca6e772a1" providerId="LiveId" clId="{FBE40473-8CDF-4FA8-8BB7-AE9C7B3A629B}" dt="2024-10-04T10:19:44.597" v="13578" actId="21"/>
          <ac:spMkLst>
            <pc:docMk/>
            <pc:sldMk cId="2515490555" sldId="281"/>
            <ac:spMk id="17" creationId="{ADF2D8C0-DFDD-082C-0030-C1F0BF191C00}"/>
          </ac:spMkLst>
        </pc:spChg>
        <pc:spChg chg="add del mod">
          <ac:chgData name="Riccardo Rossi" userId="cfd7839ca6e772a1" providerId="LiveId" clId="{FBE40473-8CDF-4FA8-8BB7-AE9C7B3A629B}" dt="2024-10-04T09:55:45.421" v="12422" actId="478"/>
          <ac:spMkLst>
            <pc:docMk/>
            <pc:sldMk cId="2515490555" sldId="281"/>
            <ac:spMk id="18" creationId="{D912EDC2-CF44-97FC-C29C-76FBBFC51751}"/>
          </ac:spMkLst>
        </pc:spChg>
        <pc:spChg chg="del">
          <ac:chgData name="Riccardo Rossi" userId="cfd7839ca6e772a1" providerId="LiveId" clId="{FBE40473-8CDF-4FA8-8BB7-AE9C7B3A629B}" dt="2024-10-04T08:46:56.936" v="11683" actId="478"/>
          <ac:spMkLst>
            <pc:docMk/>
            <pc:sldMk cId="2515490555" sldId="281"/>
            <ac:spMk id="19" creationId="{C8EAEC2B-59A7-4B6C-58FB-5B6D51CE03E4}"/>
          </ac:spMkLst>
        </pc:spChg>
        <pc:spChg chg="del">
          <ac:chgData name="Riccardo Rossi" userId="cfd7839ca6e772a1" providerId="LiveId" clId="{FBE40473-8CDF-4FA8-8BB7-AE9C7B3A629B}" dt="2024-10-04T08:46:56.936" v="11683" actId="478"/>
          <ac:spMkLst>
            <pc:docMk/>
            <pc:sldMk cId="2515490555" sldId="281"/>
            <ac:spMk id="24" creationId="{484B5B28-D24B-8669-6D73-61494938D60B}"/>
          </ac:spMkLst>
        </pc:spChg>
        <pc:spChg chg="add del mod">
          <ac:chgData name="Riccardo Rossi" userId="cfd7839ca6e772a1" providerId="LiveId" clId="{FBE40473-8CDF-4FA8-8BB7-AE9C7B3A629B}" dt="2024-10-04T10:19:44.597" v="13578" actId="21"/>
          <ac:spMkLst>
            <pc:docMk/>
            <pc:sldMk cId="2515490555" sldId="281"/>
            <ac:spMk id="25" creationId="{1CB86911-15B1-231D-CF86-57166EF5B045}"/>
          </ac:spMkLst>
        </pc:spChg>
        <pc:spChg chg="add del mod">
          <ac:chgData name="Riccardo Rossi" userId="cfd7839ca6e772a1" providerId="LiveId" clId="{FBE40473-8CDF-4FA8-8BB7-AE9C7B3A629B}" dt="2024-10-04T10:19:44.597" v="13578" actId="21"/>
          <ac:spMkLst>
            <pc:docMk/>
            <pc:sldMk cId="2515490555" sldId="281"/>
            <ac:spMk id="26" creationId="{056DC16D-AB12-C78B-F107-BB1995C8F569}"/>
          </ac:spMkLst>
        </pc:spChg>
        <pc:spChg chg="add del mod">
          <ac:chgData name="Riccardo Rossi" userId="cfd7839ca6e772a1" providerId="LiveId" clId="{FBE40473-8CDF-4FA8-8BB7-AE9C7B3A629B}" dt="2024-10-04T09:57:12.489" v="12521" actId="478"/>
          <ac:spMkLst>
            <pc:docMk/>
            <pc:sldMk cId="2515490555" sldId="281"/>
            <ac:spMk id="27" creationId="{34652CD8-8518-90E1-7CB3-379FD22AD50B}"/>
          </ac:spMkLst>
        </pc:spChg>
        <pc:spChg chg="add del mod">
          <ac:chgData name="Riccardo Rossi" userId="cfd7839ca6e772a1" providerId="LiveId" clId="{FBE40473-8CDF-4FA8-8BB7-AE9C7B3A629B}" dt="2024-10-04T09:57:34.919" v="12545"/>
          <ac:spMkLst>
            <pc:docMk/>
            <pc:sldMk cId="2515490555" sldId="281"/>
            <ac:spMk id="28" creationId="{16BA6069-0A68-1C39-028C-D0B7CDDF8B63}"/>
          </ac:spMkLst>
        </pc:spChg>
        <pc:spChg chg="add mod">
          <ac:chgData name="Riccardo Rossi" userId="cfd7839ca6e772a1" providerId="LiveId" clId="{FBE40473-8CDF-4FA8-8BB7-AE9C7B3A629B}" dt="2024-10-04T09:59:16.596" v="12599" actId="404"/>
          <ac:spMkLst>
            <pc:docMk/>
            <pc:sldMk cId="2515490555" sldId="281"/>
            <ac:spMk id="29" creationId="{2F02462E-D04F-3141-66FE-874B519FD607}"/>
          </ac:spMkLst>
        </pc:spChg>
        <pc:spChg chg="add mod">
          <ac:chgData name="Riccardo Rossi" userId="cfd7839ca6e772a1" providerId="LiveId" clId="{FBE40473-8CDF-4FA8-8BB7-AE9C7B3A629B}" dt="2024-10-04T09:59:16.596" v="12599" actId="404"/>
          <ac:spMkLst>
            <pc:docMk/>
            <pc:sldMk cId="2515490555" sldId="281"/>
            <ac:spMk id="30" creationId="{3A7C077B-BAC0-4B12-C2F7-4A930B2B0F57}"/>
          </ac:spMkLst>
        </pc:spChg>
        <pc:spChg chg="add mod">
          <ac:chgData name="Riccardo Rossi" userId="cfd7839ca6e772a1" providerId="LiveId" clId="{FBE40473-8CDF-4FA8-8BB7-AE9C7B3A629B}" dt="2024-10-04T09:59:16.596" v="12599" actId="404"/>
          <ac:spMkLst>
            <pc:docMk/>
            <pc:sldMk cId="2515490555" sldId="281"/>
            <ac:spMk id="31" creationId="{4BB543B2-FB9C-C6D9-7A09-E076C9557CDD}"/>
          </ac:spMkLst>
        </pc:spChg>
        <pc:spChg chg="add mod">
          <ac:chgData name="Riccardo Rossi" userId="cfd7839ca6e772a1" providerId="LiveId" clId="{FBE40473-8CDF-4FA8-8BB7-AE9C7B3A629B}" dt="2024-10-04T09:59:35.181" v="12617" actId="1036"/>
          <ac:spMkLst>
            <pc:docMk/>
            <pc:sldMk cId="2515490555" sldId="281"/>
            <ac:spMk id="32" creationId="{D2775695-12B4-4E48-5D6F-2190BF87F434}"/>
          </ac:spMkLst>
        </pc:spChg>
        <pc:spChg chg="add mod">
          <ac:chgData name="Riccardo Rossi" userId="cfd7839ca6e772a1" providerId="LiveId" clId="{FBE40473-8CDF-4FA8-8BB7-AE9C7B3A629B}" dt="2024-10-04T09:59:16.596" v="12599" actId="404"/>
          <ac:spMkLst>
            <pc:docMk/>
            <pc:sldMk cId="2515490555" sldId="281"/>
            <ac:spMk id="33" creationId="{6613F390-EF06-B22E-B664-64DA40C1C95B}"/>
          </ac:spMkLst>
        </pc:spChg>
        <pc:spChg chg="add mod">
          <ac:chgData name="Riccardo Rossi" userId="cfd7839ca6e772a1" providerId="LiveId" clId="{FBE40473-8CDF-4FA8-8BB7-AE9C7B3A629B}" dt="2024-10-04T09:59:25.045" v="12602" actId="1076"/>
          <ac:spMkLst>
            <pc:docMk/>
            <pc:sldMk cId="2515490555" sldId="281"/>
            <ac:spMk id="36" creationId="{50E2D5C1-2A91-E791-1B71-E8A6777BF615}"/>
          </ac:spMkLst>
        </pc:spChg>
        <pc:spChg chg="add del mod ord">
          <ac:chgData name="Riccardo Rossi" userId="cfd7839ca6e772a1" providerId="LiveId" clId="{FBE40473-8CDF-4FA8-8BB7-AE9C7B3A629B}" dt="2024-10-04T10:19:44.597" v="13578" actId="21"/>
          <ac:spMkLst>
            <pc:docMk/>
            <pc:sldMk cId="2515490555" sldId="281"/>
            <ac:spMk id="38" creationId="{6D4112F4-E2D0-1E20-E552-FB18968B5DD0}"/>
          </ac:spMkLst>
        </pc:spChg>
        <pc:spChg chg="add del mod">
          <ac:chgData name="Riccardo Rossi" userId="cfd7839ca6e772a1" providerId="LiveId" clId="{FBE40473-8CDF-4FA8-8BB7-AE9C7B3A629B}" dt="2024-10-04T10:19:44.597" v="13578" actId="21"/>
          <ac:spMkLst>
            <pc:docMk/>
            <pc:sldMk cId="2515490555" sldId="281"/>
            <ac:spMk id="44" creationId="{6E8C5772-C814-C788-A14C-DBA4DB244EAE}"/>
          </ac:spMkLst>
        </pc:spChg>
        <pc:spChg chg="add del mod">
          <ac:chgData name="Riccardo Rossi" userId="cfd7839ca6e772a1" providerId="LiveId" clId="{FBE40473-8CDF-4FA8-8BB7-AE9C7B3A629B}" dt="2024-10-04T10:19:44.597" v="13578" actId="21"/>
          <ac:spMkLst>
            <pc:docMk/>
            <pc:sldMk cId="2515490555" sldId="281"/>
            <ac:spMk id="46" creationId="{852FE9C1-1900-94DA-35FF-2176D4A173CA}"/>
          </ac:spMkLst>
        </pc:spChg>
        <pc:spChg chg="add del mod">
          <ac:chgData name="Riccardo Rossi" userId="cfd7839ca6e772a1" providerId="LiveId" clId="{FBE40473-8CDF-4FA8-8BB7-AE9C7B3A629B}" dt="2024-10-04T10:19:44.597" v="13578" actId="21"/>
          <ac:spMkLst>
            <pc:docMk/>
            <pc:sldMk cId="2515490555" sldId="281"/>
            <ac:spMk id="47" creationId="{52FEA671-6C7E-4FA0-7E8A-F900E767C8FF}"/>
          </ac:spMkLst>
        </pc:spChg>
        <pc:spChg chg="add del mod">
          <ac:chgData name="Riccardo Rossi" userId="cfd7839ca6e772a1" providerId="LiveId" clId="{FBE40473-8CDF-4FA8-8BB7-AE9C7B3A629B}" dt="2024-10-04T10:19:44.597" v="13578" actId="21"/>
          <ac:spMkLst>
            <pc:docMk/>
            <pc:sldMk cId="2515490555" sldId="281"/>
            <ac:spMk id="58" creationId="{83D5743D-D448-7CDB-124E-BAADB8A6FC04}"/>
          </ac:spMkLst>
        </pc:spChg>
        <pc:spChg chg="add del mod">
          <ac:chgData name="Riccardo Rossi" userId="cfd7839ca6e772a1" providerId="LiveId" clId="{FBE40473-8CDF-4FA8-8BB7-AE9C7B3A629B}" dt="2024-10-04T10:19:44.597" v="13578" actId="21"/>
          <ac:spMkLst>
            <pc:docMk/>
            <pc:sldMk cId="2515490555" sldId="281"/>
            <ac:spMk id="59" creationId="{4C98B294-7236-0E52-8A70-75F708AD04E6}"/>
          </ac:spMkLst>
        </pc:spChg>
        <pc:spChg chg="add del mod">
          <ac:chgData name="Riccardo Rossi" userId="cfd7839ca6e772a1" providerId="LiveId" clId="{FBE40473-8CDF-4FA8-8BB7-AE9C7B3A629B}" dt="2024-10-04T10:19:44.597" v="13578" actId="21"/>
          <ac:spMkLst>
            <pc:docMk/>
            <pc:sldMk cId="2515490555" sldId="281"/>
            <ac:spMk id="60" creationId="{4080CEB9-4C2D-6340-F941-96A8EB6FCF77}"/>
          </ac:spMkLst>
        </pc:spChg>
        <pc:spChg chg="add del mod">
          <ac:chgData name="Riccardo Rossi" userId="cfd7839ca6e772a1" providerId="LiveId" clId="{FBE40473-8CDF-4FA8-8BB7-AE9C7B3A629B}" dt="2024-10-04T10:19:44.597" v="13578" actId="21"/>
          <ac:spMkLst>
            <pc:docMk/>
            <pc:sldMk cId="2515490555" sldId="281"/>
            <ac:spMk id="65" creationId="{51DA12ED-D9F0-190C-B627-6D888434EC71}"/>
          </ac:spMkLst>
        </pc:spChg>
        <pc:spChg chg="add del mod">
          <ac:chgData name="Riccardo Rossi" userId="cfd7839ca6e772a1" providerId="LiveId" clId="{FBE40473-8CDF-4FA8-8BB7-AE9C7B3A629B}" dt="2024-10-04T10:19:44.597" v="13578" actId="21"/>
          <ac:spMkLst>
            <pc:docMk/>
            <pc:sldMk cId="2515490555" sldId="281"/>
            <ac:spMk id="74" creationId="{1C17C806-F590-4A30-CD58-4D025B875560}"/>
          </ac:spMkLst>
        </pc:spChg>
        <pc:spChg chg="add del mod ord">
          <ac:chgData name="Riccardo Rossi" userId="cfd7839ca6e772a1" providerId="LiveId" clId="{FBE40473-8CDF-4FA8-8BB7-AE9C7B3A629B}" dt="2024-10-04T10:19:44.597" v="13578" actId="21"/>
          <ac:spMkLst>
            <pc:docMk/>
            <pc:sldMk cId="2515490555" sldId="281"/>
            <ac:spMk id="75" creationId="{F3EF20F0-78F8-4CB5-1EAD-6D429579065B}"/>
          </ac:spMkLst>
        </pc:spChg>
        <pc:spChg chg="add del mod">
          <ac:chgData name="Riccardo Rossi" userId="cfd7839ca6e772a1" providerId="LiveId" clId="{FBE40473-8CDF-4FA8-8BB7-AE9C7B3A629B}" dt="2024-10-04T10:19:44.597" v="13578" actId="21"/>
          <ac:spMkLst>
            <pc:docMk/>
            <pc:sldMk cId="2515490555" sldId="281"/>
            <ac:spMk id="87" creationId="{CF0987E8-EC81-FB71-1AD5-9AE64B077C4D}"/>
          </ac:spMkLst>
        </pc:spChg>
        <pc:spChg chg="add del mod">
          <ac:chgData name="Riccardo Rossi" userId="cfd7839ca6e772a1" providerId="LiveId" clId="{FBE40473-8CDF-4FA8-8BB7-AE9C7B3A629B}" dt="2024-10-04T10:19:44.597" v="13578" actId="21"/>
          <ac:spMkLst>
            <pc:docMk/>
            <pc:sldMk cId="2515490555" sldId="281"/>
            <ac:spMk id="88" creationId="{1C8DA231-3EEF-50B2-0964-FF4CE4B2E0A1}"/>
          </ac:spMkLst>
        </pc:spChg>
        <pc:spChg chg="add del mod">
          <ac:chgData name="Riccardo Rossi" userId="cfd7839ca6e772a1" providerId="LiveId" clId="{FBE40473-8CDF-4FA8-8BB7-AE9C7B3A629B}" dt="2024-10-04T10:19:44.597" v="13578" actId="21"/>
          <ac:spMkLst>
            <pc:docMk/>
            <pc:sldMk cId="2515490555" sldId="281"/>
            <ac:spMk id="90" creationId="{DE28EBA8-5C8C-2DA5-641A-6D045EE83E79}"/>
          </ac:spMkLst>
        </pc:spChg>
        <pc:spChg chg="add del mod">
          <ac:chgData name="Riccardo Rossi" userId="cfd7839ca6e772a1" providerId="LiveId" clId="{FBE40473-8CDF-4FA8-8BB7-AE9C7B3A629B}" dt="2024-10-04T10:19:44.597" v="13578" actId="21"/>
          <ac:spMkLst>
            <pc:docMk/>
            <pc:sldMk cId="2515490555" sldId="281"/>
            <ac:spMk id="91" creationId="{445860FE-6EC3-ACC5-2C20-E6EC5B1BFBBF}"/>
          </ac:spMkLst>
        </pc:spChg>
        <pc:spChg chg="add del mod">
          <ac:chgData name="Riccardo Rossi" userId="cfd7839ca6e772a1" providerId="LiveId" clId="{FBE40473-8CDF-4FA8-8BB7-AE9C7B3A629B}" dt="2024-10-04T10:19:44.597" v="13578" actId="21"/>
          <ac:spMkLst>
            <pc:docMk/>
            <pc:sldMk cId="2515490555" sldId="281"/>
            <ac:spMk id="92" creationId="{87CA2E01-DF18-19CA-CC1D-C8E19F2985BF}"/>
          </ac:spMkLst>
        </pc:spChg>
        <pc:spChg chg="add del mod">
          <ac:chgData name="Riccardo Rossi" userId="cfd7839ca6e772a1" providerId="LiveId" clId="{FBE40473-8CDF-4FA8-8BB7-AE9C7B3A629B}" dt="2024-10-04T10:19:44.597" v="13578" actId="21"/>
          <ac:spMkLst>
            <pc:docMk/>
            <pc:sldMk cId="2515490555" sldId="281"/>
            <ac:spMk id="93" creationId="{A1723D69-7759-F9F3-D34D-16823993BF2D}"/>
          </ac:spMkLst>
        </pc:spChg>
        <pc:spChg chg="add del mod">
          <ac:chgData name="Riccardo Rossi" userId="cfd7839ca6e772a1" providerId="LiveId" clId="{FBE40473-8CDF-4FA8-8BB7-AE9C7B3A629B}" dt="2024-10-04T10:19:44.597" v="13578" actId="21"/>
          <ac:spMkLst>
            <pc:docMk/>
            <pc:sldMk cId="2515490555" sldId="281"/>
            <ac:spMk id="94" creationId="{D6F7BC5A-D025-CEAA-E05B-425957CB1741}"/>
          </ac:spMkLst>
        </pc:spChg>
        <pc:spChg chg="add del mod">
          <ac:chgData name="Riccardo Rossi" userId="cfd7839ca6e772a1" providerId="LiveId" clId="{FBE40473-8CDF-4FA8-8BB7-AE9C7B3A629B}" dt="2024-10-04T10:19:44.597" v="13578" actId="21"/>
          <ac:spMkLst>
            <pc:docMk/>
            <pc:sldMk cId="2515490555" sldId="281"/>
            <ac:spMk id="95" creationId="{456DA9D8-9F29-77F7-14DB-676E77137FDC}"/>
          </ac:spMkLst>
        </pc:spChg>
        <pc:spChg chg="add del mod">
          <ac:chgData name="Riccardo Rossi" userId="cfd7839ca6e772a1" providerId="LiveId" clId="{FBE40473-8CDF-4FA8-8BB7-AE9C7B3A629B}" dt="2024-10-04T10:19:44.597" v="13578" actId="21"/>
          <ac:spMkLst>
            <pc:docMk/>
            <pc:sldMk cId="2515490555" sldId="281"/>
            <ac:spMk id="96" creationId="{0F13C67D-2B73-72AB-9CB3-D66092A75944}"/>
          </ac:spMkLst>
        </pc:spChg>
        <pc:spChg chg="add del mod">
          <ac:chgData name="Riccardo Rossi" userId="cfd7839ca6e772a1" providerId="LiveId" clId="{FBE40473-8CDF-4FA8-8BB7-AE9C7B3A629B}" dt="2024-10-04T10:19:44.597" v="13578" actId="21"/>
          <ac:spMkLst>
            <pc:docMk/>
            <pc:sldMk cId="2515490555" sldId="281"/>
            <ac:spMk id="102" creationId="{004496D2-7568-1CF2-4FD3-908F0ADEFC21}"/>
          </ac:spMkLst>
        </pc:spChg>
        <pc:spChg chg="add del mod">
          <ac:chgData name="Riccardo Rossi" userId="cfd7839ca6e772a1" providerId="LiveId" clId="{FBE40473-8CDF-4FA8-8BB7-AE9C7B3A629B}" dt="2024-10-04T10:19:44.597" v="13578" actId="21"/>
          <ac:spMkLst>
            <pc:docMk/>
            <pc:sldMk cId="2515490555" sldId="281"/>
            <ac:spMk id="103" creationId="{17E3C0DF-28F9-D10B-DD28-AB0A6AAAA26A}"/>
          </ac:spMkLst>
        </pc:spChg>
        <pc:spChg chg="add del mod">
          <ac:chgData name="Riccardo Rossi" userId="cfd7839ca6e772a1" providerId="LiveId" clId="{FBE40473-8CDF-4FA8-8BB7-AE9C7B3A629B}" dt="2024-10-04T10:19:44.597" v="13578" actId="21"/>
          <ac:spMkLst>
            <pc:docMk/>
            <pc:sldMk cId="2515490555" sldId="281"/>
            <ac:spMk id="104" creationId="{163020F7-905D-7B7F-3C8C-169BA727B7CC}"/>
          </ac:spMkLst>
        </pc:spChg>
        <pc:spChg chg="add del mod">
          <ac:chgData name="Riccardo Rossi" userId="cfd7839ca6e772a1" providerId="LiveId" clId="{FBE40473-8CDF-4FA8-8BB7-AE9C7B3A629B}" dt="2024-10-04T10:16:30.548" v="13475" actId="478"/>
          <ac:spMkLst>
            <pc:docMk/>
            <pc:sldMk cId="2515490555" sldId="281"/>
            <ac:spMk id="105" creationId="{5832EB72-9F38-CAF2-9B66-F6234D8D6B1A}"/>
          </ac:spMkLst>
        </pc:spChg>
        <pc:spChg chg="add del mod">
          <ac:chgData name="Riccardo Rossi" userId="cfd7839ca6e772a1" providerId="LiveId" clId="{FBE40473-8CDF-4FA8-8BB7-AE9C7B3A629B}" dt="2024-10-04T10:19:44.597" v="13578" actId="21"/>
          <ac:spMkLst>
            <pc:docMk/>
            <pc:sldMk cId="2515490555" sldId="281"/>
            <ac:spMk id="106" creationId="{9FFB8CBD-CEEA-A7A8-1D89-AA7E86F21C9A}"/>
          </ac:spMkLst>
        </pc:spChg>
        <pc:spChg chg="add del mod">
          <ac:chgData name="Riccardo Rossi" userId="cfd7839ca6e772a1" providerId="LiveId" clId="{FBE40473-8CDF-4FA8-8BB7-AE9C7B3A629B}" dt="2024-10-04T10:19:44.597" v="13578" actId="21"/>
          <ac:spMkLst>
            <pc:docMk/>
            <pc:sldMk cId="2515490555" sldId="281"/>
            <ac:spMk id="112" creationId="{5A4B3410-8F10-49F7-2C5D-F2C8804A3D5B}"/>
          </ac:spMkLst>
        </pc:spChg>
        <pc:spChg chg="add del mod">
          <ac:chgData name="Riccardo Rossi" userId="cfd7839ca6e772a1" providerId="LiveId" clId="{FBE40473-8CDF-4FA8-8BB7-AE9C7B3A629B}" dt="2024-10-04T10:19:44.597" v="13578" actId="21"/>
          <ac:spMkLst>
            <pc:docMk/>
            <pc:sldMk cId="2515490555" sldId="281"/>
            <ac:spMk id="116" creationId="{9A0A943F-3B82-1E2A-5371-DAE9E3FE82FB}"/>
          </ac:spMkLst>
        </pc:spChg>
        <pc:grpChg chg="add del mod">
          <ac:chgData name="Riccardo Rossi" userId="cfd7839ca6e772a1" providerId="LiveId" clId="{FBE40473-8CDF-4FA8-8BB7-AE9C7B3A629B}" dt="2024-10-04T09:53:56.514" v="12359" actId="21"/>
          <ac:grpSpMkLst>
            <pc:docMk/>
            <pc:sldMk cId="2515490555" sldId="281"/>
            <ac:grpSpMk id="14" creationId="{A373063D-2DAC-3213-CD10-741C60910A82}"/>
          </ac:grpSpMkLst>
        </pc:grpChg>
        <pc:grpChg chg="add del mod">
          <ac:chgData name="Riccardo Rossi" userId="cfd7839ca6e772a1" providerId="LiveId" clId="{FBE40473-8CDF-4FA8-8BB7-AE9C7B3A629B}" dt="2024-10-04T10:19:44.597" v="13578" actId="21"/>
          <ac:grpSpMkLst>
            <pc:docMk/>
            <pc:sldMk cId="2515490555" sldId="281"/>
            <ac:grpSpMk id="34" creationId="{FA856C4A-B5E8-88DB-8F54-FEBDC82DD666}"/>
          </ac:grpSpMkLst>
        </pc:grpChg>
        <pc:grpChg chg="add del mod">
          <ac:chgData name="Riccardo Rossi" userId="cfd7839ca6e772a1" providerId="LiveId" clId="{FBE40473-8CDF-4FA8-8BB7-AE9C7B3A629B}" dt="2024-10-04T10:19:44.597" v="13578" actId="21"/>
          <ac:grpSpMkLst>
            <pc:docMk/>
            <pc:sldMk cId="2515490555" sldId="281"/>
            <ac:grpSpMk id="35" creationId="{7B1B101C-5988-7DD3-3DD6-2C6358FE1FCB}"/>
          </ac:grpSpMkLst>
        </pc:grpChg>
        <pc:grpChg chg="add del mod">
          <ac:chgData name="Riccardo Rossi" userId="cfd7839ca6e772a1" providerId="LiveId" clId="{FBE40473-8CDF-4FA8-8BB7-AE9C7B3A629B}" dt="2024-10-04T10:19:44.597" v="13578" actId="21"/>
          <ac:grpSpMkLst>
            <pc:docMk/>
            <pc:sldMk cId="2515490555" sldId="281"/>
            <ac:grpSpMk id="37" creationId="{1B2B6EE8-A34B-1EE3-8045-816FF352AA00}"/>
          </ac:grpSpMkLst>
        </pc:grpChg>
        <pc:picChg chg="add mod modCrop">
          <ac:chgData name="Riccardo Rossi" userId="cfd7839ca6e772a1" providerId="LiveId" clId="{FBE40473-8CDF-4FA8-8BB7-AE9C7B3A629B}" dt="2024-10-04T09:53:08.153" v="12353" actId="164"/>
          <ac:picMkLst>
            <pc:docMk/>
            <pc:sldMk cId="2515490555" sldId="281"/>
            <ac:picMk id="11" creationId="{B1C91E03-1124-22DD-2138-8937AC216CA2}"/>
          </ac:picMkLst>
        </pc:picChg>
        <pc:picChg chg="add del mod">
          <ac:chgData name="Riccardo Rossi" userId="cfd7839ca6e772a1" providerId="LiveId" clId="{FBE40473-8CDF-4FA8-8BB7-AE9C7B3A629B}" dt="2024-10-04T10:19:44.597" v="13578" actId="21"/>
          <ac:picMkLst>
            <pc:docMk/>
            <pc:sldMk cId="2515490555" sldId="281"/>
            <ac:picMk id="16" creationId="{7123E37A-AA83-E6E3-5C1B-E7881E048661}"/>
          </ac:picMkLst>
        </pc:picChg>
        <pc:picChg chg="add del mod">
          <ac:chgData name="Riccardo Rossi" userId="cfd7839ca6e772a1" providerId="LiveId" clId="{FBE40473-8CDF-4FA8-8BB7-AE9C7B3A629B}" dt="2024-10-04T10:19:44.597" v="13578" actId="21"/>
          <ac:picMkLst>
            <pc:docMk/>
            <pc:sldMk cId="2515490555" sldId="281"/>
            <ac:picMk id="76" creationId="{0D59423D-9511-B308-9011-0E630FD2E962}"/>
          </ac:picMkLst>
        </pc:picChg>
        <pc:picChg chg="add del mod">
          <ac:chgData name="Riccardo Rossi" userId="cfd7839ca6e772a1" providerId="LiveId" clId="{FBE40473-8CDF-4FA8-8BB7-AE9C7B3A629B}" dt="2024-10-04T10:19:44.597" v="13578" actId="21"/>
          <ac:picMkLst>
            <pc:docMk/>
            <pc:sldMk cId="2515490555" sldId="281"/>
            <ac:picMk id="80" creationId="{B24332C9-0257-7F41-4E3C-D1043E901567}"/>
          </ac:picMkLst>
        </pc:picChg>
        <pc:picChg chg="add del mod">
          <ac:chgData name="Riccardo Rossi" userId="cfd7839ca6e772a1" providerId="LiveId" clId="{FBE40473-8CDF-4FA8-8BB7-AE9C7B3A629B}" dt="2024-10-04T10:12:03.921" v="13313" actId="478"/>
          <ac:picMkLst>
            <pc:docMk/>
            <pc:sldMk cId="2515490555" sldId="281"/>
            <ac:picMk id="89" creationId="{192C70F3-F486-3F8C-5B1E-033001DF8A1D}"/>
          </ac:picMkLst>
        </pc:picChg>
        <pc:picChg chg="add mod">
          <ac:chgData name="Riccardo Rossi" userId="cfd7839ca6e772a1" providerId="LiveId" clId="{FBE40473-8CDF-4FA8-8BB7-AE9C7B3A629B}" dt="2024-10-04T10:19:54.092" v="13580" actId="1076"/>
          <ac:picMkLst>
            <pc:docMk/>
            <pc:sldMk cId="2515490555" sldId="281"/>
            <ac:picMk id="117" creationId="{878D4813-BDE2-AB6F-7B46-71C1136F9EDE}"/>
          </ac:picMkLst>
        </pc:picChg>
        <pc:cxnChg chg="del mod">
          <ac:chgData name="Riccardo Rossi" userId="cfd7839ca6e772a1" providerId="LiveId" clId="{FBE40473-8CDF-4FA8-8BB7-AE9C7B3A629B}" dt="2024-10-04T08:46:56.936" v="11683" actId="478"/>
          <ac:cxnSpMkLst>
            <pc:docMk/>
            <pc:sldMk cId="2515490555" sldId="281"/>
            <ac:cxnSpMk id="12" creationId="{02CBCB69-CFB2-7073-AD07-AA9820F92C72}"/>
          </ac:cxnSpMkLst>
        </pc:cxnChg>
        <pc:cxnChg chg="del mod">
          <ac:chgData name="Riccardo Rossi" userId="cfd7839ca6e772a1" providerId="LiveId" clId="{FBE40473-8CDF-4FA8-8BB7-AE9C7B3A629B}" dt="2024-10-04T08:46:56.936" v="11683" actId="478"/>
          <ac:cxnSpMkLst>
            <pc:docMk/>
            <pc:sldMk cId="2515490555" sldId="281"/>
            <ac:cxnSpMk id="20" creationId="{3F50C489-9495-649C-7285-E8E2DC82D529}"/>
          </ac:cxnSpMkLst>
        </pc:cxnChg>
        <pc:cxnChg chg="add del mod">
          <ac:chgData name="Riccardo Rossi" userId="cfd7839ca6e772a1" providerId="LiveId" clId="{FBE40473-8CDF-4FA8-8BB7-AE9C7B3A629B}" dt="2024-10-04T10:19:44.597" v="13578" actId="21"/>
          <ac:cxnSpMkLst>
            <pc:docMk/>
            <pc:sldMk cId="2515490555" sldId="281"/>
            <ac:cxnSpMk id="22" creationId="{83105AAB-9C3C-7618-EC95-4A05A2E86714}"/>
          </ac:cxnSpMkLst>
        </pc:cxnChg>
        <pc:cxnChg chg="del mod">
          <ac:chgData name="Riccardo Rossi" userId="cfd7839ca6e772a1" providerId="LiveId" clId="{FBE40473-8CDF-4FA8-8BB7-AE9C7B3A629B}" dt="2024-10-04T08:46:56.936" v="11683" actId="478"/>
          <ac:cxnSpMkLst>
            <pc:docMk/>
            <pc:sldMk cId="2515490555" sldId="281"/>
            <ac:cxnSpMk id="23" creationId="{77CCDE9F-B700-80C9-3A93-D3865579B528}"/>
          </ac:cxnSpMkLst>
        </pc:cxnChg>
        <pc:cxnChg chg="add del mod">
          <ac:chgData name="Riccardo Rossi" userId="cfd7839ca6e772a1" providerId="LiveId" clId="{FBE40473-8CDF-4FA8-8BB7-AE9C7B3A629B}" dt="2024-10-04T10:19:44.597" v="13578" actId="21"/>
          <ac:cxnSpMkLst>
            <pc:docMk/>
            <pc:sldMk cId="2515490555" sldId="281"/>
            <ac:cxnSpMk id="45" creationId="{8254B565-B16B-A481-ADA7-FB27D488C231}"/>
          </ac:cxnSpMkLst>
        </pc:cxnChg>
        <pc:cxnChg chg="add del mod">
          <ac:chgData name="Riccardo Rossi" userId="cfd7839ca6e772a1" providerId="LiveId" clId="{FBE40473-8CDF-4FA8-8BB7-AE9C7B3A629B}" dt="2024-10-04T10:19:44.597" v="13578" actId="21"/>
          <ac:cxnSpMkLst>
            <pc:docMk/>
            <pc:sldMk cId="2515490555" sldId="281"/>
            <ac:cxnSpMk id="61" creationId="{E96B88AF-8D5A-7E0C-F6EC-48EC417D5F51}"/>
          </ac:cxnSpMkLst>
        </pc:cxnChg>
        <pc:cxnChg chg="add del mod">
          <ac:chgData name="Riccardo Rossi" userId="cfd7839ca6e772a1" providerId="LiveId" clId="{FBE40473-8CDF-4FA8-8BB7-AE9C7B3A629B}" dt="2024-10-04T10:19:44.597" v="13578" actId="21"/>
          <ac:cxnSpMkLst>
            <pc:docMk/>
            <pc:sldMk cId="2515490555" sldId="281"/>
            <ac:cxnSpMk id="66" creationId="{73369D34-D132-D946-21D7-F36B7B485125}"/>
          </ac:cxnSpMkLst>
        </pc:cxnChg>
        <pc:cxnChg chg="add del mod">
          <ac:chgData name="Riccardo Rossi" userId="cfd7839ca6e772a1" providerId="LiveId" clId="{FBE40473-8CDF-4FA8-8BB7-AE9C7B3A629B}" dt="2024-10-04T10:19:44.597" v="13578" actId="21"/>
          <ac:cxnSpMkLst>
            <pc:docMk/>
            <pc:sldMk cId="2515490555" sldId="281"/>
            <ac:cxnSpMk id="69" creationId="{D597578A-D976-A617-9377-86F0DEBB45F5}"/>
          </ac:cxnSpMkLst>
        </pc:cxnChg>
        <pc:cxnChg chg="add del mod">
          <ac:chgData name="Riccardo Rossi" userId="cfd7839ca6e772a1" providerId="LiveId" clId="{FBE40473-8CDF-4FA8-8BB7-AE9C7B3A629B}" dt="2024-10-04T10:09:59.824" v="13224" actId="11529"/>
          <ac:cxnSpMkLst>
            <pc:docMk/>
            <pc:sldMk cId="2515490555" sldId="281"/>
            <ac:cxnSpMk id="78" creationId="{2D1EB5F9-AD5E-43CB-39C8-F6E695130176}"/>
          </ac:cxnSpMkLst>
        </pc:cxnChg>
        <pc:cxnChg chg="add del mod">
          <ac:chgData name="Riccardo Rossi" userId="cfd7839ca6e772a1" providerId="LiveId" clId="{FBE40473-8CDF-4FA8-8BB7-AE9C7B3A629B}" dt="2024-10-04T10:19:44.597" v="13578" actId="21"/>
          <ac:cxnSpMkLst>
            <pc:docMk/>
            <pc:sldMk cId="2515490555" sldId="281"/>
            <ac:cxnSpMk id="79" creationId="{8A616009-C912-FA10-E057-777D574316FC}"/>
          </ac:cxnSpMkLst>
        </pc:cxnChg>
        <pc:cxnChg chg="add del mod">
          <ac:chgData name="Riccardo Rossi" userId="cfd7839ca6e772a1" providerId="LiveId" clId="{FBE40473-8CDF-4FA8-8BB7-AE9C7B3A629B}" dt="2024-10-04T10:19:44.597" v="13578" actId="21"/>
          <ac:cxnSpMkLst>
            <pc:docMk/>
            <pc:sldMk cId="2515490555" sldId="281"/>
            <ac:cxnSpMk id="85" creationId="{0C554B77-C947-1017-1DEF-D018D75DFAD7}"/>
          </ac:cxnSpMkLst>
        </pc:cxnChg>
        <pc:cxnChg chg="add del mod">
          <ac:chgData name="Riccardo Rossi" userId="cfd7839ca6e772a1" providerId="LiveId" clId="{FBE40473-8CDF-4FA8-8BB7-AE9C7B3A629B}" dt="2024-10-04T10:13:07.327" v="13351" actId="478"/>
          <ac:cxnSpMkLst>
            <pc:docMk/>
            <pc:sldMk cId="2515490555" sldId="281"/>
            <ac:cxnSpMk id="98" creationId="{A67E4F0B-AC35-752E-AED4-140411A78F10}"/>
          </ac:cxnSpMkLst>
        </pc:cxnChg>
        <pc:cxnChg chg="add del mod">
          <ac:chgData name="Riccardo Rossi" userId="cfd7839ca6e772a1" providerId="LiveId" clId="{FBE40473-8CDF-4FA8-8BB7-AE9C7B3A629B}" dt="2024-10-04T10:13:23.640" v="13356" actId="478"/>
          <ac:cxnSpMkLst>
            <pc:docMk/>
            <pc:sldMk cId="2515490555" sldId="281"/>
            <ac:cxnSpMk id="100" creationId="{EE515D2F-FEBE-AAA6-F93A-DF0B92D642E1}"/>
          </ac:cxnSpMkLst>
        </pc:cxnChg>
        <pc:cxnChg chg="add del mod">
          <ac:chgData name="Riccardo Rossi" userId="cfd7839ca6e772a1" providerId="LiveId" clId="{FBE40473-8CDF-4FA8-8BB7-AE9C7B3A629B}" dt="2024-10-04T10:19:44.597" v="13578" actId="21"/>
          <ac:cxnSpMkLst>
            <pc:docMk/>
            <pc:sldMk cId="2515490555" sldId="281"/>
            <ac:cxnSpMk id="101" creationId="{E2F18E09-C1E9-D318-8896-9C55CA7B119A}"/>
          </ac:cxnSpMkLst>
        </pc:cxnChg>
        <pc:cxnChg chg="add del mod">
          <ac:chgData name="Riccardo Rossi" userId="cfd7839ca6e772a1" providerId="LiveId" clId="{FBE40473-8CDF-4FA8-8BB7-AE9C7B3A629B}" dt="2024-10-04T10:19:44.597" v="13578" actId="21"/>
          <ac:cxnSpMkLst>
            <pc:docMk/>
            <pc:sldMk cId="2515490555" sldId="281"/>
            <ac:cxnSpMk id="108" creationId="{491EB943-717B-74CE-4D47-01424258CBC8}"/>
          </ac:cxnSpMkLst>
        </pc:cxnChg>
        <pc:cxnChg chg="add del mod">
          <ac:chgData name="Riccardo Rossi" userId="cfd7839ca6e772a1" providerId="LiveId" clId="{FBE40473-8CDF-4FA8-8BB7-AE9C7B3A629B}" dt="2024-10-04T10:19:44.597" v="13578" actId="21"/>
          <ac:cxnSpMkLst>
            <pc:docMk/>
            <pc:sldMk cId="2515490555" sldId="281"/>
            <ac:cxnSpMk id="109" creationId="{128C92FB-ACA5-D1DF-D4B5-55DAE542AB5B}"/>
          </ac:cxnSpMkLst>
        </pc:cxnChg>
        <pc:cxnChg chg="add del mod">
          <ac:chgData name="Riccardo Rossi" userId="cfd7839ca6e772a1" providerId="LiveId" clId="{FBE40473-8CDF-4FA8-8BB7-AE9C7B3A629B}" dt="2024-10-04T10:19:44.597" v="13578" actId="21"/>
          <ac:cxnSpMkLst>
            <pc:docMk/>
            <pc:sldMk cId="2515490555" sldId="281"/>
            <ac:cxnSpMk id="113" creationId="{65575217-F80B-2852-96D0-80F4F23D645D}"/>
          </ac:cxnSpMkLst>
        </pc:cxnChg>
      </pc:sldChg>
      <pc:sldChg chg="del">
        <pc:chgData name="Riccardo Rossi" userId="cfd7839ca6e772a1" providerId="LiveId" clId="{FBE40473-8CDF-4FA8-8BB7-AE9C7B3A629B}" dt="2024-09-24T13:41:37.022" v="164" actId="47"/>
        <pc:sldMkLst>
          <pc:docMk/>
          <pc:sldMk cId="1774031918" sldId="282"/>
        </pc:sldMkLst>
      </pc:sldChg>
      <pc:sldChg chg="add del">
        <pc:chgData name="Riccardo Rossi" userId="cfd7839ca6e772a1" providerId="LiveId" clId="{FBE40473-8CDF-4FA8-8BB7-AE9C7B3A629B}" dt="2024-10-04T08:25:46.975" v="11247"/>
        <pc:sldMkLst>
          <pc:docMk/>
          <pc:sldMk cId="2102369375" sldId="282"/>
        </pc:sldMkLst>
      </pc:sldChg>
      <pc:sldChg chg="addSp delSp modSp add mod">
        <pc:chgData name="Riccardo Rossi" userId="cfd7839ca6e772a1" providerId="LiveId" clId="{FBE40473-8CDF-4FA8-8BB7-AE9C7B3A629B}" dt="2024-10-04T09:11:55.321" v="11733" actId="6549"/>
        <pc:sldMkLst>
          <pc:docMk/>
          <pc:sldMk cId="2783619787" sldId="282"/>
        </pc:sldMkLst>
        <pc:spChg chg="mod">
          <ac:chgData name="Riccardo Rossi" userId="cfd7839ca6e772a1" providerId="LiveId" clId="{FBE40473-8CDF-4FA8-8BB7-AE9C7B3A629B}" dt="2024-10-04T09:11:55.321" v="11733" actId="6549"/>
          <ac:spMkLst>
            <pc:docMk/>
            <pc:sldMk cId="2783619787" sldId="282"/>
            <ac:spMk id="3" creationId="{2CFD626C-FEAB-E8DA-36EB-0A2F6EDEEFA3}"/>
          </ac:spMkLst>
        </pc:spChg>
        <pc:spChg chg="mod topLvl">
          <ac:chgData name="Riccardo Rossi" userId="cfd7839ca6e772a1" providerId="LiveId" clId="{FBE40473-8CDF-4FA8-8BB7-AE9C7B3A629B}" dt="2024-10-04T08:25:56.485" v="11252" actId="478"/>
          <ac:spMkLst>
            <pc:docMk/>
            <pc:sldMk cId="2783619787" sldId="282"/>
            <ac:spMk id="6" creationId="{17F7E35F-E473-1B74-DA04-80FF9F2A56B0}"/>
          </ac:spMkLst>
        </pc:spChg>
        <pc:spChg chg="add del">
          <ac:chgData name="Riccardo Rossi" userId="cfd7839ca6e772a1" providerId="LiveId" clId="{FBE40473-8CDF-4FA8-8BB7-AE9C7B3A629B}" dt="2024-10-04T08:25:57.272" v="11254" actId="478"/>
          <ac:spMkLst>
            <pc:docMk/>
            <pc:sldMk cId="2783619787" sldId="282"/>
            <ac:spMk id="7" creationId="{DD271A17-38B3-2CD6-9929-65A5398DFB65}"/>
          </ac:spMkLst>
        </pc:spChg>
        <pc:spChg chg="add del">
          <ac:chgData name="Riccardo Rossi" userId="cfd7839ca6e772a1" providerId="LiveId" clId="{FBE40473-8CDF-4FA8-8BB7-AE9C7B3A629B}" dt="2024-10-04T08:25:56.867" v="11253" actId="478"/>
          <ac:spMkLst>
            <pc:docMk/>
            <pc:sldMk cId="2783619787" sldId="282"/>
            <ac:spMk id="9" creationId="{61709566-C9B5-30D6-CA0E-E7CF432EB99E}"/>
          </ac:spMkLst>
        </pc:spChg>
        <pc:spChg chg="add del mod topLvl">
          <ac:chgData name="Riccardo Rossi" userId="cfd7839ca6e772a1" providerId="LiveId" clId="{FBE40473-8CDF-4FA8-8BB7-AE9C7B3A629B}" dt="2024-10-04T08:25:56.485" v="11252" actId="478"/>
          <ac:spMkLst>
            <pc:docMk/>
            <pc:sldMk cId="2783619787" sldId="282"/>
            <ac:spMk id="10" creationId="{0F0B2E67-1BEC-FB8C-961D-BA2F0CA14985}"/>
          </ac:spMkLst>
        </pc:spChg>
        <pc:spChg chg="mod">
          <ac:chgData name="Riccardo Rossi" userId="cfd7839ca6e772a1" providerId="LiveId" clId="{FBE40473-8CDF-4FA8-8BB7-AE9C7B3A629B}" dt="2024-10-04T08:29:30.318" v="11375" actId="20577"/>
          <ac:spMkLst>
            <pc:docMk/>
            <pc:sldMk cId="2783619787" sldId="282"/>
            <ac:spMk id="15" creationId="{8F13572C-C16B-A7FF-7BFD-D6AA8267C681}"/>
          </ac:spMkLst>
        </pc:spChg>
        <pc:spChg chg="mod">
          <ac:chgData name="Riccardo Rossi" userId="cfd7839ca6e772a1" providerId="LiveId" clId="{FBE40473-8CDF-4FA8-8BB7-AE9C7B3A629B}" dt="2024-10-04T08:32:48.989" v="11454" actId="1038"/>
          <ac:spMkLst>
            <pc:docMk/>
            <pc:sldMk cId="2783619787" sldId="282"/>
            <ac:spMk id="19" creationId="{C8EAEC2B-59A7-4B6C-58FB-5B6D51CE03E4}"/>
          </ac:spMkLst>
        </pc:spChg>
        <pc:spChg chg="add mod">
          <ac:chgData name="Riccardo Rossi" userId="cfd7839ca6e772a1" providerId="LiveId" clId="{FBE40473-8CDF-4FA8-8BB7-AE9C7B3A629B}" dt="2024-10-04T08:30:06.765" v="11386" actId="12788"/>
          <ac:spMkLst>
            <pc:docMk/>
            <pc:sldMk cId="2783619787" sldId="282"/>
            <ac:spMk id="22" creationId="{14AEC492-9B8A-0CCC-ECAB-776948311574}"/>
          </ac:spMkLst>
        </pc:spChg>
        <pc:spChg chg="mod">
          <ac:chgData name="Riccardo Rossi" userId="cfd7839ca6e772a1" providerId="LiveId" clId="{FBE40473-8CDF-4FA8-8BB7-AE9C7B3A629B}" dt="2024-10-04T08:29:43.892" v="11378" actId="20577"/>
          <ac:spMkLst>
            <pc:docMk/>
            <pc:sldMk cId="2783619787" sldId="282"/>
            <ac:spMk id="24" creationId="{484B5B28-D24B-8669-6D73-61494938D60B}"/>
          </ac:spMkLst>
        </pc:spChg>
        <pc:spChg chg="del mod">
          <ac:chgData name="Riccardo Rossi" userId="cfd7839ca6e772a1" providerId="LiveId" clId="{FBE40473-8CDF-4FA8-8BB7-AE9C7B3A629B}" dt="2024-10-04T08:28:49.014" v="11349" actId="478"/>
          <ac:spMkLst>
            <pc:docMk/>
            <pc:sldMk cId="2783619787" sldId="282"/>
            <ac:spMk id="28" creationId="{106D6E55-5D32-D578-C21F-B00C7CBADD9B}"/>
          </ac:spMkLst>
        </pc:spChg>
        <pc:spChg chg="add mod">
          <ac:chgData name="Riccardo Rossi" userId="cfd7839ca6e772a1" providerId="LiveId" clId="{FBE40473-8CDF-4FA8-8BB7-AE9C7B3A629B}" dt="2024-10-04T08:30:27.401" v="11393" actId="1076"/>
          <ac:spMkLst>
            <pc:docMk/>
            <pc:sldMk cId="2783619787" sldId="282"/>
            <ac:spMk id="32" creationId="{11AF8D68-B4D6-1F3A-D15D-470EF82A74F2}"/>
          </ac:spMkLst>
        </pc:spChg>
        <pc:spChg chg="add mod">
          <ac:chgData name="Riccardo Rossi" userId="cfd7839ca6e772a1" providerId="LiveId" clId="{FBE40473-8CDF-4FA8-8BB7-AE9C7B3A629B}" dt="2024-10-04T08:30:29.128" v="11395" actId="1076"/>
          <ac:spMkLst>
            <pc:docMk/>
            <pc:sldMk cId="2783619787" sldId="282"/>
            <ac:spMk id="33" creationId="{7F46893B-563E-0593-82C0-D5FFB99B5E62}"/>
          </ac:spMkLst>
        </pc:spChg>
        <pc:spChg chg="add mod">
          <ac:chgData name="Riccardo Rossi" userId="cfd7839ca6e772a1" providerId="LiveId" clId="{FBE40473-8CDF-4FA8-8BB7-AE9C7B3A629B}" dt="2024-10-04T08:30:32.648" v="11397" actId="1076"/>
          <ac:spMkLst>
            <pc:docMk/>
            <pc:sldMk cId="2783619787" sldId="282"/>
            <ac:spMk id="34" creationId="{6F9659E3-A32D-37B2-607E-CFDFF84F40DD}"/>
          </ac:spMkLst>
        </pc:spChg>
        <pc:spChg chg="add mod">
          <ac:chgData name="Riccardo Rossi" userId="cfd7839ca6e772a1" providerId="LiveId" clId="{FBE40473-8CDF-4FA8-8BB7-AE9C7B3A629B}" dt="2024-10-04T08:30:36.199" v="11399" actId="1076"/>
          <ac:spMkLst>
            <pc:docMk/>
            <pc:sldMk cId="2783619787" sldId="282"/>
            <ac:spMk id="35" creationId="{B6D47260-E435-5EB8-CF3E-667D971A9DF7}"/>
          </ac:spMkLst>
        </pc:spChg>
        <pc:spChg chg="add mod">
          <ac:chgData name="Riccardo Rossi" userId="cfd7839ca6e772a1" providerId="LiveId" clId="{FBE40473-8CDF-4FA8-8BB7-AE9C7B3A629B}" dt="2024-10-04T08:31:54.546" v="11441" actId="1076"/>
          <ac:spMkLst>
            <pc:docMk/>
            <pc:sldMk cId="2783619787" sldId="282"/>
            <ac:spMk id="36" creationId="{97A4C649-B031-1B8A-88E0-415EA18DC24F}"/>
          </ac:spMkLst>
        </pc:spChg>
        <pc:spChg chg="add mod">
          <ac:chgData name="Riccardo Rossi" userId="cfd7839ca6e772a1" providerId="LiveId" clId="{FBE40473-8CDF-4FA8-8BB7-AE9C7B3A629B}" dt="2024-10-04T08:30:41.269" v="11403" actId="1076"/>
          <ac:spMkLst>
            <pc:docMk/>
            <pc:sldMk cId="2783619787" sldId="282"/>
            <ac:spMk id="37" creationId="{7A1337A6-D12A-71E4-2CF3-59901BE1F303}"/>
          </ac:spMkLst>
        </pc:spChg>
        <pc:spChg chg="add mod">
          <ac:chgData name="Riccardo Rossi" userId="cfd7839ca6e772a1" providerId="LiveId" clId="{FBE40473-8CDF-4FA8-8BB7-AE9C7B3A629B}" dt="2024-10-04T08:32:10.322" v="11445" actId="1076"/>
          <ac:spMkLst>
            <pc:docMk/>
            <pc:sldMk cId="2783619787" sldId="282"/>
            <ac:spMk id="44" creationId="{43CC3C61-8FA3-FFB6-1642-38E96D5E30A5}"/>
          </ac:spMkLst>
        </pc:spChg>
        <pc:grpChg chg="add del mod">
          <ac:chgData name="Riccardo Rossi" userId="cfd7839ca6e772a1" providerId="LiveId" clId="{FBE40473-8CDF-4FA8-8BB7-AE9C7B3A629B}" dt="2024-10-04T08:30:06.765" v="11386" actId="12788"/>
          <ac:grpSpMkLst>
            <pc:docMk/>
            <pc:sldMk cId="2783619787" sldId="282"/>
            <ac:grpSpMk id="27" creationId="{1A620969-C2D1-894C-0CE8-6B8A154697F8}"/>
          </ac:grpSpMkLst>
        </pc:grpChg>
        <pc:cxnChg chg="mod">
          <ac:chgData name="Riccardo Rossi" userId="cfd7839ca6e772a1" providerId="LiveId" clId="{FBE40473-8CDF-4FA8-8BB7-AE9C7B3A629B}" dt="2024-10-04T08:32:44.024" v="11448" actId="1582"/>
          <ac:cxnSpMkLst>
            <pc:docMk/>
            <pc:sldMk cId="2783619787" sldId="282"/>
            <ac:cxnSpMk id="12" creationId="{02CBCB69-CFB2-7073-AD07-AA9820F92C72}"/>
          </ac:cxnSpMkLst>
        </pc:cxnChg>
        <pc:cxnChg chg="add mod">
          <ac:chgData name="Riccardo Rossi" userId="cfd7839ca6e772a1" providerId="LiveId" clId="{FBE40473-8CDF-4FA8-8BB7-AE9C7B3A629B}" dt="2024-10-04T08:32:44.024" v="11448" actId="1582"/>
          <ac:cxnSpMkLst>
            <pc:docMk/>
            <pc:sldMk cId="2783619787" sldId="282"/>
            <ac:cxnSpMk id="16" creationId="{EC17366A-02A2-2BB7-E0E0-21BBC7CD0588}"/>
          </ac:cxnSpMkLst>
        </pc:cxnChg>
        <pc:cxnChg chg="mod">
          <ac:chgData name="Riccardo Rossi" userId="cfd7839ca6e772a1" providerId="LiveId" clId="{FBE40473-8CDF-4FA8-8BB7-AE9C7B3A629B}" dt="2024-10-04T08:32:48.989" v="11454" actId="1038"/>
          <ac:cxnSpMkLst>
            <pc:docMk/>
            <pc:sldMk cId="2783619787" sldId="282"/>
            <ac:cxnSpMk id="20" creationId="{3F50C489-9495-649C-7285-E8E2DC82D529}"/>
          </ac:cxnSpMkLst>
        </pc:cxnChg>
        <pc:cxnChg chg="del mod">
          <ac:chgData name="Riccardo Rossi" userId="cfd7839ca6e772a1" providerId="LiveId" clId="{FBE40473-8CDF-4FA8-8BB7-AE9C7B3A629B}" dt="2024-10-04T08:26:43.998" v="11277" actId="478"/>
          <ac:cxnSpMkLst>
            <pc:docMk/>
            <pc:sldMk cId="2783619787" sldId="282"/>
            <ac:cxnSpMk id="23" creationId="{77CCDE9F-B700-80C9-3A93-D3865579B528}"/>
          </ac:cxnSpMkLst>
        </pc:cxnChg>
        <pc:cxnChg chg="add mod">
          <ac:chgData name="Riccardo Rossi" userId="cfd7839ca6e772a1" providerId="LiveId" clId="{FBE40473-8CDF-4FA8-8BB7-AE9C7B3A629B}" dt="2024-10-04T08:32:44.024" v="11448" actId="1582"/>
          <ac:cxnSpMkLst>
            <pc:docMk/>
            <pc:sldMk cId="2783619787" sldId="282"/>
            <ac:cxnSpMk id="25" creationId="{10262F1F-7452-4367-2FD4-687CA5DD0C18}"/>
          </ac:cxnSpMkLst>
        </pc:cxnChg>
        <pc:cxnChg chg="add mod">
          <ac:chgData name="Riccardo Rossi" userId="cfd7839ca6e772a1" providerId="LiveId" clId="{FBE40473-8CDF-4FA8-8BB7-AE9C7B3A629B}" dt="2024-10-04T08:32:44.024" v="11448" actId="1582"/>
          <ac:cxnSpMkLst>
            <pc:docMk/>
            <pc:sldMk cId="2783619787" sldId="282"/>
            <ac:cxnSpMk id="38" creationId="{77D5F0FF-CC59-9595-B12F-2F97E1CC3E93}"/>
          </ac:cxnSpMkLst>
        </pc:cxnChg>
        <pc:cxnChg chg="add mod">
          <ac:chgData name="Riccardo Rossi" userId="cfd7839ca6e772a1" providerId="LiveId" clId="{FBE40473-8CDF-4FA8-8BB7-AE9C7B3A629B}" dt="2024-10-04T08:32:44.024" v="11448" actId="1582"/>
          <ac:cxnSpMkLst>
            <pc:docMk/>
            <pc:sldMk cId="2783619787" sldId="282"/>
            <ac:cxnSpMk id="41" creationId="{A22E55DA-97EC-E4E1-80AD-99C67CD9BE1D}"/>
          </ac:cxnSpMkLst>
        </pc:cxnChg>
        <pc:cxnChg chg="add mod">
          <ac:chgData name="Riccardo Rossi" userId="cfd7839ca6e772a1" providerId="LiveId" clId="{FBE40473-8CDF-4FA8-8BB7-AE9C7B3A629B}" dt="2024-10-04T08:32:44.024" v="11448" actId="1582"/>
          <ac:cxnSpMkLst>
            <pc:docMk/>
            <pc:sldMk cId="2783619787" sldId="282"/>
            <ac:cxnSpMk id="47" creationId="{AECB4FD8-BD87-7CDE-2B7F-5E38CBB02594}"/>
          </ac:cxnSpMkLst>
        </pc:cxnChg>
        <pc:cxnChg chg="add mod">
          <ac:chgData name="Riccardo Rossi" userId="cfd7839ca6e772a1" providerId="LiveId" clId="{FBE40473-8CDF-4FA8-8BB7-AE9C7B3A629B}" dt="2024-10-04T08:32:44.024" v="11448" actId="1582"/>
          <ac:cxnSpMkLst>
            <pc:docMk/>
            <pc:sldMk cId="2783619787" sldId="282"/>
            <ac:cxnSpMk id="51" creationId="{F2C0FC40-CA3B-3367-73A2-2684159AE168}"/>
          </ac:cxnSpMkLst>
        </pc:cxnChg>
        <pc:cxnChg chg="add mod">
          <ac:chgData name="Riccardo Rossi" userId="cfd7839ca6e772a1" providerId="LiveId" clId="{FBE40473-8CDF-4FA8-8BB7-AE9C7B3A629B}" dt="2024-10-04T08:32:44.024" v="11448" actId="1582"/>
          <ac:cxnSpMkLst>
            <pc:docMk/>
            <pc:sldMk cId="2783619787" sldId="282"/>
            <ac:cxnSpMk id="54" creationId="{8496D5BC-860D-142A-5749-CB0E05095F4E}"/>
          </ac:cxnSpMkLst>
        </pc:cxnChg>
        <pc:cxnChg chg="add mod">
          <ac:chgData name="Riccardo Rossi" userId="cfd7839ca6e772a1" providerId="LiveId" clId="{FBE40473-8CDF-4FA8-8BB7-AE9C7B3A629B}" dt="2024-10-04T08:32:44.024" v="11448" actId="1582"/>
          <ac:cxnSpMkLst>
            <pc:docMk/>
            <pc:sldMk cId="2783619787" sldId="282"/>
            <ac:cxnSpMk id="59" creationId="{2BDE5BD3-A96B-5D95-ADB7-0586C1ED640F}"/>
          </ac:cxnSpMkLst>
        </pc:cxnChg>
      </pc:sldChg>
      <pc:sldChg chg="del">
        <pc:chgData name="Riccardo Rossi" userId="cfd7839ca6e772a1" providerId="LiveId" clId="{FBE40473-8CDF-4FA8-8BB7-AE9C7B3A629B}" dt="2024-09-24T13:41:36.848" v="163" actId="47"/>
        <pc:sldMkLst>
          <pc:docMk/>
          <pc:sldMk cId="273767261" sldId="283"/>
        </pc:sldMkLst>
      </pc:sldChg>
      <pc:sldChg chg="addSp delSp modSp add mod">
        <pc:chgData name="Riccardo Rossi" userId="cfd7839ca6e772a1" providerId="LiveId" clId="{FBE40473-8CDF-4FA8-8BB7-AE9C7B3A629B}" dt="2024-10-04T13:11:44.588" v="13697" actId="790"/>
        <pc:sldMkLst>
          <pc:docMk/>
          <pc:sldMk cId="721493179" sldId="283"/>
        </pc:sldMkLst>
        <pc:spChg chg="mod">
          <ac:chgData name="Riccardo Rossi" userId="cfd7839ca6e772a1" providerId="LiveId" clId="{FBE40473-8CDF-4FA8-8BB7-AE9C7B3A629B}" dt="2024-10-04T09:12:09.224" v="11751" actId="6549"/>
          <ac:spMkLst>
            <pc:docMk/>
            <pc:sldMk cId="721493179" sldId="283"/>
            <ac:spMk id="3" creationId="{2CFD626C-FEAB-E8DA-36EB-0A2F6EDEEFA3}"/>
          </ac:spMkLst>
        </pc:spChg>
        <pc:spChg chg="del">
          <ac:chgData name="Riccardo Rossi" userId="cfd7839ca6e772a1" providerId="LiveId" clId="{FBE40473-8CDF-4FA8-8BB7-AE9C7B3A629B}" dt="2024-10-04T08:42:18.924" v="11498" actId="478"/>
          <ac:spMkLst>
            <pc:docMk/>
            <pc:sldMk cId="721493179" sldId="283"/>
            <ac:spMk id="15" creationId="{8F13572C-C16B-A7FF-7BFD-D6AA8267C681}"/>
          </ac:spMkLst>
        </pc:spChg>
        <pc:spChg chg="add mod">
          <ac:chgData name="Riccardo Rossi" userId="cfd7839ca6e772a1" providerId="LiveId" clId="{FBE40473-8CDF-4FA8-8BB7-AE9C7B3A629B}" dt="2024-10-04T09:45:55.058" v="12099" actId="1076"/>
          <ac:spMkLst>
            <pc:docMk/>
            <pc:sldMk cId="721493179" sldId="283"/>
            <ac:spMk id="17" creationId="{9AD5473E-52F7-580A-F88F-30A4E56F9774}"/>
          </ac:spMkLst>
        </pc:spChg>
        <pc:spChg chg="del">
          <ac:chgData name="Riccardo Rossi" userId="cfd7839ca6e772a1" providerId="LiveId" clId="{FBE40473-8CDF-4FA8-8BB7-AE9C7B3A629B}" dt="2024-10-04T08:42:18.924" v="11498" actId="478"/>
          <ac:spMkLst>
            <pc:docMk/>
            <pc:sldMk cId="721493179" sldId="283"/>
            <ac:spMk id="19" creationId="{C8EAEC2B-59A7-4B6C-58FB-5B6D51CE03E4}"/>
          </ac:spMkLst>
        </pc:spChg>
        <pc:spChg chg="del">
          <ac:chgData name="Riccardo Rossi" userId="cfd7839ca6e772a1" providerId="LiveId" clId="{FBE40473-8CDF-4FA8-8BB7-AE9C7B3A629B}" dt="2024-10-04T08:42:18.924" v="11498" actId="478"/>
          <ac:spMkLst>
            <pc:docMk/>
            <pc:sldMk cId="721493179" sldId="283"/>
            <ac:spMk id="22" creationId="{14AEC492-9B8A-0CCC-ECAB-776948311574}"/>
          </ac:spMkLst>
        </pc:spChg>
        <pc:spChg chg="add mod">
          <ac:chgData name="Riccardo Rossi" userId="cfd7839ca6e772a1" providerId="LiveId" clId="{FBE40473-8CDF-4FA8-8BB7-AE9C7B3A629B}" dt="2024-10-04T09:13:35.772" v="12056" actId="113"/>
          <ac:spMkLst>
            <pc:docMk/>
            <pc:sldMk cId="721493179" sldId="283"/>
            <ac:spMk id="23" creationId="{A7C73AEF-8FE2-1A22-E98C-1D43EBAF6ADF}"/>
          </ac:spMkLst>
        </pc:spChg>
        <pc:spChg chg="del">
          <ac:chgData name="Riccardo Rossi" userId="cfd7839ca6e772a1" providerId="LiveId" clId="{FBE40473-8CDF-4FA8-8BB7-AE9C7B3A629B}" dt="2024-10-04T08:42:18.924" v="11498" actId="478"/>
          <ac:spMkLst>
            <pc:docMk/>
            <pc:sldMk cId="721493179" sldId="283"/>
            <ac:spMk id="24" creationId="{484B5B28-D24B-8669-6D73-61494938D60B}"/>
          </ac:spMkLst>
        </pc:spChg>
        <pc:spChg chg="del">
          <ac:chgData name="Riccardo Rossi" userId="cfd7839ca6e772a1" providerId="LiveId" clId="{FBE40473-8CDF-4FA8-8BB7-AE9C7B3A629B}" dt="2024-10-04T08:42:18.924" v="11498" actId="478"/>
          <ac:spMkLst>
            <pc:docMk/>
            <pc:sldMk cId="721493179" sldId="283"/>
            <ac:spMk id="32" creationId="{11AF8D68-B4D6-1F3A-D15D-470EF82A74F2}"/>
          </ac:spMkLst>
        </pc:spChg>
        <pc:spChg chg="del">
          <ac:chgData name="Riccardo Rossi" userId="cfd7839ca6e772a1" providerId="LiveId" clId="{FBE40473-8CDF-4FA8-8BB7-AE9C7B3A629B}" dt="2024-10-04T08:42:18.924" v="11498" actId="478"/>
          <ac:spMkLst>
            <pc:docMk/>
            <pc:sldMk cId="721493179" sldId="283"/>
            <ac:spMk id="33" creationId="{7F46893B-563E-0593-82C0-D5FFB99B5E62}"/>
          </ac:spMkLst>
        </pc:spChg>
        <pc:spChg chg="del">
          <ac:chgData name="Riccardo Rossi" userId="cfd7839ca6e772a1" providerId="LiveId" clId="{FBE40473-8CDF-4FA8-8BB7-AE9C7B3A629B}" dt="2024-10-04T08:42:18.924" v="11498" actId="478"/>
          <ac:spMkLst>
            <pc:docMk/>
            <pc:sldMk cId="721493179" sldId="283"/>
            <ac:spMk id="34" creationId="{6F9659E3-A32D-37B2-607E-CFDFF84F40DD}"/>
          </ac:spMkLst>
        </pc:spChg>
        <pc:spChg chg="del">
          <ac:chgData name="Riccardo Rossi" userId="cfd7839ca6e772a1" providerId="LiveId" clId="{FBE40473-8CDF-4FA8-8BB7-AE9C7B3A629B}" dt="2024-10-04T08:42:18.924" v="11498" actId="478"/>
          <ac:spMkLst>
            <pc:docMk/>
            <pc:sldMk cId="721493179" sldId="283"/>
            <ac:spMk id="35" creationId="{B6D47260-E435-5EB8-CF3E-667D971A9DF7}"/>
          </ac:spMkLst>
        </pc:spChg>
        <pc:spChg chg="del">
          <ac:chgData name="Riccardo Rossi" userId="cfd7839ca6e772a1" providerId="LiveId" clId="{FBE40473-8CDF-4FA8-8BB7-AE9C7B3A629B}" dt="2024-10-04T08:42:18.924" v="11498" actId="478"/>
          <ac:spMkLst>
            <pc:docMk/>
            <pc:sldMk cId="721493179" sldId="283"/>
            <ac:spMk id="36" creationId="{97A4C649-B031-1B8A-88E0-415EA18DC24F}"/>
          </ac:spMkLst>
        </pc:spChg>
        <pc:spChg chg="del">
          <ac:chgData name="Riccardo Rossi" userId="cfd7839ca6e772a1" providerId="LiveId" clId="{FBE40473-8CDF-4FA8-8BB7-AE9C7B3A629B}" dt="2024-10-04T08:42:18.924" v="11498" actId="478"/>
          <ac:spMkLst>
            <pc:docMk/>
            <pc:sldMk cId="721493179" sldId="283"/>
            <ac:spMk id="37" creationId="{7A1337A6-D12A-71E4-2CF3-59901BE1F303}"/>
          </ac:spMkLst>
        </pc:spChg>
        <pc:spChg chg="del mod">
          <ac:chgData name="Riccardo Rossi" userId="cfd7839ca6e772a1" providerId="LiveId" clId="{FBE40473-8CDF-4FA8-8BB7-AE9C7B3A629B}" dt="2024-10-04T08:42:18.924" v="11498" actId="478"/>
          <ac:spMkLst>
            <pc:docMk/>
            <pc:sldMk cId="721493179" sldId="283"/>
            <ac:spMk id="44" creationId="{43CC3C61-8FA3-FFB6-1642-38E96D5E30A5}"/>
          </ac:spMkLst>
        </pc:spChg>
        <pc:spChg chg="add mod topLvl">
          <ac:chgData name="Riccardo Rossi" userId="cfd7839ca6e772a1" providerId="LiveId" clId="{FBE40473-8CDF-4FA8-8BB7-AE9C7B3A629B}" dt="2024-10-04T13:11:38.097" v="13696" actId="790"/>
          <ac:spMkLst>
            <pc:docMk/>
            <pc:sldMk cId="721493179" sldId="283"/>
            <ac:spMk id="48" creationId="{823165A7-6B79-D036-1B31-B695BD967110}"/>
          </ac:spMkLst>
        </pc:spChg>
        <pc:spChg chg="add mod topLvl">
          <ac:chgData name="Riccardo Rossi" userId="cfd7839ca6e772a1" providerId="LiveId" clId="{FBE40473-8CDF-4FA8-8BB7-AE9C7B3A629B}" dt="2024-10-04T13:11:38.097" v="13696" actId="790"/>
          <ac:spMkLst>
            <pc:docMk/>
            <pc:sldMk cId="721493179" sldId="283"/>
            <ac:spMk id="49" creationId="{E7D5256C-DEF8-472E-8781-E6B86D1F04F6}"/>
          </ac:spMkLst>
        </pc:spChg>
        <pc:spChg chg="add mod topLvl">
          <ac:chgData name="Riccardo Rossi" userId="cfd7839ca6e772a1" providerId="LiveId" clId="{FBE40473-8CDF-4FA8-8BB7-AE9C7B3A629B}" dt="2024-10-04T13:11:38.097" v="13696" actId="790"/>
          <ac:spMkLst>
            <pc:docMk/>
            <pc:sldMk cId="721493179" sldId="283"/>
            <ac:spMk id="50" creationId="{E6DC13EA-8AB6-7460-593B-A0CAC0EB344B}"/>
          </ac:spMkLst>
        </pc:spChg>
        <pc:spChg chg="add mod topLvl">
          <ac:chgData name="Riccardo Rossi" userId="cfd7839ca6e772a1" providerId="LiveId" clId="{FBE40473-8CDF-4FA8-8BB7-AE9C7B3A629B}" dt="2024-10-04T13:11:38.097" v="13696" actId="790"/>
          <ac:spMkLst>
            <pc:docMk/>
            <pc:sldMk cId="721493179" sldId="283"/>
            <ac:spMk id="52" creationId="{013807CE-9C6C-1A64-6F55-96C3B83EC260}"/>
          </ac:spMkLst>
        </pc:spChg>
        <pc:spChg chg="add mod">
          <ac:chgData name="Riccardo Rossi" userId="cfd7839ca6e772a1" providerId="LiveId" clId="{FBE40473-8CDF-4FA8-8BB7-AE9C7B3A629B}" dt="2024-10-04T09:50:26.848" v="12209" actId="12788"/>
          <ac:spMkLst>
            <pc:docMk/>
            <pc:sldMk cId="721493179" sldId="283"/>
            <ac:spMk id="55" creationId="{EA3A0C27-ED7A-0678-726E-04870F32E7B2}"/>
          </ac:spMkLst>
        </pc:spChg>
        <pc:spChg chg="add mod">
          <ac:chgData name="Riccardo Rossi" userId="cfd7839ca6e772a1" providerId="LiveId" clId="{FBE40473-8CDF-4FA8-8BB7-AE9C7B3A629B}" dt="2024-10-04T13:11:44.588" v="13697" actId="790"/>
          <ac:spMkLst>
            <pc:docMk/>
            <pc:sldMk cId="721493179" sldId="283"/>
            <ac:spMk id="56" creationId="{B850B92F-8201-312C-638F-EDD9E6185082}"/>
          </ac:spMkLst>
        </pc:spChg>
        <pc:spChg chg="add mod">
          <ac:chgData name="Riccardo Rossi" userId="cfd7839ca6e772a1" providerId="LiveId" clId="{FBE40473-8CDF-4FA8-8BB7-AE9C7B3A629B}" dt="2024-10-04T09:52:48.291" v="12352" actId="1038"/>
          <ac:spMkLst>
            <pc:docMk/>
            <pc:sldMk cId="721493179" sldId="283"/>
            <ac:spMk id="57" creationId="{A4BDADE0-CF8E-4445-C716-153A3E434B6E}"/>
          </ac:spMkLst>
        </pc:spChg>
        <pc:grpChg chg="del">
          <ac:chgData name="Riccardo Rossi" userId="cfd7839ca6e772a1" providerId="LiveId" clId="{FBE40473-8CDF-4FA8-8BB7-AE9C7B3A629B}" dt="2024-10-04T08:42:18.924" v="11498" actId="478"/>
          <ac:grpSpMkLst>
            <pc:docMk/>
            <pc:sldMk cId="721493179" sldId="283"/>
            <ac:grpSpMk id="27" creationId="{1A620969-C2D1-894C-0CE8-6B8A154697F8}"/>
          </ac:grpSpMkLst>
        </pc:grpChg>
        <pc:grpChg chg="add del mod">
          <ac:chgData name="Riccardo Rossi" userId="cfd7839ca6e772a1" providerId="LiveId" clId="{FBE40473-8CDF-4FA8-8BB7-AE9C7B3A629B}" dt="2024-10-04T09:51:29.206" v="12263" actId="165"/>
          <ac:grpSpMkLst>
            <pc:docMk/>
            <pc:sldMk cId="721493179" sldId="283"/>
            <ac:grpSpMk id="53" creationId="{50DD2731-63DC-F2C7-26BF-0097B516F722}"/>
          </ac:grpSpMkLst>
        </pc:grpChg>
        <pc:picChg chg="add del mod modCrop">
          <ac:chgData name="Riccardo Rossi" userId="cfd7839ca6e772a1" providerId="LiveId" clId="{FBE40473-8CDF-4FA8-8BB7-AE9C7B3A629B}" dt="2024-10-04T08:43:41.497" v="11526" actId="478"/>
          <ac:picMkLst>
            <pc:docMk/>
            <pc:sldMk cId="721493179" sldId="283"/>
            <ac:picMk id="11" creationId="{753DFDCE-1A9D-D59B-0813-D3B8CDB6B7E0}"/>
          </ac:picMkLst>
        </pc:picChg>
        <pc:picChg chg="add del mod">
          <ac:chgData name="Riccardo Rossi" userId="cfd7839ca6e772a1" providerId="LiveId" clId="{FBE40473-8CDF-4FA8-8BB7-AE9C7B3A629B}" dt="2024-10-04T09:43:27.938" v="12059" actId="478"/>
          <ac:picMkLst>
            <pc:docMk/>
            <pc:sldMk cId="721493179" sldId="283"/>
            <ac:picMk id="13" creationId="{B412C899-5F7C-B477-BD0D-0A72BFC6BACB}"/>
          </ac:picMkLst>
        </pc:picChg>
        <pc:picChg chg="add mod topLvl modCrop">
          <ac:chgData name="Riccardo Rossi" userId="cfd7839ca6e772a1" providerId="LiveId" clId="{FBE40473-8CDF-4FA8-8BB7-AE9C7B3A629B}" dt="2024-10-04T09:51:29.206" v="12263" actId="165"/>
          <ac:picMkLst>
            <pc:docMk/>
            <pc:sldMk cId="721493179" sldId="283"/>
            <ac:picMk id="29" creationId="{1C58C2AD-4464-FF1C-7F7D-12A115F1E84A}"/>
          </ac:picMkLst>
        </pc:picChg>
        <pc:picChg chg="add del mod ord topLvl modCrop">
          <ac:chgData name="Riccardo Rossi" userId="cfd7839ca6e772a1" providerId="LiveId" clId="{FBE40473-8CDF-4FA8-8BB7-AE9C7B3A629B}" dt="2024-10-04T09:51:29.206" v="12263" actId="165"/>
          <ac:picMkLst>
            <pc:docMk/>
            <pc:sldMk cId="721493179" sldId="283"/>
            <ac:picMk id="31" creationId="{ACA4C799-18B3-A57B-F775-BFAB707204A7}"/>
          </ac:picMkLst>
        </pc:picChg>
        <pc:picChg chg="add mod topLvl modCrop">
          <ac:chgData name="Riccardo Rossi" userId="cfd7839ca6e772a1" providerId="LiveId" clId="{FBE40473-8CDF-4FA8-8BB7-AE9C7B3A629B}" dt="2024-10-04T09:51:29.206" v="12263" actId="165"/>
          <ac:picMkLst>
            <pc:docMk/>
            <pc:sldMk cId="721493179" sldId="283"/>
            <ac:picMk id="40" creationId="{82D8FE3A-D931-CE91-1240-912F3E0B8655}"/>
          </ac:picMkLst>
        </pc:picChg>
        <pc:picChg chg="add mod ord topLvl modCrop">
          <ac:chgData name="Riccardo Rossi" userId="cfd7839ca6e772a1" providerId="LiveId" clId="{FBE40473-8CDF-4FA8-8BB7-AE9C7B3A629B}" dt="2024-10-04T09:51:29.206" v="12263" actId="165"/>
          <ac:picMkLst>
            <pc:docMk/>
            <pc:sldMk cId="721493179" sldId="283"/>
            <ac:picMk id="43" creationId="{41DD9528-0AA1-C97C-8296-61960CA0F493}"/>
          </ac:picMkLst>
        </pc:picChg>
        <pc:picChg chg="add mod modCrop">
          <ac:chgData name="Riccardo Rossi" userId="cfd7839ca6e772a1" providerId="LiveId" clId="{FBE40473-8CDF-4FA8-8BB7-AE9C7B3A629B}" dt="2024-10-04T09:50:26.848" v="12209" actId="12788"/>
          <ac:picMkLst>
            <pc:docMk/>
            <pc:sldMk cId="721493179" sldId="283"/>
            <ac:picMk id="46" creationId="{6CAE5111-8DBB-1741-0714-DD5ABB58792D}"/>
          </ac:picMkLst>
        </pc:picChg>
        <pc:cxnChg chg="del mod">
          <ac:chgData name="Riccardo Rossi" userId="cfd7839ca6e772a1" providerId="LiveId" clId="{FBE40473-8CDF-4FA8-8BB7-AE9C7B3A629B}" dt="2024-10-04T08:42:18.924" v="11498" actId="478"/>
          <ac:cxnSpMkLst>
            <pc:docMk/>
            <pc:sldMk cId="721493179" sldId="283"/>
            <ac:cxnSpMk id="12" creationId="{02CBCB69-CFB2-7073-AD07-AA9820F92C72}"/>
          </ac:cxnSpMkLst>
        </pc:cxnChg>
        <pc:cxnChg chg="del mod">
          <ac:chgData name="Riccardo Rossi" userId="cfd7839ca6e772a1" providerId="LiveId" clId="{FBE40473-8CDF-4FA8-8BB7-AE9C7B3A629B}" dt="2024-10-04T08:42:18.924" v="11498" actId="478"/>
          <ac:cxnSpMkLst>
            <pc:docMk/>
            <pc:sldMk cId="721493179" sldId="283"/>
            <ac:cxnSpMk id="16" creationId="{EC17366A-02A2-2BB7-E0E0-21BBC7CD0588}"/>
          </ac:cxnSpMkLst>
        </pc:cxnChg>
        <pc:cxnChg chg="del mod">
          <ac:chgData name="Riccardo Rossi" userId="cfd7839ca6e772a1" providerId="LiveId" clId="{FBE40473-8CDF-4FA8-8BB7-AE9C7B3A629B}" dt="2024-10-04T08:42:18.924" v="11498" actId="478"/>
          <ac:cxnSpMkLst>
            <pc:docMk/>
            <pc:sldMk cId="721493179" sldId="283"/>
            <ac:cxnSpMk id="20" creationId="{3F50C489-9495-649C-7285-E8E2DC82D529}"/>
          </ac:cxnSpMkLst>
        </pc:cxnChg>
        <pc:cxnChg chg="add del mod">
          <ac:chgData name="Riccardo Rossi" userId="cfd7839ca6e772a1" providerId="LiveId" clId="{FBE40473-8CDF-4FA8-8BB7-AE9C7B3A629B}" dt="2024-10-04T09:13:39.928" v="12058" actId="478"/>
          <ac:cxnSpMkLst>
            <pc:docMk/>
            <pc:sldMk cId="721493179" sldId="283"/>
            <ac:cxnSpMk id="21" creationId="{682F6FEA-1837-3655-EA8C-CD46CC8470BA}"/>
          </ac:cxnSpMkLst>
        </pc:cxnChg>
        <pc:cxnChg chg="del mod">
          <ac:chgData name="Riccardo Rossi" userId="cfd7839ca6e772a1" providerId="LiveId" clId="{FBE40473-8CDF-4FA8-8BB7-AE9C7B3A629B}" dt="2024-10-04T08:42:18.924" v="11498" actId="478"/>
          <ac:cxnSpMkLst>
            <pc:docMk/>
            <pc:sldMk cId="721493179" sldId="283"/>
            <ac:cxnSpMk id="25" creationId="{10262F1F-7452-4367-2FD4-687CA5DD0C18}"/>
          </ac:cxnSpMkLst>
        </pc:cxnChg>
        <pc:cxnChg chg="del mod">
          <ac:chgData name="Riccardo Rossi" userId="cfd7839ca6e772a1" providerId="LiveId" clId="{FBE40473-8CDF-4FA8-8BB7-AE9C7B3A629B}" dt="2024-10-04T08:42:18.924" v="11498" actId="478"/>
          <ac:cxnSpMkLst>
            <pc:docMk/>
            <pc:sldMk cId="721493179" sldId="283"/>
            <ac:cxnSpMk id="38" creationId="{77D5F0FF-CC59-9595-B12F-2F97E1CC3E93}"/>
          </ac:cxnSpMkLst>
        </pc:cxnChg>
        <pc:cxnChg chg="del mod">
          <ac:chgData name="Riccardo Rossi" userId="cfd7839ca6e772a1" providerId="LiveId" clId="{FBE40473-8CDF-4FA8-8BB7-AE9C7B3A629B}" dt="2024-10-04T08:42:18.924" v="11498" actId="478"/>
          <ac:cxnSpMkLst>
            <pc:docMk/>
            <pc:sldMk cId="721493179" sldId="283"/>
            <ac:cxnSpMk id="41" creationId="{A22E55DA-97EC-E4E1-80AD-99C67CD9BE1D}"/>
          </ac:cxnSpMkLst>
        </pc:cxnChg>
        <pc:cxnChg chg="del mod">
          <ac:chgData name="Riccardo Rossi" userId="cfd7839ca6e772a1" providerId="LiveId" clId="{FBE40473-8CDF-4FA8-8BB7-AE9C7B3A629B}" dt="2024-10-04T08:42:18.924" v="11498" actId="478"/>
          <ac:cxnSpMkLst>
            <pc:docMk/>
            <pc:sldMk cId="721493179" sldId="283"/>
            <ac:cxnSpMk id="47" creationId="{AECB4FD8-BD87-7CDE-2B7F-5E38CBB02594}"/>
          </ac:cxnSpMkLst>
        </pc:cxnChg>
        <pc:cxnChg chg="del mod">
          <ac:chgData name="Riccardo Rossi" userId="cfd7839ca6e772a1" providerId="LiveId" clId="{FBE40473-8CDF-4FA8-8BB7-AE9C7B3A629B}" dt="2024-10-04T08:42:18.924" v="11498" actId="478"/>
          <ac:cxnSpMkLst>
            <pc:docMk/>
            <pc:sldMk cId="721493179" sldId="283"/>
            <ac:cxnSpMk id="51" creationId="{F2C0FC40-CA3B-3367-73A2-2684159AE168}"/>
          </ac:cxnSpMkLst>
        </pc:cxnChg>
        <pc:cxnChg chg="del mod">
          <ac:chgData name="Riccardo Rossi" userId="cfd7839ca6e772a1" providerId="LiveId" clId="{FBE40473-8CDF-4FA8-8BB7-AE9C7B3A629B}" dt="2024-10-04T08:42:18.924" v="11498" actId="478"/>
          <ac:cxnSpMkLst>
            <pc:docMk/>
            <pc:sldMk cId="721493179" sldId="283"/>
            <ac:cxnSpMk id="54" creationId="{8496D5BC-860D-142A-5749-CB0E05095F4E}"/>
          </ac:cxnSpMkLst>
        </pc:cxnChg>
        <pc:cxnChg chg="del mod">
          <ac:chgData name="Riccardo Rossi" userId="cfd7839ca6e772a1" providerId="LiveId" clId="{FBE40473-8CDF-4FA8-8BB7-AE9C7B3A629B}" dt="2024-10-04T08:42:18.924" v="11498" actId="478"/>
          <ac:cxnSpMkLst>
            <pc:docMk/>
            <pc:sldMk cId="721493179" sldId="283"/>
            <ac:cxnSpMk id="59" creationId="{2BDE5BD3-A96B-5D95-ADB7-0586C1ED640F}"/>
          </ac:cxnSpMkLst>
        </pc:cxnChg>
      </pc:sldChg>
      <pc:sldChg chg="del">
        <pc:chgData name="Riccardo Rossi" userId="cfd7839ca6e772a1" providerId="LiveId" clId="{FBE40473-8CDF-4FA8-8BB7-AE9C7B3A629B}" dt="2024-09-24T13:41:37.407" v="166" actId="47"/>
        <pc:sldMkLst>
          <pc:docMk/>
          <pc:sldMk cId="93981972" sldId="284"/>
        </pc:sldMkLst>
      </pc:sldChg>
      <pc:sldChg chg="addSp modSp add del mod">
        <pc:chgData name="Riccardo Rossi" userId="cfd7839ca6e772a1" providerId="LiveId" clId="{FBE40473-8CDF-4FA8-8BB7-AE9C7B3A629B}" dt="2024-10-04T08:43:46.828" v="11528" actId="47"/>
        <pc:sldMkLst>
          <pc:docMk/>
          <pc:sldMk cId="2178773805" sldId="284"/>
        </pc:sldMkLst>
        <pc:picChg chg="add mod">
          <ac:chgData name="Riccardo Rossi" userId="cfd7839ca6e772a1" providerId="LiveId" clId="{FBE40473-8CDF-4FA8-8BB7-AE9C7B3A629B}" dt="2024-10-04T08:43:32.198" v="11525" actId="1038"/>
          <ac:picMkLst>
            <pc:docMk/>
            <pc:sldMk cId="2178773805" sldId="284"/>
            <ac:picMk id="8" creationId="{3661FE44-4F78-61E4-D9A6-73B6C7759DE3}"/>
          </ac:picMkLst>
        </pc:picChg>
      </pc:sldChg>
      <pc:sldChg chg="add ord">
        <pc:chgData name="Riccardo Rossi" userId="cfd7839ca6e772a1" providerId="LiveId" clId="{FBE40473-8CDF-4FA8-8BB7-AE9C7B3A629B}" dt="2024-10-04T10:19:41.382" v="13577"/>
        <pc:sldMkLst>
          <pc:docMk/>
          <pc:sldMk cId="3662448692" sldId="284"/>
        </pc:sldMkLst>
      </pc:sldChg>
      <pc:sldChg chg="add del">
        <pc:chgData name="Riccardo Rossi" userId="cfd7839ca6e772a1" providerId="LiveId" clId="{FBE40473-8CDF-4FA8-8BB7-AE9C7B3A629B}" dt="2024-10-07T13:30:09.567" v="14624" actId="47"/>
        <pc:sldMkLst>
          <pc:docMk/>
          <pc:sldMk cId="446046362" sldId="285"/>
        </pc:sldMkLst>
      </pc:sldChg>
      <pc:sldChg chg="addSp delSp modSp add mod">
        <pc:chgData name="Riccardo Rossi" userId="cfd7839ca6e772a1" providerId="LiveId" clId="{FBE40473-8CDF-4FA8-8BB7-AE9C7B3A629B}" dt="2024-10-10T13:21:41.350" v="20469" actId="1076"/>
        <pc:sldMkLst>
          <pc:docMk/>
          <pc:sldMk cId="935523828" sldId="286"/>
        </pc:sldMkLst>
        <pc:spChg chg="add mod">
          <ac:chgData name="Riccardo Rossi" userId="cfd7839ca6e772a1" providerId="LiveId" clId="{FBE40473-8CDF-4FA8-8BB7-AE9C7B3A629B}" dt="2024-10-10T13:20:23.989" v="20441" actId="14100"/>
          <ac:spMkLst>
            <pc:docMk/>
            <pc:sldMk cId="935523828" sldId="286"/>
            <ac:spMk id="2" creationId="{81D3564E-4CC1-1399-05B5-FFDE2557321C}"/>
          </ac:spMkLst>
        </pc:spChg>
        <pc:spChg chg="mod">
          <ac:chgData name="Riccardo Rossi" userId="cfd7839ca6e772a1" providerId="LiveId" clId="{FBE40473-8CDF-4FA8-8BB7-AE9C7B3A629B}" dt="2024-10-10T10:47:50.438" v="19221"/>
          <ac:spMkLst>
            <pc:docMk/>
            <pc:sldMk cId="935523828" sldId="286"/>
            <ac:spMk id="6" creationId="{D4CA09AA-913B-3860-79E0-AF3F64B1EB6F}"/>
          </ac:spMkLst>
        </pc:spChg>
        <pc:spChg chg="del">
          <ac:chgData name="Riccardo Rossi" userId="cfd7839ca6e772a1" providerId="LiveId" clId="{FBE40473-8CDF-4FA8-8BB7-AE9C7B3A629B}" dt="2024-10-10T13:21:31.172" v="20458" actId="478"/>
          <ac:spMkLst>
            <pc:docMk/>
            <pc:sldMk cId="935523828" sldId="286"/>
            <ac:spMk id="7" creationId="{55D50E57-8B87-E55F-CF54-821701FCAA0F}"/>
          </ac:spMkLst>
        </pc:spChg>
        <pc:spChg chg="add mod">
          <ac:chgData name="Riccardo Rossi" userId="cfd7839ca6e772a1" providerId="LiveId" clId="{FBE40473-8CDF-4FA8-8BB7-AE9C7B3A629B}" dt="2024-10-10T13:21:36.819" v="20468" actId="1035"/>
          <ac:spMkLst>
            <pc:docMk/>
            <pc:sldMk cId="935523828" sldId="286"/>
            <ac:spMk id="10" creationId="{1372AC22-9DF9-B235-6DAB-190EF8EF08BE}"/>
          </ac:spMkLst>
        </pc:spChg>
        <pc:spChg chg="add mod">
          <ac:chgData name="Riccardo Rossi" userId="cfd7839ca6e772a1" providerId="LiveId" clId="{FBE40473-8CDF-4FA8-8BB7-AE9C7B3A629B}" dt="2024-10-10T13:21:41.350" v="20469" actId="1076"/>
          <ac:spMkLst>
            <pc:docMk/>
            <pc:sldMk cId="935523828" sldId="286"/>
            <ac:spMk id="12" creationId="{AA49EC43-FC14-21E9-5F01-615EF0833E0D}"/>
          </ac:spMkLst>
        </pc:spChg>
        <pc:spChg chg="add mod">
          <ac:chgData name="Riccardo Rossi" userId="cfd7839ca6e772a1" providerId="LiveId" clId="{FBE40473-8CDF-4FA8-8BB7-AE9C7B3A629B}" dt="2024-10-10T13:21:41.350" v="20469" actId="1076"/>
          <ac:spMkLst>
            <pc:docMk/>
            <pc:sldMk cId="935523828" sldId="286"/>
            <ac:spMk id="13" creationId="{01090610-8F60-B12D-4321-8A7B0CDD9483}"/>
          </ac:spMkLst>
        </pc:spChg>
        <pc:picChg chg="del">
          <ac:chgData name="Riccardo Rossi" userId="cfd7839ca6e772a1" providerId="LiveId" clId="{FBE40473-8CDF-4FA8-8BB7-AE9C7B3A629B}" dt="2024-10-07T13:28:25.468" v="14607" actId="478"/>
          <ac:picMkLst>
            <pc:docMk/>
            <pc:sldMk cId="935523828" sldId="286"/>
            <ac:picMk id="2" creationId="{B50C29E4-1719-7FCF-F5DA-909391803FBB}"/>
          </ac:picMkLst>
        </pc:picChg>
        <pc:picChg chg="add mod">
          <ac:chgData name="Riccardo Rossi" userId="cfd7839ca6e772a1" providerId="LiveId" clId="{FBE40473-8CDF-4FA8-8BB7-AE9C7B3A629B}" dt="2024-10-10T13:21:36.819" v="20468" actId="1035"/>
          <ac:picMkLst>
            <pc:docMk/>
            <pc:sldMk cId="935523828" sldId="286"/>
            <ac:picMk id="3" creationId="{C8D27801-67FD-A3CF-9564-F4657CCB83CE}"/>
          </ac:picMkLst>
        </pc:picChg>
        <pc:picChg chg="add mod">
          <ac:chgData name="Riccardo Rossi" userId="cfd7839ca6e772a1" providerId="LiveId" clId="{FBE40473-8CDF-4FA8-8BB7-AE9C7B3A629B}" dt="2024-10-10T13:21:36.819" v="20468" actId="1035"/>
          <ac:picMkLst>
            <pc:docMk/>
            <pc:sldMk cId="935523828" sldId="286"/>
            <ac:picMk id="8" creationId="{5AFC5181-3A23-F65C-1582-DB454E0D831A}"/>
          </ac:picMkLst>
        </pc:picChg>
        <pc:picChg chg="add mod">
          <ac:chgData name="Riccardo Rossi" userId="cfd7839ca6e772a1" providerId="LiveId" clId="{FBE40473-8CDF-4FA8-8BB7-AE9C7B3A629B}" dt="2024-10-07T13:29:18.020" v="14617"/>
          <ac:picMkLst>
            <pc:docMk/>
            <pc:sldMk cId="935523828" sldId="286"/>
            <ac:picMk id="9" creationId="{51F942AB-5044-BC7C-44FA-D946C39E8325}"/>
          </ac:picMkLst>
        </pc:picChg>
        <pc:picChg chg="add mod">
          <ac:chgData name="Riccardo Rossi" userId="cfd7839ca6e772a1" providerId="LiveId" clId="{FBE40473-8CDF-4FA8-8BB7-AE9C7B3A629B}" dt="2024-10-07T13:29:18.020" v="14617"/>
          <ac:picMkLst>
            <pc:docMk/>
            <pc:sldMk cId="935523828" sldId="286"/>
            <ac:picMk id="10" creationId="{973A5D96-E9D4-787A-FBC9-9ACA8C8E129C}"/>
          </ac:picMkLst>
        </pc:picChg>
        <pc:picChg chg="add mod modCrop">
          <ac:chgData name="Riccardo Rossi" userId="cfd7839ca6e772a1" providerId="LiveId" clId="{FBE40473-8CDF-4FA8-8BB7-AE9C7B3A629B}" dt="2024-10-10T13:21:24.177" v="20457" actId="1076"/>
          <ac:picMkLst>
            <pc:docMk/>
            <pc:sldMk cId="935523828" sldId="286"/>
            <ac:picMk id="14" creationId="{B9075A58-DFC4-CCB6-418C-25217E0DCC0D}"/>
          </ac:picMkLst>
        </pc:picChg>
      </pc:sldChg>
      <pc:sldChg chg="addSp delSp modSp add mod">
        <pc:chgData name="Riccardo Rossi" userId="cfd7839ca6e772a1" providerId="LiveId" clId="{FBE40473-8CDF-4FA8-8BB7-AE9C7B3A629B}" dt="2024-10-10T13:22:06.790" v="20471" actId="1076"/>
        <pc:sldMkLst>
          <pc:docMk/>
          <pc:sldMk cId="836972819" sldId="287"/>
        </pc:sldMkLst>
        <pc:spChg chg="mod">
          <ac:chgData name="Riccardo Rossi" userId="cfd7839ca6e772a1" providerId="LiveId" clId="{FBE40473-8CDF-4FA8-8BB7-AE9C7B3A629B}" dt="2024-10-10T10:29:34.518" v="18242" actId="20577"/>
          <ac:spMkLst>
            <pc:docMk/>
            <pc:sldMk cId="836972819" sldId="287"/>
            <ac:spMk id="6" creationId="{D4CA09AA-913B-3860-79E0-AF3F64B1EB6F}"/>
          </ac:spMkLst>
        </pc:spChg>
        <pc:spChg chg="add mod">
          <ac:chgData name="Riccardo Rossi" userId="cfd7839ca6e772a1" providerId="LiveId" clId="{FBE40473-8CDF-4FA8-8BB7-AE9C7B3A629B}" dt="2024-10-10T10:30:32.779" v="18321" actId="555"/>
          <ac:spMkLst>
            <pc:docMk/>
            <pc:sldMk cId="836972819" sldId="287"/>
            <ac:spMk id="10" creationId="{BDB12C4B-8F2B-A71F-32EB-BE68041AE002}"/>
          </ac:spMkLst>
        </pc:spChg>
        <pc:spChg chg="add mod">
          <ac:chgData name="Riccardo Rossi" userId="cfd7839ca6e772a1" providerId="LiveId" clId="{FBE40473-8CDF-4FA8-8BB7-AE9C7B3A629B}" dt="2024-10-10T10:30:35.923" v="18333" actId="1038"/>
          <ac:spMkLst>
            <pc:docMk/>
            <pc:sldMk cId="836972819" sldId="287"/>
            <ac:spMk id="11" creationId="{7633C117-1B9D-BFD2-7D93-69279E35E69F}"/>
          </ac:spMkLst>
        </pc:spChg>
        <pc:spChg chg="add mod">
          <ac:chgData name="Riccardo Rossi" userId="cfd7839ca6e772a1" providerId="LiveId" clId="{FBE40473-8CDF-4FA8-8BB7-AE9C7B3A629B}" dt="2024-10-10T10:33:54.042" v="18824" actId="113"/>
          <ac:spMkLst>
            <pc:docMk/>
            <pc:sldMk cId="836972819" sldId="287"/>
            <ac:spMk id="12" creationId="{71C09C25-1ED6-F200-899D-FFAA0E21838C}"/>
          </ac:spMkLst>
        </pc:spChg>
        <pc:picChg chg="mod modCrop">
          <ac:chgData name="Riccardo Rossi" userId="cfd7839ca6e772a1" providerId="LiveId" clId="{FBE40473-8CDF-4FA8-8BB7-AE9C7B3A629B}" dt="2024-10-10T10:30:02.002" v="18278" actId="1037"/>
          <ac:picMkLst>
            <pc:docMk/>
            <pc:sldMk cId="836972819" sldId="287"/>
            <ac:picMk id="2" creationId="{B50C29E4-1719-7FCF-F5DA-909391803FBB}"/>
          </ac:picMkLst>
        </pc:picChg>
        <pc:picChg chg="add del mod">
          <ac:chgData name="Riccardo Rossi" userId="cfd7839ca6e772a1" providerId="LiveId" clId="{FBE40473-8CDF-4FA8-8BB7-AE9C7B3A629B}" dt="2024-10-10T10:22:53.968" v="18073" actId="478"/>
          <ac:picMkLst>
            <pc:docMk/>
            <pc:sldMk cId="836972819" sldId="287"/>
            <ac:picMk id="3" creationId="{52A77E82-62A5-69AF-95EC-DA94BA5F68F5}"/>
          </ac:picMkLst>
        </pc:picChg>
        <pc:picChg chg="add mod modCrop">
          <ac:chgData name="Riccardo Rossi" userId="cfd7839ca6e772a1" providerId="LiveId" clId="{FBE40473-8CDF-4FA8-8BB7-AE9C7B3A629B}" dt="2024-10-10T10:29:59.158" v="18267" actId="1038"/>
          <ac:picMkLst>
            <pc:docMk/>
            <pc:sldMk cId="836972819" sldId="287"/>
            <ac:picMk id="8" creationId="{1761DB79-FF3A-6F9B-089D-6774BF18AF5B}"/>
          </ac:picMkLst>
        </pc:picChg>
        <pc:picChg chg="add mod">
          <ac:chgData name="Riccardo Rossi" userId="cfd7839ca6e772a1" providerId="LiveId" clId="{FBE40473-8CDF-4FA8-8BB7-AE9C7B3A629B}" dt="2024-10-10T13:22:06.790" v="20471" actId="1076"/>
          <ac:picMkLst>
            <pc:docMk/>
            <pc:sldMk cId="836972819" sldId="287"/>
            <ac:picMk id="9" creationId="{3BB12EE9-B0C4-CE2E-6D3E-C31B6A76ADA5}"/>
          </ac:picMkLst>
        </pc:picChg>
        <pc:cxnChg chg="add mod">
          <ac:chgData name="Riccardo Rossi" userId="cfd7839ca6e772a1" providerId="LiveId" clId="{FBE40473-8CDF-4FA8-8BB7-AE9C7B3A629B}" dt="2024-10-10T10:34:09.743" v="18835" actId="1036"/>
          <ac:cxnSpMkLst>
            <pc:docMk/>
            <pc:sldMk cId="836972819" sldId="287"/>
            <ac:cxnSpMk id="14" creationId="{7D6369FF-03D3-9E97-D6C5-CF563A831E7F}"/>
          </ac:cxnSpMkLst>
        </pc:cxnChg>
      </pc:sldChg>
      <pc:sldChg chg="del">
        <pc:chgData name="Riccardo Rossi" userId="cfd7839ca6e772a1" providerId="LiveId" clId="{FBE40473-8CDF-4FA8-8BB7-AE9C7B3A629B}" dt="2024-09-24T13:41:38.022" v="167" actId="47"/>
        <pc:sldMkLst>
          <pc:docMk/>
          <pc:sldMk cId="1586183163" sldId="287"/>
        </pc:sldMkLst>
      </pc:sldChg>
      <pc:sldChg chg="del">
        <pc:chgData name="Riccardo Rossi" userId="cfd7839ca6e772a1" providerId="LiveId" clId="{FBE40473-8CDF-4FA8-8BB7-AE9C7B3A629B}" dt="2024-09-24T13:41:38.453" v="168" actId="47"/>
        <pc:sldMkLst>
          <pc:docMk/>
          <pc:sldMk cId="2169025347" sldId="288"/>
        </pc:sldMkLst>
      </pc:sldChg>
      <pc:sldChg chg="addSp delSp modSp add mod">
        <pc:chgData name="Riccardo Rossi" userId="cfd7839ca6e772a1" providerId="LiveId" clId="{FBE40473-8CDF-4FA8-8BB7-AE9C7B3A629B}" dt="2024-10-12T10:03:43.462" v="20864" actId="1076"/>
        <pc:sldMkLst>
          <pc:docMk/>
          <pc:sldMk cId="2679192165" sldId="288"/>
        </pc:sldMkLst>
        <pc:spChg chg="add mod">
          <ac:chgData name="Riccardo Rossi" userId="cfd7839ca6e772a1" providerId="LiveId" clId="{FBE40473-8CDF-4FA8-8BB7-AE9C7B3A629B}" dt="2024-10-12T10:01:02.840" v="20737" actId="552"/>
          <ac:spMkLst>
            <pc:docMk/>
            <pc:sldMk cId="2679192165" sldId="288"/>
            <ac:spMk id="3" creationId="{D2DEE6FC-D6AD-7940-4328-36585AEBF5CE}"/>
          </ac:spMkLst>
        </pc:spChg>
        <pc:spChg chg="add mod">
          <ac:chgData name="Riccardo Rossi" userId="cfd7839ca6e772a1" providerId="LiveId" clId="{FBE40473-8CDF-4FA8-8BB7-AE9C7B3A629B}" dt="2024-10-04T13:58:57.235" v="14174" actId="20577"/>
          <ac:spMkLst>
            <pc:docMk/>
            <pc:sldMk cId="2679192165" sldId="288"/>
            <ac:spMk id="7" creationId="{D696D75C-E18C-43B8-E891-6BF4CF529BC9}"/>
          </ac:spMkLst>
        </pc:spChg>
        <pc:spChg chg="add del mod">
          <ac:chgData name="Riccardo Rossi" userId="cfd7839ca6e772a1" providerId="LiveId" clId="{FBE40473-8CDF-4FA8-8BB7-AE9C7B3A629B}" dt="2024-10-04T13:52:28.389" v="13821" actId="478"/>
          <ac:spMkLst>
            <pc:docMk/>
            <pc:sldMk cId="2679192165" sldId="288"/>
            <ac:spMk id="8" creationId="{731A21C1-1D3A-B605-393F-4E40E07602DF}"/>
          </ac:spMkLst>
        </pc:spChg>
        <pc:spChg chg="add mod">
          <ac:chgData name="Riccardo Rossi" userId="cfd7839ca6e772a1" providerId="LiveId" clId="{FBE40473-8CDF-4FA8-8BB7-AE9C7B3A629B}" dt="2024-10-12T10:00:18.890" v="20708" actId="1076"/>
          <ac:spMkLst>
            <pc:docMk/>
            <pc:sldMk cId="2679192165" sldId="288"/>
            <ac:spMk id="9" creationId="{8CC57693-B408-F15C-C1C6-5B06E7BDFA73}"/>
          </ac:spMkLst>
        </pc:spChg>
        <pc:spChg chg="add mod">
          <ac:chgData name="Riccardo Rossi" userId="cfd7839ca6e772a1" providerId="LiveId" clId="{FBE40473-8CDF-4FA8-8BB7-AE9C7B3A629B}" dt="2024-10-12T10:01:02.840" v="20737" actId="552"/>
          <ac:spMkLst>
            <pc:docMk/>
            <pc:sldMk cId="2679192165" sldId="288"/>
            <ac:spMk id="10" creationId="{4567ECF5-E7C7-1BF0-63F3-8CB1F2870C85}"/>
          </ac:spMkLst>
        </pc:spChg>
        <pc:spChg chg="add mod">
          <ac:chgData name="Riccardo Rossi" userId="cfd7839ca6e772a1" providerId="LiveId" clId="{FBE40473-8CDF-4FA8-8BB7-AE9C7B3A629B}" dt="2024-10-12T10:01:09.844" v="20738" actId="1076"/>
          <ac:spMkLst>
            <pc:docMk/>
            <pc:sldMk cId="2679192165" sldId="288"/>
            <ac:spMk id="12" creationId="{84BB57DC-D92D-B6BF-4A82-DD7051A710B5}"/>
          </ac:spMkLst>
        </pc:spChg>
        <pc:spChg chg="add mod">
          <ac:chgData name="Riccardo Rossi" userId="cfd7839ca6e772a1" providerId="LiveId" clId="{FBE40473-8CDF-4FA8-8BB7-AE9C7B3A629B}" dt="2024-10-12T10:03:38.126" v="20863" actId="164"/>
          <ac:spMkLst>
            <pc:docMk/>
            <pc:sldMk cId="2679192165" sldId="288"/>
            <ac:spMk id="14" creationId="{F5F8737C-D63B-B64B-487F-1AB10C72F9CB}"/>
          </ac:spMkLst>
        </pc:spChg>
        <pc:spChg chg="add mod">
          <ac:chgData name="Riccardo Rossi" userId="cfd7839ca6e772a1" providerId="LiveId" clId="{FBE40473-8CDF-4FA8-8BB7-AE9C7B3A629B}" dt="2024-10-12T10:03:38.126" v="20863" actId="164"/>
          <ac:spMkLst>
            <pc:docMk/>
            <pc:sldMk cId="2679192165" sldId="288"/>
            <ac:spMk id="16" creationId="{DE159A59-4F79-27F9-680D-CE7478045BBE}"/>
          </ac:spMkLst>
        </pc:spChg>
        <pc:spChg chg="add mod">
          <ac:chgData name="Riccardo Rossi" userId="cfd7839ca6e772a1" providerId="LiveId" clId="{FBE40473-8CDF-4FA8-8BB7-AE9C7B3A629B}" dt="2024-10-12T10:01:35.370" v="20746" actId="20577"/>
          <ac:spMkLst>
            <pc:docMk/>
            <pc:sldMk cId="2679192165" sldId="288"/>
            <ac:spMk id="21" creationId="{7FE7809B-774D-3C80-223D-E53917698EE1}"/>
          </ac:spMkLst>
        </pc:spChg>
        <pc:grpChg chg="add mod">
          <ac:chgData name="Riccardo Rossi" userId="cfd7839ca6e772a1" providerId="LiveId" clId="{FBE40473-8CDF-4FA8-8BB7-AE9C7B3A629B}" dt="2024-10-12T10:03:43.462" v="20864" actId="1076"/>
          <ac:grpSpMkLst>
            <pc:docMk/>
            <pc:sldMk cId="2679192165" sldId="288"/>
            <ac:grpSpMk id="18" creationId="{17F30C54-46EE-FF3D-1A80-553024441C51}"/>
          </ac:grpSpMkLst>
        </pc:grpChg>
        <pc:graphicFrameChg chg="add mod modGraphic">
          <ac:chgData name="Riccardo Rossi" userId="cfd7839ca6e772a1" providerId="LiveId" clId="{FBE40473-8CDF-4FA8-8BB7-AE9C7B3A629B}" dt="2024-10-12T10:01:02.840" v="20737" actId="552"/>
          <ac:graphicFrameMkLst>
            <pc:docMk/>
            <pc:sldMk cId="2679192165" sldId="288"/>
            <ac:graphicFrameMk id="11" creationId="{059CCABD-0A86-6C6B-D2C4-65F5A8023DCB}"/>
          </ac:graphicFrameMkLst>
        </pc:graphicFrameChg>
        <pc:picChg chg="add mod modCrop">
          <ac:chgData name="Riccardo Rossi" userId="cfd7839ca6e772a1" providerId="LiveId" clId="{FBE40473-8CDF-4FA8-8BB7-AE9C7B3A629B}" dt="2024-10-12T10:00:27.793" v="20714" actId="1076"/>
          <ac:picMkLst>
            <pc:docMk/>
            <pc:sldMk cId="2679192165" sldId="288"/>
            <ac:picMk id="6" creationId="{53667D67-0B23-75B3-A066-FABF3C5CD141}"/>
          </ac:picMkLst>
        </pc:picChg>
        <pc:picChg chg="add del mod">
          <ac:chgData name="Riccardo Rossi" userId="cfd7839ca6e772a1" providerId="LiveId" clId="{FBE40473-8CDF-4FA8-8BB7-AE9C7B3A629B}" dt="2024-10-12T10:00:29.270" v="20715" actId="478"/>
          <ac:picMkLst>
            <pc:docMk/>
            <pc:sldMk cId="2679192165" sldId="288"/>
            <ac:picMk id="13" creationId="{1FEF4E5A-16FB-C113-E5DA-B980DAFAD825}"/>
          </ac:picMkLst>
        </pc:picChg>
        <pc:picChg chg="add mod modCrop">
          <ac:chgData name="Riccardo Rossi" userId="cfd7839ca6e772a1" providerId="LiveId" clId="{FBE40473-8CDF-4FA8-8BB7-AE9C7B3A629B}" dt="2024-10-12T10:03:38.126" v="20863" actId="164"/>
          <ac:picMkLst>
            <pc:docMk/>
            <pc:sldMk cId="2679192165" sldId="288"/>
            <ac:picMk id="15" creationId="{15B99242-FBED-C2E1-4E3D-9E3FAF68E985}"/>
          </ac:picMkLst>
        </pc:picChg>
        <pc:picChg chg="add mod modCrop">
          <ac:chgData name="Riccardo Rossi" userId="cfd7839ca6e772a1" providerId="LiveId" clId="{FBE40473-8CDF-4FA8-8BB7-AE9C7B3A629B}" dt="2024-10-12T10:03:38.126" v="20863" actId="164"/>
          <ac:picMkLst>
            <pc:docMk/>
            <pc:sldMk cId="2679192165" sldId="288"/>
            <ac:picMk id="17" creationId="{8F158216-FEA7-7BD6-C1C4-33ECD8762D80}"/>
          </ac:picMkLst>
        </pc:picChg>
        <pc:picChg chg="del">
          <ac:chgData name="Riccardo Rossi" userId="cfd7839ca6e772a1" providerId="LiveId" clId="{FBE40473-8CDF-4FA8-8BB7-AE9C7B3A629B}" dt="2024-10-04T13:48:47.287" v="13699" actId="478"/>
          <ac:picMkLst>
            <pc:docMk/>
            <pc:sldMk cId="2679192165" sldId="288"/>
            <ac:picMk id="117" creationId="{878D4813-BDE2-AB6F-7B46-71C1136F9EDE}"/>
          </ac:picMkLst>
        </pc:picChg>
        <pc:cxnChg chg="add del">
          <ac:chgData name="Riccardo Rossi" userId="cfd7839ca6e772a1" providerId="LiveId" clId="{FBE40473-8CDF-4FA8-8BB7-AE9C7B3A629B}" dt="2024-10-04T14:05:31" v="14228" actId="478"/>
          <ac:cxnSpMkLst>
            <pc:docMk/>
            <pc:sldMk cId="2679192165" sldId="288"/>
            <ac:cxnSpMk id="19" creationId="{C1707CF4-4468-BA2E-4F35-EC4710DF34A9}"/>
          </ac:cxnSpMkLst>
        </pc:cxnChg>
        <pc:cxnChg chg="add del mod">
          <ac:chgData name="Riccardo Rossi" userId="cfd7839ca6e772a1" providerId="LiveId" clId="{FBE40473-8CDF-4FA8-8BB7-AE9C7B3A629B}" dt="2024-10-04T14:05:31.969" v="14229" actId="478"/>
          <ac:cxnSpMkLst>
            <pc:docMk/>
            <pc:sldMk cId="2679192165" sldId="288"/>
            <ac:cxnSpMk id="20" creationId="{327E0E72-8AC4-808D-EEAA-0232300BE782}"/>
          </ac:cxnSpMkLst>
        </pc:cxnChg>
      </pc:sldChg>
      <pc:sldChg chg="addSp delSp modSp add mod">
        <pc:chgData name="Riccardo Rossi" userId="cfd7839ca6e772a1" providerId="LiveId" clId="{FBE40473-8CDF-4FA8-8BB7-AE9C7B3A629B}" dt="2024-10-10T14:46:29.013" v="20636" actId="313"/>
        <pc:sldMkLst>
          <pc:docMk/>
          <pc:sldMk cId="3786791733" sldId="289"/>
        </pc:sldMkLst>
        <pc:spChg chg="add mod">
          <ac:chgData name="Riccardo Rossi" userId="cfd7839ca6e772a1" providerId="LiveId" clId="{FBE40473-8CDF-4FA8-8BB7-AE9C7B3A629B}" dt="2024-10-10T14:46:29.013" v="20636" actId="313"/>
          <ac:spMkLst>
            <pc:docMk/>
            <pc:sldMk cId="3786791733" sldId="289"/>
            <ac:spMk id="3" creationId="{9E3CF988-880C-AA51-779A-8E980B5E3E20}"/>
          </ac:spMkLst>
        </pc:spChg>
        <pc:picChg chg="add mod">
          <ac:chgData name="Riccardo Rossi" userId="cfd7839ca6e772a1" providerId="LiveId" clId="{FBE40473-8CDF-4FA8-8BB7-AE9C7B3A629B}" dt="2024-10-10T10:18:12.199" v="17855" actId="1076"/>
          <ac:picMkLst>
            <pc:docMk/>
            <pc:sldMk cId="3786791733" sldId="289"/>
            <ac:picMk id="2" creationId="{F3272597-7792-F130-8998-18EF3452B559}"/>
          </ac:picMkLst>
        </pc:picChg>
        <pc:picChg chg="del">
          <ac:chgData name="Riccardo Rossi" userId="cfd7839ca6e772a1" providerId="LiveId" clId="{FBE40473-8CDF-4FA8-8BB7-AE9C7B3A629B}" dt="2024-10-07T13:24:11.276" v="14535" actId="478"/>
          <ac:picMkLst>
            <pc:docMk/>
            <pc:sldMk cId="3786791733" sldId="289"/>
            <ac:picMk id="3" creationId="{2EA0D0C7-DE3A-9A83-D6FC-34B5D97C8EB2}"/>
          </ac:picMkLst>
        </pc:picChg>
      </pc:sldChg>
      <pc:sldChg chg="addSp delSp modSp add mod">
        <pc:chgData name="Riccardo Rossi" userId="cfd7839ca6e772a1" providerId="LiveId" clId="{FBE40473-8CDF-4FA8-8BB7-AE9C7B3A629B}" dt="2024-10-10T10:19:06.162" v="17919" actId="14100"/>
        <pc:sldMkLst>
          <pc:docMk/>
          <pc:sldMk cId="2653858153" sldId="290"/>
        </pc:sldMkLst>
        <pc:spChg chg="add mod">
          <ac:chgData name="Riccardo Rossi" userId="cfd7839ca6e772a1" providerId="LiveId" clId="{FBE40473-8CDF-4FA8-8BB7-AE9C7B3A629B}" dt="2024-10-10T10:19:06.162" v="17919" actId="14100"/>
          <ac:spMkLst>
            <pc:docMk/>
            <pc:sldMk cId="2653858153" sldId="290"/>
            <ac:spMk id="2" creationId="{B2B01D63-48FD-B878-AA50-15088AFFA384}"/>
          </ac:spMkLst>
        </pc:spChg>
        <pc:picChg chg="del">
          <ac:chgData name="Riccardo Rossi" userId="cfd7839ca6e772a1" providerId="LiveId" clId="{FBE40473-8CDF-4FA8-8BB7-AE9C7B3A629B}" dt="2024-10-07T13:26:27.890" v="14592" actId="478"/>
          <ac:picMkLst>
            <pc:docMk/>
            <pc:sldMk cId="2653858153" sldId="290"/>
            <ac:picMk id="2" creationId="{F3272597-7792-F130-8998-18EF3452B559}"/>
          </ac:picMkLst>
        </pc:picChg>
        <pc:picChg chg="add mod">
          <ac:chgData name="Riccardo Rossi" userId="cfd7839ca6e772a1" providerId="LiveId" clId="{FBE40473-8CDF-4FA8-8BB7-AE9C7B3A629B}" dt="2024-10-07T13:27:02.014" v="14598" actId="1076"/>
          <ac:picMkLst>
            <pc:docMk/>
            <pc:sldMk cId="2653858153" sldId="290"/>
            <ac:picMk id="3" creationId="{FB58D292-19E2-5462-1004-B608092EA0B7}"/>
          </ac:picMkLst>
        </pc:picChg>
        <pc:picChg chg="add mod">
          <ac:chgData name="Riccardo Rossi" userId="cfd7839ca6e772a1" providerId="LiveId" clId="{FBE40473-8CDF-4FA8-8BB7-AE9C7B3A629B}" dt="2024-10-07T13:27:10.198" v="14599"/>
          <ac:picMkLst>
            <pc:docMk/>
            <pc:sldMk cId="2653858153" sldId="290"/>
            <ac:picMk id="8" creationId="{1991FCD2-9A91-3003-4436-E434C86B0146}"/>
          </ac:picMkLst>
        </pc:picChg>
      </pc:sldChg>
      <pc:sldChg chg="addSp delSp modSp add mod">
        <pc:chgData name="Riccardo Rossi" userId="cfd7839ca6e772a1" providerId="LiveId" clId="{FBE40473-8CDF-4FA8-8BB7-AE9C7B3A629B}" dt="2024-10-10T10:20:33.693" v="18067" actId="14100"/>
        <pc:sldMkLst>
          <pc:docMk/>
          <pc:sldMk cId="2655386140" sldId="291"/>
        </pc:sldMkLst>
        <pc:spChg chg="add mod">
          <ac:chgData name="Riccardo Rossi" userId="cfd7839ca6e772a1" providerId="LiveId" clId="{FBE40473-8CDF-4FA8-8BB7-AE9C7B3A629B}" dt="2024-10-10T10:20:33.693" v="18067" actId="14100"/>
          <ac:spMkLst>
            <pc:docMk/>
            <pc:sldMk cId="2655386140" sldId="291"/>
            <ac:spMk id="3" creationId="{F1748C44-8286-3BF8-1D13-70FA27131139}"/>
          </ac:spMkLst>
        </pc:spChg>
        <pc:picChg chg="add mod">
          <ac:chgData name="Riccardo Rossi" userId="cfd7839ca6e772a1" providerId="LiveId" clId="{FBE40473-8CDF-4FA8-8BB7-AE9C7B3A629B}" dt="2024-10-10T10:19:46.530" v="17957" actId="14100"/>
          <ac:picMkLst>
            <pc:docMk/>
            <pc:sldMk cId="2655386140" sldId="291"/>
            <ac:picMk id="2" creationId="{301EA979-6BC9-99A1-FB82-FAFB787D357B}"/>
          </ac:picMkLst>
        </pc:picChg>
        <pc:picChg chg="del">
          <ac:chgData name="Riccardo Rossi" userId="cfd7839ca6e772a1" providerId="LiveId" clId="{FBE40473-8CDF-4FA8-8BB7-AE9C7B3A629B}" dt="2024-10-07T13:27:14.804" v="14601" actId="478"/>
          <ac:picMkLst>
            <pc:docMk/>
            <pc:sldMk cId="2655386140" sldId="291"/>
            <ac:picMk id="3" creationId="{FB58D292-19E2-5462-1004-B608092EA0B7}"/>
          </ac:picMkLst>
        </pc:picChg>
      </pc:sldChg>
      <pc:sldChg chg="addSp delSp modSp add mod">
        <pc:chgData name="Riccardo Rossi" userId="cfd7839ca6e772a1" providerId="LiveId" clId="{FBE40473-8CDF-4FA8-8BB7-AE9C7B3A629B}" dt="2024-10-10T13:20:13.517" v="20440" actId="478"/>
        <pc:sldMkLst>
          <pc:docMk/>
          <pc:sldMk cId="650619077" sldId="292"/>
        </pc:sldMkLst>
        <pc:spChg chg="mod">
          <ac:chgData name="Riccardo Rossi" userId="cfd7839ca6e772a1" providerId="LiveId" clId="{FBE40473-8CDF-4FA8-8BB7-AE9C7B3A629B}" dt="2024-10-10T10:45:58.332" v="19194" actId="6549"/>
          <ac:spMkLst>
            <pc:docMk/>
            <pc:sldMk cId="650619077" sldId="292"/>
            <ac:spMk id="6" creationId="{D4CA09AA-913B-3860-79E0-AF3F64B1EB6F}"/>
          </ac:spMkLst>
        </pc:spChg>
        <pc:spChg chg="add mod">
          <ac:chgData name="Riccardo Rossi" userId="cfd7839ca6e772a1" providerId="LiveId" clId="{FBE40473-8CDF-4FA8-8BB7-AE9C7B3A629B}" dt="2024-10-10T13:15:16.503" v="20083" actId="1038"/>
          <ac:spMkLst>
            <pc:docMk/>
            <pc:sldMk cId="650619077" sldId="292"/>
            <ac:spMk id="22" creationId="{E619748E-C45C-B62F-6059-B76CD0E48832}"/>
          </ac:spMkLst>
        </pc:spChg>
        <pc:spChg chg="add mod">
          <ac:chgData name="Riccardo Rossi" userId="cfd7839ca6e772a1" providerId="LiveId" clId="{FBE40473-8CDF-4FA8-8BB7-AE9C7B3A629B}" dt="2024-10-10T13:14:29.794" v="20045" actId="1038"/>
          <ac:spMkLst>
            <pc:docMk/>
            <pc:sldMk cId="650619077" sldId="292"/>
            <ac:spMk id="23" creationId="{ACA55DCE-AE0F-FEEF-1F3C-6F26EB033894}"/>
          </ac:spMkLst>
        </pc:spChg>
        <pc:spChg chg="add mod">
          <ac:chgData name="Riccardo Rossi" userId="cfd7839ca6e772a1" providerId="LiveId" clId="{FBE40473-8CDF-4FA8-8BB7-AE9C7B3A629B}" dt="2024-10-10T13:19:05.477" v="20378" actId="1076"/>
          <ac:spMkLst>
            <pc:docMk/>
            <pc:sldMk cId="650619077" sldId="292"/>
            <ac:spMk id="26" creationId="{83D07483-C3EB-6EC5-8DE2-6F314EEF97B3}"/>
          </ac:spMkLst>
        </pc:spChg>
        <pc:spChg chg="add mod">
          <ac:chgData name="Riccardo Rossi" userId="cfd7839ca6e772a1" providerId="LiveId" clId="{FBE40473-8CDF-4FA8-8BB7-AE9C7B3A629B}" dt="2024-10-10T13:17:58.581" v="20277" actId="164"/>
          <ac:spMkLst>
            <pc:docMk/>
            <pc:sldMk cId="650619077" sldId="292"/>
            <ac:spMk id="27" creationId="{24D8FA70-EBD7-953B-4A46-91E39CBBCAB1}"/>
          </ac:spMkLst>
        </pc:spChg>
        <pc:spChg chg="add mod">
          <ac:chgData name="Riccardo Rossi" userId="cfd7839ca6e772a1" providerId="LiveId" clId="{FBE40473-8CDF-4FA8-8BB7-AE9C7B3A629B}" dt="2024-10-10T13:18:03.031" v="20278" actId="164"/>
          <ac:spMkLst>
            <pc:docMk/>
            <pc:sldMk cId="650619077" sldId="292"/>
            <ac:spMk id="28" creationId="{4DC09EEF-C555-6C09-EA7B-0CBDF1C1312D}"/>
          </ac:spMkLst>
        </pc:spChg>
        <pc:spChg chg="add del mod">
          <ac:chgData name="Riccardo Rossi" userId="cfd7839ca6e772a1" providerId="LiveId" clId="{FBE40473-8CDF-4FA8-8BB7-AE9C7B3A629B}" dt="2024-10-10T13:20:13.517" v="20440" actId="478"/>
          <ac:spMkLst>
            <pc:docMk/>
            <pc:sldMk cId="650619077" sldId="292"/>
            <ac:spMk id="35" creationId="{C0933C90-BB42-7714-81D5-AFF1AE355983}"/>
          </ac:spMkLst>
        </pc:spChg>
        <pc:grpChg chg="add mod">
          <ac:chgData name="Riccardo Rossi" userId="cfd7839ca6e772a1" providerId="LiveId" clId="{FBE40473-8CDF-4FA8-8BB7-AE9C7B3A629B}" dt="2024-10-10T13:17:58.581" v="20277" actId="164"/>
          <ac:grpSpMkLst>
            <pc:docMk/>
            <pc:sldMk cId="650619077" sldId="292"/>
            <ac:grpSpMk id="24" creationId="{15314904-17F0-558D-B0D8-C984A80D19C6}"/>
          </ac:grpSpMkLst>
        </pc:grpChg>
        <pc:grpChg chg="add mod">
          <ac:chgData name="Riccardo Rossi" userId="cfd7839ca6e772a1" providerId="LiveId" clId="{FBE40473-8CDF-4FA8-8BB7-AE9C7B3A629B}" dt="2024-10-10T13:19:27.685" v="20399" actId="1036"/>
          <ac:grpSpMkLst>
            <pc:docMk/>
            <pc:sldMk cId="650619077" sldId="292"/>
            <ac:grpSpMk id="29" creationId="{F97B8446-24C4-F027-A625-04742DA6ABC3}"/>
          </ac:grpSpMkLst>
        </pc:grpChg>
        <pc:grpChg chg="add mod">
          <ac:chgData name="Riccardo Rossi" userId="cfd7839ca6e772a1" providerId="LiveId" clId="{FBE40473-8CDF-4FA8-8BB7-AE9C7B3A629B}" dt="2024-10-10T13:18:29.771" v="20374" actId="1037"/>
          <ac:grpSpMkLst>
            <pc:docMk/>
            <pc:sldMk cId="650619077" sldId="292"/>
            <ac:grpSpMk id="30" creationId="{905B4E68-782C-BF34-B1F8-00A46AA788B6}"/>
          </ac:grpSpMkLst>
        </pc:grpChg>
        <pc:picChg chg="add del mod">
          <ac:chgData name="Riccardo Rossi" userId="cfd7839ca6e772a1" providerId="LiveId" clId="{FBE40473-8CDF-4FA8-8BB7-AE9C7B3A629B}" dt="2024-10-10T10:38:24.540" v="19153" actId="478"/>
          <ac:picMkLst>
            <pc:docMk/>
            <pc:sldMk cId="650619077" sldId="292"/>
            <ac:picMk id="2" creationId="{8B6C46DA-2D1D-2F95-10F7-89BBA67921F0}"/>
          </ac:picMkLst>
        </pc:picChg>
        <pc:picChg chg="add del mod">
          <ac:chgData name="Riccardo Rossi" userId="cfd7839ca6e772a1" providerId="LiveId" clId="{FBE40473-8CDF-4FA8-8BB7-AE9C7B3A629B}" dt="2024-10-10T13:07:56.515" v="19845" actId="478"/>
          <ac:picMkLst>
            <pc:docMk/>
            <pc:sldMk cId="650619077" sldId="292"/>
            <ac:picMk id="3" creationId="{AE581E49-3A6D-6935-F9EB-A68AED52D86D}"/>
          </ac:picMkLst>
        </pc:picChg>
        <pc:picChg chg="del">
          <ac:chgData name="Riccardo Rossi" userId="cfd7839ca6e772a1" providerId="LiveId" clId="{FBE40473-8CDF-4FA8-8BB7-AE9C7B3A629B}" dt="2024-10-07T13:29:23.337" v="14619" actId="478"/>
          <ac:picMkLst>
            <pc:docMk/>
            <pc:sldMk cId="650619077" sldId="292"/>
            <ac:picMk id="3" creationId="{C8D27801-67FD-A3CF-9564-F4657CCB83CE}"/>
          </ac:picMkLst>
        </pc:picChg>
        <pc:picChg chg="del">
          <ac:chgData name="Riccardo Rossi" userId="cfd7839ca6e772a1" providerId="LiveId" clId="{FBE40473-8CDF-4FA8-8BB7-AE9C7B3A629B}" dt="2024-10-07T13:29:25.203" v="14620" actId="478"/>
          <ac:picMkLst>
            <pc:docMk/>
            <pc:sldMk cId="650619077" sldId="292"/>
            <ac:picMk id="8" creationId="{5AFC5181-3A23-F65C-1582-DB454E0D831A}"/>
          </ac:picMkLst>
        </pc:picChg>
        <pc:picChg chg="add del mod">
          <ac:chgData name="Riccardo Rossi" userId="cfd7839ca6e772a1" providerId="LiveId" clId="{FBE40473-8CDF-4FA8-8BB7-AE9C7B3A629B}" dt="2024-10-10T13:13:01.620" v="19948" actId="478"/>
          <ac:picMkLst>
            <pc:docMk/>
            <pc:sldMk cId="650619077" sldId="292"/>
            <ac:picMk id="8" creationId="{BCDFB4A6-1785-EAB2-7BF2-74DE571C0B14}"/>
          </ac:picMkLst>
        </pc:picChg>
        <pc:picChg chg="add del mod">
          <ac:chgData name="Riccardo Rossi" userId="cfd7839ca6e772a1" providerId="LiveId" clId="{FBE40473-8CDF-4FA8-8BB7-AE9C7B3A629B}" dt="2024-10-10T10:38:23.911" v="19152" actId="478"/>
          <ac:picMkLst>
            <pc:docMk/>
            <pc:sldMk cId="650619077" sldId="292"/>
            <ac:picMk id="9" creationId="{F0261C28-84CD-6B7C-4648-05B73FFAD5F5}"/>
          </ac:picMkLst>
        </pc:picChg>
        <pc:picChg chg="add del mod">
          <ac:chgData name="Riccardo Rossi" userId="cfd7839ca6e772a1" providerId="LiveId" clId="{FBE40473-8CDF-4FA8-8BB7-AE9C7B3A629B}" dt="2024-10-10T13:13:01.085" v="19947" actId="478"/>
          <ac:picMkLst>
            <pc:docMk/>
            <pc:sldMk cId="650619077" sldId="292"/>
            <ac:picMk id="10" creationId="{7246057D-1C00-D1F6-64DC-EA67EC62D204}"/>
          </ac:picMkLst>
        </pc:picChg>
        <pc:picChg chg="add del mod">
          <ac:chgData name="Riccardo Rossi" userId="cfd7839ca6e772a1" providerId="LiveId" clId="{FBE40473-8CDF-4FA8-8BB7-AE9C7B3A629B}" dt="2024-10-10T13:12:05.934" v="19932" actId="478"/>
          <ac:picMkLst>
            <pc:docMk/>
            <pc:sldMk cId="650619077" sldId="292"/>
            <ac:picMk id="11" creationId="{C281B2DF-D46F-FB74-7D12-0CC1C18F307C}"/>
          </ac:picMkLst>
        </pc:picChg>
        <pc:picChg chg="add mod">
          <ac:chgData name="Riccardo Rossi" userId="cfd7839ca6e772a1" providerId="LiveId" clId="{FBE40473-8CDF-4FA8-8BB7-AE9C7B3A629B}" dt="2024-10-10T13:18:59.295" v="20377" actId="1076"/>
          <ac:picMkLst>
            <pc:docMk/>
            <pc:sldMk cId="650619077" sldId="292"/>
            <ac:picMk id="12" creationId="{D50D3C67-44A1-CF2E-F30F-1796BDA6FF67}"/>
          </ac:picMkLst>
        </pc:picChg>
        <pc:picChg chg="add mod">
          <ac:chgData name="Riccardo Rossi" userId="cfd7839ca6e772a1" providerId="LiveId" clId="{FBE40473-8CDF-4FA8-8BB7-AE9C7B3A629B}" dt="2024-10-10T13:18:03.031" v="20278" actId="164"/>
          <ac:picMkLst>
            <pc:docMk/>
            <pc:sldMk cId="650619077" sldId="292"/>
            <ac:picMk id="14" creationId="{3E75E198-4561-FBF6-EEDA-869E8F1C50D4}"/>
          </ac:picMkLst>
        </pc:picChg>
        <pc:picChg chg="add del mod modCrop">
          <ac:chgData name="Riccardo Rossi" userId="cfd7839ca6e772a1" providerId="LiveId" clId="{FBE40473-8CDF-4FA8-8BB7-AE9C7B3A629B}" dt="2024-10-10T13:13:29.415" v="19953" actId="478"/>
          <ac:picMkLst>
            <pc:docMk/>
            <pc:sldMk cId="650619077" sldId="292"/>
            <ac:picMk id="16" creationId="{1F659B07-5D52-311C-4822-87A119D4C635}"/>
          </ac:picMkLst>
        </pc:picChg>
        <pc:picChg chg="add mod modCrop">
          <ac:chgData name="Riccardo Rossi" userId="cfd7839ca6e772a1" providerId="LiveId" clId="{FBE40473-8CDF-4FA8-8BB7-AE9C7B3A629B}" dt="2024-10-10T13:17:58.581" v="20277" actId="164"/>
          <ac:picMkLst>
            <pc:docMk/>
            <pc:sldMk cId="650619077" sldId="292"/>
            <ac:picMk id="18" creationId="{6F7908CE-ED7C-3A01-B847-566DC629EB78}"/>
          </ac:picMkLst>
        </pc:picChg>
        <pc:picChg chg="add mod">
          <ac:chgData name="Riccardo Rossi" userId="cfd7839ca6e772a1" providerId="LiveId" clId="{FBE40473-8CDF-4FA8-8BB7-AE9C7B3A629B}" dt="2024-10-10T13:18:03.031" v="20278" actId="164"/>
          <ac:picMkLst>
            <pc:docMk/>
            <pc:sldMk cId="650619077" sldId="292"/>
            <ac:picMk id="19" creationId="{1C2FB811-8841-2CA2-8158-32BB9A343881}"/>
          </ac:picMkLst>
        </pc:picChg>
        <pc:picChg chg="add mod">
          <ac:chgData name="Riccardo Rossi" userId="cfd7839ca6e772a1" providerId="LiveId" clId="{FBE40473-8CDF-4FA8-8BB7-AE9C7B3A629B}" dt="2024-10-10T13:15:07.097" v="20070" actId="1037"/>
          <ac:picMkLst>
            <pc:docMk/>
            <pc:sldMk cId="650619077" sldId="292"/>
            <ac:picMk id="20" creationId="{CE994504-846A-AE65-C87B-5097E9DC28D2}"/>
          </ac:picMkLst>
        </pc:picChg>
        <pc:picChg chg="add mod">
          <ac:chgData name="Riccardo Rossi" userId="cfd7839ca6e772a1" providerId="LiveId" clId="{FBE40473-8CDF-4FA8-8BB7-AE9C7B3A629B}" dt="2024-10-10T13:14:08.931" v="19991" actId="14100"/>
          <ac:picMkLst>
            <pc:docMk/>
            <pc:sldMk cId="650619077" sldId="292"/>
            <ac:picMk id="21" creationId="{15600D27-F945-1B36-4104-DD7953039F14}"/>
          </ac:picMkLst>
        </pc:picChg>
        <pc:cxnChg chg="add mod">
          <ac:chgData name="Riccardo Rossi" userId="cfd7839ca6e772a1" providerId="LiveId" clId="{FBE40473-8CDF-4FA8-8BB7-AE9C7B3A629B}" dt="2024-10-10T13:19:53.257" v="20437" actId="1582"/>
          <ac:cxnSpMkLst>
            <pc:docMk/>
            <pc:sldMk cId="650619077" sldId="292"/>
            <ac:cxnSpMk id="32" creationId="{0843CB4F-96D1-8EB2-09C9-8B9552B39B1A}"/>
          </ac:cxnSpMkLst>
        </pc:cxnChg>
        <pc:cxnChg chg="add mod">
          <ac:chgData name="Riccardo Rossi" userId="cfd7839ca6e772a1" providerId="LiveId" clId="{FBE40473-8CDF-4FA8-8BB7-AE9C7B3A629B}" dt="2024-10-10T13:19:53.257" v="20437" actId="1582"/>
          <ac:cxnSpMkLst>
            <pc:docMk/>
            <pc:sldMk cId="650619077" sldId="292"/>
            <ac:cxnSpMk id="33" creationId="{CCF7991B-55AB-4844-9381-C205E9CAD00A}"/>
          </ac:cxnSpMkLst>
        </pc:cxnChg>
      </pc:sldChg>
      <pc:sldChg chg="new del">
        <pc:chgData name="Riccardo Rossi" userId="cfd7839ca6e772a1" providerId="LiveId" clId="{FBE40473-8CDF-4FA8-8BB7-AE9C7B3A629B}" dt="2024-10-09T15:22:07.120" v="14964" actId="47"/>
        <pc:sldMkLst>
          <pc:docMk/>
          <pc:sldMk cId="1392477311" sldId="293"/>
        </pc:sldMkLst>
      </pc:sldChg>
      <pc:sldChg chg="addSp delSp modSp add del mod">
        <pc:chgData name="Riccardo Rossi" userId="cfd7839ca6e772a1" providerId="LiveId" clId="{FBE40473-8CDF-4FA8-8BB7-AE9C7B3A629B}" dt="2024-10-13T07:30:06.456" v="22486" actId="47"/>
        <pc:sldMkLst>
          <pc:docMk/>
          <pc:sldMk cId="2717931323" sldId="294"/>
        </pc:sldMkLst>
        <pc:spChg chg="mod">
          <ac:chgData name="Riccardo Rossi" userId="cfd7839ca6e772a1" providerId="LiveId" clId="{FBE40473-8CDF-4FA8-8BB7-AE9C7B3A629B}" dt="2024-10-10T13:42:47.263" v="20623" actId="1076"/>
          <ac:spMkLst>
            <pc:docMk/>
            <pc:sldMk cId="2717931323" sldId="294"/>
            <ac:spMk id="2" creationId="{071EFE92-6FF0-7452-2DF1-436D40436CE2}"/>
          </ac:spMkLst>
        </pc:spChg>
        <pc:spChg chg="mod">
          <ac:chgData name="Riccardo Rossi" userId="cfd7839ca6e772a1" providerId="LiveId" clId="{FBE40473-8CDF-4FA8-8BB7-AE9C7B3A629B}" dt="2024-10-10T13:24:25.873" v="20566" actId="14100"/>
          <ac:spMkLst>
            <pc:docMk/>
            <pc:sldMk cId="2717931323" sldId="294"/>
            <ac:spMk id="3" creationId="{2CFD626C-FEAB-E8DA-36EB-0A2F6EDEEFA3}"/>
          </ac:spMkLst>
        </pc:spChg>
        <pc:spChg chg="add mod">
          <ac:chgData name="Riccardo Rossi" userId="cfd7839ca6e772a1" providerId="LiveId" clId="{FBE40473-8CDF-4FA8-8BB7-AE9C7B3A629B}" dt="2024-10-10T15:29:36.275" v="20644" actId="14100"/>
          <ac:spMkLst>
            <pc:docMk/>
            <pc:sldMk cId="2717931323" sldId="294"/>
            <ac:spMk id="6" creationId="{F4EE1D5A-1E58-672F-C54F-2490C2482453}"/>
          </ac:spMkLst>
        </pc:spChg>
        <pc:spChg chg="add mod">
          <ac:chgData name="Riccardo Rossi" userId="cfd7839ca6e772a1" providerId="LiveId" clId="{FBE40473-8CDF-4FA8-8BB7-AE9C7B3A629B}" dt="2024-10-10T13:42:52.065" v="20624" actId="164"/>
          <ac:spMkLst>
            <pc:docMk/>
            <pc:sldMk cId="2717931323" sldId="294"/>
            <ac:spMk id="7" creationId="{59D76C57-0194-802B-B64B-8E4E5F0CA070}"/>
          </ac:spMkLst>
        </pc:spChg>
        <pc:spChg chg="add mod">
          <ac:chgData name="Riccardo Rossi" userId="cfd7839ca6e772a1" providerId="LiveId" clId="{FBE40473-8CDF-4FA8-8BB7-AE9C7B3A629B}" dt="2024-10-10T13:42:52.065" v="20624" actId="164"/>
          <ac:spMkLst>
            <pc:docMk/>
            <pc:sldMk cId="2717931323" sldId="294"/>
            <ac:spMk id="8" creationId="{6C07FF0E-81F6-F44B-0F96-23F6A6C86357}"/>
          </ac:spMkLst>
        </pc:spChg>
        <pc:spChg chg="add mod">
          <ac:chgData name="Riccardo Rossi" userId="cfd7839ca6e772a1" providerId="LiveId" clId="{FBE40473-8CDF-4FA8-8BB7-AE9C7B3A629B}" dt="2024-10-10T13:42:52.065" v="20624" actId="164"/>
          <ac:spMkLst>
            <pc:docMk/>
            <pc:sldMk cId="2717931323" sldId="294"/>
            <ac:spMk id="13" creationId="{CC612CC9-4B96-D3FF-CCE6-34B86F423158}"/>
          </ac:spMkLst>
        </pc:spChg>
        <pc:spChg chg="add mod">
          <ac:chgData name="Riccardo Rossi" userId="cfd7839ca6e772a1" providerId="LiveId" clId="{FBE40473-8CDF-4FA8-8BB7-AE9C7B3A629B}" dt="2024-10-10T13:42:52.065" v="20624" actId="164"/>
          <ac:spMkLst>
            <pc:docMk/>
            <pc:sldMk cId="2717931323" sldId="294"/>
            <ac:spMk id="16" creationId="{A5F5448B-02DA-35F4-D293-CB3B5AD40CB4}"/>
          </ac:spMkLst>
        </pc:spChg>
        <pc:grpChg chg="add mod">
          <ac:chgData name="Riccardo Rossi" userId="cfd7839ca6e772a1" providerId="LiveId" clId="{FBE40473-8CDF-4FA8-8BB7-AE9C7B3A629B}" dt="2024-10-10T15:29:33.599" v="20643" actId="14100"/>
          <ac:grpSpMkLst>
            <pc:docMk/>
            <pc:sldMk cId="2717931323" sldId="294"/>
            <ac:grpSpMk id="22" creationId="{C9A905DE-AEC4-A41D-BC2E-0950B5309A0B}"/>
          </ac:grpSpMkLst>
        </pc:grpChg>
        <pc:cxnChg chg="add mod">
          <ac:chgData name="Riccardo Rossi" userId="cfd7839ca6e772a1" providerId="LiveId" clId="{FBE40473-8CDF-4FA8-8BB7-AE9C7B3A629B}" dt="2024-10-10T15:29:36.275" v="20644" actId="14100"/>
          <ac:cxnSpMkLst>
            <pc:docMk/>
            <pc:sldMk cId="2717931323" sldId="294"/>
            <ac:cxnSpMk id="10" creationId="{E4EEF419-D099-A7EB-5D44-7F540467B6E5}"/>
          </ac:cxnSpMkLst>
        </pc:cxnChg>
        <pc:cxnChg chg="add mod">
          <ac:chgData name="Riccardo Rossi" userId="cfd7839ca6e772a1" providerId="LiveId" clId="{FBE40473-8CDF-4FA8-8BB7-AE9C7B3A629B}" dt="2024-10-10T13:42:52.065" v="20624" actId="164"/>
          <ac:cxnSpMkLst>
            <pc:docMk/>
            <pc:sldMk cId="2717931323" sldId="294"/>
            <ac:cxnSpMk id="14" creationId="{E4734DD9-7C32-117D-3D1E-230BF625099A}"/>
          </ac:cxnSpMkLst>
        </pc:cxnChg>
        <pc:cxnChg chg="add del">
          <ac:chgData name="Riccardo Rossi" userId="cfd7839ca6e772a1" providerId="LiveId" clId="{FBE40473-8CDF-4FA8-8BB7-AE9C7B3A629B}" dt="2024-10-10T14:13:59.060" v="20627" actId="478"/>
          <ac:cxnSpMkLst>
            <pc:docMk/>
            <pc:sldMk cId="2717931323" sldId="294"/>
            <ac:cxnSpMk id="24" creationId="{066E7A5E-D007-E2AB-BB0B-3AA0BDD6CAD8}"/>
          </ac:cxnSpMkLst>
        </pc:cxnChg>
      </pc:sldChg>
      <pc:sldChg chg="modSp add del mod">
        <pc:chgData name="Riccardo Rossi" userId="cfd7839ca6e772a1" providerId="LiveId" clId="{FBE40473-8CDF-4FA8-8BB7-AE9C7B3A629B}" dt="2024-10-10T10:00:53.442" v="17152" actId="47"/>
        <pc:sldMkLst>
          <pc:docMk/>
          <pc:sldMk cId="1633518474" sldId="295"/>
        </pc:sldMkLst>
        <pc:spChg chg="mod">
          <ac:chgData name="Riccardo Rossi" userId="cfd7839ca6e772a1" providerId="LiveId" clId="{FBE40473-8CDF-4FA8-8BB7-AE9C7B3A629B}" dt="2024-10-10T08:14:01.913" v="15143" actId="207"/>
          <ac:spMkLst>
            <pc:docMk/>
            <pc:sldMk cId="1633518474" sldId="295"/>
            <ac:spMk id="32" creationId="{4CAF52E9-3893-AF77-B923-F8643C57D352}"/>
          </ac:spMkLst>
        </pc:spChg>
      </pc:sldChg>
      <pc:sldChg chg="modSp add mod">
        <pc:chgData name="Riccardo Rossi" userId="cfd7839ca6e772a1" providerId="LiveId" clId="{FBE40473-8CDF-4FA8-8BB7-AE9C7B3A629B}" dt="2024-10-10T10:00:30.959" v="17151" actId="113"/>
        <pc:sldMkLst>
          <pc:docMk/>
          <pc:sldMk cId="2152721639" sldId="296"/>
        </pc:sldMkLst>
        <pc:spChg chg="mod">
          <ac:chgData name="Riccardo Rossi" userId="cfd7839ca6e772a1" providerId="LiveId" clId="{FBE40473-8CDF-4FA8-8BB7-AE9C7B3A629B}" dt="2024-10-10T08:30:58.332" v="15641" actId="1038"/>
          <ac:spMkLst>
            <pc:docMk/>
            <pc:sldMk cId="2152721639" sldId="296"/>
            <ac:spMk id="16" creationId="{67D2F6EC-C26F-8840-56C2-89A02718961C}"/>
          </ac:spMkLst>
        </pc:spChg>
        <pc:spChg chg="mod">
          <ac:chgData name="Riccardo Rossi" userId="cfd7839ca6e772a1" providerId="LiveId" clId="{FBE40473-8CDF-4FA8-8BB7-AE9C7B3A629B}" dt="2024-10-10T08:30:58.332" v="15641" actId="1038"/>
          <ac:spMkLst>
            <pc:docMk/>
            <pc:sldMk cId="2152721639" sldId="296"/>
            <ac:spMk id="20" creationId="{B49398F9-EC70-E2B3-210C-635CFCB97B81}"/>
          </ac:spMkLst>
        </pc:spChg>
        <pc:spChg chg="mod">
          <ac:chgData name="Riccardo Rossi" userId="cfd7839ca6e772a1" providerId="LiveId" clId="{FBE40473-8CDF-4FA8-8BB7-AE9C7B3A629B}" dt="2024-10-10T08:30:58.332" v="15641" actId="1038"/>
          <ac:spMkLst>
            <pc:docMk/>
            <pc:sldMk cId="2152721639" sldId="296"/>
            <ac:spMk id="22" creationId="{678D35D8-E2F1-EACA-548F-27B0ED5B9022}"/>
          </ac:spMkLst>
        </pc:spChg>
        <pc:spChg chg="mod">
          <ac:chgData name="Riccardo Rossi" userId="cfd7839ca6e772a1" providerId="LiveId" clId="{FBE40473-8CDF-4FA8-8BB7-AE9C7B3A629B}" dt="2024-10-10T10:00:30.959" v="17151" actId="113"/>
          <ac:spMkLst>
            <pc:docMk/>
            <pc:sldMk cId="2152721639" sldId="296"/>
            <ac:spMk id="32" creationId="{4CAF52E9-3893-AF77-B923-F8643C57D352}"/>
          </ac:spMkLst>
        </pc:spChg>
        <pc:picChg chg="mod">
          <ac:chgData name="Riccardo Rossi" userId="cfd7839ca6e772a1" providerId="LiveId" clId="{FBE40473-8CDF-4FA8-8BB7-AE9C7B3A629B}" dt="2024-10-10T08:30:58.332" v="15641" actId="1038"/>
          <ac:picMkLst>
            <pc:docMk/>
            <pc:sldMk cId="2152721639" sldId="296"/>
            <ac:picMk id="7" creationId="{7871B8D8-E77A-D972-44D3-0D82A4E4DA00}"/>
          </ac:picMkLst>
        </pc:picChg>
        <pc:cxnChg chg="mod">
          <ac:chgData name="Riccardo Rossi" userId="cfd7839ca6e772a1" providerId="LiveId" clId="{FBE40473-8CDF-4FA8-8BB7-AE9C7B3A629B}" dt="2024-10-10T08:30:58.332" v="15641" actId="1038"/>
          <ac:cxnSpMkLst>
            <pc:docMk/>
            <pc:sldMk cId="2152721639" sldId="296"/>
            <ac:cxnSpMk id="6" creationId="{8DE1BED9-A337-E3DD-7613-0B7F4FA81EF1}"/>
          </ac:cxnSpMkLst>
        </pc:cxnChg>
        <pc:cxnChg chg="mod">
          <ac:chgData name="Riccardo Rossi" userId="cfd7839ca6e772a1" providerId="LiveId" clId="{FBE40473-8CDF-4FA8-8BB7-AE9C7B3A629B}" dt="2024-10-10T08:30:58.332" v="15641" actId="1038"/>
          <ac:cxnSpMkLst>
            <pc:docMk/>
            <pc:sldMk cId="2152721639" sldId="296"/>
            <ac:cxnSpMk id="10" creationId="{792E4E97-8AD6-BBD8-F3C1-E22E8D68FA01}"/>
          </ac:cxnSpMkLst>
        </pc:cxnChg>
        <pc:cxnChg chg="mod">
          <ac:chgData name="Riccardo Rossi" userId="cfd7839ca6e772a1" providerId="LiveId" clId="{FBE40473-8CDF-4FA8-8BB7-AE9C7B3A629B}" dt="2024-10-10T08:30:58.332" v="15641" actId="1038"/>
          <ac:cxnSpMkLst>
            <pc:docMk/>
            <pc:sldMk cId="2152721639" sldId="296"/>
            <ac:cxnSpMk id="13" creationId="{E547D65A-015D-A756-3D52-52D11A9B3A9E}"/>
          </ac:cxnSpMkLst>
        </pc:cxnChg>
      </pc:sldChg>
      <pc:sldChg chg="addSp delSp modSp add mod">
        <pc:chgData name="Riccardo Rossi" userId="cfd7839ca6e772a1" providerId="LiveId" clId="{FBE40473-8CDF-4FA8-8BB7-AE9C7B3A629B}" dt="2024-10-10T10:00:12.583" v="17122" actId="113"/>
        <pc:sldMkLst>
          <pc:docMk/>
          <pc:sldMk cId="526127111" sldId="297"/>
        </pc:sldMkLst>
        <pc:spChg chg="add mod">
          <ac:chgData name="Riccardo Rossi" userId="cfd7839ca6e772a1" providerId="LiveId" clId="{FBE40473-8CDF-4FA8-8BB7-AE9C7B3A629B}" dt="2024-10-10T10:00:12.583" v="17122" actId="113"/>
          <ac:spMkLst>
            <pc:docMk/>
            <pc:sldMk cId="526127111" sldId="297"/>
            <ac:spMk id="3" creationId="{FA127ED4-5997-FC56-287B-5A1504AA1726}"/>
          </ac:spMkLst>
        </pc:spChg>
        <pc:spChg chg="mod">
          <ac:chgData name="Riccardo Rossi" userId="cfd7839ca6e772a1" providerId="LiveId" clId="{FBE40473-8CDF-4FA8-8BB7-AE9C7B3A629B}" dt="2024-10-10T09:57:37.838" v="16808" actId="1076"/>
          <ac:spMkLst>
            <pc:docMk/>
            <pc:sldMk cId="526127111" sldId="297"/>
            <ac:spMk id="16" creationId="{67D2F6EC-C26F-8840-56C2-89A02718961C}"/>
          </ac:spMkLst>
        </pc:spChg>
        <pc:spChg chg="mod">
          <ac:chgData name="Riccardo Rossi" userId="cfd7839ca6e772a1" providerId="LiveId" clId="{FBE40473-8CDF-4FA8-8BB7-AE9C7B3A629B}" dt="2024-10-10T09:57:37.838" v="16808" actId="1076"/>
          <ac:spMkLst>
            <pc:docMk/>
            <pc:sldMk cId="526127111" sldId="297"/>
            <ac:spMk id="20" creationId="{B49398F9-EC70-E2B3-210C-635CFCB97B81}"/>
          </ac:spMkLst>
        </pc:spChg>
        <pc:spChg chg="mod">
          <ac:chgData name="Riccardo Rossi" userId="cfd7839ca6e772a1" providerId="LiveId" clId="{FBE40473-8CDF-4FA8-8BB7-AE9C7B3A629B}" dt="2024-10-10T09:57:37.838" v="16808" actId="1076"/>
          <ac:spMkLst>
            <pc:docMk/>
            <pc:sldMk cId="526127111" sldId="297"/>
            <ac:spMk id="22" creationId="{678D35D8-E2F1-EACA-548F-27B0ED5B9022}"/>
          </ac:spMkLst>
        </pc:spChg>
        <pc:spChg chg="del">
          <ac:chgData name="Riccardo Rossi" userId="cfd7839ca6e772a1" providerId="LiveId" clId="{FBE40473-8CDF-4FA8-8BB7-AE9C7B3A629B}" dt="2024-10-10T09:57:46.789" v="16811" actId="478"/>
          <ac:spMkLst>
            <pc:docMk/>
            <pc:sldMk cId="526127111" sldId="297"/>
            <ac:spMk id="32" creationId="{4CAF52E9-3893-AF77-B923-F8643C57D352}"/>
          </ac:spMkLst>
        </pc:spChg>
        <pc:graphicFrameChg chg="mod">
          <ac:chgData name="Riccardo Rossi" userId="cfd7839ca6e772a1" providerId="LiveId" clId="{FBE40473-8CDF-4FA8-8BB7-AE9C7B3A629B}" dt="2024-10-10T09:57:37.838" v="16808" actId="1076"/>
          <ac:graphicFrameMkLst>
            <pc:docMk/>
            <pc:sldMk cId="526127111" sldId="297"/>
            <ac:graphicFrameMk id="11" creationId="{44B284A5-4323-2267-EC97-4DDC818EF354}"/>
          </ac:graphicFrameMkLst>
        </pc:graphicFrameChg>
        <pc:picChg chg="mod">
          <ac:chgData name="Riccardo Rossi" userId="cfd7839ca6e772a1" providerId="LiveId" clId="{FBE40473-8CDF-4FA8-8BB7-AE9C7B3A629B}" dt="2024-10-10T09:57:37.838" v="16808" actId="1076"/>
          <ac:picMkLst>
            <pc:docMk/>
            <pc:sldMk cId="526127111" sldId="297"/>
            <ac:picMk id="7" creationId="{7871B8D8-E77A-D972-44D3-0D82A4E4DA00}"/>
          </ac:picMkLst>
        </pc:picChg>
        <pc:cxnChg chg="mod">
          <ac:chgData name="Riccardo Rossi" userId="cfd7839ca6e772a1" providerId="LiveId" clId="{FBE40473-8CDF-4FA8-8BB7-AE9C7B3A629B}" dt="2024-10-10T09:57:37.838" v="16808" actId="1076"/>
          <ac:cxnSpMkLst>
            <pc:docMk/>
            <pc:sldMk cId="526127111" sldId="297"/>
            <ac:cxnSpMk id="6" creationId="{8DE1BED9-A337-E3DD-7613-0B7F4FA81EF1}"/>
          </ac:cxnSpMkLst>
        </pc:cxnChg>
        <pc:cxnChg chg="mod">
          <ac:chgData name="Riccardo Rossi" userId="cfd7839ca6e772a1" providerId="LiveId" clId="{FBE40473-8CDF-4FA8-8BB7-AE9C7B3A629B}" dt="2024-10-10T09:57:37.838" v="16808" actId="1076"/>
          <ac:cxnSpMkLst>
            <pc:docMk/>
            <pc:sldMk cId="526127111" sldId="297"/>
            <ac:cxnSpMk id="10" creationId="{792E4E97-8AD6-BBD8-F3C1-E22E8D68FA01}"/>
          </ac:cxnSpMkLst>
        </pc:cxnChg>
        <pc:cxnChg chg="mod">
          <ac:chgData name="Riccardo Rossi" userId="cfd7839ca6e772a1" providerId="LiveId" clId="{FBE40473-8CDF-4FA8-8BB7-AE9C7B3A629B}" dt="2024-10-10T09:57:37.838" v="16808" actId="1076"/>
          <ac:cxnSpMkLst>
            <pc:docMk/>
            <pc:sldMk cId="526127111" sldId="297"/>
            <ac:cxnSpMk id="13" creationId="{E547D65A-015D-A756-3D52-52D11A9B3A9E}"/>
          </ac:cxnSpMkLst>
        </pc:cxnChg>
      </pc:sldChg>
      <pc:sldChg chg="modSp add del mod">
        <pc:chgData name="Riccardo Rossi" userId="cfd7839ca6e772a1" providerId="LiveId" clId="{FBE40473-8CDF-4FA8-8BB7-AE9C7B3A629B}" dt="2024-10-10T12:57:25.904" v="19786" actId="47"/>
        <pc:sldMkLst>
          <pc:docMk/>
          <pc:sldMk cId="3299382207" sldId="298"/>
        </pc:sldMkLst>
        <pc:spChg chg="mod">
          <ac:chgData name="Riccardo Rossi" userId="cfd7839ca6e772a1" providerId="LiveId" clId="{FBE40473-8CDF-4FA8-8BB7-AE9C7B3A629B}" dt="2024-10-10T10:01:44.506" v="17228" actId="207"/>
          <ac:spMkLst>
            <pc:docMk/>
            <pc:sldMk cId="3299382207" sldId="298"/>
            <ac:spMk id="32" creationId="{4CAF52E9-3893-AF77-B923-F8643C57D352}"/>
          </ac:spMkLst>
        </pc:spChg>
      </pc:sldChg>
      <pc:sldChg chg="modSp add del mod">
        <pc:chgData name="Riccardo Rossi" userId="cfd7839ca6e772a1" providerId="LiveId" clId="{FBE40473-8CDF-4FA8-8BB7-AE9C7B3A629B}" dt="2024-10-10T12:57:43.095" v="19789" actId="47"/>
        <pc:sldMkLst>
          <pc:docMk/>
          <pc:sldMk cId="89312839" sldId="299"/>
        </pc:sldMkLst>
        <pc:spChg chg="mod">
          <ac:chgData name="Riccardo Rossi" userId="cfd7839ca6e772a1" providerId="LiveId" clId="{FBE40473-8CDF-4FA8-8BB7-AE9C7B3A629B}" dt="2024-10-10T10:01:54.767" v="17231" actId="207"/>
          <ac:spMkLst>
            <pc:docMk/>
            <pc:sldMk cId="89312839" sldId="299"/>
            <ac:spMk id="32" creationId="{4CAF52E9-3893-AF77-B923-F8643C57D352}"/>
          </ac:spMkLst>
        </pc:spChg>
      </pc:sldChg>
      <pc:sldChg chg="modSp add del mod">
        <pc:chgData name="Riccardo Rossi" userId="cfd7839ca6e772a1" providerId="LiveId" clId="{FBE40473-8CDF-4FA8-8BB7-AE9C7B3A629B}" dt="2024-10-10T12:57:57.607" v="19793" actId="47"/>
        <pc:sldMkLst>
          <pc:docMk/>
          <pc:sldMk cId="3482037356" sldId="300"/>
        </pc:sldMkLst>
        <pc:spChg chg="mod">
          <ac:chgData name="Riccardo Rossi" userId="cfd7839ca6e772a1" providerId="LiveId" clId="{FBE40473-8CDF-4FA8-8BB7-AE9C7B3A629B}" dt="2024-10-10T10:02:09.145" v="17237" actId="207"/>
          <ac:spMkLst>
            <pc:docMk/>
            <pc:sldMk cId="3482037356" sldId="300"/>
            <ac:spMk id="32" creationId="{4CAF52E9-3893-AF77-B923-F8643C57D352}"/>
          </ac:spMkLst>
        </pc:spChg>
      </pc:sldChg>
      <pc:sldChg chg="modSp add del mod">
        <pc:chgData name="Riccardo Rossi" userId="cfd7839ca6e772a1" providerId="LiveId" clId="{FBE40473-8CDF-4FA8-8BB7-AE9C7B3A629B}" dt="2024-10-10T10:08:37.493" v="17414" actId="47"/>
        <pc:sldMkLst>
          <pc:docMk/>
          <pc:sldMk cId="4091584840" sldId="301"/>
        </pc:sldMkLst>
        <pc:spChg chg="mod">
          <ac:chgData name="Riccardo Rossi" userId="cfd7839ca6e772a1" providerId="LiveId" clId="{FBE40473-8CDF-4FA8-8BB7-AE9C7B3A629B}" dt="2024-10-10T10:07:39.174" v="17406" actId="20577"/>
          <ac:spMkLst>
            <pc:docMk/>
            <pc:sldMk cId="4091584840" sldId="301"/>
            <ac:spMk id="32" creationId="{4CAF52E9-3893-AF77-B923-F8643C57D352}"/>
          </ac:spMkLst>
        </pc:spChg>
      </pc:sldChg>
      <pc:sldChg chg="modSp add del mod">
        <pc:chgData name="Riccardo Rossi" userId="cfd7839ca6e772a1" providerId="LiveId" clId="{FBE40473-8CDF-4FA8-8BB7-AE9C7B3A629B}" dt="2024-10-10T10:07:45.834" v="17407" actId="47"/>
        <pc:sldMkLst>
          <pc:docMk/>
          <pc:sldMk cId="4173183598" sldId="302"/>
        </pc:sldMkLst>
        <pc:spChg chg="mod">
          <ac:chgData name="Riccardo Rossi" userId="cfd7839ca6e772a1" providerId="LiveId" clId="{FBE40473-8CDF-4FA8-8BB7-AE9C7B3A629B}" dt="2024-10-10T10:02:46.994" v="17243" actId="207"/>
          <ac:spMkLst>
            <pc:docMk/>
            <pc:sldMk cId="4173183598" sldId="302"/>
            <ac:spMk id="32" creationId="{4CAF52E9-3893-AF77-B923-F8643C57D352}"/>
          </ac:spMkLst>
        </pc:spChg>
      </pc:sldChg>
      <pc:sldChg chg="modSp add del mod">
        <pc:chgData name="Riccardo Rossi" userId="cfd7839ca6e772a1" providerId="LiveId" clId="{FBE40473-8CDF-4FA8-8BB7-AE9C7B3A629B}" dt="2024-10-10T12:58:44.477" v="19843" actId="47"/>
        <pc:sldMkLst>
          <pc:docMk/>
          <pc:sldMk cId="983303252" sldId="303"/>
        </pc:sldMkLst>
        <pc:spChg chg="mod">
          <ac:chgData name="Riccardo Rossi" userId="cfd7839ca6e772a1" providerId="LiveId" clId="{FBE40473-8CDF-4FA8-8BB7-AE9C7B3A629B}" dt="2024-10-10T10:02:56.554" v="17245" actId="207"/>
          <ac:spMkLst>
            <pc:docMk/>
            <pc:sldMk cId="983303252" sldId="303"/>
            <ac:spMk id="32" creationId="{4CAF52E9-3893-AF77-B923-F8643C57D352}"/>
          </ac:spMkLst>
        </pc:spChg>
      </pc:sldChg>
      <pc:sldChg chg="modSp add mod">
        <pc:chgData name="Riccardo Rossi" userId="cfd7839ca6e772a1" providerId="LiveId" clId="{FBE40473-8CDF-4FA8-8BB7-AE9C7B3A629B}" dt="2024-10-10T12:58:21.790" v="19818" actId="20577"/>
        <pc:sldMkLst>
          <pc:docMk/>
          <pc:sldMk cId="1323500855" sldId="304"/>
        </pc:sldMkLst>
        <pc:spChg chg="mod">
          <ac:chgData name="Riccardo Rossi" userId="cfd7839ca6e772a1" providerId="LiveId" clId="{FBE40473-8CDF-4FA8-8BB7-AE9C7B3A629B}" dt="2024-10-10T12:58:21.790" v="19818" actId="20577"/>
          <ac:spMkLst>
            <pc:docMk/>
            <pc:sldMk cId="1323500855" sldId="304"/>
            <ac:spMk id="32" creationId="{4CAF52E9-3893-AF77-B923-F8643C57D352}"/>
          </ac:spMkLst>
        </pc:spChg>
      </pc:sldChg>
      <pc:sldChg chg="modSp add mod">
        <pc:chgData name="Riccardo Rossi" userId="cfd7839ca6e772a1" providerId="LiveId" clId="{FBE40473-8CDF-4FA8-8BB7-AE9C7B3A629B}" dt="2024-10-10T12:58:28.368" v="19831" actId="20577"/>
        <pc:sldMkLst>
          <pc:docMk/>
          <pc:sldMk cId="2763069082" sldId="305"/>
        </pc:sldMkLst>
        <pc:spChg chg="mod">
          <ac:chgData name="Riccardo Rossi" userId="cfd7839ca6e772a1" providerId="LiveId" clId="{FBE40473-8CDF-4FA8-8BB7-AE9C7B3A629B}" dt="2024-10-10T12:58:28.368" v="19831" actId="20577"/>
          <ac:spMkLst>
            <pc:docMk/>
            <pc:sldMk cId="2763069082" sldId="305"/>
            <ac:spMk id="32" creationId="{4CAF52E9-3893-AF77-B923-F8643C57D352}"/>
          </ac:spMkLst>
        </pc:spChg>
      </pc:sldChg>
      <pc:sldChg chg="modSp add mod">
        <pc:chgData name="Riccardo Rossi" userId="cfd7839ca6e772a1" providerId="LiveId" clId="{FBE40473-8CDF-4FA8-8BB7-AE9C7B3A629B}" dt="2024-10-10T12:58:34.518" v="19841" actId="20577"/>
        <pc:sldMkLst>
          <pc:docMk/>
          <pc:sldMk cId="3280315153" sldId="306"/>
        </pc:sldMkLst>
        <pc:spChg chg="mod">
          <ac:chgData name="Riccardo Rossi" userId="cfd7839ca6e772a1" providerId="LiveId" clId="{FBE40473-8CDF-4FA8-8BB7-AE9C7B3A629B}" dt="2024-10-10T12:58:34.518" v="19841" actId="20577"/>
          <ac:spMkLst>
            <pc:docMk/>
            <pc:sldMk cId="3280315153" sldId="306"/>
            <ac:spMk id="32" creationId="{4CAF52E9-3893-AF77-B923-F8643C57D352}"/>
          </ac:spMkLst>
        </pc:spChg>
      </pc:sldChg>
      <pc:sldChg chg="addSp delSp modSp add mod">
        <pc:chgData name="Riccardo Rossi" userId="cfd7839ca6e772a1" providerId="LiveId" clId="{FBE40473-8CDF-4FA8-8BB7-AE9C7B3A629B}" dt="2024-10-10T10:34:32.960" v="18841" actId="1076"/>
        <pc:sldMkLst>
          <pc:docMk/>
          <pc:sldMk cId="3414832575" sldId="307"/>
        </pc:sldMkLst>
        <pc:spChg chg="add mod">
          <ac:chgData name="Riccardo Rossi" userId="cfd7839ca6e772a1" providerId="LiveId" clId="{FBE40473-8CDF-4FA8-8BB7-AE9C7B3A629B}" dt="2024-10-10T10:34:32.960" v="18841" actId="1076"/>
          <ac:spMkLst>
            <pc:docMk/>
            <pc:sldMk cId="3414832575" sldId="307"/>
            <ac:spMk id="8" creationId="{96D74C1A-8BBF-30D7-18F1-FE6BD1D58372}"/>
          </ac:spMkLst>
        </pc:spChg>
        <pc:spChg chg="add mod">
          <ac:chgData name="Riccardo Rossi" userId="cfd7839ca6e772a1" providerId="LiveId" clId="{FBE40473-8CDF-4FA8-8BB7-AE9C7B3A629B}" dt="2024-10-10T10:34:32.960" v="18841" actId="1076"/>
          <ac:spMkLst>
            <pc:docMk/>
            <pc:sldMk cId="3414832575" sldId="307"/>
            <ac:spMk id="9" creationId="{ABA7921D-5AD6-CABA-5B4B-87BDDC8300E6}"/>
          </ac:spMkLst>
        </pc:spChg>
        <pc:spChg chg="add mod">
          <ac:chgData name="Riccardo Rossi" userId="cfd7839ca6e772a1" providerId="LiveId" clId="{FBE40473-8CDF-4FA8-8BB7-AE9C7B3A629B}" dt="2024-10-10T10:34:32.960" v="18841" actId="1076"/>
          <ac:spMkLst>
            <pc:docMk/>
            <pc:sldMk cId="3414832575" sldId="307"/>
            <ac:spMk id="10" creationId="{AB64C8B6-62D6-0489-846C-B27F9D3EF1DC}"/>
          </ac:spMkLst>
        </pc:spChg>
        <pc:spChg chg="add mod">
          <ac:chgData name="Riccardo Rossi" userId="cfd7839ca6e772a1" providerId="LiveId" clId="{FBE40473-8CDF-4FA8-8BB7-AE9C7B3A629B}" dt="2024-10-10T10:34:32.960" v="18841" actId="1076"/>
          <ac:spMkLst>
            <pc:docMk/>
            <pc:sldMk cId="3414832575" sldId="307"/>
            <ac:spMk id="11" creationId="{385ABD07-74F8-24B2-B434-2A78D893C155}"/>
          </ac:spMkLst>
        </pc:spChg>
        <pc:spChg chg="add del mod">
          <ac:chgData name="Riccardo Rossi" userId="cfd7839ca6e772a1" providerId="LiveId" clId="{FBE40473-8CDF-4FA8-8BB7-AE9C7B3A629B}" dt="2024-10-10T10:34:32.960" v="18841" actId="1076"/>
          <ac:spMkLst>
            <pc:docMk/>
            <pc:sldMk cId="3414832575" sldId="307"/>
            <ac:spMk id="12" creationId="{14063B48-1C3C-1C25-02D2-4D60B9CF9DEB}"/>
          </ac:spMkLst>
        </pc:spChg>
        <pc:picChg chg="del">
          <ac:chgData name="Riccardo Rossi" userId="cfd7839ca6e772a1" providerId="LiveId" clId="{FBE40473-8CDF-4FA8-8BB7-AE9C7B3A629B}" dt="2024-10-10T10:23:29.427" v="18075" actId="478"/>
          <ac:picMkLst>
            <pc:docMk/>
            <pc:sldMk cId="3414832575" sldId="307"/>
            <ac:picMk id="2" creationId="{B50C29E4-1719-7FCF-F5DA-909391803FBB}"/>
          </ac:picMkLst>
        </pc:picChg>
        <pc:picChg chg="del mod modCrop">
          <ac:chgData name="Riccardo Rossi" userId="cfd7839ca6e772a1" providerId="LiveId" clId="{FBE40473-8CDF-4FA8-8BB7-AE9C7B3A629B}" dt="2024-10-10T10:34:13.089" v="18836" actId="478"/>
          <ac:picMkLst>
            <pc:docMk/>
            <pc:sldMk cId="3414832575" sldId="307"/>
            <ac:picMk id="3" creationId="{52A77E82-62A5-69AF-95EC-DA94BA5F68F5}"/>
          </ac:picMkLst>
        </pc:picChg>
      </pc:sldChg>
      <pc:sldChg chg="modSp add mod">
        <pc:chgData name="Riccardo Rossi" userId="cfd7839ca6e772a1" providerId="LiveId" clId="{FBE40473-8CDF-4FA8-8BB7-AE9C7B3A629B}" dt="2024-10-10T12:57:22.010" v="19784" actId="20577"/>
        <pc:sldMkLst>
          <pc:docMk/>
          <pc:sldMk cId="1888055186" sldId="308"/>
        </pc:sldMkLst>
        <pc:spChg chg="mod">
          <ac:chgData name="Riccardo Rossi" userId="cfd7839ca6e772a1" providerId="LiveId" clId="{FBE40473-8CDF-4FA8-8BB7-AE9C7B3A629B}" dt="2024-10-10T12:57:22.010" v="19784" actId="20577"/>
          <ac:spMkLst>
            <pc:docMk/>
            <pc:sldMk cId="1888055186" sldId="308"/>
            <ac:spMk id="32" creationId="{4CAF52E9-3893-AF77-B923-F8643C57D352}"/>
          </ac:spMkLst>
        </pc:spChg>
      </pc:sldChg>
      <pc:sldChg chg="modSp add mod">
        <pc:chgData name="Riccardo Rossi" userId="cfd7839ca6e772a1" providerId="LiveId" clId="{FBE40473-8CDF-4FA8-8BB7-AE9C7B3A629B}" dt="2024-10-10T12:57:35.474" v="19787" actId="207"/>
        <pc:sldMkLst>
          <pc:docMk/>
          <pc:sldMk cId="1773302971" sldId="309"/>
        </pc:sldMkLst>
        <pc:spChg chg="mod">
          <ac:chgData name="Riccardo Rossi" userId="cfd7839ca6e772a1" providerId="LiveId" clId="{FBE40473-8CDF-4FA8-8BB7-AE9C7B3A629B}" dt="2024-10-10T12:57:35.474" v="19787" actId="207"/>
          <ac:spMkLst>
            <pc:docMk/>
            <pc:sldMk cId="1773302971" sldId="309"/>
            <ac:spMk id="32" creationId="{4CAF52E9-3893-AF77-B923-F8643C57D352}"/>
          </ac:spMkLst>
        </pc:spChg>
      </pc:sldChg>
      <pc:sldChg chg="modSp add mod">
        <pc:chgData name="Riccardo Rossi" userId="cfd7839ca6e772a1" providerId="LiveId" clId="{FBE40473-8CDF-4FA8-8BB7-AE9C7B3A629B}" dt="2024-10-10T12:57:50.327" v="19791" actId="207"/>
        <pc:sldMkLst>
          <pc:docMk/>
          <pc:sldMk cId="3322515586" sldId="310"/>
        </pc:sldMkLst>
        <pc:spChg chg="mod">
          <ac:chgData name="Riccardo Rossi" userId="cfd7839ca6e772a1" providerId="LiveId" clId="{FBE40473-8CDF-4FA8-8BB7-AE9C7B3A629B}" dt="2024-10-10T12:57:50.327" v="19791" actId="207"/>
          <ac:spMkLst>
            <pc:docMk/>
            <pc:sldMk cId="3322515586" sldId="310"/>
            <ac:spMk id="32" creationId="{4CAF52E9-3893-AF77-B923-F8643C57D352}"/>
          </ac:spMkLst>
        </pc:spChg>
      </pc:sldChg>
      <pc:sldChg chg="modSp add mod">
        <pc:chgData name="Riccardo Rossi" userId="cfd7839ca6e772a1" providerId="LiveId" clId="{FBE40473-8CDF-4FA8-8BB7-AE9C7B3A629B}" dt="2024-10-10T12:58:05.906" v="19795" actId="207"/>
        <pc:sldMkLst>
          <pc:docMk/>
          <pc:sldMk cId="333463845" sldId="311"/>
        </pc:sldMkLst>
        <pc:spChg chg="mod">
          <ac:chgData name="Riccardo Rossi" userId="cfd7839ca6e772a1" providerId="LiveId" clId="{FBE40473-8CDF-4FA8-8BB7-AE9C7B3A629B}" dt="2024-10-10T12:58:05.906" v="19795" actId="207"/>
          <ac:spMkLst>
            <pc:docMk/>
            <pc:sldMk cId="333463845" sldId="311"/>
            <ac:spMk id="32" creationId="{4CAF52E9-3893-AF77-B923-F8643C57D352}"/>
          </ac:spMkLst>
        </pc:spChg>
      </pc:sldChg>
      <pc:sldChg chg="modSp add mod">
        <pc:chgData name="Riccardo Rossi" userId="cfd7839ca6e772a1" providerId="LiveId" clId="{FBE40473-8CDF-4FA8-8BB7-AE9C7B3A629B}" dt="2024-10-10T12:58:48.140" v="19844" actId="207"/>
        <pc:sldMkLst>
          <pc:docMk/>
          <pc:sldMk cId="3537207652" sldId="312"/>
        </pc:sldMkLst>
        <pc:spChg chg="mod">
          <ac:chgData name="Riccardo Rossi" userId="cfd7839ca6e772a1" providerId="LiveId" clId="{FBE40473-8CDF-4FA8-8BB7-AE9C7B3A629B}" dt="2024-10-10T12:58:48.140" v="19844" actId="207"/>
          <ac:spMkLst>
            <pc:docMk/>
            <pc:sldMk cId="3537207652" sldId="312"/>
            <ac:spMk id="32" creationId="{4CAF52E9-3893-AF77-B923-F8643C57D352}"/>
          </ac:spMkLst>
        </pc:spChg>
      </pc:sldChg>
      <pc:sldChg chg="addSp delSp modSp add mod ord">
        <pc:chgData name="Riccardo Rossi" userId="cfd7839ca6e772a1" providerId="LiveId" clId="{FBE40473-8CDF-4FA8-8BB7-AE9C7B3A629B}" dt="2024-10-13T07:25:22.034" v="22464"/>
        <pc:sldMkLst>
          <pc:docMk/>
          <pc:sldMk cId="4195073722" sldId="313"/>
        </pc:sldMkLst>
        <pc:spChg chg="mod">
          <ac:chgData name="Riccardo Rossi" userId="cfd7839ca6e772a1" providerId="LiveId" clId="{FBE40473-8CDF-4FA8-8BB7-AE9C7B3A629B}" dt="2024-10-12T10:27:53.520" v="21738" actId="20577"/>
          <ac:spMkLst>
            <pc:docMk/>
            <pc:sldMk cId="4195073722" sldId="313"/>
            <ac:spMk id="2" creationId="{071EFE92-6FF0-7452-2DF1-436D40436CE2}"/>
          </ac:spMkLst>
        </pc:spChg>
        <pc:spChg chg="del">
          <ac:chgData name="Riccardo Rossi" userId="cfd7839ca6e772a1" providerId="LiveId" clId="{FBE40473-8CDF-4FA8-8BB7-AE9C7B3A629B}" dt="2024-10-12T10:14:09.465" v="20918" actId="478"/>
          <ac:spMkLst>
            <pc:docMk/>
            <pc:sldMk cId="4195073722" sldId="313"/>
            <ac:spMk id="8" creationId="{728B1907-47F2-22A0-71BE-1C511B631A8A}"/>
          </ac:spMkLst>
        </pc:spChg>
        <pc:spChg chg="add mod">
          <ac:chgData name="Riccardo Rossi" userId="cfd7839ca6e772a1" providerId="LiveId" clId="{FBE40473-8CDF-4FA8-8BB7-AE9C7B3A629B}" dt="2024-10-12T10:22:24.162" v="21284" actId="164"/>
          <ac:spMkLst>
            <pc:docMk/>
            <pc:sldMk cId="4195073722" sldId="313"/>
            <ac:spMk id="12" creationId="{C68E80C0-AE09-4473-55FB-887A2EBA17BD}"/>
          </ac:spMkLst>
        </pc:spChg>
        <pc:spChg chg="add mod">
          <ac:chgData name="Riccardo Rossi" userId="cfd7839ca6e772a1" providerId="LiveId" clId="{FBE40473-8CDF-4FA8-8BB7-AE9C7B3A629B}" dt="2024-10-12T10:22:24.162" v="21284" actId="164"/>
          <ac:spMkLst>
            <pc:docMk/>
            <pc:sldMk cId="4195073722" sldId="313"/>
            <ac:spMk id="13" creationId="{68CD1C00-A1EA-EB19-36C0-B0A1460F3D59}"/>
          </ac:spMkLst>
        </pc:spChg>
        <pc:spChg chg="add mod">
          <ac:chgData name="Riccardo Rossi" userId="cfd7839ca6e772a1" providerId="LiveId" clId="{FBE40473-8CDF-4FA8-8BB7-AE9C7B3A629B}" dt="2024-10-12T10:22:24.162" v="21284" actId="164"/>
          <ac:spMkLst>
            <pc:docMk/>
            <pc:sldMk cId="4195073722" sldId="313"/>
            <ac:spMk id="14" creationId="{F9AC5080-DA2C-8731-4B0C-0939944B928E}"/>
          </ac:spMkLst>
        </pc:spChg>
        <pc:spChg chg="add mod">
          <ac:chgData name="Riccardo Rossi" userId="cfd7839ca6e772a1" providerId="LiveId" clId="{FBE40473-8CDF-4FA8-8BB7-AE9C7B3A629B}" dt="2024-10-12T10:24:24.170" v="21421" actId="14100"/>
          <ac:spMkLst>
            <pc:docMk/>
            <pc:sldMk cId="4195073722" sldId="313"/>
            <ac:spMk id="15" creationId="{593CA4B4-B0AA-B4D4-C0AF-3B8FCCB3F947}"/>
          </ac:spMkLst>
        </pc:spChg>
        <pc:spChg chg="add del mod">
          <ac:chgData name="Riccardo Rossi" userId="cfd7839ca6e772a1" providerId="LiveId" clId="{FBE40473-8CDF-4FA8-8BB7-AE9C7B3A629B}" dt="2024-10-12T10:22:18.283" v="21283" actId="478"/>
          <ac:spMkLst>
            <pc:docMk/>
            <pc:sldMk cId="4195073722" sldId="313"/>
            <ac:spMk id="16" creationId="{A9356963-E9E0-D871-A1BE-694B11BCADA5}"/>
          </ac:spMkLst>
        </pc:spChg>
        <pc:spChg chg="add mod ord">
          <ac:chgData name="Riccardo Rossi" userId="cfd7839ca6e772a1" providerId="LiveId" clId="{FBE40473-8CDF-4FA8-8BB7-AE9C7B3A629B}" dt="2024-10-12T10:22:24.162" v="21284" actId="164"/>
          <ac:spMkLst>
            <pc:docMk/>
            <pc:sldMk cId="4195073722" sldId="313"/>
            <ac:spMk id="17" creationId="{03C20952-271D-8D69-8691-0887D3570485}"/>
          </ac:spMkLst>
        </pc:spChg>
        <pc:spChg chg="add mod">
          <ac:chgData name="Riccardo Rossi" userId="cfd7839ca6e772a1" providerId="LiveId" clId="{FBE40473-8CDF-4FA8-8BB7-AE9C7B3A629B}" dt="2024-10-12T10:30:28.359" v="22088" actId="14100"/>
          <ac:spMkLst>
            <pc:docMk/>
            <pc:sldMk cId="4195073722" sldId="313"/>
            <ac:spMk id="19" creationId="{592DFB15-EDE9-D3BD-09EA-12BAD9CC1F5F}"/>
          </ac:spMkLst>
        </pc:spChg>
        <pc:spChg chg="mod">
          <ac:chgData name="Riccardo Rossi" userId="cfd7839ca6e772a1" providerId="LiveId" clId="{FBE40473-8CDF-4FA8-8BB7-AE9C7B3A629B}" dt="2024-10-12T10:27:57.301" v="21740"/>
          <ac:spMkLst>
            <pc:docMk/>
            <pc:sldMk cId="4195073722" sldId="313"/>
            <ac:spMk id="22" creationId="{DB93AAEF-66BD-C3EF-AFAA-BFEFC26AA215}"/>
          </ac:spMkLst>
        </pc:spChg>
        <pc:spChg chg="mod">
          <ac:chgData name="Riccardo Rossi" userId="cfd7839ca6e772a1" providerId="LiveId" clId="{FBE40473-8CDF-4FA8-8BB7-AE9C7B3A629B}" dt="2024-10-12T10:27:57.301" v="21740"/>
          <ac:spMkLst>
            <pc:docMk/>
            <pc:sldMk cId="4195073722" sldId="313"/>
            <ac:spMk id="25" creationId="{4686BF6F-CB19-86C2-4DC2-7DF45196BBFC}"/>
          </ac:spMkLst>
        </pc:spChg>
        <pc:spChg chg="mod">
          <ac:chgData name="Riccardo Rossi" userId="cfd7839ca6e772a1" providerId="LiveId" clId="{FBE40473-8CDF-4FA8-8BB7-AE9C7B3A629B}" dt="2024-10-12T10:27:57.301" v="21740"/>
          <ac:spMkLst>
            <pc:docMk/>
            <pc:sldMk cId="4195073722" sldId="313"/>
            <ac:spMk id="26" creationId="{E76837CA-BD53-22C0-564C-B8A0E816EB26}"/>
          </ac:spMkLst>
        </pc:spChg>
        <pc:spChg chg="mod">
          <ac:chgData name="Riccardo Rossi" userId="cfd7839ca6e772a1" providerId="LiveId" clId="{FBE40473-8CDF-4FA8-8BB7-AE9C7B3A629B}" dt="2024-10-12T10:27:57.301" v="21740"/>
          <ac:spMkLst>
            <pc:docMk/>
            <pc:sldMk cId="4195073722" sldId="313"/>
            <ac:spMk id="27" creationId="{9AF89015-5E61-2E1B-CEE1-8B1504D2875C}"/>
          </ac:spMkLst>
        </pc:spChg>
        <pc:spChg chg="mod">
          <ac:chgData name="Riccardo Rossi" userId="cfd7839ca6e772a1" providerId="LiveId" clId="{FBE40473-8CDF-4FA8-8BB7-AE9C7B3A629B}" dt="2024-10-12T10:27:57.301" v="21740"/>
          <ac:spMkLst>
            <pc:docMk/>
            <pc:sldMk cId="4195073722" sldId="313"/>
            <ac:spMk id="28" creationId="{731F31F9-86DA-BDC2-823E-14AC349F4D1E}"/>
          </ac:spMkLst>
        </pc:spChg>
        <pc:grpChg chg="add del mod">
          <ac:chgData name="Riccardo Rossi" userId="cfd7839ca6e772a1" providerId="LiveId" clId="{FBE40473-8CDF-4FA8-8BB7-AE9C7B3A629B}" dt="2024-10-12T10:24:57.170" v="21430" actId="21"/>
          <ac:grpSpMkLst>
            <pc:docMk/>
            <pc:sldMk cId="4195073722" sldId="313"/>
            <ac:grpSpMk id="18" creationId="{3D27980C-F071-252D-B6FD-CA47A2FA49D3}"/>
          </ac:grpSpMkLst>
        </pc:grpChg>
        <pc:grpChg chg="add mod">
          <ac:chgData name="Riccardo Rossi" userId="cfd7839ca6e772a1" providerId="LiveId" clId="{FBE40473-8CDF-4FA8-8BB7-AE9C7B3A629B}" dt="2024-10-12T10:27:57.301" v="21740"/>
          <ac:grpSpMkLst>
            <pc:docMk/>
            <pc:sldMk cId="4195073722" sldId="313"/>
            <ac:grpSpMk id="21" creationId="{8491333B-E737-4558-45A0-70AFF94BEC67}"/>
          </ac:grpSpMkLst>
        </pc:grpChg>
        <pc:picChg chg="add mod">
          <ac:chgData name="Riccardo Rossi" userId="cfd7839ca6e772a1" providerId="LiveId" clId="{FBE40473-8CDF-4FA8-8BB7-AE9C7B3A629B}" dt="2024-10-13T06:37:18.011" v="22356" actId="14100"/>
          <ac:picMkLst>
            <pc:docMk/>
            <pc:sldMk cId="4195073722" sldId="313"/>
            <ac:picMk id="3" creationId="{98825C87-4F93-7D7E-38B4-D26BEF4D292B}"/>
          </ac:picMkLst>
        </pc:picChg>
        <pc:picChg chg="del">
          <ac:chgData name="Riccardo Rossi" userId="cfd7839ca6e772a1" providerId="LiveId" clId="{FBE40473-8CDF-4FA8-8BB7-AE9C7B3A629B}" dt="2024-10-12T10:05:14.714" v="20916" actId="478"/>
          <ac:picMkLst>
            <pc:docMk/>
            <pc:sldMk cId="4195073722" sldId="313"/>
            <ac:picMk id="6" creationId="{B6F07B87-9970-CDAE-E347-8ACBFE02835B}"/>
          </ac:picMkLst>
        </pc:picChg>
        <pc:picChg chg="del">
          <ac:chgData name="Riccardo Rossi" userId="cfd7839ca6e772a1" providerId="LiveId" clId="{FBE40473-8CDF-4FA8-8BB7-AE9C7B3A629B}" dt="2024-10-12T10:05:16.315" v="20917" actId="478"/>
          <ac:picMkLst>
            <pc:docMk/>
            <pc:sldMk cId="4195073722" sldId="313"/>
            <ac:picMk id="7" creationId="{9DDC8E10-C1CB-15F2-E48F-EFDFEC6F502B}"/>
          </ac:picMkLst>
        </pc:picChg>
        <pc:picChg chg="add del mod">
          <ac:chgData name="Riccardo Rossi" userId="cfd7839ca6e772a1" providerId="LiveId" clId="{FBE40473-8CDF-4FA8-8BB7-AE9C7B3A629B}" dt="2024-10-13T06:37:12.276" v="22353" actId="478"/>
          <ac:picMkLst>
            <pc:docMk/>
            <pc:sldMk cId="4195073722" sldId="313"/>
            <ac:picMk id="20" creationId="{C6BC3D60-24A0-2386-7A72-635505095CB7}"/>
          </ac:picMkLst>
        </pc:picChg>
        <pc:cxnChg chg="add mod">
          <ac:chgData name="Riccardo Rossi" userId="cfd7839ca6e772a1" providerId="LiveId" clId="{FBE40473-8CDF-4FA8-8BB7-AE9C7B3A629B}" dt="2024-10-12T10:22:24.162" v="21284" actId="164"/>
          <ac:cxnSpMkLst>
            <pc:docMk/>
            <pc:sldMk cId="4195073722" sldId="313"/>
            <ac:cxnSpMk id="9" creationId="{1B8E8892-5EFE-5093-DF85-3AC7657E2E2F}"/>
          </ac:cxnSpMkLst>
        </pc:cxnChg>
        <pc:cxnChg chg="add mod">
          <ac:chgData name="Riccardo Rossi" userId="cfd7839ca6e772a1" providerId="LiveId" clId="{FBE40473-8CDF-4FA8-8BB7-AE9C7B3A629B}" dt="2024-10-12T10:22:24.162" v="21284" actId="164"/>
          <ac:cxnSpMkLst>
            <pc:docMk/>
            <pc:sldMk cId="4195073722" sldId="313"/>
            <ac:cxnSpMk id="10" creationId="{759E0122-8399-D0F5-0D69-7AAB1E864514}"/>
          </ac:cxnSpMkLst>
        </pc:cxnChg>
        <pc:cxnChg chg="mod">
          <ac:chgData name="Riccardo Rossi" userId="cfd7839ca6e772a1" providerId="LiveId" clId="{FBE40473-8CDF-4FA8-8BB7-AE9C7B3A629B}" dt="2024-10-12T10:27:57.301" v="21740"/>
          <ac:cxnSpMkLst>
            <pc:docMk/>
            <pc:sldMk cId="4195073722" sldId="313"/>
            <ac:cxnSpMk id="23" creationId="{DCD5DEAE-1ED0-387F-01BF-DE2110874206}"/>
          </ac:cxnSpMkLst>
        </pc:cxnChg>
        <pc:cxnChg chg="mod">
          <ac:chgData name="Riccardo Rossi" userId="cfd7839ca6e772a1" providerId="LiveId" clId="{FBE40473-8CDF-4FA8-8BB7-AE9C7B3A629B}" dt="2024-10-12T10:27:57.301" v="21740"/>
          <ac:cxnSpMkLst>
            <pc:docMk/>
            <pc:sldMk cId="4195073722" sldId="313"/>
            <ac:cxnSpMk id="24" creationId="{708BB0A8-096D-6958-F0B2-4EAC75E7CA40}"/>
          </ac:cxnSpMkLst>
        </pc:cxnChg>
      </pc:sldChg>
      <pc:sldChg chg="addSp delSp modSp add mod ord">
        <pc:chgData name="Riccardo Rossi" userId="cfd7839ca6e772a1" providerId="LiveId" clId="{FBE40473-8CDF-4FA8-8BB7-AE9C7B3A629B}" dt="2024-10-13T06:37:04.966" v="22352" actId="1076"/>
        <pc:sldMkLst>
          <pc:docMk/>
          <pc:sldMk cId="1858511922" sldId="314"/>
        </pc:sldMkLst>
        <pc:spChg chg="mod">
          <ac:chgData name="Riccardo Rossi" userId="cfd7839ca6e772a1" providerId="LiveId" clId="{FBE40473-8CDF-4FA8-8BB7-AE9C7B3A629B}" dt="2024-10-13T06:30:17.980" v="22126" actId="1076"/>
          <ac:spMkLst>
            <pc:docMk/>
            <pc:sldMk cId="1858511922" sldId="314"/>
            <ac:spMk id="2" creationId="{071EFE92-6FF0-7452-2DF1-436D40436CE2}"/>
          </ac:spMkLst>
        </pc:spChg>
        <pc:spChg chg="add del mod">
          <ac:chgData name="Riccardo Rossi" userId="cfd7839ca6e772a1" providerId="LiveId" clId="{FBE40473-8CDF-4FA8-8BB7-AE9C7B3A629B}" dt="2024-10-13T06:33:10.358" v="22201" actId="478"/>
          <ac:spMkLst>
            <pc:docMk/>
            <pc:sldMk cId="1858511922" sldId="314"/>
            <ac:spMk id="3" creationId="{0CF00529-3432-D6AA-E931-6ABBE4705EFD}"/>
          </ac:spMkLst>
        </pc:spChg>
        <pc:spChg chg="add mod">
          <ac:chgData name="Riccardo Rossi" userId="cfd7839ca6e772a1" providerId="LiveId" clId="{FBE40473-8CDF-4FA8-8BB7-AE9C7B3A629B}" dt="2024-10-13T06:33:27.629" v="22205" actId="1076"/>
          <ac:spMkLst>
            <pc:docMk/>
            <pc:sldMk cId="1858511922" sldId="314"/>
            <ac:spMk id="6" creationId="{6DCDFBDC-4969-BC12-EAF2-B316237066FD}"/>
          </ac:spMkLst>
        </pc:spChg>
        <pc:spChg chg="add del mod">
          <ac:chgData name="Riccardo Rossi" userId="cfd7839ca6e772a1" providerId="LiveId" clId="{FBE40473-8CDF-4FA8-8BB7-AE9C7B3A629B}" dt="2024-10-13T06:33:07.636" v="22200" actId="478"/>
          <ac:spMkLst>
            <pc:docMk/>
            <pc:sldMk cId="1858511922" sldId="314"/>
            <ac:spMk id="7" creationId="{AA6327A7-1702-D8EB-5009-B78D6795033E}"/>
          </ac:spMkLst>
        </pc:spChg>
        <pc:spChg chg="add mod">
          <ac:chgData name="Riccardo Rossi" userId="cfd7839ca6e772a1" providerId="LiveId" clId="{FBE40473-8CDF-4FA8-8BB7-AE9C7B3A629B}" dt="2024-10-13T06:33:22.956" v="22204" actId="1076"/>
          <ac:spMkLst>
            <pc:docMk/>
            <pc:sldMk cId="1858511922" sldId="314"/>
            <ac:spMk id="8" creationId="{5B7540C7-E526-B5A4-9B94-E7EC070EDBCD}"/>
          </ac:spMkLst>
        </pc:spChg>
        <pc:spChg chg="add mod">
          <ac:chgData name="Riccardo Rossi" userId="cfd7839ca6e772a1" providerId="LiveId" clId="{FBE40473-8CDF-4FA8-8BB7-AE9C7B3A629B}" dt="2024-10-13T06:36:15.722" v="22339" actId="6549"/>
          <ac:spMkLst>
            <pc:docMk/>
            <pc:sldMk cId="1858511922" sldId="314"/>
            <ac:spMk id="11" creationId="{51E3E428-A197-E706-1FF6-71743F596E4B}"/>
          </ac:spMkLst>
        </pc:spChg>
        <pc:spChg chg="mod topLvl">
          <ac:chgData name="Riccardo Rossi" userId="cfd7839ca6e772a1" providerId="LiveId" clId="{FBE40473-8CDF-4FA8-8BB7-AE9C7B3A629B}" dt="2024-10-13T06:35:54.828" v="22295" actId="1076"/>
          <ac:spMkLst>
            <pc:docMk/>
            <pc:sldMk cId="1858511922" sldId="314"/>
            <ac:spMk id="12" creationId="{C68E80C0-AE09-4473-55FB-887A2EBA17BD}"/>
          </ac:spMkLst>
        </pc:spChg>
        <pc:spChg chg="mod topLvl">
          <ac:chgData name="Riccardo Rossi" userId="cfd7839ca6e772a1" providerId="LiveId" clId="{FBE40473-8CDF-4FA8-8BB7-AE9C7B3A629B}" dt="2024-10-13T06:35:59.381" v="22296" actId="1076"/>
          <ac:spMkLst>
            <pc:docMk/>
            <pc:sldMk cId="1858511922" sldId="314"/>
            <ac:spMk id="13" creationId="{68CD1C00-A1EA-EB19-36C0-B0A1460F3D59}"/>
          </ac:spMkLst>
        </pc:spChg>
        <pc:spChg chg="mod topLvl">
          <ac:chgData name="Riccardo Rossi" userId="cfd7839ca6e772a1" providerId="LiveId" clId="{FBE40473-8CDF-4FA8-8BB7-AE9C7B3A629B}" dt="2024-10-13T06:33:33.918" v="22206" actId="14100"/>
          <ac:spMkLst>
            <pc:docMk/>
            <pc:sldMk cId="1858511922" sldId="314"/>
            <ac:spMk id="14" creationId="{F9AC5080-DA2C-8731-4B0C-0939944B928E}"/>
          </ac:spMkLst>
        </pc:spChg>
        <pc:spChg chg="mod topLvl">
          <ac:chgData name="Riccardo Rossi" userId="cfd7839ca6e772a1" providerId="LiveId" clId="{FBE40473-8CDF-4FA8-8BB7-AE9C7B3A629B}" dt="2024-10-13T06:33:46.031" v="22209" actId="14100"/>
          <ac:spMkLst>
            <pc:docMk/>
            <pc:sldMk cId="1858511922" sldId="314"/>
            <ac:spMk id="15" creationId="{593CA4B4-B0AA-B4D4-C0AF-3B8FCCB3F947}"/>
          </ac:spMkLst>
        </pc:spChg>
        <pc:spChg chg="add mod">
          <ac:chgData name="Riccardo Rossi" userId="cfd7839ca6e772a1" providerId="LiveId" clId="{FBE40473-8CDF-4FA8-8BB7-AE9C7B3A629B}" dt="2024-10-13T06:37:04.966" v="22352" actId="1076"/>
          <ac:spMkLst>
            <pc:docMk/>
            <pc:sldMk cId="1858511922" sldId="314"/>
            <ac:spMk id="16" creationId="{F1A319E4-5E78-6367-DD4E-749D1B5CD386}"/>
          </ac:spMkLst>
        </pc:spChg>
        <pc:spChg chg="mod topLvl">
          <ac:chgData name="Riccardo Rossi" userId="cfd7839ca6e772a1" providerId="LiveId" clId="{FBE40473-8CDF-4FA8-8BB7-AE9C7B3A629B}" dt="2024-10-13T06:37:00.337" v="22351" actId="1076"/>
          <ac:spMkLst>
            <pc:docMk/>
            <pc:sldMk cId="1858511922" sldId="314"/>
            <ac:spMk id="17" creationId="{03C20952-271D-8D69-8691-0887D3570485}"/>
          </ac:spMkLst>
        </pc:spChg>
        <pc:spChg chg="del">
          <ac:chgData name="Riccardo Rossi" userId="cfd7839ca6e772a1" providerId="LiveId" clId="{FBE40473-8CDF-4FA8-8BB7-AE9C7B3A629B}" dt="2024-10-12T10:30:34.592" v="22089" actId="478"/>
          <ac:spMkLst>
            <pc:docMk/>
            <pc:sldMk cId="1858511922" sldId="314"/>
            <ac:spMk id="19" creationId="{592DFB15-EDE9-D3BD-09EA-12BAD9CC1F5F}"/>
          </ac:spMkLst>
        </pc:spChg>
        <pc:grpChg chg="del mod">
          <ac:chgData name="Riccardo Rossi" userId="cfd7839ca6e772a1" providerId="LiveId" clId="{FBE40473-8CDF-4FA8-8BB7-AE9C7B3A629B}" dt="2024-10-13T06:27:52.792" v="22094" actId="165"/>
          <ac:grpSpMkLst>
            <pc:docMk/>
            <pc:sldMk cId="1858511922" sldId="314"/>
            <ac:grpSpMk id="18" creationId="{3D27980C-F071-252D-B6FD-CA47A2FA49D3}"/>
          </ac:grpSpMkLst>
        </pc:grpChg>
        <pc:cxnChg chg="mod topLvl">
          <ac:chgData name="Riccardo Rossi" userId="cfd7839ca6e772a1" providerId="LiveId" clId="{FBE40473-8CDF-4FA8-8BB7-AE9C7B3A629B}" dt="2024-10-13T06:27:52.792" v="22094" actId="165"/>
          <ac:cxnSpMkLst>
            <pc:docMk/>
            <pc:sldMk cId="1858511922" sldId="314"/>
            <ac:cxnSpMk id="9" creationId="{1B8E8892-5EFE-5093-DF85-3AC7657E2E2F}"/>
          </ac:cxnSpMkLst>
        </pc:cxnChg>
        <pc:cxnChg chg="mod topLvl">
          <ac:chgData name="Riccardo Rossi" userId="cfd7839ca6e772a1" providerId="LiveId" clId="{FBE40473-8CDF-4FA8-8BB7-AE9C7B3A629B}" dt="2024-10-13T06:27:52.792" v="22094" actId="165"/>
          <ac:cxnSpMkLst>
            <pc:docMk/>
            <pc:sldMk cId="1858511922" sldId="314"/>
            <ac:cxnSpMk id="10" creationId="{759E0122-8399-D0F5-0D69-7AAB1E864514}"/>
          </ac:cxnSpMkLst>
        </pc:cxnChg>
      </pc:sldChg>
      <pc:sldChg chg="addSp delSp modSp add del mod">
        <pc:chgData name="Riccardo Rossi" userId="cfd7839ca6e772a1" providerId="LiveId" clId="{FBE40473-8CDF-4FA8-8BB7-AE9C7B3A629B}" dt="2024-10-12T10:24:30.809" v="21422" actId="47"/>
        <pc:sldMkLst>
          <pc:docMk/>
          <pc:sldMk cId="4242329064" sldId="314"/>
        </pc:sldMkLst>
        <pc:grpChg chg="del">
          <ac:chgData name="Riccardo Rossi" userId="cfd7839ca6e772a1" providerId="LiveId" clId="{FBE40473-8CDF-4FA8-8BB7-AE9C7B3A629B}" dt="2024-10-12T10:22:43.396" v="21287" actId="478"/>
          <ac:grpSpMkLst>
            <pc:docMk/>
            <pc:sldMk cId="4242329064" sldId="314"/>
            <ac:grpSpMk id="18" creationId="{3D27980C-F071-252D-B6FD-CA47A2FA49D3}"/>
          </ac:grpSpMkLst>
        </pc:grpChg>
        <pc:graphicFrameChg chg="add mod modGraphic">
          <ac:chgData name="Riccardo Rossi" userId="cfd7839ca6e772a1" providerId="LiveId" clId="{FBE40473-8CDF-4FA8-8BB7-AE9C7B3A629B}" dt="2024-10-12T10:23:37.825" v="21419" actId="20577"/>
          <ac:graphicFrameMkLst>
            <pc:docMk/>
            <pc:sldMk cId="4242329064" sldId="314"/>
            <ac:graphicFrameMk id="3" creationId="{617344A6-ED66-C4D4-3C7C-C7E84D33B236}"/>
          </ac:graphicFrameMkLst>
        </pc:graphicFrameChg>
      </pc:sldChg>
      <pc:sldChg chg="add del">
        <pc:chgData name="Riccardo Rossi" userId="cfd7839ca6e772a1" providerId="LiveId" clId="{FBE40473-8CDF-4FA8-8BB7-AE9C7B3A629B}" dt="2024-10-13T07:53:14.975" v="24862" actId="2696"/>
        <pc:sldMkLst>
          <pc:docMk/>
          <pc:sldMk cId="699631125" sldId="315"/>
        </pc:sldMkLst>
      </pc:sldChg>
      <pc:sldChg chg="add">
        <pc:chgData name="Riccardo Rossi" userId="cfd7839ca6e772a1" providerId="LiveId" clId="{FBE40473-8CDF-4FA8-8BB7-AE9C7B3A629B}" dt="2024-10-13T07:53:18.382" v="24863"/>
        <pc:sldMkLst>
          <pc:docMk/>
          <pc:sldMk cId="1608650494" sldId="315"/>
        </pc:sldMkLst>
      </pc:sldChg>
      <pc:sldChg chg="new del">
        <pc:chgData name="Riccardo Rossi" userId="cfd7839ca6e772a1" providerId="LiveId" clId="{FBE40473-8CDF-4FA8-8BB7-AE9C7B3A629B}" dt="2024-10-13T07:30:18.580" v="22488" actId="680"/>
        <pc:sldMkLst>
          <pc:docMk/>
          <pc:sldMk cId="4063617349" sldId="315"/>
        </pc:sldMkLst>
      </pc:sldChg>
      <pc:sldChg chg="add del">
        <pc:chgData name="Riccardo Rossi" userId="cfd7839ca6e772a1" providerId="LiveId" clId="{FBE40473-8CDF-4FA8-8BB7-AE9C7B3A629B}" dt="2024-10-13T07:53:12.539" v="24861" actId="47"/>
        <pc:sldMkLst>
          <pc:docMk/>
          <pc:sldMk cId="46851858" sldId="316"/>
        </pc:sldMkLst>
      </pc:sldChg>
      <pc:sldChg chg="add">
        <pc:chgData name="Riccardo Rossi" userId="cfd7839ca6e772a1" providerId="LiveId" clId="{FBE40473-8CDF-4FA8-8BB7-AE9C7B3A629B}" dt="2024-10-13T07:54:20.468" v="24864"/>
        <pc:sldMkLst>
          <pc:docMk/>
          <pc:sldMk cId="1535367667" sldId="316"/>
        </pc:sldMkLst>
      </pc:sldChg>
      <pc:sldChg chg="delSp modSp add mod ord">
        <pc:chgData name="Riccardo Rossi" userId="cfd7839ca6e772a1" providerId="LiveId" clId="{FBE40473-8CDF-4FA8-8BB7-AE9C7B3A629B}" dt="2024-10-13T08:18:14.102" v="26550" actId="13926"/>
        <pc:sldMkLst>
          <pc:docMk/>
          <pc:sldMk cId="754676837" sldId="317"/>
        </pc:sldMkLst>
        <pc:spChg chg="mod">
          <ac:chgData name="Riccardo Rossi" userId="cfd7839ca6e772a1" providerId="LiveId" clId="{FBE40473-8CDF-4FA8-8BB7-AE9C7B3A629B}" dt="2024-10-13T08:18:14.102" v="26550" actId="13926"/>
          <ac:spMkLst>
            <pc:docMk/>
            <pc:sldMk cId="754676837" sldId="317"/>
            <ac:spMk id="3" creationId="{8CB71665-276E-31D0-49FD-1B100E79DD69}"/>
          </ac:spMkLst>
        </pc:spChg>
        <pc:spChg chg="mod">
          <ac:chgData name="Riccardo Rossi" userId="cfd7839ca6e772a1" providerId="LiveId" clId="{FBE40473-8CDF-4FA8-8BB7-AE9C7B3A629B}" dt="2024-10-13T08:18:09.003" v="26548" actId="20577"/>
          <ac:spMkLst>
            <pc:docMk/>
            <pc:sldMk cId="754676837" sldId="317"/>
            <ac:spMk id="6" creationId="{D4CA09AA-913B-3860-79E0-AF3F64B1EB6F}"/>
          </ac:spMkLst>
        </pc:spChg>
        <pc:picChg chg="del">
          <ac:chgData name="Riccardo Rossi" userId="cfd7839ca6e772a1" providerId="LiveId" clId="{FBE40473-8CDF-4FA8-8BB7-AE9C7B3A629B}" dt="2024-10-13T08:18:11.358" v="26549" actId="478"/>
          <ac:picMkLst>
            <pc:docMk/>
            <pc:sldMk cId="754676837" sldId="317"/>
            <ac:picMk id="9" creationId="{CB42E61B-607A-C24C-1D82-3F85B4D5C389}"/>
          </ac:picMkLst>
        </pc:picChg>
      </pc:sldChg>
    </pc:docChg>
  </pc:docChgLst>
  <pc:docChgLst>
    <pc:chgData name="Riccardo Rossi" userId="cfd7839ca6e772a1" providerId="LiveId" clId="{E60B3DE8-80A2-47AB-A342-CB361CE8D248}"/>
    <pc:docChg chg="undo custSel addSld delSld modSld sldOrd">
      <pc:chgData name="Riccardo Rossi" userId="cfd7839ca6e772a1" providerId="LiveId" clId="{E60B3DE8-80A2-47AB-A342-CB361CE8D248}" dt="2024-06-07T12:13:32.901" v="13347" actId="1076"/>
      <pc:docMkLst>
        <pc:docMk/>
      </pc:docMkLst>
      <pc:sldChg chg="addSp delSp modSp mod">
        <pc:chgData name="Riccardo Rossi" userId="cfd7839ca6e772a1" providerId="LiveId" clId="{E60B3DE8-80A2-47AB-A342-CB361CE8D248}" dt="2024-06-07T12:13:32.901" v="13347" actId="1076"/>
        <pc:sldMkLst>
          <pc:docMk/>
          <pc:sldMk cId="247106485" sldId="256"/>
        </pc:sldMkLst>
        <pc:spChg chg="mod">
          <ac:chgData name="Riccardo Rossi" userId="cfd7839ca6e772a1" providerId="LiveId" clId="{E60B3DE8-80A2-47AB-A342-CB361CE8D248}" dt="2024-06-03T13:31:58.820" v="4" actId="14100"/>
          <ac:spMkLst>
            <pc:docMk/>
            <pc:sldMk cId="247106485" sldId="256"/>
            <ac:spMk id="2" creationId="{FA90DF84-45A5-E8B6-2356-A083BD3B6272}"/>
          </ac:spMkLst>
        </pc:spChg>
        <pc:spChg chg="mod">
          <ac:chgData name="Riccardo Rossi" userId="cfd7839ca6e772a1" providerId="LiveId" clId="{E60B3DE8-80A2-47AB-A342-CB361CE8D248}" dt="2024-06-05T10:56:57.742" v="13319" actId="27636"/>
          <ac:spMkLst>
            <pc:docMk/>
            <pc:sldMk cId="247106485" sldId="256"/>
            <ac:spMk id="3" creationId="{68F44253-FAF4-4571-7B1E-85B86398C1C5}"/>
          </ac:spMkLst>
        </pc:spChg>
        <pc:spChg chg="mod">
          <ac:chgData name="Riccardo Rossi" userId="cfd7839ca6e772a1" providerId="LiveId" clId="{E60B3DE8-80A2-47AB-A342-CB361CE8D248}" dt="2024-06-03T13:40:34.952" v="375" actId="1076"/>
          <ac:spMkLst>
            <pc:docMk/>
            <pc:sldMk cId="247106485" sldId="256"/>
            <ac:spMk id="4" creationId="{5CE95A6E-2526-20D0-7292-7712306271DC}"/>
          </ac:spMkLst>
        </pc:spChg>
        <pc:spChg chg="mod">
          <ac:chgData name="Riccardo Rossi" userId="cfd7839ca6e772a1" providerId="LiveId" clId="{E60B3DE8-80A2-47AB-A342-CB361CE8D248}" dt="2024-06-03T13:36:10.470" v="99" actId="1076"/>
          <ac:spMkLst>
            <pc:docMk/>
            <pc:sldMk cId="247106485" sldId="256"/>
            <ac:spMk id="5" creationId="{77D306BE-80AF-BAD6-579C-9B0413B066C6}"/>
          </ac:spMkLst>
        </pc:spChg>
        <pc:spChg chg="del">
          <ac:chgData name="Riccardo Rossi" userId="cfd7839ca6e772a1" providerId="LiveId" clId="{E60B3DE8-80A2-47AB-A342-CB361CE8D248}" dt="2024-06-03T13:38:32.520" v="282" actId="478"/>
          <ac:spMkLst>
            <pc:docMk/>
            <pc:sldMk cId="247106485" sldId="256"/>
            <ac:spMk id="6" creationId="{0F8DA82B-90E7-D6C5-F3A5-ADE1295F7D8D}"/>
          </ac:spMkLst>
        </pc:spChg>
        <pc:spChg chg="del">
          <ac:chgData name="Riccardo Rossi" userId="cfd7839ca6e772a1" providerId="LiveId" clId="{E60B3DE8-80A2-47AB-A342-CB361CE8D248}" dt="2024-06-03T13:38:35.003" v="283" actId="478"/>
          <ac:spMkLst>
            <pc:docMk/>
            <pc:sldMk cId="247106485" sldId="256"/>
            <ac:spMk id="7" creationId="{66D498E6-A38A-1C9E-E4F6-11D83947A6A2}"/>
          </ac:spMkLst>
        </pc:spChg>
        <pc:spChg chg="add mod">
          <ac:chgData name="Riccardo Rossi" userId="cfd7839ca6e772a1" providerId="LiveId" clId="{E60B3DE8-80A2-47AB-A342-CB361CE8D248}" dt="2024-06-03T13:40:24.813" v="372" actId="403"/>
          <ac:spMkLst>
            <pc:docMk/>
            <pc:sldMk cId="247106485" sldId="256"/>
            <ac:spMk id="9" creationId="{9D39F6A7-602E-8AFC-D1D8-F1FC3351F588}"/>
          </ac:spMkLst>
        </pc:spChg>
        <pc:spChg chg="del mod topLvl">
          <ac:chgData name="Riccardo Rossi" userId="cfd7839ca6e772a1" providerId="LiveId" clId="{E60B3DE8-80A2-47AB-A342-CB361CE8D248}" dt="2024-06-07T12:12:04.238" v="13325" actId="478"/>
          <ac:spMkLst>
            <pc:docMk/>
            <pc:sldMk cId="247106485" sldId="256"/>
            <ac:spMk id="10" creationId="{16C49BFC-3911-E681-A8C7-89E65742CE3F}"/>
          </ac:spMkLst>
        </pc:spChg>
        <pc:grpChg chg="add del mod">
          <ac:chgData name="Riccardo Rossi" userId="cfd7839ca6e772a1" providerId="LiveId" clId="{E60B3DE8-80A2-47AB-A342-CB361CE8D248}" dt="2024-06-07T12:12:02.513" v="13324" actId="21"/>
          <ac:grpSpMkLst>
            <pc:docMk/>
            <pc:sldMk cId="247106485" sldId="256"/>
            <ac:grpSpMk id="7" creationId="{AD5099ED-76C0-4307-F704-2B831A91BB4E}"/>
          </ac:grpSpMkLst>
        </pc:grpChg>
        <pc:picChg chg="add mod">
          <ac:chgData name="Riccardo Rossi" userId="cfd7839ca6e772a1" providerId="LiveId" clId="{E60B3DE8-80A2-47AB-A342-CB361CE8D248}" dt="2024-06-07T12:13:32.901" v="13347" actId="1076"/>
          <ac:picMkLst>
            <pc:docMk/>
            <pc:sldMk cId="247106485" sldId="256"/>
            <ac:picMk id="6" creationId="{05A25C34-E95F-6233-7A6C-0AEDF2819314}"/>
          </ac:picMkLst>
        </pc:picChg>
        <pc:picChg chg="del mod topLvl">
          <ac:chgData name="Riccardo Rossi" userId="cfd7839ca6e772a1" providerId="LiveId" clId="{E60B3DE8-80A2-47AB-A342-CB361CE8D248}" dt="2024-06-07T12:12:02.513" v="13324" actId="21"/>
          <ac:picMkLst>
            <pc:docMk/>
            <pc:sldMk cId="247106485" sldId="256"/>
            <ac:picMk id="8" creationId="{4D817F90-1D96-4474-FC1E-661A03F09E0E}"/>
          </ac:picMkLst>
        </pc:picChg>
        <pc:picChg chg="add mod">
          <ac:chgData name="Riccardo Rossi" userId="cfd7839ca6e772a1" providerId="LiveId" clId="{E60B3DE8-80A2-47AB-A342-CB361CE8D248}" dt="2024-06-07T12:13:32.901" v="13347" actId="1076"/>
          <ac:picMkLst>
            <pc:docMk/>
            <pc:sldMk cId="247106485" sldId="256"/>
            <ac:picMk id="11" creationId="{4D817F90-1D96-4474-FC1E-661A03F09E0E}"/>
          </ac:picMkLst>
        </pc:picChg>
        <pc:picChg chg="add del mod">
          <ac:chgData name="Riccardo Rossi" userId="cfd7839ca6e772a1" providerId="LiveId" clId="{E60B3DE8-80A2-47AB-A342-CB361CE8D248}" dt="2024-06-07T12:12:52.819" v="13331" actId="478"/>
          <ac:picMkLst>
            <pc:docMk/>
            <pc:sldMk cId="247106485" sldId="256"/>
            <ac:picMk id="12" creationId="{A8D6217F-C81B-5A22-EF10-D7A27682B493}"/>
          </ac:picMkLst>
        </pc:picChg>
        <pc:picChg chg="add mod">
          <ac:chgData name="Riccardo Rossi" userId="cfd7839ca6e772a1" providerId="LiveId" clId="{E60B3DE8-80A2-47AB-A342-CB361CE8D248}" dt="2024-06-07T12:13:32.901" v="13347" actId="1076"/>
          <ac:picMkLst>
            <pc:docMk/>
            <pc:sldMk cId="247106485" sldId="256"/>
            <ac:picMk id="13" creationId="{94F054DA-1959-9836-8EE3-3EC4965AD17B}"/>
          </ac:picMkLst>
        </pc:picChg>
        <pc:picChg chg="add mod">
          <ac:chgData name="Riccardo Rossi" userId="cfd7839ca6e772a1" providerId="LiveId" clId="{E60B3DE8-80A2-47AB-A342-CB361CE8D248}" dt="2024-06-07T12:13:32.901" v="13347" actId="1076"/>
          <ac:picMkLst>
            <pc:docMk/>
            <pc:sldMk cId="247106485" sldId="256"/>
            <ac:picMk id="14" creationId="{A3ED4D3F-1FD1-6541-D1B1-EF5224B8D4C1}"/>
          </ac:picMkLst>
        </pc:picChg>
      </pc:sldChg>
      <pc:sldChg chg="modSp del mod">
        <pc:chgData name="Riccardo Rossi" userId="cfd7839ca6e772a1" providerId="LiveId" clId="{E60B3DE8-80A2-47AB-A342-CB361CE8D248}" dt="2024-06-03T13:44:29.003" v="644" actId="47"/>
        <pc:sldMkLst>
          <pc:docMk/>
          <pc:sldMk cId="1021492145" sldId="257"/>
        </pc:sldMkLst>
        <pc:spChg chg="mod">
          <ac:chgData name="Riccardo Rossi" userId="cfd7839ca6e772a1" providerId="LiveId" clId="{E60B3DE8-80A2-47AB-A342-CB361CE8D248}" dt="2024-06-03T13:40:58.759" v="408" actId="20577"/>
          <ac:spMkLst>
            <pc:docMk/>
            <pc:sldMk cId="1021492145" sldId="257"/>
            <ac:spMk id="2" creationId="{E18BD014-96AE-8466-3DDB-A3143DE6A9AF}"/>
          </ac:spMkLst>
        </pc:spChg>
        <pc:spChg chg="mod">
          <ac:chgData name="Riccardo Rossi" userId="cfd7839ca6e772a1" providerId="LiveId" clId="{E60B3DE8-80A2-47AB-A342-CB361CE8D248}" dt="2024-06-03T13:42:20.059" v="589" actId="20577"/>
          <ac:spMkLst>
            <pc:docMk/>
            <pc:sldMk cId="1021492145" sldId="257"/>
            <ac:spMk id="3" creationId="{A1568504-D023-C495-1855-E93895768FD5}"/>
          </ac:spMkLst>
        </pc:spChg>
        <pc:spChg chg="mod">
          <ac:chgData name="Riccardo Rossi" userId="cfd7839ca6e772a1" providerId="LiveId" clId="{E60B3DE8-80A2-47AB-A342-CB361CE8D248}" dt="2024-06-03T13:42:44.197" v="598"/>
          <ac:spMkLst>
            <pc:docMk/>
            <pc:sldMk cId="1021492145" sldId="257"/>
            <ac:spMk id="4" creationId="{0DB38C52-A556-9D07-BCE6-FFFF278A0118}"/>
          </ac:spMkLst>
        </pc:spChg>
      </pc:sldChg>
      <pc:sldChg chg="addSp delSp modSp new mod">
        <pc:chgData name="Riccardo Rossi" userId="cfd7839ca6e772a1" providerId="LiveId" clId="{E60B3DE8-80A2-47AB-A342-CB361CE8D248}" dt="2024-06-03T15:06:52.515" v="5558" actId="14100"/>
        <pc:sldMkLst>
          <pc:docMk/>
          <pc:sldMk cId="3509993050" sldId="258"/>
        </pc:sldMkLst>
        <pc:spChg chg="mod">
          <ac:chgData name="Riccardo Rossi" userId="cfd7839ca6e772a1" providerId="LiveId" clId="{E60B3DE8-80A2-47AB-A342-CB361CE8D248}" dt="2024-06-03T13:44:20.002" v="641" actId="20577"/>
          <ac:spMkLst>
            <pc:docMk/>
            <pc:sldMk cId="3509993050" sldId="258"/>
            <ac:spMk id="2" creationId="{378B43CD-4F98-DE8B-1CC3-112002F5EA8C}"/>
          </ac:spMkLst>
        </pc:spChg>
        <pc:spChg chg="del">
          <ac:chgData name="Riccardo Rossi" userId="cfd7839ca6e772a1" providerId="LiveId" clId="{E60B3DE8-80A2-47AB-A342-CB361CE8D248}" dt="2024-06-03T13:44:25.193" v="642" actId="478"/>
          <ac:spMkLst>
            <pc:docMk/>
            <pc:sldMk cId="3509993050" sldId="258"/>
            <ac:spMk id="3" creationId="{80E4A7B3-0284-85D3-0F21-789BB5378CDF}"/>
          </ac:spMkLst>
        </pc:spChg>
        <pc:spChg chg="mod">
          <ac:chgData name="Riccardo Rossi" userId="cfd7839ca6e772a1" providerId="LiveId" clId="{E60B3DE8-80A2-47AB-A342-CB361CE8D248}" dt="2024-06-03T13:44:36.828" v="664" actId="20577"/>
          <ac:spMkLst>
            <pc:docMk/>
            <pc:sldMk cId="3509993050" sldId="258"/>
            <ac:spMk id="4" creationId="{EFCB618E-ABE1-7082-BD8A-754A7CBF19B8}"/>
          </ac:spMkLst>
        </pc:spChg>
        <pc:spChg chg="add mod">
          <ac:chgData name="Riccardo Rossi" userId="cfd7839ca6e772a1" providerId="LiveId" clId="{E60B3DE8-80A2-47AB-A342-CB361CE8D248}" dt="2024-06-03T15:06:52.515" v="5558" actId="14100"/>
          <ac:spMkLst>
            <pc:docMk/>
            <pc:sldMk cId="3509993050" sldId="258"/>
            <ac:spMk id="6" creationId="{C3A54AFA-CADE-3CB7-4904-7FEEAFB983AC}"/>
          </ac:spMkLst>
        </pc:spChg>
      </pc:sldChg>
      <pc:sldChg chg="del">
        <pc:chgData name="Riccardo Rossi" userId="cfd7839ca6e772a1" providerId="LiveId" clId="{E60B3DE8-80A2-47AB-A342-CB361CE8D248}" dt="2024-06-03T13:40:44.841" v="376" actId="47"/>
        <pc:sldMkLst>
          <pc:docMk/>
          <pc:sldMk cId="218758468" sldId="259"/>
        </pc:sldMkLst>
      </pc:sldChg>
      <pc:sldChg chg="modSp add del mod">
        <pc:chgData name="Riccardo Rossi" userId="cfd7839ca6e772a1" providerId="LiveId" clId="{E60B3DE8-80A2-47AB-A342-CB361CE8D248}" dt="2024-06-04T15:32:40.726" v="8854" actId="47"/>
        <pc:sldMkLst>
          <pc:docMk/>
          <pc:sldMk cId="3600216166" sldId="259"/>
        </pc:sldMkLst>
        <pc:spChg chg="mod">
          <ac:chgData name="Riccardo Rossi" userId="cfd7839ca6e772a1" providerId="LiveId" clId="{E60B3DE8-80A2-47AB-A342-CB361CE8D248}" dt="2024-06-03T13:44:44.373" v="684" actId="20577"/>
          <ac:spMkLst>
            <pc:docMk/>
            <pc:sldMk cId="3600216166" sldId="259"/>
            <ac:spMk id="4" creationId="{EFCB618E-ABE1-7082-BD8A-754A7CBF19B8}"/>
          </ac:spMkLst>
        </pc:spChg>
      </pc:sldChg>
      <pc:sldChg chg="del">
        <pc:chgData name="Riccardo Rossi" userId="cfd7839ca6e772a1" providerId="LiveId" clId="{E60B3DE8-80A2-47AB-A342-CB361CE8D248}" dt="2024-06-03T13:40:45.082" v="377" actId="47"/>
        <pc:sldMkLst>
          <pc:docMk/>
          <pc:sldMk cId="504555264" sldId="260"/>
        </pc:sldMkLst>
      </pc:sldChg>
      <pc:sldChg chg="modSp add mod">
        <pc:chgData name="Riccardo Rossi" userId="cfd7839ca6e772a1" providerId="LiveId" clId="{E60B3DE8-80A2-47AB-A342-CB361CE8D248}" dt="2024-06-03T13:54:27.049" v="1968" actId="207"/>
        <pc:sldMkLst>
          <pc:docMk/>
          <pc:sldMk cId="962542268" sldId="260"/>
        </pc:sldMkLst>
        <pc:spChg chg="mod">
          <ac:chgData name="Riccardo Rossi" userId="cfd7839ca6e772a1" providerId="LiveId" clId="{E60B3DE8-80A2-47AB-A342-CB361CE8D248}" dt="2024-06-03T13:44:58.017" v="718" actId="20577"/>
          <ac:spMkLst>
            <pc:docMk/>
            <pc:sldMk cId="962542268" sldId="260"/>
            <ac:spMk id="2" creationId="{378B43CD-4F98-DE8B-1CC3-112002F5EA8C}"/>
          </ac:spMkLst>
        </pc:spChg>
        <pc:spChg chg="mod">
          <ac:chgData name="Riccardo Rossi" userId="cfd7839ca6e772a1" providerId="LiveId" clId="{E60B3DE8-80A2-47AB-A342-CB361CE8D248}" dt="2024-06-03T13:54:27.049" v="1968" actId="207"/>
          <ac:spMkLst>
            <pc:docMk/>
            <pc:sldMk cId="962542268" sldId="260"/>
            <ac:spMk id="6" creationId="{C3A54AFA-CADE-3CB7-4904-7FEEAFB983AC}"/>
          </ac:spMkLst>
        </pc:spChg>
      </pc:sldChg>
      <pc:sldChg chg="del">
        <pc:chgData name="Riccardo Rossi" userId="cfd7839ca6e772a1" providerId="LiveId" clId="{E60B3DE8-80A2-47AB-A342-CB361CE8D248}" dt="2024-06-03T13:40:45.266" v="378" actId="47"/>
        <pc:sldMkLst>
          <pc:docMk/>
          <pc:sldMk cId="336894064" sldId="261"/>
        </pc:sldMkLst>
      </pc:sldChg>
      <pc:sldChg chg="addSp modSp add mod">
        <pc:chgData name="Riccardo Rossi" userId="cfd7839ca6e772a1" providerId="LiveId" clId="{E60B3DE8-80A2-47AB-A342-CB361CE8D248}" dt="2024-06-03T14:21:43.539" v="2842" actId="1076"/>
        <pc:sldMkLst>
          <pc:docMk/>
          <pc:sldMk cId="2857741888" sldId="261"/>
        </pc:sldMkLst>
        <pc:spChg chg="mod">
          <ac:chgData name="Riccardo Rossi" userId="cfd7839ca6e772a1" providerId="LiveId" clId="{E60B3DE8-80A2-47AB-A342-CB361CE8D248}" dt="2024-06-03T13:54:36.216" v="1982" actId="20577"/>
          <ac:spMkLst>
            <pc:docMk/>
            <pc:sldMk cId="2857741888" sldId="261"/>
            <ac:spMk id="2" creationId="{378B43CD-4F98-DE8B-1CC3-112002F5EA8C}"/>
          </ac:spMkLst>
        </pc:spChg>
        <pc:spChg chg="mod">
          <ac:chgData name="Riccardo Rossi" userId="cfd7839ca6e772a1" providerId="LiveId" clId="{E60B3DE8-80A2-47AB-A342-CB361CE8D248}" dt="2024-06-03T14:20:30.048" v="2821" actId="1076"/>
          <ac:spMkLst>
            <pc:docMk/>
            <pc:sldMk cId="2857741888" sldId="261"/>
            <ac:spMk id="6" creationId="{C3A54AFA-CADE-3CB7-4904-7FEEAFB983AC}"/>
          </ac:spMkLst>
        </pc:spChg>
        <pc:picChg chg="add mod modCrop">
          <ac:chgData name="Riccardo Rossi" userId="cfd7839ca6e772a1" providerId="LiveId" clId="{E60B3DE8-80A2-47AB-A342-CB361CE8D248}" dt="2024-06-03T14:21:43.539" v="2842" actId="1076"/>
          <ac:picMkLst>
            <pc:docMk/>
            <pc:sldMk cId="2857741888" sldId="261"/>
            <ac:picMk id="3" creationId="{5436E04F-E8F7-8653-E85B-FAA436769A83}"/>
          </ac:picMkLst>
        </pc:picChg>
      </pc:sldChg>
      <pc:sldChg chg="del">
        <pc:chgData name="Riccardo Rossi" userId="cfd7839ca6e772a1" providerId="LiveId" clId="{E60B3DE8-80A2-47AB-A342-CB361CE8D248}" dt="2024-06-03T13:40:45.540" v="379" actId="47"/>
        <pc:sldMkLst>
          <pc:docMk/>
          <pc:sldMk cId="1327022039" sldId="262"/>
        </pc:sldMkLst>
      </pc:sldChg>
      <pc:sldChg chg="addSp delSp modSp add del mod">
        <pc:chgData name="Riccardo Rossi" userId="cfd7839ca6e772a1" providerId="LiveId" clId="{E60B3DE8-80A2-47AB-A342-CB361CE8D248}" dt="2024-06-03T14:14:20.946" v="2504" actId="47"/>
        <pc:sldMkLst>
          <pc:docMk/>
          <pc:sldMk cId="1590422635" sldId="262"/>
        </pc:sldMkLst>
        <pc:spChg chg="mod">
          <ac:chgData name="Riccardo Rossi" userId="cfd7839ca6e772a1" providerId="LiveId" clId="{E60B3DE8-80A2-47AB-A342-CB361CE8D248}" dt="2024-06-03T13:54:54.933" v="1996" actId="20577"/>
          <ac:spMkLst>
            <pc:docMk/>
            <pc:sldMk cId="1590422635" sldId="262"/>
            <ac:spMk id="2" creationId="{378B43CD-4F98-DE8B-1CC3-112002F5EA8C}"/>
          </ac:spMkLst>
        </pc:spChg>
        <pc:spChg chg="add del mod">
          <ac:chgData name="Riccardo Rossi" userId="cfd7839ca6e772a1" providerId="LiveId" clId="{E60B3DE8-80A2-47AB-A342-CB361CE8D248}" dt="2024-06-03T14:10:32.974" v="2039"/>
          <ac:spMkLst>
            <pc:docMk/>
            <pc:sldMk cId="1590422635" sldId="262"/>
            <ac:spMk id="6" creationId="{C3A54AFA-CADE-3CB7-4904-7FEEAFB983AC}"/>
          </ac:spMkLst>
        </pc:spChg>
        <pc:spChg chg="add mod">
          <ac:chgData name="Riccardo Rossi" userId="cfd7839ca6e772a1" providerId="LiveId" clId="{E60B3DE8-80A2-47AB-A342-CB361CE8D248}" dt="2024-06-03T14:10:30.107" v="2038"/>
          <ac:spMkLst>
            <pc:docMk/>
            <pc:sldMk cId="1590422635" sldId="262"/>
            <ac:spMk id="7" creationId="{04529326-F48C-1948-E1FA-DCFAD2D90300}"/>
          </ac:spMkLst>
        </pc:spChg>
        <pc:spChg chg="add mod">
          <ac:chgData name="Riccardo Rossi" userId="cfd7839ca6e772a1" providerId="LiveId" clId="{E60B3DE8-80A2-47AB-A342-CB361CE8D248}" dt="2024-06-03T14:14:19.653" v="2503" actId="6549"/>
          <ac:spMkLst>
            <pc:docMk/>
            <pc:sldMk cId="1590422635" sldId="262"/>
            <ac:spMk id="8" creationId="{8C01C1DD-4A1A-9C43-7B52-F3E9EDA1DF1A}"/>
          </ac:spMkLst>
        </pc:spChg>
        <pc:picChg chg="add mod">
          <ac:chgData name="Riccardo Rossi" userId="cfd7839ca6e772a1" providerId="LiveId" clId="{E60B3DE8-80A2-47AB-A342-CB361CE8D248}" dt="2024-06-03T14:10:29.446" v="2037"/>
          <ac:picMkLst>
            <pc:docMk/>
            <pc:sldMk cId="1590422635" sldId="262"/>
            <ac:picMk id="3" creationId="{D7507EE0-E8AD-0951-7CA5-29A2F62648FA}"/>
          </ac:picMkLst>
        </pc:picChg>
      </pc:sldChg>
      <pc:sldChg chg="add del">
        <pc:chgData name="Riccardo Rossi" userId="cfd7839ca6e772a1" providerId="LiveId" clId="{E60B3DE8-80A2-47AB-A342-CB361CE8D248}" dt="2024-06-03T14:11:18.800" v="2061"/>
        <pc:sldMkLst>
          <pc:docMk/>
          <pc:sldMk cId="2313600241" sldId="263"/>
        </pc:sldMkLst>
      </pc:sldChg>
      <pc:sldChg chg="del">
        <pc:chgData name="Riccardo Rossi" userId="cfd7839ca6e772a1" providerId="LiveId" clId="{E60B3DE8-80A2-47AB-A342-CB361CE8D248}" dt="2024-06-03T13:40:47.263" v="387" actId="47"/>
        <pc:sldMkLst>
          <pc:docMk/>
          <pc:sldMk cId="2828644155" sldId="263"/>
        </pc:sldMkLst>
      </pc:sldChg>
      <pc:sldChg chg="modSp add del mod">
        <pc:chgData name="Riccardo Rossi" userId="cfd7839ca6e772a1" providerId="LiveId" clId="{E60B3DE8-80A2-47AB-A342-CB361CE8D248}" dt="2024-06-03T14:11:40.387" v="2068"/>
        <pc:sldMkLst>
          <pc:docMk/>
          <pc:sldMk cId="3897738638" sldId="263"/>
        </pc:sldMkLst>
        <pc:spChg chg="mod">
          <ac:chgData name="Riccardo Rossi" userId="cfd7839ca6e772a1" providerId="LiveId" clId="{E60B3DE8-80A2-47AB-A342-CB361CE8D248}" dt="2024-06-03T14:11:38.992" v="2066"/>
          <ac:spMkLst>
            <pc:docMk/>
            <pc:sldMk cId="3897738638" sldId="263"/>
            <ac:spMk id="6" creationId="{C3A54AFA-CADE-3CB7-4904-7FEEAFB983AC}"/>
          </ac:spMkLst>
        </pc:spChg>
      </pc:sldChg>
      <pc:sldChg chg="addSp delSp modSp add mod">
        <pc:chgData name="Riccardo Rossi" userId="cfd7839ca6e772a1" providerId="LiveId" clId="{E60B3DE8-80A2-47AB-A342-CB361CE8D248}" dt="2024-06-05T10:10:59.623" v="9318" actId="207"/>
        <pc:sldMkLst>
          <pc:docMk/>
          <pc:sldMk cId="3948376568" sldId="263"/>
        </pc:sldMkLst>
        <pc:spChg chg="mod">
          <ac:chgData name="Riccardo Rossi" userId="cfd7839ca6e772a1" providerId="LiveId" clId="{E60B3DE8-80A2-47AB-A342-CB361CE8D248}" dt="2024-06-03T14:16:07.938" v="2534" actId="20577"/>
          <ac:spMkLst>
            <pc:docMk/>
            <pc:sldMk cId="3948376568" sldId="263"/>
            <ac:spMk id="2" creationId="{378B43CD-4F98-DE8B-1CC3-112002F5EA8C}"/>
          </ac:spMkLst>
        </pc:spChg>
        <pc:spChg chg="add del mod">
          <ac:chgData name="Riccardo Rossi" userId="cfd7839ca6e772a1" providerId="LiveId" clId="{E60B3DE8-80A2-47AB-A342-CB361CE8D248}" dt="2024-06-03T14:14:15.741" v="2502" actId="478"/>
          <ac:spMkLst>
            <pc:docMk/>
            <pc:sldMk cId="3948376568" sldId="263"/>
            <ac:spMk id="3" creationId="{41AF5D73-2DC4-0F6B-D4DD-ECBAE40D9D20}"/>
          </ac:spMkLst>
        </pc:spChg>
        <pc:spChg chg="mod">
          <ac:chgData name="Riccardo Rossi" userId="cfd7839ca6e772a1" providerId="LiveId" clId="{E60B3DE8-80A2-47AB-A342-CB361CE8D248}" dt="2024-06-05T10:10:59.623" v="9318" actId="207"/>
          <ac:spMkLst>
            <pc:docMk/>
            <pc:sldMk cId="3948376568" sldId="263"/>
            <ac:spMk id="6" creationId="{C3A54AFA-CADE-3CB7-4904-7FEEAFB983AC}"/>
          </ac:spMkLst>
        </pc:spChg>
        <pc:spChg chg="add mod">
          <ac:chgData name="Riccardo Rossi" userId="cfd7839ca6e772a1" providerId="LiveId" clId="{E60B3DE8-80A2-47AB-A342-CB361CE8D248}" dt="2024-06-04T13:57:38.873" v="5563" actId="1076"/>
          <ac:spMkLst>
            <pc:docMk/>
            <pc:sldMk cId="3948376568" sldId="263"/>
            <ac:spMk id="7" creationId="{342EF288-509E-6154-628E-5E11D796750F}"/>
          </ac:spMkLst>
        </pc:spChg>
        <pc:picChg chg="add mod">
          <ac:chgData name="Riccardo Rossi" userId="cfd7839ca6e772a1" providerId="LiveId" clId="{E60B3DE8-80A2-47AB-A342-CB361CE8D248}" dt="2024-06-03T14:15:44.430" v="2522" actId="1076"/>
          <ac:picMkLst>
            <pc:docMk/>
            <pc:sldMk cId="3948376568" sldId="263"/>
            <ac:picMk id="8" creationId="{0FF994C8-358E-46B0-188D-1E21F818EED5}"/>
          </ac:picMkLst>
        </pc:picChg>
      </pc:sldChg>
      <pc:sldChg chg="add del">
        <pc:chgData name="Riccardo Rossi" userId="cfd7839ca6e772a1" providerId="LiveId" clId="{E60B3DE8-80A2-47AB-A342-CB361CE8D248}" dt="2024-06-03T14:11:18.181" v="2060"/>
        <pc:sldMkLst>
          <pc:docMk/>
          <pc:sldMk cId="393401069" sldId="264"/>
        </pc:sldMkLst>
      </pc:sldChg>
      <pc:sldChg chg="add del">
        <pc:chgData name="Riccardo Rossi" userId="cfd7839ca6e772a1" providerId="LiveId" clId="{E60B3DE8-80A2-47AB-A342-CB361CE8D248}" dt="2024-06-03T14:11:12.729" v="2058"/>
        <pc:sldMkLst>
          <pc:docMk/>
          <pc:sldMk cId="1161834271" sldId="264"/>
        </pc:sldMkLst>
      </pc:sldChg>
      <pc:sldChg chg="del">
        <pc:chgData name="Riccardo Rossi" userId="cfd7839ca6e772a1" providerId="LiveId" clId="{E60B3DE8-80A2-47AB-A342-CB361CE8D248}" dt="2024-06-03T13:40:45.985" v="380" actId="47"/>
        <pc:sldMkLst>
          <pc:docMk/>
          <pc:sldMk cId="3452865663" sldId="264"/>
        </pc:sldMkLst>
      </pc:sldChg>
      <pc:sldChg chg="addSp delSp modSp add mod">
        <pc:chgData name="Riccardo Rossi" userId="cfd7839ca6e772a1" providerId="LiveId" clId="{E60B3DE8-80A2-47AB-A342-CB361CE8D248}" dt="2024-06-03T14:23:58.144" v="2983" actId="478"/>
        <pc:sldMkLst>
          <pc:docMk/>
          <pc:sldMk cId="4185264672" sldId="264"/>
        </pc:sldMkLst>
        <pc:spChg chg="mod">
          <ac:chgData name="Riccardo Rossi" userId="cfd7839ca6e772a1" providerId="LiveId" clId="{E60B3DE8-80A2-47AB-A342-CB361CE8D248}" dt="2024-06-03T14:16:19.036" v="2558" actId="20577"/>
          <ac:spMkLst>
            <pc:docMk/>
            <pc:sldMk cId="4185264672" sldId="264"/>
            <ac:spMk id="2" creationId="{378B43CD-4F98-DE8B-1CC3-112002F5EA8C}"/>
          </ac:spMkLst>
        </pc:spChg>
        <pc:spChg chg="mod">
          <ac:chgData name="Riccardo Rossi" userId="cfd7839ca6e772a1" providerId="LiveId" clId="{E60B3DE8-80A2-47AB-A342-CB361CE8D248}" dt="2024-06-03T14:22:34.523" v="2862" actId="20577"/>
          <ac:spMkLst>
            <pc:docMk/>
            <pc:sldMk cId="4185264672" sldId="264"/>
            <ac:spMk id="6" creationId="{C3A54AFA-CADE-3CB7-4904-7FEEAFB983AC}"/>
          </ac:spMkLst>
        </pc:spChg>
        <pc:spChg chg="del">
          <ac:chgData name="Riccardo Rossi" userId="cfd7839ca6e772a1" providerId="LiveId" clId="{E60B3DE8-80A2-47AB-A342-CB361CE8D248}" dt="2024-06-03T14:16:23.124" v="2561" actId="478"/>
          <ac:spMkLst>
            <pc:docMk/>
            <pc:sldMk cId="4185264672" sldId="264"/>
            <ac:spMk id="7" creationId="{342EF288-509E-6154-628E-5E11D796750F}"/>
          </ac:spMkLst>
        </pc:spChg>
        <pc:picChg chg="add del mod modCrop">
          <ac:chgData name="Riccardo Rossi" userId="cfd7839ca6e772a1" providerId="LiveId" clId="{E60B3DE8-80A2-47AB-A342-CB361CE8D248}" dt="2024-06-03T14:23:58.144" v="2983" actId="478"/>
          <ac:picMkLst>
            <pc:docMk/>
            <pc:sldMk cId="4185264672" sldId="264"/>
            <ac:picMk id="3" creationId="{0E566227-F693-87DC-DC06-3ABDC9F64BBC}"/>
          </ac:picMkLst>
        </pc:picChg>
        <pc:picChg chg="del mod">
          <ac:chgData name="Riccardo Rossi" userId="cfd7839ca6e772a1" providerId="LiveId" clId="{E60B3DE8-80A2-47AB-A342-CB361CE8D248}" dt="2024-06-03T14:16:20.614" v="2560" actId="478"/>
          <ac:picMkLst>
            <pc:docMk/>
            <pc:sldMk cId="4185264672" sldId="264"/>
            <ac:picMk id="8" creationId="{0FF994C8-358E-46B0-188D-1E21F818EED5}"/>
          </ac:picMkLst>
        </pc:picChg>
      </pc:sldChg>
      <pc:sldChg chg="del">
        <pc:chgData name="Riccardo Rossi" userId="cfd7839ca6e772a1" providerId="LiveId" clId="{E60B3DE8-80A2-47AB-A342-CB361CE8D248}" dt="2024-06-03T13:40:46.212" v="381" actId="47"/>
        <pc:sldMkLst>
          <pc:docMk/>
          <pc:sldMk cId="1708177881" sldId="265"/>
        </pc:sldMkLst>
      </pc:sldChg>
      <pc:sldChg chg="addSp delSp modSp add mod">
        <pc:chgData name="Riccardo Rossi" userId="cfd7839ca6e772a1" providerId="LiveId" clId="{E60B3DE8-80A2-47AB-A342-CB361CE8D248}" dt="2024-06-04T15:38:16.281" v="8966" actId="14100"/>
        <pc:sldMkLst>
          <pc:docMk/>
          <pc:sldMk cId="3141214867" sldId="265"/>
        </pc:sldMkLst>
        <pc:spChg chg="mod">
          <ac:chgData name="Riccardo Rossi" userId="cfd7839ca6e772a1" providerId="LiveId" clId="{E60B3DE8-80A2-47AB-A342-CB361CE8D248}" dt="2024-06-03T14:25:38.514" v="3278" actId="20577"/>
          <ac:spMkLst>
            <pc:docMk/>
            <pc:sldMk cId="3141214867" sldId="265"/>
            <ac:spMk id="2" creationId="{378B43CD-4F98-DE8B-1CC3-112002F5EA8C}"/>
          </ac:spMkLst>
        </pc:spChg>
        <pc:spChg chg="add mod">
          <ac:chgData name="Riccardo Rossi" userId="cfd7839ca6e772a1" providerId="LiveId" clId="{E60B3DE8-80A2-47AB-A342-CB361CE8D248}" dt="2024-06-04T15:37:54.848" v="8947" actId="12789"/>
          <ac:spMkLst>
            <pc:docMk/>
            <pc:sldMk cId="3141214867" sldId="265"/>
            <ac:spMk id="3" creationId="{97EF1D8E-34B3-BCCF-58F8-937952E24C18}"/>
          </ac:spMkLst>
        </pc:spChg>
        <pc:spChg chg="mod">
          <ac:chgData name="Riccardo Rossi" userId="cfd7839ca6e772a1" providerId="LiveId" clId="{E60B3DE8-80A2-47AB-A342-CB361CE8D248}" dt="2024-06-04T15:35:38.995" v="8855" actId="6549"/>
          <ac:spMkLst>
            <pc:docMk/>
            <pc:sldMk cId="3141214867" sldId="265"/>
            <ac:spMk id="6" creationId="{C3A54AFA-CADE-3CB7-4904-7FEEAFB983AC}"/>
          </ac:spMkLst>
        </pc:spChg>
        <pc:spChg chg="add mod">
          <ac:chgData name="Riccardo Rossi" userId="cfd7839ca6e772a1" providerId="LiveId" clId="{E60B3DE8-80A2-47AB-A342-CB361CE8D248}" dt="2024-06-04T15:37:54.848" v="8947" actId="12789"/>
          <ac:spMkLst>
            <pc:docMk/>
            <pc:sldMk cId="3141214867" sldId="265"/>
            <ac:spMk id="7" creationId="{D3BD2620-EEFF-6B19-7AF9-ADC4A76A8E70}"/>
          </ac:spMkLst>
        </pc:spChg>
        <pc:spChg chg="add mod">
          <ac:chgData name="Riccardo Rossi" userId="cfd7839ca6e772a1" providerId="LiveId" clId="{E60B3DE8-80A2-47AB-A342-CB361CE8D248}" dt="2024-06-04T15:38:01.370" v="8961" actId="1036"/>
          <ac:spMkLst>
            <pc:docMk/>
            <pc:sldMk cId="3141214867" sldId="265"/>
            <ac:spMk id="9" creationId="{CE83E9E1-4E42-E298-D079-3B936B0A3C7B}"/>
          </ac:spMkLst>
        </pc:spChg>
        <pc:spChg chg="add mod">
          <ac:chgData name="Riccardo Rossi" userId="cfd7839ca6e772a1" providerId="LiveId" clId="{E60B3DE8-80A2-47AB-A342-CB361CE8D248}" dt="2024-06-04T15:38:01.370" v="8961" actId="1036"/>
          <ac:spMkLst>
            <pc:docMk/>
            <pc:sldMk cId="3141214867" sldId="265"/>
            <ac:spMk id="10" creationId="{BB10C573-069F-F8AD-72F0-1CCACF93C2E7}"/>
          </ac:spMkLst>
        </pc:spChg>
        <pc:spChg chg="add mod">
          <ac:chgData name="Riccardo Rossi" userId="cfd7839ca6e772a1" providerId="LiveId" clId="{E60B3DE8-80A2-47AB-A342-CB361CE8D248}" dt="2024-06-04T15:37:05.341" v="8897" actId="1037"/>
          <ac:spMkLst>
            <pc:docMk/>
            <pc:sldMk cId="3141214867" sldId="265"/>
            <ac:spMk id="11" creationId="{F599FC79-7E39-7CBB-DC2E-CAAB15C06572}"/>
          </ac:spMkLst>
        </pc:spChg>
        <pc:spChg chg="add mod">
          <ac:chgData name="Riccardo Rossi" userId="cfd7839ca6e772a1" providerId="LiveId" clId="{E60B3DE8-80A2-47AB-A342-CB361CE8D248}" dt="2024-06-04T15:37:05.341" v="8897" actId="1037"/>
          <ac:spMkLst>
            <pc:docMk/>
            <pc:sldMk cId="3141214867" sldId="265"/>
            <ac:spMk id="12" creationId="{7BBF46FA-C648-610F-6A67-E7027A738A04}"/>
          </ac:spMkLst>
        </pc:spChg>
        <pc:spChg chg="add mod">
          <ac:chgData name="Riccardo Rossi" userId="cfd7839ca6e772a1" providerId="LiveId" clId="{E60B3DE8-80A2-47AB-A342-CB361CE8D248}" dt="2024-06-04T15:38:01.370" v="8961" actId="1036"/>
          <ac:spMkLst>
            <pc:docMk/>
            <pc:sldMk cId="3141214867" sldId="265"/>
            <ac:spMk id="13" creationId="{19FA5987-8008-B2A3-3DAA-F11AA4AB6477}"/>
          </ac:spMkLst>
        </pc:spChg>
        <pc:spChg chg="add mod">
          <ac:chgData name="Riccardo Rossi" userId="cfd7839ca6e772a1" providerId="LiveId" clId="{E60B3DE8-80A2-47AB-A342-CB361CE8D248}" dt="2024-06-04T15:38:01.370" v="8961" actId="1036"/>
          <ac:spMkLst>
            <pc:docMk/>
            <pc:sldMk cId="3141214867" sldId="265"/>
            <ac:spMk id="15" creationId="{B87C78B1-50EA-689D-C371-AD3A2098C682}"/>
          </ac:spMkLst>
        </pc:spChg>
        <pc:spChg chg="add mod">
          <ac:chgData name="Riccardo Rossi" userId="cfd7839ca6e772a1" providerId="LiveId" clId="{E60B3DE8-80A2-47AB-A342-CB361CE8D248}" dt="2024-06-04T15:37:47.961" v="8946" actId="1038"/>
          <ac:spMkLst>
            <pc:docMk/>
            <pc:sldMk cId="3141214867" sldId="265"/>
            <ac:spMk id="17" creationId="{E7ACF051-6FF6-34D2-F12D-4586520136B5}"/>
          </ac:spMkLst>
        </pc:spChg>
        <pc:spChg chg="add mod">
          <ac:chgData name="Riccardo Rossi" userId="cfd7839ca6e772a1" providerId="LiveId" clId="{E60B3DE8-80A2-47AB-A342-CB361CE8D248}" dt="2024-06-04T15:37:54.848" v="8947" actId="12789"/>
          <ac:spMkLst>
            <pc:docMk/>
            <pc:sldMk cId="3141214867" sldId="265"/>
            <ac:spMk id="20" creationId="{AC74C791-3752-FAD6-25F4-EAF1A0349E1A}"/>
          </ac:spMkLst>
        </pc:spChg>
        <pc:spChg chg="add mod">
          <ac:chgData name="Riccardo Rossi" userId="cfd7839ca6e772a1" providerId="LiveId" clId="{E60B3DE8-80A2-47AB-A342-CB361CE8D248}" dt="2024-06-04T15:38:10.140" v="8962" actId="1076"/>
          <ac:spMkLst>
            <pc:docMk/>
            <pc:sldMk cId="3141214867" sldId="265"/>
            <ac:spMk id="21" creationId="{2E263A20-4515-8690-A3A4-C3E21E256DE0}"/>
          </ac:spMkLst>
        </pc:spChg>
        <pc:spChg chg="add mod">
          <ac:chgData name="Riccardo Rossi" userId="cfd7839ca6e772a1" providerId="LiveId" clId="{E60B3DE8-80A2-47AB-A342-CB361CE8D248}" dt="2024-06-04T15:36:24.891" v="8862" actId="14100"/>
          <ac:spMkLst>
            <pc:docMk/>
            <pc:sldMk cId="3141214867" sldId="265"/>
            <ac:spMk id="23" creationId="{4FF448BA-F327-CB05-DAD6-46FC12350A3B}"/>
          </ac:spMkLst>
        </pc:spChg>
        <pc:picChg chg="del">
          <ac:chgData name="Riccardo Rossi" userId="cfd7839ca6e772a1" providerId="LiveId" clId="{E60B3DE8-80A2-47AB-A342-CB361CE8D248}" dt="2024-06-03T14:24:01.270" v="2984" actId="478"/>
          <ac:picMkLst>
            <pc:docMk/>
            <pc:sldMk cId="3141214867" sldId="265"/>
            <ac:picMk id="3" creationId="{0E566227-F693-87DC-DC06-3ABDC9F64BBC}"/>
          </ac:picMkLst>
        </pc:picChg>
        <pc:cxnChg chg="add mod">
          <ac:chgData name="Riccardo Rossi" userId="cfd7839ca6e772a1" providerId="LiveId" clId="{E60B3DE8-80A2-47AB-A342-CB361CE8D248}" dt="2024-06-04T15:37:54.848" v="8947" actId="12789"/>
          <ac:cxnSpMkLst>
            <pc:docMk/>
            <pc:sldMk cId="3141214867" sldId="265"/>
            <ac:cxnSpMk id="8" creationId="{80AF8E2D-8DAD-8D32-74FB-1BE75D1687A4}"/>
          </ac:cxnSpMkLst>
        </pc:cxnChg>
        <pc:cxnChg chg="add mod">
          <ac:chgData name="Riccardo Rossi" userId="cfd7839ca6e772a1" providerId="LiveId" clId="{E60B3DE8-80A2-47AB-A342-CB361CE8D248}" dt="2024-06-04T15:38:01.370" v="8961" actId="1036"/>
          <ac:cxnSpMkLst>
            <pc:docMk/>
            <pc:sldMk cId="3141214867" sldId="265"/>
            <ac:cxnSpMk id="14" creationId="{F50BF523-CEC4-213B-6758-33EB4689484C}"/>
          </ac:cxnSpMkLst>
        </pc:cxnChg>
        <pc:cxnChg chg="add mod">
          <ac:chgData name="Riccardo Rossi" userId="cfd7839ca6e772a1" providerId="LiveId" clId="{E60B3DE8-80A2-47AB-A342-CB361CE8D248}" dt="2024-06-04T15:38:01.370" v="8961" actId="1036"/>
          <ac:cxnSpMkLst>
            <pc:docMk/>
            <pc:sldMk cId="3141214867" sldId="265"/>
            <ac:cxnSpMk id="16" creationId="{F9A4FC31-0211-0A51-FCBD-EE13B15BADAC}"/>
          </ac:cxnSpMkLst>
        </pc:cxnChg>
        <pc:cxnChg chg="add mod">
          <ac:chgData name="Riccardo Rossi" userId="cfd7839ca6e772a1" providerId="LiveId" clId="{E60B3DE8-80A2-47AB-A342-CB361CE8D248}" dt="2024-06-04T15:37:54.848" v="8947" actId="12789"/>
          <ac:cxnSpMkLst>
            <pc:docMk/>
            <pc:sldMk cId="3141214867" sldId="265"/>
            <ac:cxnSpMk id="18" creationId="{BC4F9935-CBA3-2199-D5DA-90E7C3349D47}"/>
          </ac:cxnSpMkLst>
        </pc:cxnChg>
        <pc:cxnChg chg="add mod">
          <ac:chgData name="Riccardo Rossi" userId="cfd7839ca6e772a1" providerId="LiveId" clId="{E60B3DE8-80A2-47AB-A342-CB361CE8D248}" dt="2024-06-04T15:38:12.369" v="8963" actId="14100"/>
          <ac:cxnSpMkLst>
            <pc:docMk/>
            <pc:sldMk cId="3141214867" sldId="265"/>
            <ac:cxnSpMk id="19" creationId="{C2A3E08E-9A2E-BE0C-1E63-065891953575}"/>
          </ac:cxnSpMkLst>
        </pc:cxnChg>
        <pc:cxnChg chg="add mod">
          <ac:chgData name="Riccardo Rossi" userId="cfd7839ca6e772a1" providerId="LiveId" clId="{E60B3DE8-80A2-47AB-A342-CB361CE8D248}" dt="2024-06-04T15:38:16.281" v="8966" actId="14100"/>
          <ac:cxnSpMkLst>
            <pc:docMk/>
            <pc:sldMk cId="3141214867" sldId="265"/>
            <ac:cxnSpMk id="22" creationId="{2E36BF31-9ED4-64B6-419C-2C8EA75361A0}"/>
          </ac:cxnSpMkLst>
        </pc:cxnChg>
      </pc:sldChg>
      <pc:sldChg chg="del">
        <pc:chgData name="Riccardo Rossi" userId="cfd7839ca6e772a1" providerId="LiveId" clId="{E60B3DE8-80A2-47AB-A342-CB361CE8D248}" dt="2024-06-03T13:40:46.415" v="382" actId="47"/>
        <pc:sldMkLst>
          <pc:docMk/>
          <pc:sldMk cId="1613157934" sldId="266"/>
        </pc:sldMkLst>
      </pc:sldChg>
      <pc:sldChg chg="addSp modSp add mod">
        <pc:chgData name="Riccardo Rossi" userId="cfd7839ca6e772a1" providerId="LiveId" clId="{E60B3DE8-80A2-47AB-A342-CB361CE8D248}" dt="2024-06-03T15:02:41.730" v="5338" actId="20577"/>
        <pc:sldMkLst>
          <pc:docMk/>
          <pc:sldMk cId="2672494031" sldId="266"/>
        </pc:sldMkLst>
        <pc:spChg chg="mod">
          <ac:chgData name="Riccardo Rossi" userId="cfd7839ca6e772a1" providerId="LiveId" clId="{E60B3DE8-80A2-47AB-A342-CB361CE8D248}" dt="2024-06-03T15:02:41.730" v="5338" actId="20577"/>
          <ac:spMkLst>
            <pc:docMk/>
            <pc:sldMk cId="2672494031" sldId="266"/>
            <ac:spMk id="2" creationId="{378B43CD-4F98-DE8B-1CC3-112002F5EA8C}"/>
          </ac:spMkLst>
        </pc:spChg>
        <pc:spChg chg="mod">
          <ac:chgData name="Riccardo Rossi" userId="cfd7839ca6e772a1" providerId="LiveId" clId="{E60B3DE8-80A2-47AB-A342-CB361CE8D248}" dt="2024-06-03T14:39:22.055" v="3572" actId="14100"/>
          <ac:spMkLst>
            <pc:docMk/>
            <pc:sldMk cId="2672494031" sldId="266"/>
            <ac:spMk id="6" creationId="{C3A54AFA-CADE-3CB7-4904-7FEEAFB983AC}"/>
          </ac:spMkLst>
        </pc:spChg>
        <pc:spChg chg="add mod">
          <ac:chgData name="Riccardo Rossi" userId="cfd7839ca6e772a1" providerId="LiveId" clId="{E60B3DE8-80A2-47AB-A342-CB361CE8D248}" dt="2024-06-03T14:40:39.902" v="3632" actId="207"/>
          <ac:spMkLst>
            <pc:docMk/>
            <pc:sldMk cId="2672494031" sldId="266"/>
            <ac:spMk id="11" creationId="{275B7EDF-24D2-AFDF-0B52-1D331619B9D0}"/>
          </ac:spMkLst>
        </pc:spChg>
        <pc:spChg chg="add mod">
          <ac:chgData name="Riccardo Rossi" userId="cfd7839ca6e772a1" providerId="LiveId" clId="{E60B3DE8-80A2-47AB-A342-CB361CE8D248}" dt="2024-06-03T14:43:03.875" v="3754" actId="1037"/>
          <ac:spMkLst>
            <pc:docMk/>
            <pc:sldMk cId="2672494031" sldId="266"/>
            <ac:spMk id="12" creationId="{6E626903-DB14-BCCA-27D8-F39EE6859E8D}"/>
          </ac:spMkLst>
        </pc:spChg>
        <pc:spChg chg="add mod">
          <ac:chgData name="Riccardo Rossi" userId="cfd7839ca6e772a1" providerId="LiveId" clId="{E60B3DE8-80A2-47AB-A342-CB361CE8D248}" dt="2024-06-03T14:42:59.095" v="3738" actId="1038"/>
          <ac:spMkLst>
            <pc:docMk/>
            <pc:sldMk cId="2672494031" sldId="266"/>
            <ac:spMk id="16" creationId="{62A04825-CB9E-7AFC-D1C6-C2FE86DFD273}"/>
          </ac:spMkLst>
        </pc:spChg>
        <pc:picChg chg="add mod">
          <ac:chgData name="Riccardo Rossi" userId="cfd7839ca6e772a1" providerId="LiveId" clId="{E60B3DE8-80A2-47AB-A342-CB361CE8D248}" dt="2024-06-03T14:41:45.085" v="3686" actId="1076"/>
          <ac:picMkLst>
            <pc:docMk/>
            <pc:sldMk cId="2672494031" sldId="266"/>
            <ac:picMk id="3" creationId="{D021B7EC-AAA3-7FA8-D750-8BFA972F98F0}"/>
          </ac:picMkLst>
        </pc:picChg>
        <pc:cxnChg chg="add mod">
          <ac:chgData name="Riccardo Rossi" userId="cfd7839ca6e772a1" providerId="LiveId" clId="{E60B3DE8-80A2-47AB-A342-CB361CE8D248}" dt="2024-06-03T14:42:36.540" v="3718" actId="555"/>
          <ac:cxnSpMkLst>
            <pc:docMk/>
            <pc:sldMk cId="2672494031" sldId="266"/>
            <ac:cxnSpMk id="8" creationId="{4D540949-E542-24D0-55C3-A95329BDAB66}"/>
          </ac:cxnSpMkLst>
        </pc:cxnChg>
        <pc:cxnChg chg="add mod">
          <ac:chgData name="Riccardo Rossi" userId="cfd7839ca6e772a1" providerId="LiveId" clId="{E60B3DE8-80A2-47AB-A342-CB361CE8D248}" dt="2024-06-03T14:42:36.540" v="3718" actId="555"/>
          <ac:cxnSpMkLst>
            <pc:docMk/>
            <pc:sldMk cId="2672494031" sldId="266"/>
            <ac:cxnSpMk id="13" creationId="{43345802-574E-56A1-679B-CB439D407F4D}"/>
          </ac:cxnSpMkLst>
        </pc:cxnChg>
        <pc:cxnChg chg="add mod">
          <ac:chgData name="Riccardo Rossi" userId="cfd7839ca6e772a1" providerId="LiveId" clId="{E60B3DE8-80A2-47AB-A342-CB361CE8D248}" dt="2024-06-03T14:42:49.266" v="3732" actId="1035"/>
          <ac:cxnSpMkLst>
            <pc:docMk/>
            <pc:sldMk cId="2672494031" sldId="266"/>
            <ac:cxnSpMk id="17" creationId="{C8CF7D85-3444-AE3D-4844-8689EFAED6A3}"/>
          </ac:cxnSpMkLst>
        </pc:cxnChg>
      </pc:sldChg>
      <pc:sldChg chg="addSp delSp modSp add mod">
        <pc:chgData name="Riccardo Rossi" userId="cfd7839ca6e772a1" providerId="LiveId" clId="{E60B3DE8-80A2-47AB-A342-CB361CE8D248}" dt="2024-06-03T14:56:57.056" v="5268" actId="1076"/>
        <pc:sldMkLst>
          <pc:docMk/>
          <pc:sldMk cId="2207933292" sldId="267"/>
        </pc:sldMkLst>
        <pc:spChg chg="mod">
          <ac:chgData name="Riccardo Rossi" userId="cfd7839ca6e772a1" providerId="LiveId" clId="{E60B3DE8-80A2-47AB-A342-CB361CE8D248}" dt="2024-06-03T14:43:27.208" v="3775" actId="20577"/>
          <ac:spMkLst>
            <pc:docMk/>
            <pc:sldMk cId="2207933292" sldId="267"/>
            <ac:spMk id="2" creationId="{378B43CD-4F98-DE8B-1CC3-112002F5EA8C}"/>
          </ac:spMkLst>
        </pc:spChg>
        <pc:spChg chg="mod">
          <ac:chgData name="Riccardo Rossi" userId="cfd7839ca6e772a1" providerId="LiveId" clId="{E60B3DE8-80A2-47AB-A342-CB361CE8D248}" dt="2024-06-03T14:48:38.009" v="4408" actId="20577"/>
          <ac:spMkLst>
            <pc:docMk/>
            <pc:sldMk cId="2207933292" sldId="267"/>
            <ac:spMk id="6" creationId="{C3A54AFA-CADE-3CB7-4904-7FEEAFB983AC}"/>
          </ac:spMkLst>
        </pc:spChg>
        <pc:spChg chg="del">
          <ac:chgData name="Riccardo Rossi" userId="cfd7839ca6e772a1" providerId="LiveId" clId="{E60B3DE8-80A2-47AB-A342-CB361CE8D248}" dt="2024-06-03T14:43:37.715" v="3776" actId="478"/>
          <ac:spMkLst>
            <pc:docMk/>
            <pc:sldMk cId="2207933292" sldId="267"/>
            <ac:spMk id="11" creationId="{275B7EDF-24D2-AFDF-0B52-1D331619B9D0}"/>
          </ac:spMkLst>
        </pc:spChg>
        <pc:spChg chg="del">
          <ac:chgData name="Riccardo Rossi" userId="cfd7839ca6e772a1" providerId="LiveId" clId="{E60B3DE8-80A2-47AB-A342-CB361CE8D248}" dt="2024-06-03T14:43:37.715" v="3776" actId="478"/>
          <ac:spMkLst>
            <pc:docMk/>
            <pc:sldMk cId="2207933292" sldId="267"/>
            <ac:spMk id="12" creationId="{6E626903-DB14-BCCA-27D8-F39EE6859E8D}"/>
          </ac:spMkLst>
        </pc:spChg>
        <pc:spChg chg="mod">
          <ac:chgData name="Riccardo Rossi" userId="cfd7839ca6e772a1" providerId="LiveId" clId="{E60B3DE8-80A2-47AB-A342-CB361CE8D248}" dt="2024-06-03T14:56:24.306" v="5256"/>
          <ac:spMkLst>
            <pc:docMk/>
            <pc:sldMk cId="2207933292" sldId="267"/>
            <ac:spMk id="14" creationId="{034077AB-BABF-F757-3383-11472FBB9C4B}"/>
          </ac:spMkLst>
        </pc:spChg>
        <pc:spChg chg="del">
          <ac:chgData name="Riccardo Rossi" userId="cfd7839ca6e772a1" providerId="LiveId" clId="{E60B3DE8-80A2-47AB-A342-CB361CE8D248}" dt="2024-06-03T14:43:37.715" v="3776" actId="478"/>
          <ac:spMkLst>
            <pc:docMk/>
            <pc:sldMk cId="2207933292" sldId="267"/>
            <ac:spMk id="16" creationId="{62A04825-CB9E-7AFC-D1C6-C2FE86DFD273}"/>
          </ac:spMkLst>
        </pc:spChg>
        <pc:grpChg chg="add mod">
          <ac:chgData name="Riccardo Rossi" userId="cfd7839ca6e772a1" providerId="LiveId" clId="{E60B3DE8-80A2-47AB-A342-CB361CE8D248}" dt="2024-06-03T14:56:57.056" v="5268" actId="1076"/>
          <ac:grpSpMkLst>
            <pc:docMk/>
            <pc:sldMk cId="2207933292" sldId="267"/>
            <ac:grpSpMk id="9" creationId="{E6D515A7-1E4E-E8B3-491D-0A4D1121B1D0}"/>
          </ac:grpSpMkLst>
        </pc:grpChg>
        <pc:picChg chg="del">
          <ac:chgData name="Riccardo Rossi" userId="cfd7839ca6e772a1" providerId="LiveId" clId="{E60B3DE8-80A2-47AB-A342-CB361CE8D248}" dt="2024-06-03T14:43:37.715" v="3776" actId="478"/>
          <ac:picMkLst>
            <pc:docMk/>
            <pc:sldMk cId="2207933292" sldId="267"/>
            <ac:picMk id="3" creationId="{D021B7EC-AAA3-7FA8-D750-8BFA972F98F0}"/>
          </ac:picMkLst>
        </pc:picChg>
        <pc:picChg chg="add mod">
          <ac:chgData name="Riccardo Rossi" userId="cfd7839ca6e772a1" providerId="LiveId" clId="{E60B3DE8-80A2-47AB-A342-CB361CE8D248}" dt="2024-06-03T14:56:15.909" v="5255" actId="1076"/>
          <ac:picMkLst>
            <pc:docMk/>
            <pc:sldMk cId="2207933292" sldId="267"/>
            <ac:picMk id="7" creationId="{591AC83F-B899-4471-B6CA-DBC8AD762EF7}"/>
          </ac:picMkLst>
        </pc:picChg>
        <pc:picChg chg="mod">
          <ac:chgData name="Riccardo Rossi" userId="cfd7839ca6e772a1" providerId="LiveId" clId="{E60B3DE8-80A2-47AB-A342-CB361CE8D248}" dt="2024-06-03T14:56:24.306" v="5256"/>
          <ac:picMkLst>
            <pc:docMk/>
            <pc:sldMk cId="2207933292" sldId="267"/>
            <ac:picMk id="10" creationId="{18DE7DC7-1CB3-4EA2-B63C-88130F847F05}"/>
          </ac:picMkLst>
        </pc:picChg>
        <pc:cxnChg chg="del">
          <ac:chgData name="Riccardo Rossi" userId="cfd7839ca6e772a1" providerId="LiveId" clId="{E60B3DE8-80A2-47AB-A342-CB361CE8D248}" dt="2024-06-03T14:43:37.715" v="3776" actId="478"/>
          <ac:cxnSpMkLst>
            <pc:docMk/>
            <pc:sldMk cId="2207933292" sldId="267"/>
            <ac:cxnSpMk id="8" creationId="{4D540949-E542-24D0-55C3-A95329BDAB66}"/>
          </ac:cxnSpMkLst>
        </pc:cxnChg>
        <pc:cxnChg chg="del">
          <ac:chgData name="Riccardo Rossi" userId="cfd7839ca6e772a1" providerId="LiveId" clId="{E60B3DE8-80A2-47AB-A342-CB361CE8D248}" dt="2024-06-03T14:43:37.715" v="3776" actId="478"/>
          <ac:cxnSpMkLst>
            <pc:docMk/>
            <pc:sldMk cId="2207933292" sldId="267"/>
            <ac:cxnSpMk id="13" creationId="{43345802-574E-56A1-679B-CB439D407F4D}"/>
          </ac:cxnSpMkLst>
        </pc:cxnChg>
        <pc:cxnChg chg="del">
          <ac:chgData name="Riccardo Rossi" userId="cfd7839ca6e772a1" providerId="LiveId" clId="{E60B3DE8-80A2-47AB-A342-CB361CE8D248}" dt="2024-06-03T14:43:37.715" v="3776" actId="478"/>
          <ac:cxnSpMkLst>
            <pc:docMk/>
            <pc:sldMk cId="2207933292" sldId="267"/>
            <ac:cxnSpMk id="17" creationId="{C8CF7D85-3444-AE3D-4844-8689EFAED6A3}"/>
          </ac:cxnSpMkLst>
        </pc:cxnChg>
      </pc:sldChg>
      <pc:sldChg chg="del">
        <pc:chgData name="Riccardo Rossi" userId="cfd7839ca6e772a1" providerId="LiveId" clId="{E60B3DE8-80A2-47AB-A342-CB361CE8D248}" dt="2024-06-03T13:40:46.556" v="383" actId="47"/>
        <pc:sldMkLst>
          <pc:docMk/>
          <pc:sldMk cId="3766634780" sldId="267"/>
        </pc:sldMkLst>
      </pc:sldChg>
      <pc:sldChg chg="del">
        <pc:chgData name="Riccardo Rossi" userId="cfd7839ca6e772a1" providerId="LiveId" clId="{E60B3DE8-80A2-47AB-A342-CB361CE8D248}" dt="2024-06-03T13:40:46.587" v="384" actId="47"/>
        <pc:sldMkLst>
          <pc:docMk/>
          <pc:sldMk cId="1618249552" sldId="268"/>
        </pc:sldMkLst>
      </pc:sldChg>
      <pc:sldChg chg="addSp modSp add mod">
        <pc:chgData name="Riccardo Rossi" userId="cfd7839ca6e772a1" providerId="LiveId" clId="{E60B3DE8-80A2-47AB-A342-CB361CE8D248}" dt="2024-06-03T14:53:12.047" v="5210" actId="14100"/>
        <pc:sldMkLst>
          <pc:docMk/>
          <pc:sldMk cId="3669584900" sldId="268"/>
        </pc:sldMkLst>
        <pc:spChg chg="mod">
          <ac:chgData name="Riccardo Rossi" userId="cfd7839ca6e772a1" providerId="LiveId" clId="{E60B3DE8-80A2-47AB-A342-CB361CE8D248}" dt="2024-06-03T14:49:00.645" v="4432" actId="20577"/>
          <ac:spMkLst>
            <pc:docMk/>
            <pc:sldMk cId="3669584900" sldId="268"/>
            <ac:spMk id="2" creationId="{378B43CD-4F98-DE8B-1CC3-112002F5EA8C}"/>
          </ac:spMkLst>
        </pc:spChg>
        <pc:spChg chg="mod">
          <ac:chgData name="Riccardo Rossi" userId="cfd7839ca6e772a1" providerId="LiveId" clId="{E60B3DE8-80A2-47AB-A342-CB361CE8D248}" dt="2024-06-03T14:53:12.047" v="5210" actId="14100"/>
          <ac:spMkLst>
            <pc:docMk/>
            <pc:sldMk cId="3669584900" sldId="268"/>
            <ac:spMk id="6" creationId="{C3A54AFA-CADE-3CB7-4904-7FEEAFB983AC}"/>
          </ac:spMkLst>
        </pc:spChg>
        <pc:picChg chg="add mod modCrop">
          <ac:chgData name="Riccardo Rossi" userId="cfd7839ca6e772a1" providerId="LiveId" clId="{E60B3DE8-80A2-47AB-A342-CB361CE8D248}" dt="2024-06-03T14:53:05.340" v="5209" actId="1036"/>
          <ac:picMkLst>
            <pc:docMk/>
            <pc:sldMk cId="3669584900" sldId="268"/>
            <ac:picMk id="3" creationId="{62F34D69-E364-FDB9-3A9A-8C1F916048A1}"/>
          </ac:picMkLst>
        </pc:picChg>
      </pc:sldChg>
      <pc:sldChg chg="addSp delSp modSp add mod ord">
        <pc:chgData name="Riccardo Rossi" userId="cfd7839ca6e772a1" providerId="LiveId" clId="{E60B3DE8-80A2-47AB-A342-CB361CE8D248}" dt="2024-06-05T10:22:00.069" v="9570" actId="20577"/>
        <pc:sldMkLst>
          <pc:docMk/>
          <pc:sldMk cId="1276752899" sldId="269"/>
        </pc:sldMkLst>
        <pc:spChg chg="mod">
          <ac:chgData name="Riccardo Rossi" userId="cfd7839ca6e772a1" providerId="LiveId" clId="{E60B3DE8-80A2-47AB-A342-CB361CE8D248}" dt="2024-06-04T13:58:38.675" v="5596" actId="20577"/>
          <ac:spMkLst>
            <pc:docMk/>
            <pc:sldMk cId="1276752899" sldId="269"/>
            <ac:spMk id="2" creationId="{378B43CD-4F98-DE8B-1CC3-112002F5EA8C}"/>
          </ac:spMkLst>
        </pc:spChg>
        <pc:spChg chg="add mod">
          <ac:chgData name="Riccardo Rossi" userId="cfd7839ca6e772a1" providerId="LiveId" clId="{E60B3DE8-80A2-47AB-A342-CB361CE8D248}" dt="2024-06-05T10:22:00.069" v="9570" actId="20577"/>
          <ac:spMkLst>
            <pc:docMk/>
            <pc:sldMk cId="1276752899" sldId="269"/>
            <ac:spMk id="3" creationId="{88E606DC-0364-AB68-700D-2DBC212D3E91}"/>
          </ac:spMkLst>
        </pc:spChg>
        <pc:spChg chg="add mod">
          <ac:chgData name="Riccardo Rossi" userId="cfd7839ca6e772a1" providerId="LiveId" clId="{E60B3DE8-80A2-47AB-A342-CB361CE8D248}" dt="2024-06-04T14:08:17.874" v="6655" actId="1076"/>
          <ac:spMkLst>
            <pc:docMk/>
            <pc:sldMk cId="1276752899" sldId="269"/>
            <ac:spMk id="6" creationId="{B44BDFC6-2DA9-B676-DFC9-7D311B2BF32F}"/>
          </ac:spMkLst>
        </pc:spChg>
        <pc:spChg chg="del mod">
          <ac:chgData name="Riccardo Rossi" userId="cfd7839ca6e772a1" providerId="LiveId" clId="{E60B3DE8-80A2-47AB-A342-CB361CE8D248}" dt="2024-06-03T15:02:15.654" v="5305" actId="478"/>
          <ac:spMkLst>
            <pc:docMk/>
            <pc:sldMk cId="1276752899" sldId="269"/>
            <ac:spMk id="6" creationId="{C3A54AFA-CADE-3CB7-4904-7FEEAFB983AC}"/>
          </ac:spMkLst>
        </pc:spChg>
        <pc:spChg chg="add del mod">
          <ac:chgData name="Riccardo Rossi" userId="cfd7839ca6e772a1" providerId="LiveId" clId="{E60B3DE8-80A2-47AB-A342-CB361CE8D248}" dt="2024-06-03T15:02:59.375" v="5339" actId="478"/>
          <ac:spMkLst>
            <pc:docMk/>
            <pc:sldMk cId="1276752899" sldId="269"/>
            <ac:spMk id="7" creationId="{EB83048C-AE36-D673-4DEF-4D57931E90F6}"/>
          </ac:spMkLst>
        </pc:spChg>
        <pc:spChg chg="mod">
          <ac:chgData name="Riccardo Rossi" userId="cfd7839ca6e772a1" providerId="LiveId" clId="{E60B3DE8-80A2-47AB-A342-CB361CE8D248}" dt="2024-06-03T15:03:08.444" v="5342"/>
          <ac:spMkLst>
            <pc:docMk/>
            <pc:sldMk cId="1276752899" sldId="269"/>
            <ac:spMk id="11" creationId="{3BBDDA69-0651-98FF-5358-5C603B929091}"/>
          </ac:spMkLst>
        </pc:spChg>
        <pc:spChg chg="mod">
          <ac:chgData name="Riccardo Rossi" userId="cfd7839ca6e772a1" providerId="LiveId" clId="{E60B3DE8-80A2-47AB-A342-CB361CE8D248}" dt="2024-06-03T15:03:08.444" v="5342"/>
          <ac:spMkLst>
            <pc:docMk/>
            <pc:sldMk cId="1276752899" sldId="269"/>
            <ac:spMk id="12" creationId="{6D27B677-32E0-8187-BF77-DBA957892D73}"/>
          </ac:spMkLst>
        </pc:spChg>
        <pc:spChg chg="mod">
          <ac:chgData name="Riccardo Rossi" userId="cfd7839ca6e772a1" providerId="LiveId" clId="{E60B3DE8-80A2-47AB-A342-CB361CE8D248}" dt="2024-06-03T15:03:08.444" v="5342"/>
          <ac:spMkLst>
            <pc:docMk/>
            <pc:sldMk cId="1276752899" sldId="269"/>
            <ac:spMk id="15" creationId="{6A7FE08D-1F27-0F72-7D3C-3BBFA96565F6}"/>
          </ac:spMkLst>
        </pc:spChg>
        <pc:spChg chg="mod">
          <ac:chgData name="Riccardo Rossi" userId="cfd7839ca6e772a1" providerId="LiveId" clId="{E60B3DE8-80A2-47AB-A342-CB361CE8D248}" dt="2024-06-03T15:03:08.444" v="5342"/>
          <ac:spMkLst>
            <pc:docMk/>
            <pc:sldMk cId="1276752899" sldId="269"/>
            <ac:spMk id="16" creationId="{6023EA62-CA19-E74F-54C8-AF42930B3B5C}"/>
          </ac:spMkLst>
        </pc:spChg>
        <pc:spChg chg="mod">
          <ac:chgData name="Riccardo Rossi" userId="cfd7839ca6e772a1" providerId="LiveId" clId="{E60B3DE8-80A2-47AB-A342-CB361CE8D248}" dt="2024-06-03T15:03:08.444" v="5342"/>
          <ac:spMkLst>
            <pc:docMk/>
            <pc:sldMk cId="1276752899" sldId="269"/>
            <ac:spMk id="17" creationId="{551E9CCD-3C55-5C8F-BD0C-FA3890F95370}"/>
          </ac:spMkLst>
        </pc:spChg>
        <pc:spChg chg="mod">
          <ac:chgData name="Riccardo Rossi" userId="cfd7839ca6e772a1" providerId="LiveId" clId="{E60B3DE8-80A2-47AB-A342-CB361CE8D248}" dt="2024-06-03T15:03:08.444" v="5342"/>
          <ac:spMkLst>
            <pc:docMk/>
            <pc:sldMk cId="1276752899" sldId="269"/>
            <ac:spMk id="18" creationId="{E9047B85-9B3F-2ADA-EB01-082ACBD47337}"/>
          </ac:spMkLst>
        </pc:spChg>
        <pc:spChg chg="add mod">
          <ac:chgData name="Riccardo Rossi" userId="cfd7839ca6e772a1" providerId="LiveId" clId="{E60B3DE8-80A2-47AB-A342-CB361CE8D248}" dt="2024-06-04T14:08:13.776" v="6654" actId="1076"/>
          <ac:spMkLst>
            <pc:docMk/>
            <pc:sldMk cId="1276752899" sldId="269"/>
            <ac:spMk id="19" creationId="{FD178D2D-E749-BC13-3E07-3FE2BF8203D5}"/>
          </ac:spMkLst>
        </pc:spChg>
        <pc:spChg chg="add mod">
          <ac:chgData name="Riccardo Rossi" userId="cfd7839ca6e772a1" providerId="LiveId" clId="{E60B3DE8-80A2-47AB-A342-CB361CE8D248}" dt="2024-06-05T10:21:49.535" v="9564" actId="1076"/>
          <ac:spMkLst>
            <pc:docMk/>
            <pc:sldMk cId="1276752899" sldId="269"/>
            <ac:spMk id="20" creationId="{918B18FA-9D90-F484-9AD7-074733F7D57D}"/>
          </ac:spMkLst>
        </pc:spChg>
        <pc:grpChg chg="add del mod">
          <ac:chgData name="Riccardo Rossi" userId="cfd7839ca6e772a1" providerId="LiveId" clId="{E60B3DE8-80A2-47AB-A342-CB361CE8D248}" dt="2024-06-04T13:58:40.136" v="5597" actId="478"/>
          <ac:grpSpMkLst>
            <pc:docMk/>
            <pc:sldMk cId="1276752899" sldId="269"/>
            <ac:grpSpMk id="9" creationId="{D5A7107A-5E6E-3D14-224F-FF3E5919D6BA}"/>
          </ac:grpSpMkLst>
        </pc:grpChg>
        <pc:picChg chg="add mod">
          <ac:chgData name="Riccardo Rossi" userId="cfd7839ca6e772a1" providerId="LiveId" clId="{E60B3DE8-80A2-47AB-A342-CB361CE8D248}" dt="2024-06-04T14:04:17.561" v="6218"/>
          <ac:picMkLst>
            <pc:docMk/>
            <pc:sldMk cId="1276752899" sldId="269"/>
            <ac:picMk id="8" creationId="{D6A49058-1B48-D9BD-07EC-630C2DE99219}"/>
          </ac:picMkLst>
        </pc:picChg>
        <pc:cxnChg chg="mod">
          <ac:chgData name="Riccardo Rossi" userId="cfd7839ca6e772a1" providerId="LiveId" clId="{E60B3DE8-80A2-47AB-A342-CB361CE8D248}" dt="2024-06-03T15:03:08.444" v="5342"/>
          <ac:cxnSpMkLst>
            <pc:docMk/>
            <pc:sldMk cId="1276752899" sldId="269"/>
            <ac:cxnSpMk id="10" creationId="{3BD65AF6-B291-96C9-BF5C-3B0F6CA2B81C}"/>
          </ac:cxnSpMkLst>
        </pc:cxnChg>
        <pc:cxnChg chg="mod">
          <ac:chgData name="Riccardo Rossi" userId="cfd7839ca6e772a1" providerId="LiveId" clId="{E60B3DE8-80A2-47AB-A342-CB361CE8D248}" dt="2024-06-03T15:03:08.444" v="5342"/>
          <ac:cxnSpMkLst>
            <pc:docMk/>
            <pc:sldMk cId="1276752899" sldId="269"/>
            <ac:cxnSpMk id="13" creationId="{14B8517B-901F-67C5-67B7-E322F7053955}"/>
          </ac:cxnSpMkLst>
        </pc:cxnChg>
        <pc:cxnChg chg="mod">
          <ac:chgData name="Riccardo Rossi" userId="cfd7839ca6e772a1" providerId="LiveId" clId="{E60B3DE8-80A2-47AB-A342-CB361CE8D248}" dt="2024-06-03T15:03:08.444" v="5342"/>
          <ac:cxnSpMkLst>
            <pc:docMk/>
            <pc:sldMk cId="1276752899" sldId="269"/>
            <ac:cxnSpMk id="14" creationId="{814BE339-9E8F-5255-6EEF-F52F306494FB}"/>
          </ac:cxnSpMkLst>
        </pc:cxnChg>
      </pc:sldChg>
      <pc:sldChg chg="del">
        <pc:chgData name="Riccardo Rossi" userId="cfd7839ca6e772a1" providerId="LiveId" clId="{E60B3DE8-80A2-47AB-A342-CB361CE8D248}" dt="2024-06-03T13:40:46.625" v="385" actId="47"/>
        <pc:sldMkLst>
          <pc:docMk/>
          <pc:sldMk cId="2413178420" sldId="269"/>
        </pc:sldMkLst>
      </pc:sldChg>
      <pc:sldChg chg="del">
        <pc:chgData name="Riccardo Rossi" userId="cfd7839ca6e772a1" providerId="LiveId" clId="{E60B3DE8-80A2-47AB-A342-CB361CE8D248}" dt="2024-06-03T13:40:46.747" v="386" actId="47"/>
        <pc:sldMkLst>
          <pc:docMk/>
          <pc:sldMk cId="1347475430" sldId="270"/>
        </pc:sldMkLst>
      </pc:sldChg>
      <pc:sldChg chg="addSp delSp modSp add del mod">
        <pc:chgData name="Riccardo Rossi" userId="cfd7839ca6e772a1" providerId="LiveId" clId="{E60B3DE8-80A2-47AB-A342-CB361CE8D248}" dt="2024-06-04T14:09:44.247" v="6693" actId="47"/>
        <pc:sldMkLst>
          <pc:docMk/>
          <pc:sldMk cId="1866938247" sldId="270"/>
        </pc:sldMkLst>
        <pc:spChg chg="mod">
          <ac:chgData name="Riccardo Rossi" userId="cfd7839ca6e772a1" providerId="LiveId" clId="{E60B3DE8-80A2-47AB-A342-CB361CE8D248}" dt="2024-06-03T15:02:04.218" v="5302" actId="20577"/>
          <ac:spMkLst>
            <pc:docMk/>
            <pc:sldMk cId="1866938247" sldId="270"/>
            <ac:spMk id="2" creationId="{378B43CD-4F98-DE8B-1CC3-112002F5EA8C}"/>
          </ac:spMkLst>
        </pc:spChg>
        <pc:spChg chg="del">
          <ac:chgData name="Riccardo Rossi" userId="cfd7839ca6e772a1" providerId="LiveId" clId="{E60B3DE8-80A2-47AB-A342-CB361CE8D248}" dt="2024-06-03T15:02:09.580" v="5303" actId="478"/>
          <ac:spMkLst>
            <pc:docMk/>
            <pc:sldMk cId="1866938247" sldId="270"/>
            <ac:spMk id="6" creationId="{C3A54AFA-CADE-3CB7-4904-7FEEAFB983AC}"/>
          </ac:spMkLst>
        </pc:spChg>
        <pc:spChg chg="add del mod">
          <ac:chgData name="Riccardo Rossi" userId="cfd7839ca6e772a1" providerId="LiveId" clId="{E60B3DE8-80A2-47AB-A342-CB361CE8D248}" dt="2024-06-03T15:03:34.338" v="5345" actId="478"/>
          <ac:spMkLst>
            <pc:docMk/>
            <pc:sldMk cId="1866938247" sldId="270"/>
            <ac:spMk id="7" creationId="{BDE6531D-C07C-7426-3BFA-CDCF1223B266}"/>
          </ac:spMkLst>
        </pc:spChg>
        <pc:spChg chg="mod">
          <ac:chgData name="Riccardo Rossi" userId="cfd7839ca6e772a1" providerId="LiveId" clId="{E60B3DE8-80A2-47AB-A342-CB361CE8D248}" dt="2024-06-03T15:03:34.945" v="5346"/>
          <ac:spMkLst>
            <pc:docMk/>
            <pc:sldMk cId="1866938247" sldId="270"/>
            <ac:spMk id="11" creationId="{8BEEB75A-C841-596C-FB43-B8493EFA411A}"/>
          </ac:spMkLst>
        </pc:spChg>
        <pc:spChg chg="mod">
          <ac:chgData name="Riccardo Rossi" userId="cfd7839ca6e772a1" providerId="LiveId" clId="{E60B3DE8-80A2-47AB-A342-CB361CE8D248}" dt="2024-06-03T15:03:34.945" v="5346"/>
          <ac:spMkLst>
            <pc:docMk/>
            <pc:sldMk cId="1866938247" sldId="270"/>
            <ac:spMk id="12" creationId="{CB662527-A842-EA53-3AAA-B3E808118768}"/>
          </ac:spMkLst>
        </pc:spChg>
        <pc:spChg chg="mod">
          <ac:chgData name="Riccardo Rossi" userId="cfd7839ca6e772a1" providerId="LiveId" clId="{E60B3DE8-80A2-47AB-A342-CB361CE8D248}" dt="2024-06-03T15:03:34.945" v="5346"/>
          <ac:spMkLst>
            <pc:docMk/>
            <pc:sldMk cId="1866938247" sldId="270"/>
            <ac:spMk id="15" creationId="{C4E42144-4613-B736-58F4-F044E7A2E5F1}"/>
          </ac:spMkLst>
        </pc:spChg>
        <pc:spChg chg="mod">
          <ac:chgData name="Riccardo Rossi" userId="cfd7839ca6e772a1" providerId="LiveId" clId="{E60B3DE8-80A2-47AB-A342-CB361CE8D248}" dt="2024-06-03T15:03:34.945" v="5346"/>
          <ac:spMkLst>
            <pc:docMk/>
            <pc:sldMk cId="1866938247" sldId="270"/>
            <ac:spMk id="16" creationId="{546DD71F-D2B6-9A2C-DB13-3B1B321D88DE}"/>
          </ac:spMkLst>
        </pc:spChg>
        <pc:spChg chg="mod">
          <ac:chgData name="Riccardo Rossi" userId="cfd7839ca6e772a1" providerId="LiveId" clId="{E60B3DE8-80A2-47AB-A342-CB361CE8D248}" dt="2024-06-03T15:03:34.945" v="5346"/>
          <ac:spMkLst>
            <pc:docMk/>
            <pc:sldMk cId="1866938247" sldId="270"/>
            <ac:spMk id="17" creationId="{DE97E1F7-6D11-E057-5A84-8EE1080EAF4E}"/>
          </ac:spMkLst>
        </pc:spChg>
        <pc:spChg chg="mod">
          <ac:chgData name="Riccardo Rossi" userId="cfd7839ca6e772a1" providerId="LiveId" clId="{E60B3DE8-80A2-47AB-A342-CB361CE8D248}" dt="2024-06-03T15:03:34.945" v="5346"/>
          <ac:spMkLst>
            <pc:docMk/>
            <pc:sldMk cId="1866938247" sldId="270"/>
            <ac:spMk id="18" creationId="{7F5EDECD-378D-7248-D8DB-98D715539766}"/>
          </ac:spMkLst>
        </pc:spChg>
        <pc:grpChg chg="add mod">
          <ac:chgData name="Riccardo Rossi" userId="cfd7839ca6e772a1" providerId="LiveId" clId="{E60B3DE8-80A2-47AB-A342-CB361CE8D248}" dt="2024-06-03T15:03:34.945" v="5346"/>
          <ac:grpSpMkLst>
            <pc:docMk/>
            <pc:sldMk cId="1866938247" sldId="270"/>
            <ac:grpSpMk id="9" creationId="{B8C2FA46-8CE4-4E9E-AF1C-257513E281C0}"/>
          </ac:grpSpMkLst>
        </pc:grpChg>
        <pc:picChg chg="add mod">
          <ac:chgData name="Riccardo Rossi" userId="cfd7839ca6e772a1" providerId="LiveId" clId="{E60B3DE8-80A2-47AB-A342-CB361CE8D248}" dt="2024-06-03T15:03:34.945" v="5346"/>
          <ac:picMkLst>
            <pc:docMk/>
            <pc:sldMk cId="1866938247" sldId="270"/>
            <ac:picMk id="8" creationId="{A8D664EF-135F-FCD8-A744-E62F591430EE}"/>
          </ac:picMkLst>
        </pc:picChg>
        <pc:cxnChg chg="mod">
          <ac:chgData name="Riccardo Rossi" userId="cfd7839ca6e772a1" providerId="LiveId" clId="{E60B3DE8-80A2-47AB-A342-CB361CE8D248}" dt="2024-06-03T15:03:34.945" v="5346"/>
          <ac:cxnSpMkLst>
            <pc:docMk/>
            <pc:sldMk cId="1866938247" sldId="270"/>
            <ac:cxnSpMk id="10" creationId="{0C98B048-3F05-A886-A3F3-F38BBC9E4065}"/>
          </ac:cxnSpMkLst>
        </pc:cxnChg>
        <pc:cxnChg chg="mod">
          <ac:chgData name="Riccardo Rossi" userId="cfd7839ca6e772a1" providerId="LiveId" clId="{E60B3DE8-80A2-47AB-A342-CB361CE8D248}" dt="2024-06-03T15:03:34.945" v="5346"/>
          <ac:cxnSpMkLst>
            <pc:docMk/>
            <pc:sldMk cId="1866938247" sldId="270"/>
            <ac:cxnSpMk id="13" creationId="{6B488875-A773-B6EA-9571-E54337ACA7CA}"/>
          </ac:cxnSpMkLst>
        </pc:cxnChg>
        <pc:cxnChg chg="mod">
          <ac:chgData name="Riccardo Rossi" userId="cfd7839ca6e772a1" providerId="LiveId" clId="{E60B3DE8-80A2-47AB-A342-CB361CE8D248}" dt="2024-06-03T15:03:34.945" v="5346"/>
          <ac:cxnSpMkLst>
            <pc:docMk/>
            <pc:sldMk cId="1866938247" sldId="270"/>
            <ac:cxnSpMk id="14" creationId="{9294338C-D37C-AD25-178B-3D8688112513}"/>
          </ac:cxnSpMkLst>
        </pc:cxnChg>
      </pc:sldChg>
      <pc:sldChg chg="addSp delSp modSp add mod ord">
        <pc:chgData name="Riccardo Rossi" userId="cfd7839ca6e772a1" providerId="LiveId" clId="{E60B3DE8-80A2-47AB-A342-CB361CE8D248}" dt="2024-06-04T15:13:09.366" v="7755" actId="1035"/>
        <pc:sldMkLst>
          <pc:docMk/>
          <pc:sldMk cId="2124884691" sldId="271"/>
        </pc:sldMkLst>
        <pc:spChg chg="mod">
          <ac:chgData name="Riccardo Rossi" userId="cfd7839ca6e772a1" providerId="LiveId" clId="{E60B3DE8-80A2-47AB-A342-CB361CE8D248}" dt="2024-06-04T14:31:47.784" v="7325" actId="20577"/>
          <ac:spMkLst>
            <pc:docMk/>
            <pc:sldMk cId="2124884691" sldId="271"/>
            <ac:spMk id="2" creationId="{378B43CD-4F98-DE8B-1CC3-112002F5EA8C}"/>
          </ac:spMkLst>
        </pc:spChg>
        <pc:spChg chg="add mod">
          <ac:chgData name="Riccardo Rossi" userId="cfd7839ca6e772a1" providerId="LiveId" clId="{E60B3DE8-80A2-47AB-A342-CB361CE8D248}" dt="2024-06-04T15:11:59.086" v="7710" actId="14100"/>
          <ac:spMkLst>
            <pc:docMk/>
            <pc:sldMk cId="2124884691" sldId="271"/>
            <ac:spMk id="6" creationId="{3DF98E71-0843-094E-E8FD-3031E3EB6F7A}"/>
          </ac:spMkLst>
        </pc:spChg>
        <pc:spChg chg="add mod">
          <ac:chgData name="Riccardo Rossi" userId="cfd7839ca6e772a1" providerId="LiveId" clId="{E60B3DE8-80A2-47AB-A342-CB361CE8D248}" dt="2024-06-04T15:12:45.007" v="7747" actId="1076"/>
          <ac:spMkLst>
            <pc:docMk/>
            <pc:sldMk cId="2124884691" sldId="271"/>
            <ac:spMk id="8" creationId="{6B258247-ACDF-370A-85A0-24C013057D47}"/>
          </ac:spMkLst>
        </pc:spChg>
        <pc:grpChg chg="del mod">
          <ac:chgData name="Riccardo Rossi" userId="cfd7839ca6e772a1" providerId="LiveId" clId="{E60B3DE8-80A2-47AB-A342-CB361CE8D248}" dt="2024-06-03T15:04:59.323" v="5406" actId="478"/>
          <ac:grpSpMkLst>
            <pc:docMk/>
            <pc:sldMk cId="2124884691" sldId="271"/>
            <ac:grpSpMk id="9" creationId="{D5A7107A-5E6E-3D14-224F-FF3E5919D6BA}"/>
          </ac:grpSpMkLst>
        </pc:grpChg>
        <pc:picChg chg="add mod modCrop">
          <ac:chgData name="Riccardo Rossi" userId="cfd7839ca6e772a1" providerId="LiveId" clId="{E60B3DE8-80A2-47AB-A342-CB361CE8D248}" dt="2024-06-04T15:13:09.366" v="7755" actId="1035"/>
          <ac:picMkLst>
            <pc:docMk/>
            <pc:sldMk cId="2124884691" sldId="271"/>
            <ac:picMk id="3" creationId="{A695FB30-CB3E-2389-4AF7-A45F3CC87A1F}"/>
          </ac:picMkLst>
        </pc:picChg>
        <pc:picChg chg="del">
          <ac:chgData name="Riccardo Rossi" userId="cfd7839ca6e772a1" providerId="LiveId" clId="{E60B3DE8-80A2-47AB-A342-CB361CE8D248}" dt="2024-06-03T15:04:57.944" v="5404" actId="478"/>
          <ac:picMkLst>
            <pc:docMk/>
            <pc:sldMk cId="2124884691" sldId="271"/>
            <ac:picMk id="8" creationId="{D6A49058-1B48-D9BD-07EC-630C2DE99219}"/>
          </ac:picMkLst>
        </pc:picChg>
      </pc:sldChg>
      <pc:sldChg chg="del">
        <pc:chgData name="Riccardo Rossi" userId="cfd7839ca6e772a1" providerId="LiveId" clId="{E60B3DE8-80A2-47AB-A342-CB361CE8D248}" dt="2024-06-03T13:40:49.443" v="393" actId="47"/>
        <pc:sldMkLst>
          <pc:docMk/>
          <pc:sldMk cId="3130112713" sldId="272"/>
        </pc:sldMkLst>
      </pc:sldChg>
      <pc:sldChg chg="addSp delSp modSp add mod">
        <pc:chgData name="Riccardo Rossi" userId="cfd7839ca6e772a1" providerId="LiveId" clId="{E60B3DE8-80A2-47AB-A342-CB361CE8D248}" dt="2024-06-04T15:22:16.480" v="8507" actId="20577"/>
        <pc:sldMkLst>
          <pc:docMk/>
          <pc:sldMk cId="3693871805" sldId="272"/>
        </pc:sldMkLst>
        <pc:spChg chg="mod">
          <ac:chgData name="Riccardo Rossi" userId="cfd7839ca6e772a1" providerId="LiveId" clId="{E60B3DE8-80A2-47AB-A342-CB361CE8D248}" dt="2024-06-04T15:22:16.480" v="8507" actId="20577"/>
          <ac:spMkLst>
            <pc:docMk/>
            <pc:sldMk cId="3693871805" sldId="272"/>
            <ac:spMk id="2" creationId="{378B43CD-4F98-DE8B-1CC3-112002F5EA8C}"/>
          </ac:spMkLst>
        </pc:spChg>
        <pc:picChg chg="del">
          <ac:chgData name="Riccardo Rossi" userId="cfd7839ca6e772a1" providerId="LiveId" clId="{E60B3DE8-80A2-47AB-A342-CB361CE8D248}" dt="2024-06-03T15:05:06.344" v="5410" actId="478"/>
          <ac:picMkLst>
            <pc:docMk/>
            <pc:sldMk cId="3693871805" sldId="272"/>
            <ac:picMk id="3" creationId="{A695FB30-CB3E-2389-4AF7-A45F3CC87A1F}"/>
          </ac:picMkLst>
        </pc:picChg>
        <pc:picChg chg="add mod">
          <ac:chgData name="Riccardo Rossi" userId="cfd7839ca6e772a1" providerId="LiveId" clId="{E60B3DE8-80A2-47AB-A342-CB361CE8D248}" dt="2024-06-04T15:21:41.853" v="8490" actId="1076"/>
          <ac:picMkLst>
            <pc:docMk/>
            <pc:sldMk cId="3693871805" sldId="272"/>
            <ac:picMk id="3" creationId="{E2A008FF-B9AF-202B-571B-1E7844636970}"/>
          </ac:picMkLst>
        </pc:picChg>
        <pc:picChg chg="add del mod">
          <ac:chgData name="Riccardo Rossi" userId="cfd7839ca6e772a1" providerId="LiveId" clId="{E60B3DE8-80A2-47AB-A342-CB361CE8D248}" dt="2024-06-04T15:19:59.457" v="8450" actId="478"/>
          <ac:picMkLst>
            <pc:docMk/>
            <pc:sldMk cId="3693871805" sldId="272"/>
            <ac:picMk id="6" creationId="{A52FDFE9-17FC-CE8B-E54C-6B4F967341AA}"/>
          </ac:picMkLst>
        </pc:picChg>
        <pc:picChg chg="add mod">
          <ac:chgData name="Riccardo Rossi" userId="cfd7839ca6e772a1" providerId="LiveId" clId="{E60B3DE8-80A2-47AB-A342-CB361CE8D248}" dt="2024-06-04T15:21:42.906" v="8491" actId="1076"/>
          <ac:picMkLst>
            <pc:docMk/>
            <pc:sldMk cId="3693871805" sldId="272"/>
            <ac:picMk id="7" creationId="{E35AD5B4-635F-0ACB-249A-5B38FC14FFA5}"/>
          </ac:picMkLst>
        </pc:picChg>
        <pc:picChg chg="add mod modCrop">
          <ac:chgData name="Riccardo Rossi" userId="cfd7839ca6e772a1" providerId="LiveId" clId="{E60B3DE8-80A2-47AB-A342-CB361CE8D248}" dt="2024-06-04T15:21:48.723" v="8492" actId="1076"/>
          <ac:picMkLst>
            <pc:docMk/>
            <pc:sldMk cId="3693871805" sldId="272"/>
            <ac:picMk id="8" creationId="{5D416347-6278-16D2-9BAB-9CBBD2823E90}"/>
          </ac:picMkLst>
        </pc:picChg>
      </pc:sldChg>
      <pc:sldChg chg="del">
        <pc:chgData name="Riccardo Rossi" userId="cfd7839ca6e772a1" providerId="LiveId" clId="{E60B3DE8-80A2-47AB-A342-CB361CE8D248}" dt="2024-06-03T13:40:47.511" v="388" actId="47"/>
        <pc:sldMkLst>
          <pc:docMk/>
          <pc:sldMk cId="2248628643" sldId="273"/>
        </pc:sldMkLst>
      </pc:sldChg>
      <pc:sldChg chg="addSp delSp modSp new mod">
        <pc:chgData name="Riccardo Rossi" userId="cfd7839ca6e772a1" providerId="LiveId" clId="{E60B3DE8-80A2-47AB-A342-CB361CE8D248}" dt="2024-06-04T15:43:14.627" v="9312"/>
        <pc:sldMkLst>
          <pc:docMk/>
          <pc:sldMk cId="3938879262" sldId="273"/>
        </pc:sldMkLst>
        <pc:spChg chg="mod">
          <ac:chgData name="Riccardo Rossi" userId="cfd7839ca6e772a1" providerId="LiveId" clId="{E60B3DE8-80A2-47AB-A342-CB361CE8D248}" dt="2024-06-04T13:58:23.835" v="5583" actId="20577"/>
          <ac:spMkLst>
            <pc:docMk/>
            <pc:sldMk cId="3938879262" sldId="273"/>
            <ac:spMk id="2" creationId="{4DF8C753-ED24-A0A0-8CB2-44A57AF6B430}"/>
          </ac:spMkLst>
        </pc:spChg>
        <pc:spChg chg="del">
          <ac:chgData name="Riccardo Rossi" userId="cfd7839ca6e772a1" providerId="LiveId" clId="{E60B3DE8-80A2-47AB-A342-CB361CE8D248}" dt="2024-06-04T15:38:46.986" v="8967" actId="478"/>
          <ac:spMkLst>
            <pc:docMk/>
            <pc:sldMk cId="3938879262" sldId="273"/>
            <ac:spMk id="3" creationId="{3A9B92A8-7C0F-2DEA-599E-F8AA5F66F07E}"/>
          </ac:spMkLst>
        </pc:spChg>
        <pc:spChg chg="del">
          <ac:chgData name="Riccardo Rossi" userId="cfd7839ca6e772a1" providerId="LiveId" clId="{E60B3DE8-80A2-47AB-A342-CB361CE8D248}" dt="2024-06-04T15:43:14.244" v="9311" actId="478"/>
          <ac:spMkLst>
            <pc:docMk/>
            <pc:sldMk cId="3938879262" sldId="273"/>
            <ac:spMk id="4" creationId="{3BF63016-5088-A509-863C-852656563F72}"/>
          </ac:spMkLst>
        </pc:spChg>
        <pc:spChg chg="add mod">
          <ac:chgData name="Riccardo Rossi" userId="cfd7839ca6e772a1" providerId="LiveId" clId="{E60B3DE8-80A2-47AB-A342-CB361CE8D248}" dt="2024-06-04T15:42:09.254" v="9283" actId="1036"/>
          <ac:spMkLst>
            <pc:docMk/>
            <pc:sldMk cId="3938879262" sldId="273"/>
            <ac:spMk id="6" creationId="{93B2382C-135D-B393-DA6B-E736928BF5A9}"/>
          </ac:spMkLst>
        </pc:spChg>
        <pc:spChg chg="add mod">
          <ac:chgData name="Riccardo Rossi" userId="cfd7839ca6e772a1" providerId="LiveId" clId="{E60B3DE8-80A2-47AB-A342-CB361CE8D248}" dt="2024-06-04T15:42:09.254" v="9283" actId="1036"/>
          <ac:spMkLst>
            <pc:docMk/>
            <pc:sldMk cId="3938879262" sldId="273"/>
            <ac:spMk id="7" creationId="{1D0C1A17-207A-728D-246B-0AC1019CADD4}"/>
          </ac:spMkLst>
        </pc:spChg>
        <pc:spChg chg="add mod">
          <ac:chgData name="Riccardo Rossi" userId="cfd7839ca6e772a1" providerId="LiveId" clId="{E60B3DE8-80A2-47AB-A342-CB361CE8D248}" dt="2024-06-04T15:42:09.254" v="9283" actId="1036"/>
          <ac:spMkLst>
            <pc:docMk/>
            <pc:sldMk cId="3938879262" sldId="273"/>
            <ac:spMk id="8" creationId="{9F77A84D-34F4-EAF1-187F-71782920B8C1}"/>
          </ac:spMkLst>
        </pc:spChg>
        <pc:spChg chg="add mod">
          <ac:chgData name="Riccardo Rossi" userId="cfd7839ca6e772a1" providerId="LiveId" clId="{E60B3DE8-80A2-47AB-A342-CB361CE8D248}" dt="2024-06-04T15:42:09.254" v="9283" actId="1036"/>
          <ac:spMkLst>
            <pc:docMk/>
            <pc:sldMk cId="3938879262" sldId="273"/>
            <ac:spMk id="9" creationId="{06800151-6640-D9F0-88A0-2316CDC6D5A7}"/>
          </ac:spMkLst>
        </pc:spChg>
        <pc:spChg chg="add mod">
          <ac:chgData name="Riccardo Rossi" userId="cfd7839ca6e772a1" providerId="LiveId" clId="{E60B3DE8-80A2-47AB-A342-CB361CE8D248}" dt="2024-06-04T15:42:17.262" v="9284" actId="555"/>
          <ac:spMkLst>
            <pc:docMk/>
            <pc:sldMk cId="3938879262" sldId="273"/>
            <ac:spMk id="15" creationId="{E19CFAD2-A8D4-E9D8-5BAE-0DAE8D0D7262}"/>
          </ac:spMkLst>
        </pc:spChg>
        <pc:spChg chg="add mod">
          <ac:chgData name="Riccardo Rossi" userId="cfd7839ca6e772a1" providerId="LiveId" clId="{E60B3DE8-80A2-47AB-A342-CB361CE8D248}" dt="2024-06-04T15:42:17.262" v="9284" actId="555"/>
          <ac:spMkLst>
            <pc:docMk/>
            <pc:sldMk cId="3938879262" sldId="273"/>
            <ac:spMk id="16" creationId="{483FB9BC-5119-8F6C-5307-E913DCA46316}"/>
          </ac:spMkLst>
        </pc:spChg>
        <pc:spChg chg="add mod">
          <ac:chgData name="Riccardo Rossi" userId="cfd7839ca6e772a1" providerId="LiveId" clId="{E60B3DE8-80A2-47AB-A342-CB361CE8D248}" dt="2024-06-04T15:42:20.612" v="9285" actId="554"/>
          <ac:spMkLst>
            <pc:docMk/>
            <pc:sldMk cId="3938879262" sldId="273"/>
            <ac:spMk id="19" creationId="{4B249400-0C5A-AC9B-78C0-5C4588FE9261}"/>
          </ac:spMkLst>
        </pc:spChg>
        <pc:spChg chg="add mod">
          <ac:chgData name="Riccardo Rossi" userId="cfd7839ca6e772a1" providerId="LiveId" clId="{E60B3DE8-80A2-47AB-A342-CB361CE8D248}" dt="2024-06-04T15:42:20.612" v="9285" actId="554"/>
          <ac:spMkLst>
            <pc:docMk/>
            <pc:sldMk cId="3938879262" sldId="273"/>
            <ac:spMk id="20" creationId="{2B880E4B-3E35-5802-A23E-FFB294048A31}"/>
          </ac:spMkLst>
        </pc:spChg>
        <pc:spChg chg="add mod">
          <ac:chgData name="Riccardo Rossi" userId="cfd7839ca6e772a1" providerId="LiveId" clId="{E60B3DE8-80A2-47AB-A342-CB361CE8D248}" dt="2024-06-04T15:43:02.008" v="9310" actId="14100"/>
          <ac:spMkLst>
            <pc:docMk/>
            <pc:sldMk cId="3938879262" sldId="273"/>
            <ac:spMk id="45" creationId="{0D7E1EE2-7414-3CEE-1842-DAC42EDA72AA}"/>
          </ac:spMkLst>
        </pc:spChg>
        <pc:spChg chg="add mod">
          <ac:chgData name="Riccardo Rossi" userId="cfd7839ca6e772a1" providerId="LiveId" clId="{E60B3DE8-80A2-47AB-A342-CB361CE8D248}" dt="2024-06-04T15:43:14.627" v="9312"/>
          <ac:spMkLst>
            <pc:docMk/>
            <pc:sldMk cId="3938879262" sldId="273"/>
            <ac:spMk id="46" creationId="{631A7869-6DBD-24FB-3B95-FC8FB79E5157}"/>
          </ac:spMkLst>
        </pc:spChg>
        <pc:cxnChg chg="add mod">
          <ac:chgData name="Riccardo Rossi" userId="cfd7839ca6e772a1" providerId="LiveId" clId="{E60B3DE8-80A2-47AB-A342-CB361CE8D248}" dt="2024-06-04T15:42:17.262" v="9284" actId="555"/>
          <ac:cxnSpMkLst>
            <pc:docMk/>
            <pc:sldMk cId="3938879262" sldId="273"/>
            <ac:cxnSpMk id="10" creationId="{099F58BF-86EE-701C-D3DB-71A53E78F354}"/>
          </ac:cxnSpMkLst>
        </pc:cxnChg>
        <pc:cxnChg chg="add mod">
          <ac:chgData name="Riccardo Rossi" userId="cfd7839ca6e772a1" providerId="LiveId" clId="{E60B3DE8-80A2-47AB-A342-CB361CE8D248}" dt="2024-06-04T15:42:20.612" v="9285" actId="554"/>
          <ac:cxnSpMkLst>
            <pc:docMk/>
            <pc:sldMk cId="3938879262" sldId="273"/>
            <ac:cxnSpMk id="11" creationId="{F39046D0-8598-F699-F2EE-546E1F06B4ED}"/>
          </ac:cxnSpMkLst>
        </pc:cxnChg>
        <pc:cxnChg chg="add mod">
          <ac:chgData name="Riccardo Rossi" userId="cfd7839ca6e772a1" providerId="LiveId" clId="{E60B3DE8-80A2-47AB-A342-CB361CE8D248}" dt="2024-06-04T15:42:24.204" v="9293" actId="1035"/>
          <ac:cxnSpMkLst>
            <pc:docMk/>
            <pc:sldMk cId="3938879262" sldId="273"/>
            <ac:cxnSpMk id="12" creationId="{7F6B5F43-4EBA-510F-9EDE-68ACF02AD2D1}"/>
          </ac:cxnSpMkLst>
        </pc:cxnChg>
        <pc:cxnChg chg="add mod">
          <ac:chgData name="Riccardo Rossi" userId="cfd7839ca6e772a1" providerId="LiveId" clId="{E60B3DE8-80A2-47AB-A342-CB361CE8D248}" dt="2024-06-04T15:42:20.612" v="9285" actId="554"/>
          <ac:cxnSpMkLst>
            <pc:docMk/>
            <pc:sldMk cId="3938879262" sldId="273"/>
            <ac:cxnSpMk id="13" creationId="{C48C44D4-512F-B56D-2691-2A867C206FB8}"/>
          </ac:cxnSpMkLst>
        </pc:cxnChg>
        <pc:cxnChg chg="add mod">
          <ac:chgData name="Riccardo Rossi" userId="cfd7839ca6e772a1" providerId="LiveId" clId="{E60B3DE8-80A2-47AB-A342-CB361CE8D248}" dt="2024-06-04T15:42:24.204" v="9293" actId="1035"/>
          <ac:cxnSpMkLst>
            <pc:docMk/>
            <pc:sldMk cId="3938879262" sldId="273"/>
            <ac:cxnSpMk id="14" creationId="{F0D75A11-F20C-5E88-036A-AECFA4991FFD}"/>
          </ac:cxnSpMkLst>
        </pc:cxnChg>
        <pc:cxnChg chg="add mod">
          <ac:chgData name="Riccardo Rossi" userId="cfd7839ca6e772a1" providerId="LiveId" clId="{E60B3DE8-80A2-47AB-A342-CB361CE8D248}" dt="2024-06-04T15:42:28.402" v="9302" actId="1036"/>
          <ac:cxnSpMkLst>
            <pc:docMk/>
            <pc:sldMk cId="3938879262" sldId="273"/>
            <ac:cxnSpMk id="17" creationId="{D231DAB8-AEDD-AD07-6F0C-B57B276F3F45}"/>
          </ac:cxnSpMkLst>
        </pc:cxnChg>
        <pc:cxnChg chg="add mod">
          <ac:chgData name="Riccardo Rossi" userId="cfd7839ca6e772a1" providerId="LiveId" clId="{E60B3DE8-80A2-47AB-A342-CB361CE8D248}" dt="2024-06-04T15:42:28.402" v="9302" actId="1036"/>
          <ac:cxnSpMkLst>
            <pc:docMk/>
            <pc:sldMk cId="3938879262" sldId="273"/>
            <ac:cxnSpMk id="18" creationId="{698B5556-FFA1-C519-C6D5-184C4733DCB3}"/>
          </ac:cxnSpMkLst>
        </pc:cxnChg>
        <pc:cxnChg chg="add mod">
          <ac:chgData name="Riccardo Rossi" userId="cfd7839ca6e772a1" providerId="LiveId" clId="{E60B3DE8-80A2-47AB-A342-CB361CE8D248}" dt="2024-06-04T15:42:17.262" v="9284" actId="555"/>
          <ac:cxnSpMkLst>
            <pc:docMk/>
            <pc:sldMk cId="3938879262" sldId="273"/>
            <ac:cxnSpMk id="21" creationId="{93404C3B-6953-F8CD-6ABA-24A508FAEA49}"/>
          </ac:cxnSpMkLst>
        </pc:cxnChg>
        <pc:cxnChg chg="add mod">
          <ac:chgData name="Riccardo Rossi" userId="cfd7839ca6e772a1" providerId="LiveId" clId="{E60B3DE8-80A2-47AB-A342-CB361CE8D248}" dt="2024-06-04T15:42:20.612" v="9285" actId="554"/>
          <ac:cxnSpMkLst>
            <pc:docMk/>
            <pc:sldMk cId="3938879262" sldId="273"/>
            <ac:cxnSpMk id="22" creationId="{CC53825C-728E-4B2A-C665-7918318E062D}"/>
          </ac:cxnSpMkLst>
        </pc:cxnChg>
        <pc:cxnChg chg="add mod">
          <ac:chgData name="Riccardo Rossi" userId="cfd7839ca6e772a1" providerId="LiveId" clId="{E60B3DE8-80A2-47AB-A342-CB361CE8D248}" dt="2024-06-04T15:42:09.254" v="9283" actId="1036"/>
          <ac:cxnSpMkLst>
            <pc:docMk/>
            <pc:sldMk cId="3938879262" sldId="273"/>
            <ac:cxnSpMk id="23" creationId="{843C8F0E-78A1-E9CF-5047-C520069B06D0}"/>
          </ac:cxnSpMkLst>
        </pc:cxnChg>
      </pc:sldChg>
      <pc:sldChg chg="del">
        <pc:chgData name="Riccardo Rossi" userId="cfd7839ca6e772a1" providerId="LiveId" clId="{E60B3DE8-80A2-47AB-A342-CB361CE8D248}" dt="2024-06-03T13:40:47.922" v="389" actId="47"/>
        <pc:sldMkLst>
          <pc:docMk/>
          <pc:sldMk cId="1310048822" sldId="274"/>
        </pc:sldMkLst>
      </pc:sldChg>
      <pc:sldChg chg="addSp delSp modSp add mod">
        <pc:chgData name="Riccardo Rossi" userId="cfd7839ca6e772a1" providerId="LiveId" clId="{E60B3DE8-80A2-47AB-A342-CB361CE8D248}" dt="2024-06-05T10:22:06.549" v="9573" actId="6549"/>
        <pc:sldMkLst>
          <pc:docMk/>
          <pc:sldMk cId="1439055770" sldId="274"/>
        </pc:sldMkLst>
        <pc:spChg chg="mod">
          <ac:chgData name="Riccardo Rossi" userId="cfd7839ca6e772a1" providerId="LiveId" clId="{E60B3DE8-80A2-47AB-A342-CB361CE8D248}" dt="2024-06-04T14:04:30.859" v="6231" actId="20577"/>
          <ac:spMkLst>
            <pc:docMk/>
            <pc:sldMk cId="1439055770" sldId="274"/>
            <ac:spMk id="2" creationId="{378B43CD-4F98-DE8B-1CC3-112002F5EA8C}"/>
          </ac:spMkLst>
        </pc:spChg>
        <pc:spChg chg="mod">
          <ac:chgData name="Riccardo Rossi" userId="cfd7839ca6e772a1" providerId="LiveId" clId="{E60B3DE8-80A2-47AB-A342-CB361CE8D248}" dt="2024-06-05T10:22:06.549" v="9573" actId="6549"/>
          <ac:spMkLst>
            <pc:docMk/>
            <pc:sldMk cId="1439055770" sldId="274"/>
            <ac:spMk id="3" creationId="{88E606DC-0364-AB68-700D-2DBC212D3E91}"/>
          </ac:spMkLst>
        </pc:spChg>
        <pc:spChg chg="mod">
          <ac:chgData name="Riccardo Rossi" userId="cfd7839ca6e772a1" providerId="LiveId" clId="{E60B3DE8-80A2-47AB-A342-CB361CE8D248}" dt="2024-06-04T14:07:03.602" v="6640"/>
          <ac:spMkLst>
            <pc:docMk/>
            <pc:sldMk cId="1439055770" sldId="274"/>
            <ac:spMk id="9" creationId="{5FCA32EA-1F49-EF10-C6B4-98309EA95675}"/>
          </ac:spMkLst>
        </pc:spChg>
        <pc:spChg chg="mod">
          <ac:chgData name="Riccardo Rossi" userId="cfd7839ca6e772a1" providerId="LiveId" clId="{E60B3DE8-80A2-47AB-A342-CB361CE8D248}" dt="2024-06-04T14:07:03.602" v="6640"/>
          <ac:spMkLst>
            <pc:docMk/>
            <pc:sldMk cId="1439055770" sldId="274"/>
            <ac:spMk id="10" creationId="{1E85D9C8-8DCD-97BE-F232-82D326385A76}"/>
          </ac:spMkLst>
        </pc:spChg>
        <pc:spChg chg="mod">
          <ac:chgData name="Riccardo Rossi" userId="cfd7839ca6e772a1" providerId="LiveId" clId="{E60B3DE8-80A2-47AB-A342-CB361CE8D248}" dt="2024-06-04T14:07:03.602" v="6640"/>
          <ac:spMkLst>
            <pc:docMk/>
            <pc:sldMk cId="1439055770" sldId="274"/>
            <ac:spMk id="13" creationId="{8984EC2E-8687-05A8-56AD-3C4CA8369598}"/>
          </ac:spMkLst>
        </pc:spChg>
        <pc:spChg chg="mod">
          <ac:chgData name="Riccardo Rossi" userId="cfd7839ca6e772a1" providerId="LiveId" clId="{E60B3DE8-80A2-47AB-A342-CB361CE8D248}" dt="2024-06-04T14:07:03.602" v="6640"/>
          <ac:spMkLst>
            <pc:docMk/>
            <pc:sldMk cId="1439055770" sldId="274"/>
            <ac:spMk id="14" creationId="{B065DA9B-F0D1-75A1-EB97-76259FAD5B7A}"/>
          </ac:spMkLst>
        </pc:spChg>
        <pc:spChg chg="mod">
          <ac:chgData name="Riccardo Rossi" userId="cfd7839ca6e772a1" providerId="LiveId" clId="{E60B3DE8-80A2-47AB-A342-CB361CE8D248}" dt="2024-06-04T14:07:03.602" v="6640"/>
          <ac:spMkLst>
            <pc:docMk/>
            <pc:sldMk cId="1439055770" sldId="274"/>
            <ac:spMk id="15" creationId="{17D6E756-0D5F-C615-91F5-006D26C38564}"/>
          </ac:spMkLst>
        </pc:spChg>
        <pc:spChg chg="mod">
          <ac:chgData name="Riccardo Rossi" userId="cfd7839ca6e772a1" providerId="LiveId" clId="{E60B3DE8-80A2-47AB-A342-CB361CE8D248}" dt="2024-06-04T14:07:03.602" v="6640"/>
          <ac:spMkLst>
            <pc:docMk/>
            <pc:sldMk cId="1439055770" sldId="274"/>
            <ac:spMk id="16" creationId="{6A4066A2-80B1-77CA-56B0-FCCB63DDDA23}"/>
          </ac:spMkLst>
        </pc:spChg>
        <pc:spChg chg="add mod">
          <ac:chgData name="Riccardo Rossi" userId="cfd7839ca6e772a1" providerId="LiveId" clId="{E60B3DE8-80A2-47AB-A342-CB361CE8D248}" dt="2024-06-04T14:09:39.565" v="6692" actId="1038"/>
          <ac:spMkLst>
            <pc:docMk/>
            <pc:sldMk cId="1439055770" sldId="274"/>
            <ac:spMk id="17" creationId="{570DB4FA-86A4-84C9-A5F4-EB79673FC73E}"/>
          </ac:spMkLst>
        </pc:spChg>
        <pc:spChg chg="add mod">
          <ac:chgData name="Riccardo Rossi" userId="cfd7839ca6e772a1" providerId="LiveId" clId="{E60B3DE8-80A2-47AB-A342-CB361CE8D248}" dt="2024-06-04T14:09:39.565" v="6692" actId="1038"/>
          <ac:spMkLst>
            <pc:docMk/>
            <pc:sldMk cId="1439055770" sldId="274"/>
            <ac:spMk id="18" creationId="{B51AB1A6-78CC-D3CD-2E83-2E17AE855DB5}"/>
          </ac:spMkLst>
        </pc:spChg>
        <pc:spChg chg="add mod">
          <ac:chgData name="Riccardo Rossi" userId="cfd7839ca6e772a1" providerId="LiveId" clId="{E60B3DE8-80A2-47AB-A342-CB361CE8D248}" dt="2024-06-04T14:09:39.565" v="6692" actId="1038"/>
          <ac:spMkLst>
            <pc:docMk/>
            <pc:sldMk cId="1439055770" sldId="274"/>
            <ac:spMk id="19" creationId="{8464BB92-3B59-1B45-1AC9-C6C97BB15810}"/>
          </ac:spMkLst>
        </pc:spChg>
        <pc:grpChg chg="add mod">
          <ac:chgData name="Riccardo Rossi" userId="cfd7839ca6e772a1" providerId="LiveId" clId="{E60B3DE8-80A2-47AB-A342-CB361CE8D248}" dt="2024-06-04T14:07:10.544" v="6642" actId="1076"/>
          <ac:grpSpMkLst>
            <pc:docMk/>
            <pc:sldMk cId="1439055770" sldId="274"/>
            <ac:grpSpMk id="6" creationId="{5A8B30A9-07F1-EEA3-46E4-696545B6CF36}"/>
          </ac:grpSpMkLst>
        </pc:grpChg>
        <pc:picChg chg="del">
          <ac:chgData name="Riccardo Rossi" userId="cfd7839ca6e772a1" providerId="LiveId" clId="{E60B3DE8-80A2-47AB-A342-CB361CE8D248}" dt="2024-06-04T14:06:59.620" v="6639" actId="478"/>
          <ac:picMkLst>
            <pc:docMk/>
            <pc:sldMk cId="1439055770" sldId="274"/>
            <ac:picMk id="8" creationId="{D6A49058-1B48-D9BD-07EC-630C2DE99219}"/>
          </ac:picMkLst>
        </pc:picChg>
        <pc:cxnChg chg="mod">
          <ac:chgData name="Riccardo Rossi" userId="cfd7839ca6e772a1" providerId="LiveId" clId="{E60B3DE8-80A2-47AB-A342-CB361CE8D248}" dt="2024-06-04T14:07:03.602" v="6640"/>
          <ac:cxnSpMkLst>
            <pc:docMk/>
            <pc:sldMk cId="1439055770" sldId="274"/>
            <ac:cxnSpMk id="7" creationId="{4D0B2737-51B5-06D3-A1A9-19A2FFF87751}"/>
          </ac:cxnSpMkLst>
        </pc:cxnChg>
        <pc:cxnChg chg="mod">
          <ac:chgData name="Riccardo Rossi" userId="cfd7839ca6e772a1" providerId="LiveId" clId="{E60B3DE8-80A2-47AB-A342-CB361CE8D248}" dt="2024-06-04T14:07:03.602" v="6640"/>
          <ac:cxnSpMkLst>
            <pc:docMk/>
            <pc:sldMk cId="1439055770" sldId="274"/>
            <ac:cxnSpMk id="11" creationId="{2BB7D196-EF5B-D1E1-CBA3-5D87A8193565}"/>
          </ac:cxnSpMkLst>
        </pc:cxnChg>
        <pc:cxnChg chg="mod">
          <ac:chgData name="Riccardo Rossi" userId="cfd7839ca6e772a1" providerId="LiveId" clId="{E60B3DE8-80A2-47AB-A342-CB361CE8D248}" dt="2024-06-04T14:07:03.602" v="6640"/>
          <ac:cxnSpMkLst>
            <pc:docMk/>
            <pc:sldMk cId="1439055770" sldId="274"/>
            <ac:cxnSpMk id="12" creationId="{737E4EF8-5860-554E-9A7A-85EC81B68E4D}"/>
          </ac:cxnSpMkLst>
        </pc:cxnChg>
      </pc:sldChg>
      <pc:sldChg chg="addSp delSp modSp add mod">
        <pc:chgData name="Riccardo Rossi" userId="cfd7839ca6e772a1" providerId="LiveId" clId="{E60B3DE8-80A2-47AB-A342-CB361CE8D248}" dt="2024-06-04T14:32:30.130" v="7338" actId="207"/>
        <pc:sldMkLst>
          <pc:docMk/>
          <pc:sldMk cId="1224847055" sldId="275"/>
        </pc:sldMkLst>
        <pc:spChg chg="mod">
          <ac:chgData name="Riccardo Rossi" userId="cfd7839ca6e772a1" providerId="LiveId" clId="{E60B3DE8-80A2-47AB-A342-CB361CE8D248}" dt="2024-06-04T14:09:59.202" v="6725" actId="20577"/>
          <ac:spMkLst>
            <pc:docMk/>
            <pc:sldMk cId="1224847055" sldId="275"/>
            <ac:spMk id="2" creationId="{378B43CD-4F98-DE8B-1CC3-112002F5EA8C}"/>
          </ac:spMkLst>
        </pc:spChg>
        <pc:spChg chg="mod">
          <ac:chgData name="Riccardo Rossi" userId="cfd7839ca6e772a1" providerId="LiveId" clId="{E60B3DE8-80A2-47AB-A342-CB361CE8D248}" dt="2024-06-04T14:32:30.130" v="7338" actId="207"/>
          <ac:spMkLst>
            <pc:docMk/>
            <pc:sldMk cId="1224847055" sldId="275"/>
            <ac:spMk id="3" creationId="{88E606DC-0364-AB68-700D-2DBC212D3E91}"/>
          </ac:spMkLst>
        </pc:spChg>
        <pc:spChg chg="del">
          <ac:chgData name="Riccardo Rossi" userId="cfd7839ca6e772a1" providerId="LiveId" clId="{E60B3DE8-80A2-47AB-A342-CB361CE8D248}" dt="2024-06-04T14:29:04.294" v="7017" actId="478"/>
          <ac:spMkLst>
            <pc:docMk/>
            <pc:sldMk cId="1224847055" sldId="275"/>
            <ac:spMk id="17" creationId="{570DB4FA-86A4-84C9-A5F4-EB79673FC73E}"/>
          </ac:spMkLst>
        </pc:spChg>
        <pc:spChg chg="del">
          <ac:chgData name="Riccardo Rossi" userId="cfd7839ca6e772a1" providerId="LiveId" clId="{E60B3DE8-80A2-47AB-A342-CB361CE8D248}" dt="2024-06-04T14:29:04.294" v="7017" actId="478"/>
          <ac:spMkLst>
            <pc:docMk/>
            <pc:sldMk cId="1224847055" sldId="275"/>
            <ac:spMk id="18" creationId="{B51AB1A6-78CC-D3CD-2E83-2E17AE855DB5}"/>
          </ac:spMkLst>
        </pc:spChg>
        <pc:spChg chg="del">
          <ac:chgData name="Riccardo Rossi" userId="cfd7839ca6e772a1" providerId="LiveId" clId="{E60B3DE8-80A2-47AB-A342-CB361CE8D248}" dt="2024-06-04T14:29:04.294" v="7017" actId="478"/>
          <ac:spMkLst>
            <pc:docMk/>
            <pc:sldMk cId="1224847055" sldId="275"/>
            <ac:spMk id="19" creationId="{8464BB92-3B59-1B45-1AC9-C6C97BB15810}"/>
          </ac:spMkLst>
        </pc:spChg>
        <pc:grpChg chg="del">
          <ac:chgData name="Riccardo Rossi" userId="cfd7839ca6e772a1" providerId="LiveId" clId="{E60B3DE8-80A2-47AB-A342-CB361CE8D248}" dt="2024-06-04T14:27:37.470" v="6726" actId="478"/>
          <ac:grpSpMkLst>
            <pc:docMk/>
            <pc:sldMk cId="1224847055" sldId="275"/>
            <ac:grpSpMk id="6" creationId="{5A8B30A9-07F1-EEA3-46E4-696545B6CF36}"/>
          </ac:grpSpMkLst>
        </pc:grpChg>
        <pc:picChg chg="add mod">
          <ac:chgData name="Riccardo Rossi" userId="cfd7839ca6e772a1" providerId="LiveId" clId="{E60B3DE8-80A2-47AB-A342-CB361CE8D248}" dt="2024-06-04T14:31:20.165" v="7280"/>
          <ac:picMkLst>
            <pc:docMk/>
            <pc:sldMk cId="1224847055" sldId="275"/>
            <ac:picMk id="8" creationId="{8F71852D-28FC-42DD-1175-275DB4EDCECD}"/>
          </ac:picMkLst>
        </pc:picChg>
        <pc:picChg chg="add mod">
          <ac:chgData name="Riccardo Rossi" userId="cfd7839ca6e772a1" providerId="LiveId" clId="{E60B3DE8-80A2-47AB-A342-CB361CE8D248}" dt="2024-06-04T14:31:20.165" v="7280"/>
          <ac:picMkLst>
            <pc:docMk/>
            <pc:sldMk cId="1224847055" sldId="275"/>
            <ac:picMk id="20" creationId="{07A4CE0B-BDAA-5F09-FBCF-968939704EBB}"/>
          </ac:picMkLst>
        </pc:picChg>
      </pc:sldChg>
      <pc:sldChg chg="del">
        <pc:chgData name="Riccardo Rossi" userId="cfd7839ca6e772a1" providerId="LiveId" clId="{E60B3DE8-80A2-47AB-A342-CB361CE8D248}" dt="2024-06-03T13:40:48.545" v="390" actId="47"/>
        <pc:sldMkLst>
          <pc:docMk/>
          <pc:sldMk cId="3245147052" sldId="275"/>
        </pc:sldMkLst>
      </pc:sldChg>
      <pc:sldChg chg="del">
        <pc:chgData name="Riccardo Rossi" userId="cfd7839ca6e772a1" providerId="LiveId" clId="{E60B3DE8-80A2-47AB-A342-CB361CE8D248}" dt="2024-06-03T13:40:49.160" v="391" actId="47"/>
        <pc:sldMkLst>
          <pc:docMk/>
          <pc:sldMk cId="672785933" sldId="276"/>
        </pc:sldMkLst>
      </pc:sldChg>
      <pc:sldChg chg="addSp delSp modSp add mod">
        <pc:chgData name="Riccardo Rossi" userId="cfd7839ca6e772a1" providerId="LiveId" clId="{E60B3DE8-80A2-47AB-A342-CB361CE8D248}" dt="2024-06-04T15:19:42.813" v="8441" actId="14100"/>
        <pc:sldMkLst>
          <pc:docMk/>
          <pc:sldMk cId="741869475" sldId="276"/>
        </pc:sldMkLst>
        <pc:spChg chg="mod">
          <ac:chgData name="Riccardo Rossi" userId="cfd7839ca6e772a1" providerId="LiveId" clId="{E60B3DE8-80A2-47AB-A342-CB361CE8D248}" dt="2024-06-04T15:16:23.432" v="8104" actId="20577"/>
          <ac:spMkLst>
            <pc:docMk/>
            <pc:sldMk cId="741869475" sldId="276"/>
            <ac:spMk id="2" creationId="{378B43CD-4F98-DE8B-1CC3-112002F5EA8C}"/>
          </ac:spMkLst>
        </pc:spChg>
        <pc:spChg chg="del">
          <ac:chgData name="Riccardo Rossi" userId="cfd7839ca6e772a1" providerId="LiveId" clId="{E60B3DE8-80A2-47AB-A342-CB361CE8D248}" dt="2024-06-04T15:13:34.056" v="7791" actId="478"/>
          <ac:spMkLst>
            <pc:docMk/>
            <pc:sldMk cId="741869475" sldId="276"/>
            <ac:spMk id="6" creationId="{3DF98E71-0843-094E-E8FD-3031E3EB6F7A}"/>
          </ac:spMkLst>
        </pc:spChg>
        <pc:spChg chg="del">
          <ac:chgData name="Riccardo Rossi" userId="cfd7839ca6e772a1" providerId="LiveId" clId="{E60B3DE8-80A2-47AB-A342-CB361CE8D248}" dt="2024-06-04T15:13:34.056" v="7791" actId="478"/>
          <ac:spMkLst>
            <pc:docMk/>
            <pc:sldMk cId="741869475" sldId="276"/>
            <ac:spMk id="8" creationId="{6B258247-ACDF-370A-85A0-24C013057D47}"/>
          </ac:spMkLst>
        </pc:spChg>
        <pc:spChg chg="add del mod">
          <ac:chgData name="Riccardo Rossi" userId="cfd7839ca6e772a1" providerId="LiveId" clId="{E60B3DE8-80A2-47AB-A342-CB361CE8D248}" dt="2024-06-04T15:13:36.531" v="7792" actId="478"/>
          <ac:spMkLst>
            <pc:docMk/>
            <pc:sldMk cId="741869475" sldId="276"/>
            <ac:spMk id="9" creationId="{630CE34F-1679-0DC1-3709-F32AE3B56A0C}"/>
          </ac:spMkLst>
        </pc:spChg>
        <pc:spChg chg="add mod">
          <ac:chgData name="Riccardo Rossi" userId="cfd7839ca6e772a1" providerId="LiveId" clId="{E60B3DE8-80A2-47AB-A342-CB361CE8D248}" dt="2024-06-04T15:19:42.813" v="8441" actId="14100"/>
          <ac:spMkLst>
            <pc:docMk/>
            <pc:sldMk cId="741869475" sldId="276"/>
            <ac:spMk id="10" creationId="{866E69C8-83E6-5BC1-DA0C-0F9A3264B19A}"/>
          </ac:spMkLst>
        </pc:spChg>
        <pc:picChg chg="del">
          <ac:chgData name="Riccardo Rossi" userId="cfd7839ca6e772a1" providerId="LiveId" clId="{E60B3DE8-80A2-47AB-A342-CB361CE8D248}" dt="2024-06-04T15:13:31.305" v="7790" actId="478"/>
          <ac:picMkLst>
            <pc:docMk/>
            <pc:sldMk cId="741869475" sldId="276"/>
            <ac:picMk id="3" creationId="{A695FB30-CB3E-2389-4AF7-A45F3CC87A1F}"/>
          </ac:picMkLst>
        </pc:picChg>
        <pc:picChg chg="add mod">
          <ac:chgData name="Riccardo Rossi" userId="cfd7839ca6e772a1" providerId="LiveId" clId="{E60B3DE8-80A2-47AB-A342-CB361CE8D248}" dt="2024-06-04T15:19:40.696" v="8440" actId="1076"/>
          <ac:picMkLst>
            <pc:docMk/>
            <pc:sldMk cId="741869475" sldId="276"/>
            <ac:picMk id="11" creationId="{25FB03D5-AD59-5697-6DD5-5792211916F2}"/>
          </ac:picMkLst>
        </pc:picChg>
      </pc:sldChg>
      <pc:sldChg chg="new del">
        <pc:chgData name="Riccardo Rossi" userId="cfd7839ca6e772a1" providerId="LiveId" clId="{E60B3DE8-80A2-47AB-A342-CB361CE8D248}" dt="2024-06-04T15:13:18.224" v="7757" actId="680"/>
        <pc:sldMkLst>
          <pc:docMk/>
          <pc:sldMk cId="1897211155" sldId="276"/>
        </pc:sldMkLst>
      </pc:sldChg>
      <pc:sldChg chg="addSp delSp modSp add mod">
        <pc:chgData name="Riccardo Rossi" userId="cfd7839ca6e772a1" providerId="LiveId" clId="{E60B3DE8-80A2-47AB-A342-CB361CE8D248}" dt="2024-06-05T10:28:16.846" v="9978" actId="1037"/>
        <pc:sldMkLst>
          <pc:docMk/>
          <pc:sldMk cId="518254975" sldId="277"/>
        </pc:sldMkLst>
        <pc:spChg chg="add del mod">
          <ac:chgData name="Riccardo Rossi" userId="cfd7839ca6e772a1" providerId="LiveId" clId="{E60B3DE8-80A2-47AB-A342-CB361CE8D248}" dt="2024-06-05T10:17:47.304" v="9440" actId="478"/>
          <ac:spMkLst>
            <pc:docMk/>
            <pc:sldMk cId="518254975" sldId="277"/>
            <ac:spMk id="3" creationId="{14FB91B3-04E2-6592-7865-0B76BDC17685}"/>
          </ac:spMkLst>
        </pc:spChg>
        <pc:spChg chg="add del mod">
          <ac:chgData name="Riccardo Rossi" userId="cfd7839ca6e772a1" providerId="LiveId" clId="{E60B3DE8-80A2-47AB-A342-CB361CE8D248}" dt="2024-06-05T10:17:47.304" v="9440" actId="478"/>
          <ac:spMkLst>
            <pc:docMk/>
            <pc:sldMk cId="518254975" sldId="277"/>
            <ac:spMk id="6" creationId="{D1EC299B-1DF8-F2A1-6DAC-2FDEE2E70D46}"/>
          </ac:spMkLst>
        </pc:spChg>
        <pc:spChg chg="add del mod">
          <ac:chgData name="Riccardo Rossi" userId="cfd7839ca6e772a1" providerId="LiveId" clId="{E60B3DE8-80A2-47AB-A342-CB361CE8D248}" dt="2024-06-05T10:17:47.304" v="9440" actId="478"/>
          <ac:spMkLst>
            <pc:docMk/>
            <pc:sldMk cId="518254975" sldId="277"/>
            <ac:spMk id="7" creationId="{6B5A23B3-FBD0-F129-C0C6-C1F10D81F243}"/>
          </ac:spMkLst>
        </pc:spChg>
        <pc:spChg chg="add del mod">
          <ac:chgData name="Riccardo Rossi" userId="cfd7839ca6e772a1" providerId="LiveId" clId="{E60B3DE8-80A2-47AB-A342-CB361CE8D248}" dt="2024-06-05T10:17:47.304" v="9440" actId="478"/>
          <ac:spMkLst>
            <pc:docMk/>
            <pc:sldMk cId="518254975" sldId="277"/>
            <ac:spMk id="8" creationId="{D7F42A51-3020-7863-D8F2-888E0443DA98}"/>
          </ac:spMkLst>
        </pc:spChg>
        <pc:spChg chg="mod">
          <ac:chgData name="Riccardo Rossi" userId="cfd7839ca6e772a1" providerId="LiveId" clId="{E60B3DE8-80A2-47AB-A342-CB361CE8D248}" dt="2024-06-05T10:22:35.835" v="9604"/>
          <ac:spMkLst>
            <pc:docMk/>
            <pc:sldMk cId="518254975" sldId="277"/>
            <ac:spMk id="10" creationId="{866E69C8-83E6-5BC1-DA0C-0F9A3264B19A}"/>
          </ac:spMkLst>
        </pc:spChg>
        <pc:spChg chg="add mod">
          <ac:chgData name="Riccardo Rossi" userId="cfd7839ca6e772a1" providerId="LiveId" clId="{E60B3DE8-80A2-47AB-A342-CB361CE8D248}" dt="2024-06-05T10:26:16.510" v="9847" actId="113"/>
          <ac:spMkLst>
            <pc:docMk/>
            <pc:sldMk cId="518254975" sldId="277"/>
            <ac:spMk id="11" creationId="{C7393597-DF87-1CFE-3689-79C40F851FA3}"/>
          </ac:spMkLst>
        </pc:spChg>
        <pc:spChg chg="add mod">
          <ac:chgData name="Riccardo Rossi" userId="cfd7839ca6e772a1" providerId="LiveId" clId="{E60B3DE8-80A2-47AB-A342-CB361CE8D248}" dt="2024-06-05T10:27:21.504" v="9914" actId="1076"/>
          <ac:spMkLst>
            <pc:docMk/>
            <pc:sldMk cId="518254975" sldId="277"/>
            <ac:spMk id="12" creationId="{9474FDD3-7965-BE57-E94E-0A5811A91ADE}"/>
          </ac:spMkLst>
        </pc:spChg>
        <pc:spChg chg="add mod">
          <ac:chgData name="Riccardo Rossi" userId="cfd7839ca6e772a1" providerId="LiveId" clId="{E60B3DE8-80A2-47AB-A342-CB361CE8D248}" dt="2024-06-05T10:28:16.846" v="9978" actId="1037"/>
          <ac:spMkLst>
            <pc:docMk/>
            <pc:sldMk cId="518254975" sldId="277"/>
            <ac:spMk id="13" creationId="{A666ED89-D087-E310-1DD0-441E66819BBD}"/>
          </ac:spMkLst>
        </pc:spChg>
        <pc:picChg chg="del">
          <ac:chgData name="Riccardo Rossi" userId="cfd7839ca6e772a1" providerId="LiveId" clId="{E60B3DE8-80A2-47AB-A342-CB361CE8D248}" dt="2024-06-04T15:19:49.049" v="8442" actId="478"/>
          <ac:picMkLst>
            <pc:docMk/>
            <pc:sldMk cId="518254975" sldId="277"/>
            <ac:picMk id="11" creationId="{25FB03D5-AD59-5697-6DD5-5792211916F2}"/>
          </ac:picMkLst>
        </pc:picChg>
        <pc:cxnChg chg="add mod">
          <ac:chgData name="Riccardo Rossi" userId="cfd7839ca6e772a1" providerId="LiveId" clId="{E60B3DE8-80A2-47AB-A342-CB361CE8D248}" dt="2024-06-05T10:28:10.688" v="9965" actId="693"/>
          <ac:cxnSpMkLst>
            <pc:docMk/>
            <pc:sldMk cId="518254975" sldId="277"/>
            <ac:cxnSpMk id="15" creationId="{A505626E-A1D9-FDBB-5A9A-55F615F3C26B}"/>
          </ac:cxnSpMkLst>
        </pc:cxnChg>
        <pc:cxnChg chg="add del mod">
          <ac:chgData name="Riccardo Rossi" userId="cfd7839ca6e772a1" providerId="LiveId" clId="{E60B3DE8-80A2-47AB-A342-CB361CE8D248}" dt="2024-06-05T10:27:55.732" v="9960" actId="478"/>
          <ac:cxnSpMkLst>
            <pc:docMk/>
            <pc:sldMk cId="518254975" sldId="277"/>
            <ac:cxnSpMk id="16" creationId="{403A97F9-4967-6ADC-0331-398CF505DE78}"/>
          </ac:cxnSpMkLst>
        </pc:cxnChg>
        <pc:cxnChg chg="add mod">
          <ac:chgData name="Riccardo Rossi" userId="cfd7839ca6e772a1" providerId="LiveId" clId="{E60B3DE8-80A2-47AB-A342-CB361CE8D248}" dt="2024-06-05T10:28:10.688" v="9965" actId="693"/>
          <ac:cxnSpMkLst>
            <pc:docMk/>
            <pc:sldMk cId="518254975" sldId="277"/>
            <ac:cxnSpMk id="18" creationId="{2682D1E6-7561-81E3-5ACB-9BB30B124D1A}"/>
          </ac:cxnSpMkLst>
        </pc:cxnChg>
      </pc:sldChg>
      <pc:sldChg chg="del">
        <pc:chgData name="Riccardo Rossi" userId="cfd7839ca6e772a1" providerId="LiveId" clId="{E60B3DE8-80A2-47AB-A342-CB361CE8D248}" dt="2024-06-03T13:40:49.406" v="392" actId="47"/>
        <pc:sldMkLst>
          <pc:docMk/>
          <pc:sldMk cId="4276235283" sldId="277"/>
        </pc:sldMkLst>
      </pc:sldChg>
      <pc:sldChg chg="addSp delSp modSp add mod">
        <pc:chgData name="Riccardo Rossi" userId="cfd7839ca6e772a1" providerId="LiveId" clId="{E60B3DE8-80A2-47AB-A342-CB361CE8D248}" dt="2024-06-04T15:23:53.856" v="8531" actId="1076"/>
        <pc:sldMkLst>
          <pc:docMk/>
          <pc:sldMk cId="709321950" sldId="278"/>
        </pc:sldMkLst>
        <pc:spChg chg="mod">
          <ac:chgData name="Riccardo Rossi" userId="cfd7839ca6e772a1" providerId="LiveId" clId="{E60B3DE8-80A2-47AB-A342-CB361CE8D248}" dt="2024-06-04T15:22:34.856" v="8518" actId="20577"/>
          <ac:spMkLst>
            <pc:docMk/>
            <pc:sldMk cId="709321950" sldId="278"/>
            <ac:spMk id="2" creationId="{378B43CD-4F98-DE8B-1CC3-112002F5EA8C}"/>
          </ac:spMkLst>
        </pc:spChg>
        <pc:picChg chg="del">
          <ac:chgData name="Riccardo Rossi" userId="cfd7839ca6e772a1" providerId="LiveId" clId="{E60B3DE8-80A2-47AB-A342-CB361CE8D248}" dt="2024-06-04T15:22:39.189" v="8519" actId="478"/>
          <ac:picMkLst>
            <pc:docMk/>
            <pc:sldMk cId="709321950" sldId="278"/>
            <ac:picMk id="3" creationId="{E2A008FF-B9AF-202B-571B-1E7844636970}"/>
          </ac:picMkLst>
        </pc:picChg>
        <pc:picChg chg="add mod">
          <ac:chgData name="Riccardo Rossi" userId="cfd7839ca6e772a1" providerId="LiveId" clId="{E60B3DE8-80A2-47AB-A342-CB361CE8D248}" dt="2024-06-04T15:22:46.334" v="8523" actId="1076"/>
          <ac:picMkLst>
            <pc:docMk/>
            <pc:sldMk cId="709321950" sldId="278"/>
            <ac:picMk id="6" creationId="{545CFE8C-03A1-D3AD-6FC6-F271C82C6152}"/>
          </ac:picMkLst>
        </pc:picChg>
        <pc:picChg chg="del">
          <ac:chgData name="Riccardo Rossi" userId="cfd7839ca6e772a1" providerId="LiveId" clId="{E60B3DE8-80A2-47AB-A342-CB361CE8D248}" dt="2024-06-04T15:22:49.824" v="8524" actId="478"/>
          <ac:picMkLst>
            <pc:docMk/>
            <pc:sldMk cId="709321950" sldId="278"/>
            <ac:picMk id="7" creationId="{E35AD5B4-635F-0ACB-249A-5B38FC14FFA5}"/>
          </ac:picMkLst>
        </pc:picChg>
        <pc:picChg chg="del">
          <ac:chgData name="Riccardo Rossi" userId="cfd7839ca6e772a1" providerId="LiveId" clId="{E60B3DE8-80A2-47AB-A342-CB361CE8D248}" dt="2024-06-04T15:23:08.520" v="8528" actId="478"/>
          <ac:picMkLst>
            <pc:docMk/>
            <pc:sldMk cId="709321950" sldId="278"/>
            <ac:picMk id="8" creationId="{5D416347-6278-16D2-9BAB-9CBBD2823E90}"/>
          </ac:picMkLst>
        </pc:picChg>
        <pc:picChg chg="add mod">
          <ac:chgData name="Riccardo Rossi" userId="cfd7839ca6e772a1" providerId="LiveId" clId="{E60B3DE8-80A2-47AB-A342-CB361CE8D248}" dt="2024-06-04T15:23:53.856" v="8531" actId="1076"/>
          <ac:picMkLst>
            <pc:docMk/>
            <pc:sldMk cId="709321950" sldId="278"/>
            <ac:picMk id="9" creationId="{3391FFD2-B4E3-D7E4-973F-B15F0F6F9978}"/>
          </ac:picMkLst>
        </pc:picChg>
      </pc:sldChg>
      <pc:sldChg chg="del">
        <pc:chgData name="Riccardo Rossi" userId="cfd7839ca6e772a1" providerId="LiveId" clId="{E60B3DE8-80A2-47AB-A342-CB361CE8D248}" dt="2024-06-03T13:40:49.482" v="394" actId="47"/>
        <pc:sldMkLst>
          <pc:docMk/>
          <pc:sldMk cId="3816045684" sldId="278"/>
        </pc:sldMkLst>
      </pc:sldChg>
      <pc:sldChg chg="del">
        <pc:chgData name="Riccardo Rossi" userId="cfd7839ca6e772a1" providerId="LiveId" clId="{E60B3DE8-80A2-47AB-A342-CB361CE8D248}" dt="2024-06-03T13:40:49.521" v="395" actId="47"/>
        <pc:sldMkLst>
          <pc:docMk/>
          <pc:sldMk cId="617813828" sldId="279"/>
        </pc:sldMkLst>
      </pc:sldChg>
      <pc:sldChg chg="addSp delSp modSp add mod">
        <pc:chgData name="Riccardo Rossi" userId="cfd7839ca6e772a1" providerId="LiveId" clId="{E60B3DE8-80A2-47AB-A342-CB361CE8D248}" dt="2024-06-05T10:35:33.480" v="10613" actId="20577"/>
        <pc:sldMkLst>
          <pc:docMk/>
          <pc:sldMk cId="3572605458" sldId="279"/>
        </pc:sldMkLst>
        <pc:spChg chg="mod">
          <ac:chgData name="Riccardo Rossi" userId="cfd7839ca6e772a1" providerId="LiveId" clId="{E60B3DE8-80A2-47AB-A342-CB361CE8D248}" dt="2024-06-04T15:24:10.473" v="8584" actId="20577"/>
          <ac:spMkLst>
            <pc:docMk/>
            <pc:sldMk cId="3572605458" sldId="279"/>
            <ac:spMk id="2" creationId="{378B43CD-4F98-DE8B-1CC3-112002F5EA8C}"/>
          </ac:spMkLst>
        </pc:spChg>
        <pc:spChg chg="add mod">
          <ac:chgData name="Riccardo Rossi" userId="cfd7839ca6e772a1" providerId="LiveId" clId="{E60B3DE8-80A2-47AB-A342-CB361CE8D248}" dt="2024-06-05T10:35:33.480" v="10613" actId="20577"/>
          <ac:spMkLst>
            <pc:docMk/>
            <pc:sldMk cId="3572605458" sldId="279"/>
            <ac:spMk id="6" creationId="{40421078-3DFD-9DCD-C7EB-BDEC99C3BBF8}"/>
          </ac:spMkLst>
        </pc:spChg>
        <pc:picChg chg="add mod">
          <ac:chgData name="Riccardo Rossi" userId="cfd7839ca6e772a1" providerId="LiveId" clId="{E60B3DE8-80A2-47AB-A342-CB361CE8D248}" dt="2024-06-04T15:25:12.207" v="8591" actId="1076"/>
          <ac:picMkLst>
            <pc:docMk/>
            <pc:sldMk cId="3572605458" sldId="279"/>
            <ac:picMk id="3" creationId="{7DB1FDCD-1234-8DC3-1016-2C588CE5CA45}"/>
          </ac:picMkLst>
        </pc:picChg>
        <pc:picChg chg="del">
          <ac:chgData name="Riccardo Rossi" userId="cfd7839ca6e772a1" providerId="LiveId" clId="{E60B3DE8-80A2-47AB-A342-CB361CE8D248}" dt="2024-06-04T15:24:12.646" v="8586" actId="478"/>
          <ac:picMkLst>
            <pc:docMk/>
            <pc:sldMk cId="3572605458" sldId="279"/>
            <ac:picMk id="6" creationId="{545CFE8C-03A1-D3AD-6FC6-F271C82C6152}"/>
          </ac:picMkLst>
        </pc:picChg>
        <pc:picChg chg="del">
          <ac:chgData name="Riccardo Rossi" userId="cfd7839ca6e772a1" providerId="LiveId" clId="{E60B3DE8-80A2-47AB-A342-CB361CE8D248}" dt="2024-06-04T15:24:12.121" v="8585" actId="478"/>
          <ac:picMkLst>
            <pc:docMk/>
            <pc:sldMk cId="3572605458" sldId="279"/>
            <ac:picMk id="9" creationId="{3391FFD2-B4E3-D7E4-973F-B15F0F6F9978}"/>
          </ac:picMkLst>
        </pc:picChg>
      </pc:sldChg>
      <pc:sldChg chg="del">
        <pc:chgData name="Riccardo Rossi" userId="cfd7839ca6e772a1" providerId="LiveId" clId="{E60B3DE8-80A2-47AB-A342-CB361CE8D248}" dt="2024-06-03T13:40:50.540" v="396" actId="47"/>
        <pc:sldMkLst>
          <pc:docMk/>
          <pc:sldMk cId="455168576" sldId="280"/>
        </pc:sldMkLst>
      </pc:sldChg>
      <pc:sldChg chg="addSp delSp modSp add mod">
        <pc:chgData name="Riccardo Rossi" userId="cfd7839ca6e772a1" providerId="LiveId" clId="{E60B3DE8-80A2-47AB-A342-CB361CE8D248}" dt="2024-06-05T10:37:30.666" v="10929" actId="20577"/>
        <pc:sldMkLst>
          <pc:docMk/>
          <pc:sldMk cId="878267845" sldId="280"/>
        </pc:sldMkLst>
        <pc:spChg chg="mod">
          <ac:chgData name="Riccardo Rossi" userId="cfd7839ca6e772a1" providerId="LiveId" clId="{E60B3DE8-80A2-47AB-A342-CB361CE8D248}" dt="2024-06-05T10:37:30.666" v="10929" actId="20577"/>
          <ac:spMkLst>
            <pc:docMk/>
            <pc:sldMk cId="878267845" sldId="280"/>
            <ac:spMk id="2" creationId="{378B43CD-4F98-DE8B-1CC3-112002F5EA8C}"/>
          </ac:spMkLst>
        </pc:spChg>
        <pc:spChg chg="add mod">
          <ac:chgData name="Riccardo Rossi" userId="cfd7839ca6e772a1" providerId="LiveId" clId="{E60B3DE8-80A2-47AB-A342-CB361CE8D248}" dt="2024-06-05T10:37:05.453" v="10877" actId="20577"/>
          <ac:spMkLst>
            <pc:docMk/>
            <pc:sldMk cId="878267845" sldId="280"/>
            <ac:spMk id="3" creationId="{E672F3C9-9619-4CBB-B612-3008B47F7B02}"/>
          </ac:spMkLst>
        </pc:spChg>
        <pc:picChg chg="del">
          <ac:chgData name="Riccardo Rossi" userId="cfd7839ca6e772a1" providerId="LiveId" clId="{E60B3DE8-80A2-47AB-A342-CB361CE8D248}" dt="2024-06-04T15:25:15.849" v="8593" actId="478"/>
          <ac:picMkLst>
            <pc:docMk/>
            <pc:sldMk cId="878267845" sldId="280"/>
            <ac:picMk id="3" creationId="{7DB1FDCD-1234-8DC3-1016-2C588CE5CA45}"/>
          </ac:picMkLst>
        </pc:picChg>
        <pc:picChg chg="add mod modCrop">
          <ac:chgData name="Riccardo Rossi" userId="cfd7839ca6e772a1" providerId="LiveId" clId="{E60B3DE8-80A2-47AB-A342-CB361CE8D248}" dt="2024-06-04T15:25:54.867" v="8605" actId="1076"/>
          <ac:picMkLst>
            <pc:docMk/>
            <pc:sldMk cId="878267845" sldId="280"/>
            <ac:picMk id="6" creationId="{9C6C6863-5DAD-F7D0-0C63-F31C637F3A6C}"/>
          </ac:picMkLst>
        </pc:picChg>
        <pc:picChg chg="add mod modCrop">
          <ac:chgData name="Riccardo Rossi" userId="cfd7839ca6e772a1" providerId="LiveId" clId="{E60B3DE8-80A2-47AB-A342-CB361CE8D248}" dt="2024-06-04T15:25:52.955" v="8604" actId="1076"/>
          <ac:picMkLst>
            <pc:docMk/>
            <pc:sldMk cId="878267845" sldId="280"/>
            <ac:picMk id="7" creationId="{2B4AF7D5-9148-8B3F-FB3F-8A4333915795}"/>
          </ac:picMkLst>
        </pc:picChg>
        <pc:picChg chg="add mod">
          <ac:chgData name="Riccardo Rossi" userId="cfd7839ca6e772a1" providerId="LiveId" clId="{E60B3DE8-80A2-47AB-A342-CB361CE8D248}" dt="2024-06-04T15:26:25.352" v="8606"/>
          <ac:picMkLst>
            <pc:docMk/>
            <pc:sldMk cId="878267845" sldId="280"/>
            <ac:picMk id="8" creationId="{2AD12CE8-483A-9885-E298-780A8E4BC913}"/>
          </ac:picMkLst>
        </pc:picChg>
      </pc:sldChg>
      <pc:sldChg chg="addSp delSp modSp add mod">
        <pc:chgData name="Riccardo Rossi" userId="cfd7839ca6e772a1" providerId="LiveId" clId="{E60B3DE8-80A2-47AB-A342-CB361CE8D248}" dt="2024-06-05T10:44:05.311" v="11977" actId="207"/>
        <pc:sldMkLst>
          <pc:docMk/>
          <pc:sldMk cId="1556843269" sldId="281"/>
        </pc:sldMkLst>
        <pc:spChg chg="mod">
          <ac:chgData name="Riccardo Rossi" userId="cfd7839ca6e772a1" providerId="LiveId" clId="{E60B3DE8-80A2-47AB-A342-CB361CE8D248}" dt="2024-06-04T15:26:39.688" v="8653" actId="20577"/>
          <ac:spMkLst>
            <pc:docMk/>
            <pc:sldMk cId="1556843269" sldId="281"/>
            <ac:spMk id="2" creationId="{378B43CD-4F98-DE8B-1CC3-112002F5EA8C}"/>
          </ac:spMkLst>
        </pc:spChg>
        <pc:spChg chg="add mod">
          <ac:chgData name="Riccardo Rossi" userId="cfd7839ca6e772a1" providerId="LiveId" clId="{E60B3DE8-80A2-47AB-A342-CB361CE8D248}" dt="2024-06-05T10:44:05.311" v="11977" actId="207"/>
          <ac:spMkLst>
            <pc:docMk/>
            <pc:sldMk cId="1556843269" sldId="281"/>
            <ac:spMk id="6" creationId="{A8A7DC40-9385-3AB9-5424-81ED3CBF0AA4}"/>
          </ac:spMkLst>
        </pc:spChg>
        <pc:picChg chg="add mod">
          <ac:chgData name="Riccardo Rossi" userId="cfd7839ca6e772a1" providerId="LiveId" clId="{E60B3DE8-80A2-47AB-A342-CB361CE8D248}" dt="2024-06-04T15:27:07.903" v="8668" actId="1076"/>
          <ac:picMkLst>
            <pc:docMk/>
            <pc:sldMk cId="1556843269" sldId="281"/>
            <ac:picMk id="3" creationId="{12571E06-F625-93A5-0CD8-6B31306F0DBE}"/>
          </ac:picMkLst>
        </pc:picChg>
        <pc:picChg chg="del">
          <ac:chgData name="Riccardo Rossi" userId="cfd7839ca6e772a1" providerId="LiveId" clId="{E60B3DE8-80A2-47AB-A342-CB361CE8D248}" dt="2024-06-04T15:26:42.161" v="8655" actId="478"/>
          <ac:picMkLst>
            <pc:docMk/>
            <pc:sldMk cId="1556843269" sldId="281"/>
            <ac:picMk id="6" creationId="{9C6C6863-5DAD-F7D0-0C63-F31C637F3A6C}"/>
          </ac:picMkLst>
        </pc:picChg>
        <pc:picChg chg="del">
          <ac:chgData name="Riccardo Rossi" userId="cfd7839ca6e772a1" providerId="LiveId" clId="{E60B3DE8-80A2-47AB-A342-CB361CE8D248}" dt="2024-06-04T15:26:41.264" v="8654" actId="478"/>
          <ac:picMkLst>
            <pc:docMk/>
            <pc:sldMk cId="1556843269" sldId="281"/>
            <ac:picMk id="7" creationId="{2B4AF7D5-9148-8B3F-FB3F-8A4333915795}"/>
          </ac:picMkLst>
        </pc:picChg>
        <pc:picChg chg="add mod">
          <ac:chgData name="Riccardo Rossi" userId="cfd7839ca6e772a1" providerId="LiveId" clId="{E60B3DE8-80A2-47AB-A342-CB361CE8D248}" dt="2024-06-04T15:27:00.968" v="8665" actId="1076"/>
          <ac:picMkLst>
            <pc:docMk/>
            <pc:sldMk cId="1556843269" sldId="281"/>
            <ac:picMk id="8" creationId="{2E2DFFDC-C627-3793-5763-9F628D85A211}"/>
          </ac:picMkLst>
        </pc:picChg>
      </pc:sldChg>
      <pc:sldChg chg="addSp delSp modSp add mod">
        <pc:chgData name="Riccardo Rossi" userId="cfd7839ca6e772a1" providerId="LiveId" clId="{E60B3DE8-80A2-47AB-A342-CB361CE8D248}" dt="2024-06-05T10:41:17.267" v="11530" actId="20577"/>
        <pc:sldMkLst>
          <pc:docMk/>
          <pc:sldMk cId="1774031918" sldId="282"/>
        </pc:sldMkLst>
        <pc:spChg chg="mod">
          <ac:chgData name="Riccardo Rossi" userId="cfd7839ca6e772a1" providerId="LiveId" clId="{E60B3DE8-80A2-47AB-A342-CB361CE8D248}" dt="2024-06-04T15:28:16.554" v="8707" actId="20577"/>
          <ac:spMkLst>
            <pc:docMk/>
            <pc:sldMk cId="1774031918" sldId="282"/>
            <ac:spMk id="2" creationId="{378B43CD-4F98-DE8B-1CC3-112002F5EA8C}"/>
          </ac:spMkLst>
        </pc:spChg>
        <pc:spChg chg="add mod">
          <ac:chgData name="Riccardo Rossi" userId="cfd7839ca6e772a1" providerId="LiveId" clId="{E60B3DE8-80A2-47AB-A342-CB361CE8D248}" dt="2024-06-05T10:41:17.267" v="11530" actId="20577"/>
          <ac:spMkLst>
            <pc:docMk/>
            <pc:sldMk cId="1774031918" sldId="282"/>
            <ac:spMk id="3" creationId="{F2F24528-1360-517D-2C33-358A81AE4DFB}"/>
          </ac:spMkLst>
        </pc:spChg>
        <pc:graphicFrameChg chg="add mod modGraphic">
          <ac:chgData name="Riccardo Rossi" userId="cfd7839ca6e772a1" providerId="LiveId" clId="{E60B3DE8-80A2-47AB-A342-CB361CE8D248}" dt="2024-06-04T15:31:45.948" v="8791" actId="1076"/>
          <ac:graphicFrameMkLst>
            <pc:docMk/>
            <pc:sldMk cId="1774031918" sldId="282"/>
            <ac:graphicFrameMk id="8" creationId="{E600A30F-59C5-86ED-56DC-C7608950EE6A}"/>
          </ac:graphicFrameMkLst>
        </pc:graphicFrameChg>
        <pc:picChg chg="add del mod">
          <ac:chgData name="Riccardo Rossi" userId="cfd7839ca6e772a1" providerId="LiveId" clId="{E60B3DE8-80A2-47AB-A342-CB361CE8D248}" dt="2024-06-04T15:29:25.307" v="8719" actId="478"/>
          <ac:picMkLst>
            <pc:docMk/>
            <pc:sldMk cId="1774031918" sldId="282"/>
            <ac:picMk id="3" creationId="{BBF96DE5-6F6B-1EE8-EAA4-BB9739A71268}"/>
          </ac:picMkLst>
        </pc:picChg>
        <pc:picChg chg="del">
          <ac:chgData name="Riccardo Rossi" userId="cfd7839ca6e772a1" providerId="LiveId" clId="{E60B3DE8-80A2-47AB-A342-CB361CE8D248}" dt="2024-06-04T15:28:22.493" v="8709" actId="478"/>
          <ac:picMkLst>
            <pc:docMk/>
            <pc:sldMk cId="1774031918" sldId="282"/>
            <ac:picMk id="6" creationId="{9C6C6863-5DAD-F7D0-0C63-F31C637F3A6C}"/>
          </ac:picMkLst>
        </pc:picChg>
        <pc:picChg chg="del">
          <ac:chgData name="Riccardo Rossi" userId="cfd7839ca6e772a1" providerId="LiveId" clId="{E60B3DE8-80A2-47AB-A342-CB361CE8D248}" dt="2024-06-04T15:28:20.937" v="8708" actId="478"/>
          <ac:picMkLst>
            <pc:docMk/>
            <pc:sldMk cId="1774031918" sldId="282"/>
            <ac:picMk id="7" creationId="{2B4AF7D5-9148-8B3F-FB3F-8A4333915795}"/>
          </ac:picMkLst>
        </pc:picChg>
      </pc:sldChg>
      <pc:sldChg chg="addSp delSp modSp add mod">
        <pc:chgData name="Riccardo Rossi" userId="cfd7839ca6e772a1" providerId="LiveId" clId="{E60B3DE8-80A2-47AB-A342-CB361CE8D248}" dt="2024-06-05T10:39:33.542" v="11286" actId="14100"/>
        <pc:sldMkLst>
          <pc:docMk/>
          <pc:sldMk cId="273767261" sldId="283"/>
        </pc:sldMkLst>
        <pc:spChg chg="mod">
          <ac:chgData name="Riccardo Rossi" userId="cfd7839ca6e772a1" providerId="LiveId" clId="{E60B3DE8-80A2-47AB-A342-CB361CE8D248}" dt="2024-06-05T10:37:46.389" v="10961" actId="20577"/>
          <ac:spMkLst>
            <pc:docMk/>
            <pc:sldMk cId="273767261" sldId="283"/>
            <ac:spMk id="2" creationId="{378B43CD-4F98-DE8B-1CC3-112002F5EA8C}"/>
          </ac:spMkLst>
        </pc:spChg>
        <pc:spChg chg="add mod">
          <ac:chgData name="Riccardo Rossi" userId="cfd7839ca6e772a1" providerId="LiveId" clId="{E60B3DE8-80A2-47AB-A342-CB361CE8D248}" dt="2024-06-05T10:39:33.542" v="11286" actId="14100"/>
          <ac:spMkLst>
            <pc:docMk/>
            <pc:sldMk cId="273767261" sldId="283"/>
            <ac:spMk id="6" creationId="{84333603-A34B-4083-C7F3-E469C088E878}"/>
          </ac:spMkLst>
        </pc:spChg>
        <pc:picChg chg="add mod">
          <ac:chgData name="Riccardo Rossi" userId="cfd7839ca6e772a1" providerId="LiveId" clId="{E60B3DE8-80A2-47AB-A342-CB361CE8D248}" dt="2024-06-05T10:39:30.590" v="11285" actId="14100"/>
          <ac:picMkLst>
            <pc:docMk/>
            <pc:sldMk cId="273767261" sldId="283"/>
            <ac:picMk id="3" creationId="{B7FFB0FF-8D93-6BA0-F2CC-BBE09471BF44}"/>
          </ac:picMkLst>
        </pc:picChg>
        <pc:picChg chg="del">
          <ac:chgData name="Riccardo Rossi" userId="cfd7839ca6e772a1" providerId="LiveId" clId="{E60B3DE8-80A2-47AB-A342-CB361CE8D248}" dt="2024-06-04T15:28:37.507" v="8715" actId="478"/>
          <ac:picMkLst>
            <pc:docMk/>
            <pc:sldMk cId="273767261" sldId="283"/>
            <ac:picMk id="6" creationId="{9C6C6863-5DAD-F7D0-0C63-F31C637F3A6C}"/>
          </ac:picMkLst>
        </pc:picChg>
        <pc:picChg chg="del">
          <ac:chgData name="Riccardo Rossi" userId="cfd7839ca6e772a1" providerId="LiveId" clId="{E60B3DE8-80A2-47AB-A342-CB361CE8D248}" dt="2024-06-04T15:28:36.339" v="8714" actId="478"/>
          <ac:picMkLst>
            <pc:docMk/>
            <pc:sldMk cId="273767261" sldId="283"/>
            <ac:picMk id="7" creationId="{2B4AF7D5-9148-8B3F-FB3F-8A4333915795}"/>
          </ac:picMkLst>
        </pc:picChg>
      </pc:sldChg>
      <pc:sldChg chg="addSp delSp modSp add mod">
        <pc:chgData name="Riccardo Rossi" userId="cfd7839ca6e772a1" providerId="LiveId" clId="{E60B3DE8-80A2-47AB-A342-CB361CE8D248}" dt="2024-06-05T10:56:14.213" v="13294" actId="207"/>
        <pc:sldMkLst>
          <pc:docMk/>
          <pc:sldMk cId="93981972" sldId="284"/>
        </pc:sldMkLst>
        <pc:spChg chg="mod">
          <ac:chgData name="Riccardo Rossi" userId="cfd7839ca6e772a1" providerId="LiveId" clId="{E60B3DE8-80A2-47AB-A342-CB361CE8D248}" dt="2024-06-04T15:32:00.604" v="8805" actId="20577"/>
          <ac:spMkLst>
            <pc:docMk/>
            <pc:sldMk cId="93981972" sldId="284"/>
            <ac:spMk id="2" creationId="{378B43CD-4F98-DE8B-1CC3-112002F5EA8C}"/>
          </ac:spMkLst>
        </pc:spChg>
        <pc:spChg chg="add mod">
          <ac:chgData name="Riccardo Rossi" userId="cfd7839ca6e772a1" providerId="LiveId" clId="{E60B3DE8-80A2-47AB-A342-CB361CE8D248}" dt="2024-06-05T10:55:39.817" v="13262" actId="20577"/>
          <ac:spMkLst>
            <pc:docMk/>
            <pc:sldMk cId="93981972" sldId="284"/>
            <ac:spMk id="3" creationId="{9EB124B0-D991-B205-5800-D07BCA59CED6}"/>
          </ac:spMkLst>
        </pc:spChg>
        <pc:spChg chg="add mod">
          <ac:chgData name="Riccardo Rossi" userId="cfd7839ca6e772a1" providerId="LiveId" clId="{E60B3DE8-80A2-47AB-A342-CB361CE8D248}" dt="2024-06-05T10:56:14.213" v="13294" actId="207"/>
          <ac:spMkLst>
            <pc:docMk/>
            <pc:sldMk cId="93981972" sldId="284"/>
            <ac:spMk id="6" creationId="{B0EC2468-61CA-70FC-CD64-12B69EDA6F4B}"/>
          </ac:spMkLst>
        </pc:spChg>
        <pc:picChg chg="del">
          <ac:chgData name="Riccardo Rossi" userId="cfd7839ca6e772a1" providerId="LiveId" clId="{E60B3DE8-80A2-47AB-A342-CB361CE8D248}" dt="2024-06-04T15:32:02.812" v="8806" actId="478"/>
          <ac:picMkLst>
            <pc:docMk/>
            <pc:sldMk cId="93981972" sldId="284"/>
            <ac:picMk id="3" creationId="{12571E06-F625-93A5-0CD8-6B31306F0DBE}"/>
          </ac:picMkLst>
        </pc:picChg>
        <pc:picChg chg="del">
          <ac:chgData name="Riccardo Rossi" userId="cfd7839ca6e772a1" providerId="LiveId" clId="{E60B3DE8-80A2-47AB-A342-CB361CE8D248}" dt="2024-06-04T15:32:03.856" v="8807" actId="478"/>
          <ac:picMkLst>
            <pc:docMk/>
            <pc:sldMk cId="93981972" sldId="284"/>
            <ac:picMk id="8" creationId="{2E2DFFDC-C627-3793-5763-9F628D85A211}"/>
          </ac:picMkLst>
        </pc:picChg>
      </pc:sldChg>
      <pc:sldChg chg="addSp modSp add del mod">
        <pc:chgData name="Riccardo Rossi" userId="cfd7839ca6e772a1" providerId="LiveId" clId="{E60B3DE8-80A2-47AB-A342-CB361CE8D248}" dt="2024-06-05T10:56:22.541" v="13297" actId="47"/>
        <pc:sldMkLst>
          <pc:docMk/>
          <pc:sldMk cId="295733812" sldId="285"/>
        </pc:sldMkLst>
        <pc:spChg chg="mod">
          <ac:chgData name="Riccardo Rossi" userId="cfd7839ca6e772a1" providerId="LiveId" clId="{E60B3DE8-80A2-47AB-A342-CB361CE8D248}" dt="2024-06-04T15:32:14.319" v="8831" actId="20577"/>
          <ac:spMkLst>
            <pc:docMk/>
            <pc:sldMk cId="295733812" sldId="285"/>
            <ac:spMk id="2" creationId="{378B43CD-4F98-DE8B-1CC3-112002F5EA8C}"/>
          </ac:spMkLst>
        </pc:spChg>
        <pc:spChg chg="add mod">
          <ac:chgData name="Riccardo Rossi" userId="cfd7839ca6e772a1" providerId="LiveId" clId="{E60B3DE8-80A2-47AB-A342-CB361CE8D248}" dt="2024-06-05T10:55:32.860" v="13260" actId="14100"/>
          <ac:spMkLst>
            <pc:docMk/>
            <pc:sldMk cId="295733812" sldId="285"/>
            <ac:spMk id="3" creationId="{16A0E4B5-3F2F-3D31-EBEC-0F7F6512F67B}"/>
          </ac:spMkLst>
        </pc:spChg>
      </pc:sldChg>
      <pc:sldChg chg="add del">
        <pc:chgData name="Riccardo Rossi" userId="cfd7839ca6e772a1" providerId="LiveId" clId="{E60B3DE8-80A2-47AB-A342-CB361CE8D248}" dt="2024-06-05T10:56:23.502" v="13298" actId="47"/>
        <pc:sldMkLst>
          <pc:docMk/>
          <pc:sldMk cId="2290755334" sldId="286"/>
        </pc:sldMkLst>
      </pc:sldChg>
      <pc:sldChg chg="modSp add mod">
        <pc:chgData name="Riccardo Rossi" userId="cfd7839ca6e772a1" providerId="LiveId" clId="{E60B3DE8-80A2-47AB-A342-CB361CE8D248}" dt="2024-06-04T15:32:23.880" v="8843" actId="20577"/>
        <pc:sldMkLst>
          <pc:docMk/>
          <pc:sldMk cId="1586183163" sldId="287"/>
        </pc:sldMkLst>
        <pc:spChg chg="mod">
          <ac:chgData name="Riccardo Rossi" userId="cfd7839ca6e772a1" providerId="LiveId" clId="{E60B3DE8-80A2-47AB-A342-CB361CE8D248}" dt="2024-06-04T15:32:23.880" v="8843" actId="20577"/>
          <ac:spMkLst>
            <pc:docMk/>
            <pc:sldMk cId="1586183163" sldId="287"/>
            <ac:spMk id="2" creationId="{378B43CD-4F98-DE8B-1CC3-112002F5EA8C}"/>
          </ac:spMkLst>
        </pc:spChg>
      </pc:sldChg>
      <pc:sldChg chg="modSp add mod">
        <pc:chgData name="Riccardo Rossi" userId="cfd7839ca6e772a1" providerId="LiveId" clId="{E60B3DE8-80A2-47AB-A342-CB361CE8D248}" dt="2024-06-04T15:32:37.097" v="8853" actId="20577"/>
        <pc:sldMkLst>
          <pc:docMk/>
          <pc:sldMk cId="1120441212" sldId="288"/>
        </pc:sldMkLst>
        <pc:spChg chg="mod">
          <ac:chgData name="Riccardo Rossi" userId="cfd7839ca6e772a1" providerId="LiveId" clId="{E60B3DE8-80A2-47AB-A342-CB361CE8D248}" dt="2024-06-04T15:32:37.097" v="8853" actId="20577"/>
          <ac:spMkLst>
            <pc:docMk/>
            <pc:sldMk cId="1120441212" sldId="288"/>
            <ac:spMk id="2" creationId="{378B43CD-4F98-DE8B-1CC3-112002F5EA8C}"/>
          </ac:spMkLst>
        </pc:spChg>
      </pc:sldChg>
    </pc:docChg>
  </pc:docChgLst>
  <pc:docChgLst>
    <pc:chgData name="Riccardo Rossi" userId="cfd7839ca6e772a1" providerId="LiveId" clId="{14B15833-4E2F-4770-9B55-9ADC9D2ED7C8}"/>
    <pc:docChg chg="undo custSel addSld delSld modSld sldOrd">
      <pc:chgData name="Riccardo Rossi" userId="cfd7839ca6e772a1" providerId="LiveId" clId="{14B15833-4E2F-4770-9B55-9ADC9D2ED7C8}" dt="2024-10-20T18:24:14.049" v="7840" actId="1076"/>
      <pc:docMkLst>
        <pc:docMk/>
      </pc:docMkLst>
      <pc:sldChg chg="addSp delSp modSp mod">
        <pc:chgData name="Riccardo Rossi" userId="cfd7839ca6e772a1" providerId="LiveId" clId="{14B15833-4E2F-4770-9B55-9ADC9D2ED7C8}" dt="2024-10-19T14:05:53.031" v="7823" actId="1036"/>
        <pc:sldMkLst>
          <pc:docMk/>
          <pc:sldMk cId="247106485" sldId="256"/>
        </pc:sldMkLst>
        <pc:picChg chg="mod">
          <ac:chgData name="Riccardo Rossi" userId="cfd7839ca6e772a1" providerId="LiveId" clId="{14B15833-4E2F-4770-9B55-9ADC9D2ED7C8}" dt="2024-10-19T14:05:53.031" v="7823" actId="1036"/>
          <ac:picMkLst>
            <pc:docMk/>
            <pc:sldMk cId="247106485" sldId="256"/>
            <ac:picMk id="6" creationId="{05A25C34-E95F-6233-7A6C-0AEDF2819314}"/>
          </ac:picMkLst>
        </pc:picChg>
        <pc:picChg chg="add mod">
          <ac:chgData name="Riccardo Rossi" userId="cfd7839ca6e772a1" providerId="LiveId" clId="{14B15833-4E2F-4770-9B55-9ADC9D2ED7C8}" dt="2024-10-19T14:05:53.031" v="7823" actId="1036"/>
          <ac:picMkLst>
            <pc:docMk/>
            <pc:sldMk cId="247106485" sldId="256"/>
            <ac:picMk id="7" creationId="{882F5E4D-2B06-240E-D1FE-FAB9679DB630}"/>
          </ac:picMkLst>
        </pc:picChg>
        <pc:picChg chg="add mod">
          <ac:chgData name="Riccardo Rossi" userId="cfd7839ca6e772a1" providerId="LiveId" clId="{14B15833-4E2F-4770-9B55-9ADC9D2ED7C8}" dt="2024-10-19T14:05:53.031" v="7823" actId="1036"/>
          <ac:picMkLst>
            <pc:docMk/>
            <pc:sldMk cId="247106485" sldId="256"/>
            <ac:picMk id="10" creationId="{D785AA6C-2015-9C68-F4C1-21828BB3897B}"/>
          </ac:picMkLst>
        </pc:picChg>
        <pc:picChg chg="del">
          <ac:chgData name="Riccardo Rossi" userId="cfd7839ca6e772a1" providerId="LiveId" clId="{14B15833-4E2F-4770-9B55-9ADC9D2ED7C8}" dt="2024-10-19T14:04:58.708" v="7767" actId="478"/>
          <ac:picMkLst>
            <pc:docMk/>
            <pc:sldMk cId="247106485" sldId="256"/>
            <ac:picMk id="11" creationId="{4D817F90-1D96-4474-FC1E-661A03F09E0E}"/>
          </ac:picMkLst>
        </pc:picChg>
      </pc:sldChg>
      <pc:sldChg chg="addSp delSp modSp mod">
        <pc:chgData name="Riccardo Rossi" userId="cfd7839ca6e772a1" providerId="LiveId" clId="{14B15833-4E2F-4770-9B55-9ADC9D2ED7C8}" dt="2024-10-16T12:59:06.425" v="6359" actId="1038"/>
        <pc:sldMkLst>
          <pc:docMk/>
          <pc:sldMk cId="2353604520" sldId="259"/>
        </pc:sldMkLst>
        <pc:picChg chg="add mod">
          <ac:chgData name="Riccardo Rossi" userId="cfd7839ca6e772a1" providerId="LiveId" clId="{14B15833-4E2F-4770-9B55-9ADC9D2ED7C8}" dt="2024-10-15T15:37:16.680" v="5561" actId="1076"/>
          <ac:picMkLst>
            <pc:docMk/>
            <pc:sldMk cId="2353604520" sldId="259"/>
            <ac:picMk id="6" creationId="{7F8A64F5-5500-58C9-742B-4377ED8490AE}"/>
          </ac:picMkLst>
        </pc:picChg>
        <pc:picChg chg="del">
          <ac:chgData name="Riccardo Rossi" userId="cfd7839ca6e772a1" providerId="LiveId" clId="{14B15833-4E2F-4770-9B55-9ADC9D2ED7C8}" dt="2024-10-16T12:58:42.981" v="6343" actId="478"/>
          <ac:picMkLst>
            <pc:docMk/>
            <pc:sldMk cId="2353604520" sldId="259"/>
            <ac:picMk id="7" creationId="{7871B8D8-E77A-D972-44D3-0D82A4E4DA00}"/>
          </ac:picMkLst>
        </pc:picChg>
        <pc:picChg chg="add mod modCrop">
          <ac:chgData name="Riccardo Rossi" userId="cfd7839ca6e772a1" providerId="LiveId" clId="{14B15833-4E2F-4770-9B55-9ADC9D2ED7C8}" dt="2024-10-16T12:59:06.425" v="6359" actId="1038"/>
          <ac:picMkLst>
            <pc:docMk/>
            <pc:sldMk cId="2353604520" sldId="259"/>
            <ac:picMk id="10" creationId="{CCB4876C-BCB3-1052-7039-6842A38A18A2}"/>
          </ac:picMkLst>
        </pc:picChg>
      </pc:sldChg>
      <pc:sldChg chg="addSp modSp mod">
        <pc:chgData name="Riccardo Rossi" userId="cfd7839ca6e772a1" providerId="LiveId" clId="{14B15833-4E2F-4770-9B55-9ADC9D2ED7C8}" dt="2024-10-17T08:57:20.066" v="7230"/>
        <pc:sldMkLst>
          <pc:docMk/>
          <pc:sldMk cId="2760478148" sldId="260"/>
        </pc:sldMkLst>
        <pc:spChg chg="add mod">
          <ac:chgData name="Riccardo Rossi" userId="cfd7839ca6e772a1" providerId="LiveId" clId="{14B15833-4E2F-4770-9B55-9ADC9D2ED7C8}" dt="2024-10-17T08:57:20.066" v="7230"/>
          <ac:spMkLst>
            <pc:docMk/>
            <pc:sldMk cId="2760478148" sldId="260"/>
            <ac:spMk id="3" creationId="{5372F5E5-8A85-4494-DD17-23C442656AB7}"/>
          </ac:spMkLst>
        </pc:spChg>
        <pc:spChg chg="mod">
          <ac:chgData name="Riccardo Rossi" userId="cfd7839ca6e772a1" providerId="LiveId" clId="{14B15833-4E2F-4770-9B55-9ADC9D2ED7C8}" dt="2024-10-16T13:22:30.860" v="6454" actId="20577"/>
          <ac:spMkLst>
            <pc:docMk/>
            <pc:sldMk cId="2760478148" sldId="260"/>
            <ac:spMk id="10" creationId="{E59E96E5-C84F-EB01-3A32-63CE1A1F5BAD}"/>
          </ac:spMkLst>
        </pc:spChg>
        <pc:spChg chg="mod">
          <ac:chgData name="Riccardo Rossi" userId="cfd7839ca6e772a1" providerId="LiveId" clId="{14B15833-4E2F-4770-9B55-9ADC9D2ED7C8}" dt="2024-10-16T13:22:36.338" v="6464" actId="20577"/>
          <ac:spMkLst>
            <pc:docMk/>
            <pc:sldMk cId="2760478148" sldId="260"/>
            <ac:spMk id="11" creationId="{C33A8958-BB90-F4BF-C54E-783DE63C3327}"/>
          </ac:spMkLst>
        </pc:spChg>
      </pc:sldChg>
      <pc:sldChg chg="addSp modSp">
        <pc:chgData name="Riccardo Rossi" userId="cfd7839ca6e772a1" providerId="LiveId" clId="{14B15833-4E2F-4770-9B55-9ADC9D2ED7C8}" dt="2024-10-17T08:57:22.083" v="7231"/>
        <pc:sldMkLst>
          <pc:docMk/>
          <pc:sldMk cId="2215674846" sldId="261"/>
        </pc:sldMkLst>
        <pc:spChg chg="add mod">
          <ac:chgData name="Riccardo Rossi" userId="cfd7839ca6e772a1" providerId="LiveId" clId="{14B15833-4E2F-4770-9B55-9ADC9D2ED7C8}" dt="2024-10-17T08:57:22.083" v="7231"/>
          <ac:spMkLst>
            <pc:docMk/>
            <pc:sldMk cId="2215674846" sldId="261"/>
            <ac:spMk id="10" creationId="{1C74C6BC-1DD0-CC97-7784-AAA89BBD90BF}"/>
          </ac:spMkLst>
        </pc:spChg>
      </pc:sldChg>
      <pc:sldChg chg="del">
        <pc:chgData name="Riccardo Rossi" userId="cfd7839ca6e772a1" providerId="LiveId" clId="{14B15833-4E2F-4770-9B55-9ADC9D2ED7C8}" dt="2024-10-13T09:48:25.839" v="2109" actId="47"/>
        <pc:sldMkLst>
          <pc:docMk/>
          <pc:sldMk cId="1884714202" sldId="264"/>
        </pc:sldMkLst>
      </pc:sldChg>
      <pc:sldChg chg="addSp modSp">
        <pc:chgData name="Riccardo Rossi" userId="cfd7839ca6e772a1" providerId="LiveId" clId="{14B15833-4E2F-4770-9B55-9ADC9D2ED7C8}" dt="2024-10-17T08:59:41.474" v="7277"/>
        <pc:sldMkLst>
          <pc:docMk/>
          <pc:sldMk cId="3918196783" sldId="266"/>
        </pc:sldMkLst>
        <pc:spChg chg="add mod">
          <ac:chgData name="Riccardo Rossi" userId="cfd7839ca6e772a1" providerId="LiveId" clId="{14B15833-4E2F-4770-9B55-9ADC9D2ED7C8}" dt="2024-10-17T08:59:41.474" v="7277"/>
          <ac:spMkLst>
            <pc:docMk/>
            <pc:sldMk cId="3918196783" sldId="266"/>
            <ac:spMk id="2" creationId="{B8025702-0AEE-820F-BCBA-E2FDCEFB45C4}"/>
          </ac:spMkLst>
        </pc:spChg>
      </pc:sldChg>
      <pc:sldChg chg="modSp">
        <pc:chgData name="Riccardo Rossi" userId="cfd7839ca6e772a1" providerId="LiveId" clId="{14B15833-4E2F-4770-9B55-9ADC9D2ED7C8}" dt="2024-10-14T13:54:16.182" v="5554" actId="20577"/>
        <pc:sldMkLst>
          <pc:docMk/>
          <pc:sldMk cId="1752202491" sldId="267"/>
        </pc:sldMkLst>
        <pc:spChg chg="mod">
          <ac:chgData name="Riccardo Rossi" userId="cfd7839ca6e772a1" providerId="LiveId" clId="{14B15833-4E2F-4770-9B55-9ADC9D2ED7C8}" dt="2024-10-14T13:54:16.182" v="5554" actId="20577"/>
          <ac:spMkLst>
            <pc:docMk/>
            <pc:sldMk cId="1752202491" sldId="267"/>
            <ac:spMk id="9" creationId="{F632B9B6-1ED4-0FEA-1BB8-203037AFF2E4}"/>
          </ac:spMkLst>
        </pc:spChg>
      </pc:sldChg>
      <pc:sldChg chg="addSp delSp modSp del mod">
        <pc:chgData name="Riccardo Rossi" userId="cfd7839ca6e772a1" providerId="LiveId" clId="{14B15833-4E2F-4770-9B55-9ADC9D2ED7C8}" dt="2024-10-14T08:37:32.429" v="4405" actId="2696"/>
        <pc:sldMkLst>
          <pc:docMk/>
          <pc:sldMk cId="2416599102" sldId="271"/>
        </pc:sldMkLst>
        <pc:spChg chg="mod">
          <ac:chgData name="Riccardo Rossi" userId="cfd7839ca6e772a1" providerId="LiveId" clId="{14B15833-4E2F-4770-9B55-9ADC9D2ED7C8}" dt="2024-10-13T09:15:18.786" v="426" actId="20577"/>
          <ac:spMkLst>
            <pc:docMk/>
            <pc:sldMk cId="2416599102" sldId="271"/>
            <ac:spMk id="2" creationId="{071EFE92-6FF0-7452-2DF1-436D40436CE2}"/>
          </ac:spMkLst>
        </pc:spChg>
        <pc:spChg chg="add del mod">
          <ac:chgData name="Riccardo Rossi" userId="cfd7839ca6e772a1" providerId="LiveId" clId="{14B15833-4E2F-4770-9B55-9ADC9D2ED7C8}" dt="2024-10-13T09:14:17.474" v="339"/>
          <ac:spMkLst>
            <pc:docMk/>
            <pc:sldMk cId="2416599102" sldId="271"/>
            <ac:spMk id="6" creationId="{50520B88-AE3F-83DA-1C2A-672DF7D369B4}"/>
          </ac:spMkLst>
        </pc:spChg>
        <pc:spChg chg="add mod">
          <ac:chgData name="Riccardo Rossi" userId="cfd7839ca6e772a1" providerId="LiveId" clId="{14B15833-4E2F-4770-9B55-9ADC9D2ED7C8}" dt="2024-10-13T09:15:33.456" v="447" actId="1035"/>
          <ac:spMkLst>
            <pc:docMk/>
            <pc:sldMk cId="2416599102" sldId="271"/>
            <ac:spMk id="7" creationId="{490B140A-4256-2EC4-9A54-0C2E34196FB1}"/>
          </ac:spMkLst>
        </pc:spChg>
        <pc:spChg chg="del">
          <ac:chgData name="Riccardo Rossi" userId="cfd7839ca6e772a1" providerId="LiveId" clId="{14B15833-4E2F-4770-9B55-9ADC9D2ED7C8}" dt="2024-10-13T09:10:33.479" v="15" actId="478"/>
          <ac:spMkLst>
            <pc:docMk/>
            <pc:sldMk cId="2416599102" sldId="271"/>
            <ac:spMk id="9" creationId="{73686457-1D16-A113-A788-6B7496D19148}"/>
          </ac:spMkLst>
        </pc:spChg>
        <pc:spChg chg="add mod">
          <ac:chgData name="Riccardo Rossi" userId="cfd7839ca6e772a1" providerId="LiveId" clId="{14B15833-4E2F-4770-9B55-9ADC9D2ED7C8}" dt="2024-10-13T09:15:33.456" v="447" actId="1035"/>
          <ac:spMkLst>
            <pc:docMk/>
            <pc:sldMk cId="2416599102" sldId="271"/>
            <ac:spMk id="10" creationId="{3962BF65-E90B-9F03-9059-9E05F2FDF82E}"/>
          </ac:spMkLst>
        </pc:spChg>
        <pc:spChg chg="add mod">
          <ac:chgData name="Riccardo Rossi" userId="cfd7839ca6e772a1" providerId="LiveId" clId="{14B15833-4E2F-4770-9B55-9ADC9D2ED7C8}" dt="2024-10-13T09:15:33.456" v="447" actId="1035"/>
          <ac:spMkLst>
            <pc:docMk/>
            <pc:sldMk cId="2416599102" sldId="271"/>
            <ac:spMk id="11" creationId="{4F852A9D-8527-4A76-35C1-012DA07F86FA}"/>
          </ac:spMkLst>
        </pc:spChg>
        <pc:spChg chg="del">
          <ac:chgData name="Riccardo Rossi" userId="cfd7839ca6e772a1" providerId="LiveId" clId="{14B15833-4E2F-4770-9B55-9ADC9D2ED7C8}" dt="2024-10-13T09:10:33.479" v="15" actId="478"/>
          <ac:spMkLst>
            <pc:docMk/>
            <pc:sldMk cId="2416599102" sldId="271"/>
            <ac:spMk id="12" creationId="{CE1B534D-5A14-6460-813F-A6C9B18FEA55}"/>
          </ac:spMkLst>
        </pc:spChg>
        <pc:spChg chg="del">
          <ac:chgData name="Riccardo Rossi" userId="cfd7839ca6e772a1" providerId="LiveId" clId="{14B15833-4E2F-4770-9B55-9ADC9D2ED7C8}" dt="2024-10-13T09:10:33.479" v="15" actId="478"/>
          <ac:spMkLst>
            <pc:docMk/>
            <pc:sldMk cId="2416599102" sldId="271"/>
            <ac:spMk id="14" creationId="{4993CEC9-39C3-B460-AD87-6574CD66E4D0}"/>
          </ac:spMkLst>
        </pc:spChg>
        <pc:spChg chg="del">
          <ac:chgData name="Riccardo Rossi" userId="cfd7839ca6e772a1" providerId="LiveId" clId="{14B15833-4E2F-4770-9B55-9ADC9D2ED7C8}" dt="2024-10-13T09:10:33.479" v="15" actId="478"/>
          <ac:spMkLst>
            <pc:docMk/>
            <pc:sldMk cId="2416599102" sldId="271"/>
            <ac:spMk id="18" creationId="{50304291-9EE3-FA83-8E1C-CA31144D22E7}"/>
          </ac:spMkLst>
        </pc:spChg>
        <pc:spChg chg="add mod">
          <ac:chgData name="Riccardo Rossi" userId="cfd7839ca6e772a1" providerId="LiveId" clId="{14B15833-4E2F-4770-9B55-9ADC9D2ED7C8}" dt="2024-10-13T09:20:22.255" v="845" actId="790"/>
          <ac:spMkLst>
            <pc:docMk/>
            <pc:sldMk cId="2416599102" sldId="271"/>
            <ac:spMk id="19" creationId="{D6FAC11C-F3CD-2A87-D91A-374CF6F173DC}"/>
          </ac:spMkLst>
        </pc:spChg>
        <pc:spChg chg="add del mod">
          <ac:chgData name="Riccardo Rossi" userId="cfd7839ca6e772a1" providerId="LiveId" clId="{14B15833-4E2F-4770-9B55-9ADC9D2ED7C8}" dt="2024-10-13T09:14:20.762" v="340" actId="478"/>
          <ac:spMkLst>
            <pc:docMk/>
            <pc:sldMk cId="2416599102" sldId="271"/>
            <ac:spMk id="20" creationId="{279939D7-BC0E-7C69-70E3-7D1865737F28}"/>
          </ac:spMkLst>
        </pc:spChg>
        <pc:spChg chg="del">
          <ac:chgData name="Riccardo Rossi" userId="cfd7839ca6e772a1" providerId="LiveId" clId="{14B15833-4E2F-4770-9B55-9ADC9D2ED7C8}" dt="2024-10-13T09:10:33.479" v="15" actId="478"/>
          <ac:spMkLst>
            <pc:docMk/>
            <pc:sldMk cId="2416599102" sldId="271"/>
            <ac:spMk id="21" creationId="{C0B1E820-F76F-14A9-F344-FAEC41C2B59D}"/>
          </ac:spMkLst>
        </pc:spChg>
        <pc:spChg chg="add mod">
          <ac:chgData name="Riccardo Rossi" userId="cfd7839ca6e772a1" providerId="LiveId" clId="{14B15833-4E2F-4770-9B55-9ADC9D2ED7C8}" dt="2024-10-13T09:15:33.456" v="447" actId="1035"/>
          <ac:spMkLst>
            <pc:docMk/>
            <pc:sldMk cId="2416599102" sldId="271"/>
            <ac:spMk id="22" creationId="{796A083F-A42E-9F7F-F562-1A8B42C9CEBA}"/>
          </ac:spMkLst>
        </pc:spChg>
        <pc:spChg chg="del">
          <ac:chgData name="Riccardo Rossi" userId="cfd7839ca6e772a1" providerId="LiveId" clId="{14B15833-4E2F-4770-9B55-9ADC9D2ED7C8}" dt="2024-10-13T09:10:33.479" v="15" actId="478"/>
          <ac:spMkLst>
            <pc:docMk/>
            <pc:sldMk cId="2416599102" sldId="271"/>
            <ac:spMk id="23" creationId="{003A1CC8-66DE-5A8B-14B0-E38A553A880A}"/>
          </ac:spMkLst>
        </pc:spChg>
        <pc:spChg chg="del">
          <ac:chgData name="Riccardo Rossi" userId="cfd7839ca6e772a1" providerId="LiveId" clId="{14B15833-4E2F-4770-9B55-9ADC9D2ED7C8}" dt="2024-10-13T09:10:33.479" v="15" actId="478"/>
          <ac:spMkLst>
            <pc:docMk/>
            <pc:sldMk cId="2416599102" sldId="271"/>
            <ac:spMk id="24" creationId="{13C1E4B8-F2FA-99EA-152F-C84C06513B0E}"/>
          </ac:spMkLst>
        </pc:spChg>
        <pc:spChg chg="add mod">
          <ac:chgData name="Riccardo Rossi" userId="cfd7839ca6e772a1" providerId="LiveId" clId="{14B15833-4E2F-4770-9B55-9ADC9D2ED7C8}" dt="2024-10-13T09:15:33.456" v="447" actId="1035"/>
          <ac:spMkLst>
            <pc:docMk/>
            <pc:sldMk cId="2416599102" sldId="271"/>
            <ac:spMk id="27" creationId="{D01EE354-67AB-1CE5-1CFE-0C95BEB794D9}"/>
          </ac:spMkLst>
        </pc:spChg>
        <pc:spChg chg="del">
          <ac:chgData name="Riccardo Rossi" userId="cfd7839ca6e772a1" providerId="LiveId" clId="{14B15833-4E2F-4770-9B55-9ADC9D2ED7C8}" dt="2024-10-13T09:10:33.479" v="15" actId="478"/>
          <ac:spMkLst>
            <pc:docMk/>
            <pc:sldMk cId="2416599102" sldId="271"/>
            <ac:spMk id="29" creationId="{206769AE-A917-7498-B47E-D00E95B8FD0E}"/>
          </ac:spMkLst>
        </pc:spChg>
        <pc:spChg chg="del">
          <ac:chgData name="Riccardo Rossi" userId="cfd7839ca6e772a1" providerId="LiveId" clId="{14B15833-4E2F-4770-9B55-9ADC9D2ED7C8}" dt="2024-10-13T09:10:33.479" v="15" actId="478"/>
          <ac:spMkLst>
            <pc:docMk/>
            <pc:sldMk cId="2416599102" sldId="271"/>
            <ac:spMk id="31" creationId="{2792F2FE-C15B-169B-F172-021DB694AE99}"/>
          </ac:spMkLst>
        </pc:spChg>
        <pc:spChg chg="del">
          <ac:chgData name="Riccardo Rossi" userId="cfd7839ca6e772a1" providerId="LiveId" clId="{14B15833-4E2F-4770-9B55-9ADC9D2ED7C8}" dt="2024-10-13T09:10:33.479" v="15" actId="478"/>
          <ac:spMkLst>
            <pc:docMk/>
            <pc:sldMk cId="2416599102" sldId="271"/>
            <ac:spMk id="34" creationId="{7BC0F807-D864-B79D-F1A4-68A4DA06E83B}"/>
          </ac:spMkLst>
        </pc:spChg>
        <pc:spChg chg="add del mod">
          <ac:chgData name="Riccardo Rossi" userId="cfd7839ca6e772a1" providerId="LiveId" clId="{14B15833-4E2F-4770-9B55-9ADC9D2ED7C8}" dt="2024-10-13T09:14:20.762" v="340" actId="478"/>
          <ac:spMkLst>
            <pc:docMk/>
            <pc:sldMk cId="2416599102" sldId="271"/>
            <ac:spMk id="36" creationId="{7E98BCE9-8D6A-67CA-440E-08A705FA55B2}"/>
          </ac:spMkLst>
        </pc:spChg>
        <pc:spChg chg="add del mod">
          <ac:chgData name="Riccardo Rossi" userId="cfd7839ca6e772a1" providerId="LiveId" clId="{14B15833-4E2F-4770-9B55-9ADC9D2ED7C8}" dt="2024-10-13T09:14:20.762" v="340" actId="478"/>
          <ac:spMkLst>
            <pc:docMk/>
            <pc:sldMk cId="2416599102" sldId="271"/>
            <ac:spMk id="37" creationId="{761A8E63-DA79-803D-8A09-2F56190A2FFB}"/>
          </ac:spMkLst>
        </pc:spChg>
        <pc:spChg chg="add del mod">
          <ac:chgData name="Riccardo Rossi" userId="cfd7839ca6e772a1" providerId="LiveId" clId="{14B15833-4E2F-4770-9B55-9ADC9D2ED7C8}" dt="2024-10-13T09:14:20.762" v="340" actId="478"/>
          <ac:spMkLst>
            <pc:docMk/>
            <pc:sldMk cId="2416599102" sldId="271"/>
            <ac:spMk id="38" creationId="{5437E0FC-1F9E-2D32-E7D3-790920C48B11}"/>
          </ac:spMkLst>
        </pc:spChg>
        <pc:spChg chg="add del mod">
          <ac:chgData name="Riccardo Rossi" userId="cfd7839ca6e772a1" providerId="LiveId" clId="{14B15833-4E2F-4770-9B55-9ADC9D2ED7C8}" dt="2024-10-13T09:14:20.762" v="340" actId="478"/>
          <ac:spMkLst>
            <pc:docMk/>
            <pc:sldMk cId="2416599102" sldId="271"/>
            <ac:spMk id="39" creationId="{B5895A65-53BB-7A4B-DC1D-B9E6890F3B7B}"/>
          </ac:spMkLst>
        </pc:spChg>
        <pc:spChg chg="del">
          <ac:chgData name="Riccardo Rossi" userId="cfd7839ca6e772a1" providerId="LiveId" clId="{14B15833-4E2F-4770-9B55-9ADC9D2ED7C8}" dt="2024-10-13T09:10:33.479" v="15" actId="478"/>
          <ac:spMkLst>
            <pc:docMk/>
            <pc:sldMk cId="2416599102" sldId="271"/>
            <ac:spMk id="44" creationId="{CE788D7A-910A-3808-AD89-9D329FC5F099}"/>
          </ac:spMkLst>
        </pc:spChg>
        <pc:spChg chg="add mod">
          <ac:chgData name="Riccardo Rossi" userId="cfd7839ca6e772a1" providerId="LiveId" clId="{14B15833-4E2F-4770-9B55-9ADC9D2ED7C8}" dt="2024-10-13T09:20:13.147" v="844" actId="790"/>
          <ac:spMkLst>
            <pc:docMk/>
            <pc:sldMk cId="2416599102" sldId="271"/>
            <ac:spMk id="46" creationId="{77AA04B6-1E72-8A1D-D3E6-888D8EA033A5}"/>
          </ac:spMkLst>
        </pc:spChg>
        <pc:spChg chg="del">
          <ac:chgData name="Riccardo Rossi" userId="cfd7839ca6e772a1" providerId="LiveId" clId="{14B15833-4E2F-4770-9B55-9ADC9D2ED7C8}" dt="2024-10-13T09:10:33.479" v="15" actId="478"/>
          <ac:spMkLst>
            <pc:docMk/>
            <pc:sldMk cId="2416599102" sldId="271"/>
            <ac:spMk id="48" creationId="{B1884DBF-C543-7776-22EE-4409AB7F3D18}"/>
          </ac:spMkLst>
        </pc:spChg>
        <pc:spChg chg="del">
          <ac:chgData name="Riccardo Rossi" userId="cfd7839ca6e772a1" providerId="LiveId" clId="{14B15833-4E2F-4770-9B55-9ADC9D2ED7C8}" dt="2024-10-13T09:10:33.479" v="15" actId="478"/>
          <ac:spMkLst>
            <pc:docMk/>
            <pc:sldMk cId="2416599102" sldId="271"/>
            <ac:spMk id="76" creationId="{F8F5FC1A-B8CE-F940-8DCE-073A5254EE54}"/>
          </ac:spMkLst>
        </pc:spChg>
        <pc:spChg chg="del">
          <ac:chgData name="Riccardo Rossi" userId="cfd7839ca6e772a1" providerId="LiveId" clId="{14B15833-4E2F-4770-9B55-9ADC9D2ED7C8}" dt="2024-10-13T09:10:33.479" v="15" actId="478"/>
          <ac:spMkLst>
            <pc:docMk/>
            <pc:sldMk cId="2416599102" sldId="271"/>
            <ac:spMk id="77" creationId="{671C83A6-E7F9-88DC-C7A4-F0C68A1C6E4F}"/>
          </ac:spMkLst>
        </pc:spChg>
        <pc:spChg chg="del">
          <ac:chgData name="Riccardo Rossi" userId="cfd7839ca6e772a1" providerId="LiveId" clId="{14B15833-4E2F-4770-9B55-9ADC9D2ED7C8}" dt="2024-10-13T09:10:33.479" v="15" actId="478"/>
          <ac:spMkLst>
            <pc:docMk/>
            <pc:sldMk cId="2416599102" sldId="271"/>
            <ac:spMk id="78" creationId="{50ED9783-E3CB-E3F7-3FC7-C474E6AC39B9}"/>
          </ac:spMkLst>
        </pc:spChg>
        <pc:spChg chg="del">
          <ac:chgData name="Riccardo Rossi" userId="cfd7839ca6e772a1" providerId="LiveId" clId="{14B15833-4E2F-4770-9B55-9ADC9D2ED7C8}" dt="2024-10-13T09:10:33.479" v="15" actId="478"/>
          <ac:spMkLst>
            <pc:docMk/>
            <pc:sldMk cId="2416599102" sldId="271"/>
            <ac:spMk id="79" creationId="{4CE18887-D3F3-1ABF-5116-38AA938B864A}"/>
          </ac:spMkLst>
        </pc:spChg>
        <pc:spChg chg="del">
          <ac:chgData name="Riccardo Rossi" userId="cfd7839ca6e772a1" providerId="LiveId" clId="{14B15833-4E2F-4770-9B55-9ADC9D2ED7C8}" dt="2024-10-13T09:10:33.479" v="15" actId="478"/>
          <ac:spMkLst>
            <pc:docMk/>
            <pc:sldMk cId="2416599102" sldId="271"/>
            <ac:spMk id="90" creationId="{93AAB43C-9317-E9AB-A242-B2668D8407F4}"/>
          </ac:spMkLst>
        </pc:spChg>
        <pc:spChg chg="mod">
          <ac:chgData name="Riccardo Rossi" userId="cfd7839ca6e772a1" providerId="LiveId" clId="{14B15833-4E2F-4770-9B55-9ADC9D2ED7C8}" dt="2024-10-13T09:20:30.308" v="848" actId="20577"/>
          <ac:spMkLst>
            <pc:docMk/>
            <pc:sldMk cId="2416599102" sldId="271"/>
            <ac:spMk id="102" creationId="{C9ECE5DB-6F76-074E-7FDB-F91378AA4E5D}"/>
          </ac:spMkLst>
        </pc:spChg>
        <pc:picChg chg="del mod">
          <ac:chgData name="Riccardo Rossi" userId="cfd7839ca6e772a1" providerId="LiveId" clId="{14B15833-4E2F-4770-9B55-9ADC9D2ED7C8}" dt="2024-10-13T09:10:33.479" v="15" actId="478"/>
          <ac:picMkLst>
            <pc:docMk/>
            <pc:sldMk cId="2416599102" sldId="271"/>
            <ac:picMk id="8" creationId="{FFC7C690-DC29-45F4-0CC1-74ECAADA76FF}"/>
          </ac:picMkLst>
        </pc:picChg>
        <pc:cxnChg chg="add mod">
          <ac:chgData name="Riccardo Rossi" userId="cfd7839ca6e772a1" providerId="LiveId" clId="{14B15833-4E2F-4770-9B55-9ADC9D2ED7C8}" dt="2024-10-13T09:15:33.456" v="447" actId="1035"/>
          <ac:cxnSpMkLst>
            <pc:docMk/>
            <pc:sldMk cId="2416599102" sldId="271"/>
            <ac:cxnSpMk id="13" creationId="{6B2EFF36-D895-ABC0-E256-D6B5875B9FF4}"/>
          </ac:cxnSpMkLst>
        </pc:cxnChg>
        <pc:cxnChg chg="del mod">
          <ac:chgData name="Riccardo Rossi" userId="cfd7839ca6e772a1" providerId="LiveId" clId="{14B15833-4E2F-4770-9B55-9ADC9D2ED7C8}" dt="2024-10-13T09:10:33.479" v="15" actId="478"/>
          <ac:cxnSpMkLst>
            <pc:docMk/>
            <pc:sldMk cId="2416599102" sldId="271"/>
            <ac:cxnSpMk id="15" creationId="{C2B134FF-1C3F-56BA-CBB9-FDC54D33D8BB}"/>
          </ac:cxnSpMkLst>
        </pc:cxnChg>
        <pc:cxnChg chg="add mod">
          <ac:chgData name="Riccardo Rossi" userId="cfd7839ca6e772a1" providerId="LiveId" clId="{14B15833-4E2F-4770-9B55-9ADC9D2ED7C8}" dt="2024-10-13T09:15:33.456" v="447" actId="1035"/>
          <ac:cxnSpMkLst>
            <pc:docMk/>
            <pc:sldMk cId="2416599102" sldId="271"/>
            <ac:cxnSpMk id="16" creationId="{F64A5C6D-8441-8AE5-0DF9-D5EFE2F68EB5}"/>
          </ac:cxnSpMkLst>
        </pc:cxnChg>
        <pc:cxnChg chg="del mod">
          <ac:chgData name="Riccardo Rossi" userId="cfd7839ca6e772a1" providerId="LiveId" clId="{14B15833-4E2F-4770-9B55-9ADC9D2ED7C8}" dt="2024-10-13T09:10:33.479" v="15" actId="478"/>
          <ac:cxnSpMkLst>
            <pc:docMk/>
            <pc:sldMk cId="2416599102" sldId="271"/>
            <ac:cxnSpMk id="17" creationId="{244DDFF8-6CE7-77F3-B5C8-825E21C452AB}"/>
          </ac:cxnSpMkLst>
        </pc:cxnChg>
        <pc:cxnChg chg="del mod">
          <ac:chgData name="Riccardo Rossi" userId="cfd7839ca6e772a1" providerId="LiveId" clId="{14B15833-4E2F-4770-9B55-9ADC9D2ED7C8}" dt="2024-10-13T09:10:33.479" v="15" actId="478"/>
          <ac:cxnSpMkLst>
            <pc:docMk/>
            <pc:sldMk cId="2416599102" sldId="271"/>
            <ac:cxnSpMk id="25" creationId="{46C0594F-E6B9-3A85-794D-D679787B4CB4}"/>
          </ac:cxnSpMkLst>
        </pc:cxnChg>
        <pc:cxnChg chg="del mod">
          <ac:chgData name="Riccardo Rossi" userId="cfd7839ca6e772a1" providerId="LiveId" clId="{14B15833-4E2F-4770-9B55-9ADC9D2ED7C8}" dt="2024-10-13T09:10:33.479" v="15" actId="478"/>
          <ac:cxnSpMkLst>
            <pc:docMk/>
            <pc:sldMk cId="2416599102" sldId="271"/>
            <ac:cxnSpMk id="26" creationId="{BDCF587E-04E1-A249-E75D-5B43A7DC71B4}"/>
          </ac:cxnSpMkLst>
        </pc:cxnChg>
        <pc:cxnChg chg="add mod">
          <ac:chgData name="Riccardo Rossi" userId="cfd7839ca6e772a1" providerId="LiveId" clId="{14B15833-4E2F-4770-9B55-9ADC9D2ED7C8}" dt="2024-10-13T09:15:33.456" v="447" actId="1035"/>
          <ac:cxnSpMkLst>
            <pc:docMk/>
            <pc:sldMk cId="2416599102" sldId="271"/>
            <ac:cxnSpMk id="28" creationId="{1C874A23-7606-7B10-B430-3E522BDA694C}"/>
          </ac:cxnSpMkLst>
        </pc:cxnChg>
        <pc:cxnChg chg="del mod">
          <ac:chgData name="Riccardo Rossi" userId="cfd7839ca6e772a1" providerId="LiveId" clId="{14B15833-4E2F-4770-9B55-9ADC9D2ED7C8}" dt="2024-10-13T09:10:33.479" v="15" actId="478"/>
          <ac:cxnSpMkLst>
            <pc:docMk/>
            <pc:sldMk cId="2416599102" sldId="271"/>
            <ac:cxnSpMk id="30" creationId="{04E5A98E-663B-5EED-3C50-F12D929490C9}"/>
          </ac:cxnSpMkLst>
        </pc:cxnChg>
        <pc:cxnChg chg="add mod">
          <ac:chgData name="Riccardo Rossi" userId="cfd7839ca6e772a1" providerId="LiveId" clId="{14B15833-4E2F-4770-9B55-9ADC9D2ED7C8}" dt="2024-10-13T09:15:33.456" v="447" actId="1035"/>
          <ac:cxnSpMkLst>
            <pc:docMk/>
            <pc:sldMk cId="2416599102" sldId="271"/>
            <ac:cxnSpMk id="32" creationId="{157063F0-F1B1-B509-128D-54B1FC8AFB96}"/>
          </ac:cxnSpMkLst>
        </pc:cxnChg>
        <pc:cxnChg chg="del">
          <ac:chgData name="Riccardo Rossi" userId="cfd7839ca6e772a1" providerId="LiveId" clId="{14B15833-4E2F-4770-9B55-9ADC9D2ED7C8}" dt="2024-10-13T09:10:33.479" v="15" actId="478"/>
          <ac:cxnSpMkLst>
            <pc:docMk/>
            <pc:sldMk cId="2416599102" sldId="271"/>
            <ac:cxnSpMk id="33" creationId="{085DE47C-5966-5145-7CBD-96A581C841CE}"/>
          </ac:cxnSpMkLst>
        </pc:cxnChg>
        <pc:cxnChg chg="add mod">
          <ac:chgData name="Riccardo Rossi" userId="cfd7839ca6e772a1" providerId="LiveId" clId="{14B15833-4E2F-4770-9B55-9ADC9D2ED7C8}" dt="2024-10-13T09:15:33.456" v="447" actId="1035"/>
          <ac:cxnSpMkLst>
            <pc:docMk/>
            <pc:sldMk cId="2416599102" sldId="271"/>
            <ac:cxnSpMk id="35" creationId="{ED44C84C-057E-4C28-8572-EE51D6AE35B8}"/>
          </ac:cxnSpMkLst>
        </pc:cxnChg>
        <pc:cxnChg chg="del mod">
          <ac:chgData name="Riccardo Rossi" userId="cfd7839ca6e772a1" providerId="LiveId" clId="{14B15833-4E2F-4770-9B55-9ADC9D2ED7C8}" dt="2024-10-13T09:10:33.479" v="15" actId="478"/>
          <ac:cxnSpMkLst>
            <pc:docMk/>
            <pc:sldMk cId="2416599102" sldId="271"/>
            <ac:cxnSpMk id="40" creationId="{03256441-2EED-61A3-4B42-AC6065C886B8}"/>
          </ac:cxnSpMkLst>
        </pc:cxnChg>
        <pc:cxnChg chg="add del mod">
          <ac:chgData name="Riccardo Rossi" userId="cfd7839ca6e772a1" providerId="LiveId" clId="{14B15833-4E2F-4770-9B55-9ADC9D2ED7C8}" dt="2024-10-13T09:14:20.762" v="340" actId="478"/>
          <ac:cxnSpMkLst>
            <pc:docMk/>
            <pc:sldMk cId="2416599102" sldId="271"/>
            <ac:cxnSpMk id="41" creationId="{CC3D5540-C395-D18A-B4BF-0BA458967468}"/>
          </ac:cxnSpMkLst>
        </pc:cxnChg>
        <pc:cxnChg chg="add del mod">
          <ac:chgData name="Riccardo Rossi" userId="cfd7839ca6e772a1" providerId="LiveId" clId="{14B15833-4E2F-4770-9B55-9ADC9D2ED7C8}" dt="2024-10-13T09:14:20.762" v="340" actId="478"/>
          <ac:cxnSpMkLst>
            <pc:docMk/>
            <pc:sldMk cId="2416599102" sldId="271"/>
            <ac:cxnSpMk id="42" creationId="{DB092E4B-6940-D874-7DBA-B424909DF405}"/>
          </ac:cxnSpMkLst>
        </pc:cxnChg>
        <pc:cxnChg chg="add del mod">
          <ac:chgData name="Riccardo Rossi" userId="cfd7839ca6e772a1" providerId="LiveId" clId="{14B15833-4E2F-4770-9B55-9ADC9D2ED7C8}" dt="2024-10-13T09:14:20.762" v="340" actId="478"/>
          <ac:cxnSpMkLst>
            <pc:docMk/>
            <pc:sldMk cId="2416599102" sldId="271"/>
            <ac:cxnSpMk id="43" creationId="{2C2384E5-AEAF-933F-982F-B4966F80AC71}"/>
          </ac:cxnSpMkLst>
        </pc:cxnChg>
        <pc:cxnChg chg="del mod">
          <ac:chgData name="Riccardo Rossi" userId="cfd7839ca6e772a1" providerId="LiveId" clId="{14B15833-4E2F-4770-9B55-9ADC9D2ED7C8}" dt="2024-10-13T09:10:33.479" v="15" actId="478"/>
          <ac:cxnSpMkLst>
            <pc:docMk/>
            <pc:sldMk cId="2416599102" sldId="271"/>
            <ac:cxnSpMk id="54" creationId="{D0C0D6A1-87AD-0638-EF48-D51B443FF594}"/>
          </ac:cxnSpMkLst>
        </pc:cxnChg>
        <pc:cxnChg chg="del mod">
          <ac:chgData name="Riccardo Rossi" userId="cfd7839ca6e772a1" providerId="LiveId" clId="{14B15833-4E2F-4770-9B55-9ADC9D2ED7C8}" dt="2024-10-13T09:10:33.479" v="15" actId="478"/>
          <ac:cxnSpMkLst>
            <pc:docMk/>
            <pc:sldMk cId="2416599102" sldId="271"/>
            <ac:cxnSpMk id="58" creationId="{6D2A60B7-5B13-3722-4A3C-9920A86F8836}"/>
          </ac:cxnSpMkLst>
        </pc:cxnChg>
        <pc:cxnChg chg="del mod">
          <ac:chgData name="Riccardo Rossi" userId="cfd7839ca6e772a1" providerId="LiveId" clId="{14B15833-4E2F-4770-9B55-9ADC9D2ED7C8}" dt="2024-10-13T09:10:33.479" v="15" actId="478"/>
          <ac:cxnSpMkLst>
            <pc:docMk/>
            <pc:sldMk cId="2416599102" sldId="271"/>
            <ac:cxnSpMk id="62" creationId="{74B3B7A2-11B6-3456-4575-4E0A8FC3097A}"/>
          </ac:cxnSpMkLst>
        </pc:cxnChg>
        <pc:cxnChg chg="del mod">
          <ac:chgData name="Riccardo Rossi" userId="cfd7839ca6e772a1" providerId="LiveId" clId="{14B15833-4E2F-4770-9B55-9ADC9D2ED7C8}" dt="2024-10-13T09:10:33.479" v="15" actId="478"/>
          <ac:cxnSpMkLst>
            <pc:docMk/>
            <pc:sldMk cId="2416599102" sldId="271"/>
            <ac:cxnSpMk id="72" creationId="{E8594FEA-EECA-FAF1-B67D-65D1A27DD6EE}"/>
          </ac:cxnSpMkLst>
        </pc:cxnChg>
        <pc:cxnChg chg="del mod">
          <ac:chgData name="Riccardo Rossi" userId="cfd7839ca6e772a1" providerId="LiveId" clId="{14B15833-4E2F-4770-9B55-9ADC9D2ED7C8}" dt="2024-10-13T09:10:33.479" v="15" actId="478"/>
          <ac:cxnSpMkLst>
            <pc:docMk/>
            <pc:sldMk cId="2416599102" sldId="271"/>
            <ac:cxnSpMk id="80" creationId="{B48D8347-2A3A-4A95-0567-DE377BDC6315}"/>
          </ac:cxnSpMkLst>
        </pc:cxnChg>
        <pc:cxnChg chg="del mod">
          <ac:chgData name="Riccardo Rossi" userId="cfd7839ca6e772a1" providerId="LiveId" clId="{14B15833-4E2F-4770-9B55-9ADC9D2ED7C8}" dt="2024-10-13T09:10:33.479" v="15" actId="478"/>
          <ac:cxnSpMkLst>
            <pc:docMk/>
            <pc:sldMk cId="2416599102" sldId="271"/>
            <ac:cxnSpMk id="83" creationId="{054A2197-F175-0718-ED41-57E59E9F5171}"/>
          </ac:cxnSpMkLst>
        </pc:cxnChg>
        <pc:cxnChg chg="del mod">
          <ac:chgData name="Riccardo Rossi" userId="cfd7839ca6e772a1" providerId="LiveId" clId="{14B15833-4E2F-4770-9B55-9ADC9D2ED7C8}" dt="2024-10-13T09:10:33.479" v="15" actId="478"/>
          <ac:cxnSpMkLst>
            <pc:docMk/>
            <pc:sldMk cId="2416599102" sldId="271"/>
            <ac:cxnSpMk id="87" creationId="{656D8869-F287-9BF5-7843-344727DF594B}"/>
          </ac:cxnSpMkLst>
        </pc:cxnChg>
        <pc:cxnChg chg="del mod">
          <ac:chgData name="Riccardo Rossi" userId="cfd7839ca6e772a1" providerId="LiveId" clId="{14B15833-4E2F-4770-9B55-9ADC9D2ED7C8}" dt="2024-10-13T09:10:33.479" v="15" actId="478"/>
          <ac:cxnSpMkLst>
            <pc:docMk/>
            <pc:sldMk cId="2416599102" sldId="271"/>
            <ac:cxnSpMk id="91" creationId="{60836ECC-8093-EEC6-D18D-954C54505660}"/>
          </ac:cxnSpMkLst>
        </pc:cxnChg>
      </pc:sldChg>
      <pc:sldChg chg="add del">
        <pc:chgData name="Riccardo Rossi" userId="cfd7839ca6e772a1" providerId="LiveId" clId="{14B15833-4E2F-4770-9B55-9ADC9D2ED7C8}" dt="2024-10-16T10:39:22.854" v="6038" actId="47"/>
        <pc:sldMkLst>
          <pc:docMk/>
          <pc:sldMk cId="3615516560" sldId="271"/>
        </pc:sldMkLst>
      </pc:sldChg>
      <pc:sldChg chg="del">
        <pc:chgData name="Riccardo Rossi" userId="cfd7839ca6e772a1" providerId="LiveId" clId="{14B15833-4E2F-4770-9B55-9ADC9D2ED7C8}" dt="2024-10-16T10:39:22.854" v="6038" actId="47"/>
        <pc:sldMkLst>
          <pc:docMk/>
          <pc:sldMk cId="1523012516" sldId="274"/>
        </pc:sldMkLst>
      </pc:sldChg>
      <pc:sldChg chg="del">
        <pc:chgData name="Riccardo Rossi" userId="cfd7839ca6e772a1" providerId="LiveId" clId="{14B15833-4E2F-4770-9B55-9ADC9D2ED7C8}" dt="2024-10-13T09:48:25.839" v="2109" actId="47"/>
        <pc:sldMkLst>
          <pc:docMk/>
          <pc:sldMk cId="2023441044" sldId="275"/>
        </pc:sldMkLst>
      </pc:sldChg>
      <pc:sldChg chg="addSp modSp mod ord">
        <pc:chgData name="Riccardo Rossi" userId="cfd7839ca6e772a1" providerId="LiveId" clId="{14B15833-4E2F-4770-9B55-9ADC9D2ED7C8}" dt="2024-10-19T07:24:53.766" v="7575"/>
        <pc:sldMkLst>
          <pc:docMk/>
          <pc:sldMk cId="3010441500" sldId="276"/>
        </pc:sldMkLst>
        <pc:spChg chg="add mod">
          <ac:chgData name="Riccardo Rossi" userId="cfd7839ca6e772a1" providerId="LiveId" clId="{14B15833-4E2F-4770-9B55-9ADC9D2ED7C8}" dt="2024-10-14T08:38:58.478" v="4489" actId="404"/>
          <ac:spMkLst>
            <pc:docMk/>
            <pc:sldMk cId="3010441500" sldId="276"/>
            <ac:spMk id="9" creationId="{D054B428-AAC3-3652-A646-C5DB768CCB67}"/>
          </ac:spMkLst>
        </pc:spChg>
        <pc:spChg chg="add mod">
          <ac:chgData name="Riccardo Rossi" userId="cfd7839ca6e772a1" providerId="LiveId" clId="{14B15833-4E2F-4770-9B55-9ADC9D2ED7C8}" dt="2024-10-14T08:39:51.169" v="4577" actId="1076"/>
          <ac:spMkLst>
            <pc:docMk/>
            <pc:sldMk cId="3010441500" sldId="276"/>
            <ac:spMk id="11" creationId="{17A7B2B6-263B-221A-A301-21CAB526CCD8}"/>
          </ac:spMkLst>
        </pc:spChg>
        <pc:picChg chg="mod">
          <ac:chgData name="Riccardo Rossi" userId="cfd7839ca6e772a1" providerId="LiveId" clId="{14B15833-4E2F-4770-9B55-9ADC9D2ED7C8}" dt="2024-10-14T08:39:05.978" v="4490" actId="14100"/>
          <ac:picMkLst>
            <pc:docMk/>
            <pc:sldMk cId="3010441500" sldId="276"/>
            <ac:picMk id="6" creationId="{B6F07B87-9970-CDAE-E347-8ACBFE02835B}"/>
          </ac:picMkLst>
        </pc:picChg>
        <pc:picChg chg="mod">
          <ac:chgData name="Riccardo Rossi" userId="cfd7839ca6e772a1" providerId="LiveId" clId="{14B15833-4E2F-4770-9B55-9ADC9D2ED7C8}" dt="2024-10-14T08:39:09.949" v="4493" actId="1076"/>
          <ac:picMkLst>
            <pc:docMk/>
            <pc:sldMk cId="3010441500" sldId="276"/>
            <ac:picMk id="7" creationId="{9DDC8E10-C1CB-15F2-E48F-EFDFEC6F502B}"/>
          </ac:picMkLst>
        </pc:picChg>
        <pc:picChg chg="mod">
          <ac:chgData name="Riccardo Rossi" userId="cfd7839ca6e772a1" providerId="LiveId" clId="{14B15833-4E2F-4770-9B55-9ADC9D2ED7C8}" dt="2024-10-14T08:38:54.072" v="4487" actId="12788"/>
          <ac:picMkLst>
            <pc:docMk/>
            <pc:sldMk cId="3010441500" sldId="276"/>
            <ac:picMk id="10" creationId="{ABE38435-4882-F1E4-884A-B0ED94AADC7C}"/>
          </ac:picMkLst>
        </pc:picChg>
      </pc:sldChg>
      <pc:sldChg chg="addSp modSp mod">
        <pc:chgData name="Riccardo Rossi" userId="cfd7839ca6e772a1" providerId="LiveId" clId="{14B15833-4E2F-4770-9B55-9ADC9D2ED7C8}" dt="2024-10-17T08:57:15.066" v="7229" actId="1076"/>
        <pc:sldMkLst>
          <pc:docMk/>
          <pc:sldMk cId="3646068854" sldId="277"/>
        </pc:sldMkLst>
        <pc:spChg chg="add mod">
          <ac:chgData name="Riccardo Rossi" userId="cfd7839ca6e772a1" providerId="LiveId" clId="{14B15833-4E2F-4770-9B55-9ADC9D2ED7C8}" dt="2024-10-17T08:57:15.066" v="7229" actId="1076"/>
          <ac:spMkLst>
            <pc:docMk/>
            <pc:sldMk cId="3646068854" sldId="277"/>
            <ac:spMk id="3" creationId="{A553C0E9-E35C-44FE-CE13-C7E91DA5FCCD}"/>
          </ac:spMkLst>
        </pc:spChg>
      </pc:sldChg>
      <pc:sldChg chg="del">
        <pc:chgData name="Riccardo Rossi" userId="cfd7839ca6e772a1" providerId="LiveId" clId="{14B15833-4E2F-4770-9B55-9ADC9D2ED7C8}" dt="2024-10-13T09:48:25.839" v="2109" actId="47"/>
        <pc:sldMkLst>
          <pc:docMk/>
          <pc:sldMk cId="2515490555" sldId="281"/>
        </pc:sldMkLst>
      </pc:sldChg>
      <pc:sldChg chg="del">
        <pc:chgData name="Riccardo Rossi" userId="cfd7839ca6e772a1" providerId="LiveId" clId="{14B15833-4E2F-4770-9B55-9ADC9D2ED7C8}" dt="2024-10-13T09:48:25.839" v="2109" actId="47"/>
        <pc:sldMkLst>
          <pc:docMk/>
          <pc:sldMk cId="2783619787" sldId="282"/>
        </pc:sldMkLst>
      </pc:sldChg>
      <pc:sldChg chg="del">
        <pc:chgData name="Riccardo Rossi" userId="cfd7839ca6e772a1" providerId="LiveId" clId="{14B15833-4E2F-4770-9B55-9ADC9D2ED7C8}" dt="2024-10-13T09:48:25.839" v="2109" actId="47"/>
        <pc:sldMkLst>
          <pc:docMk/>
          <pc:sldMk cId="721493179" sldId="283"/>
        </pc:sldMkLst>
      </pc:sldChg>
      <pc:sldChg chg="del">
        <pc:chgData name="Riccardo Rossi" userId="cfd7839ca6e772a1" providerId="LiveId" clId="{14B15833-4E2F-4770-9B55-9ADC9D2ED7C8}" dt="2024-10-16T10:39:22.854" v="6038" actId="47"/>
        <pc:sldMkLst>
          <pc:docMk/>
          <pc:sldMk cId="3662448692" sldId="284"/>
        </pc:sldMkLst>
      </pc:sldChg>
      <pc:sldChg chg="delSp modSp del mod ord">
        <pc:chgData name="Riccardo Rossi" userId="cfd7839ca6e772a1" providerId="LiveId" clId="{14B15833-4E2F-4770-9B55-9ADC9D2ED7C8}" dt="2024-10-16T10:39:22.854" v="6038" actId="47"/>
        <pc:sldMkLst>
          <pc:docMk/>
          <pc:sldMk cId="935523828" sldId="286"/>
        </pc:sldMkLst>
        <pc:spChg chg="mod">
          <ac:chgData name="Riccardo Rossi" userId="cfd7839ca6e772a1" providerId="LiveId" clId="{14B15833-4E2F-4770-9B55-9ADC9D2ED7C8}" dt="2024-10-14T08:57:17.179" v="5479" actId="14100"/>
          <ac:spMkLst>
            <pc:docMk/>
            <pc:sldMk cId="935523828" sldId="286"/>
            <ac:spMk id="2" creationId="{81D3564E-4CC1-1399-05B5-FFDE2557321C}"/>
          </ac:spMkLst>
        </pc:spChg>
        <pc:spChg chg="mod">
          <ac:chgData name="Riccardo Rossi" userId="cfd7839ca6e772a1" providerId="LiveId" clId="{14B15833-4E2F-4770-9B55-9ADC9D2ED7C8}" dt="2024-10-14T08:57:48.602" v="5487" actId="1076"/>
          <ac:spMkLst>
            <pc:docMk/>
            <pc:sldMk cId="935523828" sldId="286"/>
            <ac:spMk id="10" creationId="{1372AC22-9DF9-B235-6DAB-190EF8EF08BE}"/>
          </ac:spMkLst>
        </pc:spChg>
        <pc:spChg chg="del">
          <ac:chgData name="Riccardo Rossi" userId="cfd7839ca6e772a1" providerId="LiveId" clId="{14B15833-4E2F-4770-9B55-9ADC9D2ED7C8}" dt="2024-10-14T08:40:49.009" v="4580" actId="21"/>
          <ac:spMkLst>
            <pc:docMk/>
            <pc:sldMk cId="935523828" sldId="286"/>
            <ac:spMk id="12" creationId="{AA49EC43-FC14-21E9-5F01-615EF0833E0D}"/>
          </ac:spMkLst>
        </pc:spChg>
        <pc:spChg chg="del">
          <ac:chgData name="Riccardo Rossi" userId="cfd7839ca6e772a1" providerId="LiveId" clId="{14B15833-4E2F-4770-9B55-9ADC9D2ED7C8}" dt="2024-10-14T08:40:49.009" v="4580" actId="21"/>
          <ac:spMkLst>
            <pc:docMk/>
            <pc:sldMk cId="935523828" sldId="286"/>
            <ac:spMk id="13" creationId="{01090610-8F60-B12D-4321-8A7B0CDD9483}"/>
          </ac:spMkLst>
        </pc:spChg>
        <pc:picChg chg="mod">
          <ac:chgData name="Riccardo Rossi" userId="cfd7839ca6e772a1" providerId="LiveId" clId="{14B15833-4E2F-4770-9B55-9ADC9D2ED7C8}" dt="2024-10-14T08:57:45.815" v="5486" actId="1076"/>
          <ac:picMkLst>
            <pc:docMk/>
            <pc:sldMk cId="935523828" sldId="286"/>
            <ac:picMk id="3" creationId="{C8D27801-67FD-A3CF-9564-F4657CCB83CE}"/>
          </ac:picMkLst>
        </pc:picChg>
        <pc:picChg chg="mod">
          <ac:chgData name="Riccardo Rossi" userId="cfd7839ca6e772a1" providerId="LiveId" clId="{14B15833-4E2F-4770-9B55-9ADC9D2ED7C8}" dt="2024-10-14T08:57:45.815" v="5486" actId="1076"/>
          <ac:picMkLst>
            <pc:docMk/>
            <pc:sldMk cId="935523828" sldId="286"/>
            <ac:picMk id="8" creationId="{5AFC5181-3A23-F65C-1582-DB454E0D831A}"/>
          </ac:picMkLst>
        </pc:picChg>
        <pc:picChg chg="del">
          <ac:chgData name="Riccardo Rossi" userId="cfd7839ca6e772a1" providerId="LiveId" clId="{14B15833-4E2F-4770-9B55-9ADC9D2ED7C8}" dt="2024-10-13T10:19:17.575" v="3984" actId="478"/>
          <ac:picMkLst>
            <pc:docMk/>
            <pc:sldMk cId="935523828" sldId="286"/>
            <ac:picMk id="14" creationId="{B9075A58-DFC4-CCB6-418C-25217E0DCC0D}"/>
          </ac:picMkLst>
        </pc:picChg>
      </pc:sldChg>
      <pc:sldChg chg="del">
        <pc:chgData name="Riccardo Rossi" userId="cfd7839ca6e772a1" providerId="LiveId" clId="{14B15833-4E2F-4770-9B55-9ADC9D2ED7C8}" dt="2024-10-13T09:48:25.839" v="2109" actId="47"/>
        <pc:sldMkLst>
          <pc:docMk/>
          <pc:sldMk cId="2679192165" sldId="288"/>
        </pc:sldMkLst>
      </pc:sldChg>
      <pc:sldChg chg="modSp mod">
        <pc:chgData name="Riccardo Rossi" userId="cfd7839ca6e772a1" providerId="LiveId" clId="{14B15833-4E2F-4770-9B55-9ADC9D2ED7C8}" dt="2024-10-13T09:57:00.915" v="2113" actId="1076"/>
        <pc:sldMkLst>
          <pc:docMk/>
          <pc:sldMk cId="3786791733" sldId="289"/>
        </pc:sldMkLst>
        <pc:spChg chg="mod">
          <ac:chgData name="Riccardo Rossi" userId="cfd7839ca6e772a1" providerId="LiveId" clId="{14B15833-4E2F-4770-9B55-9ADC9D2ED7C8}" dt="2024-10-13T09:57:00.915" v="2113" actId="1076"/>
          <ac:spMkLst>
            <pc:docMk/>
            <pc:sldMk cId="3786791733" sldId="289"/>
            <ac:spMk id="3" creationId="{9E3CF988-880C-AA51-779A-8E980B5E3E20}"/>
          </ac:spMkLst>
        </pc:spChg>
        <pc:picChg chg="mod">
          <ac:chgData name="Riccardo Rossi" userId="cfd7839ca6e772a1" providerId="LiveId" clId="{14B15833-4E2F-4770-9B55-9ADC9D2ED7C8}" dt="2024-10-13T09:56:48.456" v="2112" actId="1076"/>
          <ac:picMkLst>
            <pc:docMk/>
            <pc:sldMk cId="3786791733" sldId="289"/>
            <ac:picMk id="2" creationId="{F3272597-7792-F130-8998-18EF3452B559}"/>
          </ac:picMkLst>
        </pc:picChg>
      </pc:sldChg>
      <pc:sldChg chg="addSp modSp mod">
        <pc:chgData name="Riccardo Rossi" userId="cfd7839ca6e772a1" providerId="LiveId" clId="{14B15833-4E2F-4770-9B55-9ADC9D2ED7C8}" dt="2024-10-17T08:59:35.147" v="7276" actId="14100"/>
        <pc:sldMkLst>
          <pc:docMk/>
          <pc:sldMk cId="2653858153" sldId="290"/>
        </pc:sldMkLst>
        <pc:spChg chg="mod">
          <ac:chgData name="Riccardo Rossi" userId="cfd7839ca6e772a1" providerId="LiveId" clId="{14B15833-4E2F-4770-9B55-9ADC9D2ED7C8}" dt="2024-10-13T09:59:27.963" v="2551" actId="20577"/>
          <ac:spMkLst>
            <pc:docMk/>
            <pc:sldMk cId="2653858153" sldId="290"/>
            <ac:spMk id="2" creationId="{B2B01D63-48FD-B878-AA50-15088AFFA384}"/>
          </ac:spMkLst>
        </pc:spChg>
        <pc:spChg chg="add mod">
          <ac:chgData name="Riccardo Rossi" userId="cfd7839ca6e772a1" providerId="LiveId" clId="{14B15833-4E2F-4770-9B55-9ADC9D2ED7C8}" dt="2024-10-17T08:59:35.147" v="7276" actId="14100"/>
          <ac:spMkLst>
            <pc:docMk/>
            <pc:sldMk cId="2653858153" sldId="290"/>
            <ac:spMk id="9" creationId="{B81F96F7-EE01-D4E9-460B-95F58C341005}"/>
          </ac:spMkLst>
        </pc:spChg>
      </pc:sldChg>
      <pc:sldChg chg="modSp mod">
        <pc:chgData name="Riccardo Rossi" userId="cfd7839ca6e772a1" providerId="LiveId" clId="{14B15833-4E2F-4770-9B55-9ADC9D2ED7C8}" dt="2024-10-13T09:59:38.998" v="2553" actId="123"/>
        <pc:sldMkLst>
          <pc:docMk/>
          <pc:sldMk cId="2655386140" sldId="291"/>
        </pc:sldMkLst>
        <pc:spChg chg="mod">
          <ac:chgData name="Riccardo Rossi" userId="cfd7839ca6e772a1" providerId="LiveId" clId="{14B15833-4E2F-4770-9B55-9ADC9D2ED7C8}" dt="2024-10-13T09:59:38.998" v="2553" actId="123"/>
          <ac:spMkLst>
            <pc:docMk/>
            <pc:sldMk cId="2655386140" sldId="291"/>
            <ac:spMk id="3" creationId="{F1748C44-8286-3BF8-1D13-70FA27131139}"/>
          </ac:spMkLst>
        </pc:spChg>
      </pc:sldChg>
      <pc:sldChg chg="add del">
        <pc:chgData name="Riccardo Rossi" userId="cfd7839ca6e772a1" providerId="LiveId" clId="{14B15833-4E2F-4770-9B55-9ADC9D2ED7C8}" dt="2024-10-16T10:39:22.854" v="6038" actId="47"/>
        <pc:sldMkLst>
          <pc:docMk/>
          <pc:sldMk cId="339862035" sldId="292"/>
        </pc:sldMkLst>
      </pc:sldChg>
      <pc:sldChg chg="modSp del mod">
        <pc:chgData name="Riccardo Rossi" userId="cfd7839ca6e772a1" providerId="LiveId" clId="{14B15833-4E2F-4770-9B55-9ADC9D2ED7C8}" dt="2024-10-14T08:55:26.232" v="5216" actId="2696"/>
        <pc:sldMkLst>
          <pc:docMk/>
          <pc:sldMk cId="650619077" sldId="292"/>
        </pc:sldMkLst>
        <pc:spChg chg="mod">
          <ac:chgData name="Riccardo Rossi" userId="cfd7839ca6e772a1" providerId="LiveId" clId="{14B15833-4E2F-4770-9B55-9ADC9D2ED7C8}" dt="2024-10-14T08:52:05.228" v="4946" actId="1076"/>
          <ac:spMkLst>
            <pc:docMk/>
            <pc:sldMk cId="650619077" sldId="292"/>
            <ac:spMk id="26" creationId="{83D07483-C3EB-6EC5-8DE2-6F314EEF97B3}"/>
          </ac:spMkLst>
        </pc:spChg>
        <pc:picChg chg="mod">
          <ac:chgData name="Riccardo Rossi" userId="cfd7839ca6e772a1" providerId="LiveId" clId="{14B15833-4E2F-4770-9B55-9ADC9D2ED7C8}" dt="2024-10-14T08:52:05.228" v="4946" actId="1076"/>
          <ac:picMkLst>
            <pc:docMk/>
            <pc:sldMk cId="650619077" sldId="292"/>
            <ac:picMk id="12" creationId="{D50D3C67-44A1-CF2E-F30F-1796BDA6FF67}"/>
          </ac:picMkLst>
        </pc:picChg>
      </pc:sldChg>
      <pc:sldChg chg="addSp delSp modSp mod">
        <pc:chgData name="Riccardo Rossi" userId="cfd7839ca6e772a1" providerId="LiveId" clId="{14B15833-4E2F-4770-9B55-9ADC9D2ED7C8}" dt="2024-10-16T13:14:32.106" v="6447" actId="1038"/>
        <pc:sldMkLst>
          <pc:docMk/>
          <pc:sldMk cId="2152721639" sldId="296"/>
        </pc:sldMkLst>
        <pc:spChg chg="mod">
          <ac:chgData name="Riccardo Rossi" userId="cfd7839ca6e772a1" providerId="LiveId" clId="{14B15833-4E2F-4770-9B55-9ADC9D2ED7C8}" dt="2024-10-16T13:01:48.689" v="6390" actId="1038"/>
          <ac:spMkLst>
            <pc:docMk/>
            <pc:sldMk cId="2152721639" sldId="296"/>
            <ac:spMk id="20" creationId="{B49398F9-EC70-E2B3-210C-635CFCB97B81}"/>
          </ac:spMkLst>
        </pc:spChg>
        <pc:picChg chg="add mod ord modCrop">
          <ac:chgData name="Riccardo Rossi" userId="cfd7839ca6e772a1" providerId="LiveId" clId="{14B15833-4E2F-4770-9B55-9ADC9D2ED7C8}" dt="2024-10-16T12:59:37.212" v="6367" actId="1076"/>
          <ac:picMkLst>
            <pc:docMk/>
            <pc:sldMk cId="2152721639" sldId="296"/>
            <ac:picMk id="3" creationId="{7A3102A4-906B-F9DE-9F38-5B2B2BC1398B}"/>
          </ac:picMkLst>
        </pc:picChg>
        <pc:picChg chg="del">
          <ac:chgData name="Riccardo Rossi" userId="cfd7839ca6e772a1" providerId="LiveId" clId="{14B15833-4E2F-4770-9B55-9ADC9D2ED7C8}" dt="2024-10-16T12:59:15.664" v="6360" actId="478"/>
          <ac:picMkLst>
            <pc:docMk/>
            <pc:sldMk cId="2152721639" sldId="296"/>
            <ac:picMk id="7" creationId="{7871B8D8-E77A-D972-44D3-0D82A4E4DA00}"/>
          </ac:picMkLst>
        </pc:picChg>
        <pc:cxnChg chg="mod">
          <ac:chgData name="Riccardo Rossi" userId="cfd7839ca6e772a1" providerId="LiveId" clId="{14B15833-4E2F-4770-9B55-9ADC9D2ED7C8}" dt="2024-10-16T13:01:56.848" v="6391" actId="14100"/>
          <ac:cxnSpMkLst>
            <pc:docMk/>
            <pc:sldMk cId="2152721639" sldId="296"/>
            <ac:cxnSpMk id="6" creationId="{8DE1BED9-A337-E3DD-7613-0B7F4FA81EF1}"/>
          </ac:cxnSpMkLst>
        </pc:cxnChg>
        <pc:cxnChg chg="mod">
          <ac:chgData name="Riccardo Rossi" userId="cfd7839ca6e772a1" providerId="LiveId" clId="{14B15833-4E2F-4770-9B55-9ADC9D2ED7C8}" dt="2024-10-16T13:14:32.106" v="6447" actId="1038"/>
          <ac:cxnSpMkLst>
            <pc:docMk/>
            <pc:sldMk cId="2152721639" sldId="296"/>
            <ac:cxnSpMk id="10" creationId="{792E4E97-8AD6-BBD8-F3C1-E22E8D68FA01}"/>
          </ac:cxnSpMkLst>
        </pc:cxnChg>
        <pc:cxnChg chg="mod">
          <ac:chgData name="Riccardo Rossi" userId="cfd7839ca6e772a1" providerId="LiveId" clId="{14B15833-4E2F-4770-9B55-9ADC9D2ED7C8}" dt="2024-10-16T13:01:33.886" v="6371" actId="14100"/>
          <ac:cxnSpMkLst>
            <pc:docMk/>
            <pc:sldMk cId="2152721639" sldId="296"/>
            <ac:cxnSpMk id="13" creationId="{E547D65A-015D-A756-3D52-52D11A9B3A9E}"/>
          </ac:cxnSpMkLst>
        </pc:cxnChg>
      </pc:sldChg>
      <pc:sldChg chg="addSp delSp modSp mod ord">
        <pc:chgData name="Riccardo Rossi" userId="cfd7839ca6e772a1" providerId="LiveId" clId="{14B15833-4E2F-4770-9B55-9ADC9D2ED7C8}" dt="2024-10-20T18:23:32.154" v="7837" actId="6549"/>
        <pc:sldMkLst>
          <pc:docMk/>
          <pc:sldMk cId="526127111" sldId="297"/>
        </pc:sldMkLst>
        <pc:spChg chg="del">
          <ac:chgData name="Riccardo Rossi" userId="cfd7839ca6e772a1" providerId="LiveId" clId="{14B15833-4E2F-4770-9B55-9ADC9D2ED7C8}" dt="2024-10-13T09:22:05.348" v="852" actId="478"/>
          <ac:spMkLst>
            <pc:docMk/>
            <pc:sldMk cId="526127111" sldId="297"/>
            <ac:spMk id="3" creationId="{FA127ED4-5997-FC56-287B-5A1504AA1726}"/>
          </ac:spMkLst>
        </pc:spChg>
        <pc:spChg chg="mod">
          <ac:chgData name="Riccardo Rossi" userId="cfd7839ca6e772a1" providerId="LiveId" clId="{14B15833-4E2F-4770-9B55-9ADC9D2ED7C8}" dt="2024-10-13T09:28:05.828" v="1190" actId="1076"/>
          <ac:spMkLst>
            <pc:docMk/>
            <pc:sldMk cId="526127111" sldId="297"/>
            <ac:spMk id="4" creationId="{6FC630B8-B05B-DFEF-584D-05D5E6F234A6}"/>
          </ac:spMkLst>
        </pc:spChg>
        <pc:spChg chg="add del mod">
          <ac:chgData name="Riccardo Rossi" userId="cfd7839ca6e772a1" providerId="LiveId" clId="{14B15833-4E2F-4770-9B55-9ADC9D2ED7C8}" dt="2024-10-13T09:33:38.540" v="1320" actId="478"/>
          <ac:spMkLst>
            <pc:docMk/>
            <pc:sldMk cId="526127111" sldId="297"/>
            <ac:spMk id="9" creationId="{24D719F9-539E-5952-F20E-F4F97DABA5CD}"/>
          </ac:spMkLst>
        </pc:spChg>
        <pc:spChg chg="add del mod">
          <ac:chgData name="Riccardo Rossi" userId="cfd7839ca6e772a1" providerId="LiveId" clId="{14B15833-4E2F-4770-9B55-9ADC9D2ED7C8}" dt="2024-10-13T09:33:38.540" v="1320" actId="478"/>
          <ac:spMkLst>
            <pc:docMk/>
            <pc:sldMk cId="526127111" sldId="297"/>
            <ac:spMk id="12" creationId="{847C67B4-2716-A311-1A67-BEE3A27B4860}"/>
          </ac:spMkLst>
        </pc:spChg>
        <pc:spChg chg="add del mod">
          <ac:chgData name="Riccardo Rossi" userId="cfd7839ca6e772a1" providerId="LiveId" clId="{14B15833-4E2F-4770-9B55-9ADC9D2ED7C8}" dt="2024-10-13T09:22:17.069" v="860" actId="478"/>
          <ac:spMkLst>
            <pc:docMk/>
            <pc:sldMk cId="526127111" sldId="297"/>
            <ac:spMk id="15" creationId="{5644B997-9B94-6038-64AE-3A69FC00D1F1}"/>
          </ac:spMkLst>
        </pc:spChg>
        <pc:spChg chg="del">
          <ac:chgData name="Riccardo Rossi" userId="cfd7839ca6e772a1" providerId="LiveId" clId="{14B15833-4E2F-4770-9B55-9ADC9D2ED7C8}" dt="2024-10-13T09:22:05.348" v="852" actId="478"/>
          <ac:spMkLst>
            <pc:docMk/>
            <pc:sldMk cId="526127111" sldId="297"/>
            <ac:spMk id="16" creationId="{67D2F6EC-C26F-8840-56C2-89A02718961C}"/>
          </ac:spMkLst>
        </pc:spChg>
        <pc:spChg chg="del">
          <ac:chgData name="Riccardo Rossi" userId="cfd7839ca6e772a1" providerId="LiveId" clId="{14B15833-4E2F-4770-9B55-9ADC9D2ED7C8}" dt="2024-10-13T09:22:05.348" v="852" actId="478"/>
          <ac:spMkLst>
            <pc:docMk/>
            <pc:sldMk cId="526127111" sldId="297"/>
            <ac:spMk id="20" creationId="{B49398F9-EC70-E2B3-210C-635CFCB97B81}"/>
          </ac:spMkLst>
        </pc:spChg>
        <pc:spChg chg="add del mod">
          <ac:chgData name="Riccardo Rossi" userId="cfd7839ca6e772a1" providerId="LiveId" clId="{14B15833-4E2F-4770-9B55-9ADC9D2ED7C8}" dt="2024-10-13T09:33:38.540" v="1320" actId="478"/>
          <ac:spMkLst>
            <pc:docMk/>
            <pc:sldMk cId="526127111" sldId="297"/>
            <ac:spMk id="21" creationId="{24A34D9D-0320-17BA-2611-3CFAF151C87E}"/>
          </ac:spMkLst>
        </pc:spChg>
        <pc:spChg chg="del">
          <ac:chgData name="Riccardo Rossi" userId="cfd7839ca6e772a1" providerId="LiveId" clId="{14B15833-4E2F-4770-9B55-9ADC9D2ED7C8}" dt="2024-10-13T09:22:05.348" v="852" actId="478"/>
          <ac:spMkLst>
            <pc:docMk/>
            <pc:sldMk cId="526127111" sldId="297"/>
            <ac:spMk id="22" creationId="{678D35D8-E2F1-EACA-548F-27B0ED5B9022}"/>
          </ac:spMkLst>
        </pc:spChg>
        <pc:spChg chg="add del mod">
          <ac:chgData name="Riccardo Rossi" userId="cfd7839ca6e772a1" providerId="LiveId" clId="{14B15833-4E2F-4770-9B55-9ADC9D2ED7C8}" dt="2024-10-13T09:33:38.540" v="1320" actId="478"/>
          <ac:spMkLst>
            <pc:docMk/>
            <pc:sldMk cId="526127111" sldId="297"/>
            <ac:spMk id="23" creationId="{12318459-1D9A-B061-A3B7-31A76E57B9EE}"/>
          </ac:spMkLst>
        </pc:spChg>
        <pc:spChg chg="add del mod">
          <ac:chgData name="Riccardo Rossi" userId="cfd7839ca6e772a1" providerId="LiveId" clId="{14B15833-4E2F-4770-9B55-9ADC9D2ED7C8}" dt="2024-10-13T09:33:38.540" v="1320" actId="478"/>
          <ac:spMkLst>
            <pc:docMk/>
            <pc:sldMk cId="526127111" sldId="297"/>
            <ac:spMk id="24" creationId="{DCE6D4ED-0EB7-595F-CE0A-CBA80B265A51}"/>
          </ac:spMkLst>
        </pc:spChg>
        <pc:spChg chg="add del mod">
          <ac:chgData name="Riccardo Rossi" userId="cfd7839ca6e772a1" providerId="LiveId" clId="{14B15833-4E2F-4770-9B55-9ADC9D2ED7C8}" dt="2024-10-13T09:33:38.540" v="1320" actId="478"/>
          <ac:spMkLst>
            <pc:docMk/>
            <pc:sldMk cId="526127111" sldId="297"/>
            <ac:spMk id="25" creationId="{08E2A14B-1739-BBAF-D0D0-71CC0B641A33}"/>
          </ac:spMkLst>
        </pc:spChg>
        <pc:spChg chg="mod">
          <ac:chgData name="Riccardo Rossi" userId="cfd7839ca6e772a1" providerId="LiveId" clId="{14B15833-4E2F-4770-9B55-9ADC9D2ED7C8}" dt="2024-10-13T09:23:46.512" v="864"/>
          <ac:spMkLst>
            <pc:docMk/>
            <pc:sldMk cId="526127111" sldId="297"/>
            <ac:spMk id="29" creationId="{8CB44A02-3E42-EBCA-7284-8C1006DF9938}"/>
          </ac:spMkLst>
        </pc:spChg>
        <pc:spChg chg="mod">
          <ac:chgData name="Riccardo Rossi" userId="cfd7839ca6e772a1" providerId="LiveId" clId="{14B15833-4E2F-4770-9B55-9ADC9D2ED7C8}" dt="2024-10-13T09:23:46.512" v="864"/>
          <ac:spMkLst>
            <pc:docMk/>
            <pc:sldMk cId="526127111" sldId="297"/>
            <ac:spMk id="30" creationId="{33817F03-2E39-9376-F207-E3B962ED5B8C}"/>
          </ac:spMkLst>
        </pc:spChg>
        <pc:spChg chg="mod">
          <ac:chgData name="Riccardo Rossi" userId="cfd7839ca6e772a1" providerId="LiveId" clId="{14B15833-4E2F-4770-9B55-9ADC9D2ED7C8}" dt="2024-10-13T09:23:46.512" v="864"/>
          <ac:spMkLst>
            <pc:docMk/>
            <pc:sldMk cId="526127111" sldId="297"/>
            <ac:spMk id="31" creationId="{C226DCC7-B7BF-6614-68C7-B639F2211041}"/>
          </ac:spMkLst>
        </pc:spChg>
        <pc:spChg chg="mod">
          <ac:chgData name="Riccardo Rossi" userId="cfd7839ca6e772a1" providerId="LiveId" clId="{14B15833-4E2F-4770-9B55-9ADC9D2ED7C8}" dt="2024-10-13T09:23:46.512" v="864"/>
          <ac:spMkLst>
            <pc:docMk/>
            <pc:sldMk cId="526127111" sldId="297"/>
            <ac:spMk id="32" creationId="{A7EDDB58-45DC-8E44-4AC7-999F4A52BA0F}"/>
          </ac:spMkLst>
        </pc:spChg>
        <pc:spChg chg="mod">
          <ac:chgData name="Riccardo Rossi" userId="cfd7839ca6e772a1" providerId="LiveId" clId="{14B15833-4E2F-4770-9B55-9ADC9D2ED7C8}" dt="2024-10-13T09:23:46.512" v="864"/>
          <ac:spMkLst>
            <pc:docMk/>
            <pc:sldMk cId="526127111" sldId="297"/>
            <ac:spMk id="33" creationId="{421628BA-C0C1-BA28-EEB1-3D51BBFF50C3}"/>
          </ac:spMkLst>
        </pc:spChg>
        <pc:spChg chg="mod">
          <ac:chgData name="Riccardo Rossi" userId="cfd7839ca6e772a1" providerId="LiveId" clId="{14B15833-4E2F-4770-9B55-9ADC9D2ED7C8}" dt="2024-10-13T09:23:46.512" v="864"/>
          <ac:spMkLst>
            <pc:docMk/>
            <pc:sldMk cId="526127111" sldId="297"/>
            <ac:spMk id="34" creationId="{60909358-BDBB-FD67-0ADE-6068BD7BA040}"/>
          </ac:spMkLst>
        </pc:spChg>
        <pc:spChg chg="mod">
          <ac:chgData name="Riccardo Rossi" userId="cfd7839ca6e772a1" providerId="LiveId" clId="{14B15833-4E2F-4770-9B55-9ADC9D2ED7C8}" dt="2024-10-13T09:23:46.512" v="864"/>
          <ac:spMkLst>
            <pc:docMk/>
            <pc:sldMk cId="526127111" sldId="297"/>
            <ac:spMk id="35" creationId="{CB6B3F6F-F58E-F3D5-55AD-B1236440F2F2}"/>
          </ac:spMkLst>
        </pc:spChg>
        <pc:spChg chg="mod">
          <ac:chgData name="Riccardo Rossi" userId="cfd7839ca6e772a1" providerId="LiveId" clId="{14B15833-4E2F-4770-9B55-9ADC9D2ED7C8}" dt="2024-10-13T09:23:46.512" v="864"/>
          <ac:spMkLst>
            <pc:docMk/>
            <pc:sldMk cId="526127111" sldId="297"/>
            <ac:spMk id="36" creationId="{53B0BAB9-8B02-3476-8CED-DC3246553042}"/>
          </ac:spMkLst>
        </pc:spChg>
        <pc:spChg chg="mod">
          <ac:chgData name="Riccardo Rossi" userId="cfd7839ca6e772a1" providerId="LiveId" clId="{14B15833-4E2F-4770-9B55-9ADC9D2ED7C8}" dt="2024-10-13T09:23:46.512" v="864"/>
          <ac:spMkLst>
            <pc:docMk/>
            <pc:sldMk cId="526127111" sldId="297"/>
            <ac:spMk id="37" creationId="{AAB0A9B2-2772-D925-C4E3-C99FECE5C0E7}"/>
          </ac:spMkLst>
        </pc:spChg>
        <pc:spChg chg="mod">
          <ac:chgData name="Riccardo Rossi" userId="cfd7839ca6e772a1" providerId="LiveId" clId="{14B15833-4E2F-4770-9B55-9ADC9D2ED7C8}" dt="2024-10-13T09:23:46.512" v="864"/>
          <ac:spMkLst>
            <pc:docMk/>
            <pc:sldMk cId="526127111" sldId="297"/>
            <ac:spMk id="38" creationId="{EC650EDE-57EA-0733-4E02-FD7C0AFE8B86}"/>
          </ac:spMkLst>
        </pc:spChg>
        <pc:spChg chg="mod">
          <ac:chgData name="Riccardo Rossi" userId="cfd7839ca6e772a1" providerId="LiveId" clId="{14B15833-4E2F-4770-9B55-9ADC9D2ED7C8}" dt="2024-10-13T09:23:46.512" v="864"/>
          <ac:spMkLst>
            <pc:docMk/>
            <pc:sldMk cId="526127111" sldId="297"/>
            <ac:spMk id="39" creationId="{F5F8DA8B-E340-C716-197C-7A1A99210898}"/>
          </ac:spMkLst>
        </pc:spChg>
        <pc:spChg chg="mod">
          <ac:chgData name="Riccardo Rossi" userId="cfd7839ca6e772a1" providerId="LiveId" clId="{14B15833-4E2F-4770-9B55-9ADC9D2ED7C8}" dt="2024-10-13T09:23:46.512" v="864"/>
          <ac:spMkLst>
            <pc:docMk/>
            <pc:sldMk cId="526127111" sldId="297"/>
            <ac:spMk id="40" creationId="{6909F3DA-9408-55A3-DDA5-D379127CCFC6}"/>
          </ac:spMkLst>
        </pc:spChg>
        <pc:spChg chg="mod">
          <ac:chgData name="Riccardo Rossi" userId="cfd7839ca6e772a1" providerId="LiveId" clId="{14B15833-4E2F-4770-9B55-9ADC9D2ED7C8}" dt="2024-10-13T09:23:46.512" v="864"/>
          <ac:spMkLst>
            <pc:docMk/>
            <pc:sldMk cId="526127111" sldId="297"/>
            <ac:spMk id="41" creationId="{06BDDC81-DD68-F93A-881E-4BDBA4AE4647}"/>
          </ac:spMkLst>
        </pc:spChg>
        <pc:spChg chg="mod">
          <ac:chgData name="Riccardo Rossi" userId="cfd7839ca6e772a1" providerId="LiveId" clId="{14B15833-4E2F-4770-9B55-9ADC9D2ED7C8}" dt="2024-10-13T09:23:46.512" v="864"/>
          <ac:spMkLst>
            <pc:docMk/>
            <pc:sldMk cId="526127111" sldId="297"/>
            <ac:spMk id="42" creationId="{1184F381-57E5-D069-75FC-7E3CB5733476}"/>
          </ac:spMkLst>
        </pc:spChg>
        <pc:spChg chg="mod">
          <ac:chgData name="Riccardo Rossi" userId="cfd7839ca6e772a1" providerId="LiveId" clId="{14B15833-4E2F-4770-9B55-9ADC9D2ED7C8}" dt="2024-10-13T09:23:46.512" v="864"/>
          <ac:spMkLst>
            <pc:docMk/>
            <pc:sldMk cId="526127111" sldId="297"/>
            <ac:spMk id="43" creationId="{BC8FCA3B-15B2-2CD0-A2D4-8D19B8A1B74A}"/>
          </ac:spMkLst>
        </pc:spChg>
        <pc:spChg chg="mod">
          <ac:chgData name="Riccardo Rossi" userId="cfd7839ca6e772a1" providerId="LiveId" clId="{14B15833-4E2F-4770-9B55-9ADC9D2ED7C8}" dt="2024-10-13T09:23:46.512" v="864"/>
          <ac:spMkLst>
            <pc:docMk/>
            <pc:sldMk cId="526127111" sldId="297"/>
            <ac:spMk id="44" creationId="{252E23D1-304D-E93C-ED4C-93DE7C0954E8}"/>
          </ac:spMkLst>
        </pc:spChg>
        <pc:spChg chg="mod">
          <ac:chgData name="Riccardo Rossi" userId="cfd7839ca6e772a1" providerId="LiveId" clId="{14B15833-4E2F-4770-9B55-9ADC9D2ED7C8}" dt="2024-10-13T09:23:46.512" v="864"/>
          <ac:spMkLst>
            <pc:docMk/>
            <pc:sldMk cId="526127111" sldId="297"/>
            <ac:spMk id="45" creationId="{976647ED-7C08-ABB6-E02C-6CA35015DC82}"/>
          </ac:spMkLst>
        </pc:spChg>
        <pc:spChg chg="mod">
          <ac:chgData name="Riccardo Rossi" userId="cfd7839ca6e772a1" providerId="LiveId" clId="{14B15833-4E2F-4770-9B55-9ADC9D2ED7C8}" dt="2024-10-13T09:23:46.512" v="864"/>
          <ac:spMkLst>
            <pc:docMk/>
            <pc:sldMk cId="526127111" sldId="297"/>
            <ac:spMk id="46" creationId="{0B82C1BC-1DBE-F029-E009-9A6D449D7ECA}"/>
          </ac:spMkLst>
        </pc:spChg>
        <pc:spChg chg="mod">
          <ac:chgData name="Riccardo Rossi" userId="cfd7839ca6e772a1" providerId="LiveId" clId="{14B15833-4E2F-4770-9B55-9ADC9D2ED7C8}" dt="2024-10-13T09:23:46.512" v="864"/>
          <ac:spMkLst>
            <pc:docMk/>
            <pc:sldMk cId="526127111" sldId="297"/>
            <ac:spMk id="47" creationId="{B348B64A-0F5A-81AA-060D-AC1FCB17FE7B}"/>
          </ac:spMkLst>
        </pc:spChg>
        <pc:spChg chg="mod">
          <ac:chgData name="Riccardo Rossi" userId="cfd7839ca6e772a1" providerId="LiveId" clId="{14B15833-4E2F-4770-9B55-9ADC9D2ED7C8}" dt="2024-10-13T09:23:46.512" v="864"/>
          <ac:spMkLst>
            <pc:docMk/>
            <pc:sldMk cId="526127111" sldId="297"/>
            <ac:spMk id="48" creationId="{5B44748C-511A-E05E-4D0D-7ED553C1E3A4}"/>
          </ac:spMkLst>
        </pc:spChg>
        <pc:spChg chg="mod">
          <ac:chgData name="Riccardo Rossi" userId="cfd7839ca6e772a1" providerId="LiveId" clId="{14B15833-4E2F-4770-9B55-9ADC9D2ED7C8}" dt="2024-10-13T09:23:46.512" v="864"/>
          <ac:spMkLst>
            <pc:docMk/>
            <pc:sldMk cId="526127111" sldId="297"/>
            <ac:spMk id="49" creationId="{380B413F-2120-0220-1076-B2D5052F70A6}"/>
          </ac:spMkLst>
        </pc:spChg>
        <pc:spChg chg="mod">
          <ac:chgData name="Riccardo Rossi" userId="cfd7839ca6e772a1" providerId="LiveId" clId="{14B15833-4E2F-4770-9B55-9ADC9D2ED7C8}" dt="2024-10-13T09:23:46.512" v="864"/>
          <ac:spMkLst>
            <pc:docMk/>
            <pc:sldMk cId="526127111" sldId="297"/>
            <ac:spMk id="50" creationId="{A9994FD1-53FE-B036-4767-EAB09A42BD97}"/>
          </ac:spMkLst>
        </pc:spChg>
        <pc:spChg chg="mod">
          <ac:chgData name="Riccardo Rossi" userId="cfd7839ca6e772a1" providerId="LiveId" clId="{14B15833-4E2F-4770-9B55-9ADC9D2ED7C8}" dt="2024-10-13T09:23:46.512" v="864"/>
          <ac:spMkLst>
            <pc:docMk/>
            <pc:sldMk cId="526127111" sldId="297"/>
            <ac:spMk id="51" creationId="{A22D66BC-ECCF-B97B-7A5F-430C7E2651B3}"/>
          </ac:spMkLst>
        </pc:spChg>
        <pc:spChg chg="mod">
          <ac:chgData name="Riccardo Rossi" userId="cfd7839ca6e772a1" providerId="LiveId" clId="{14B15833-4E2F-4770-9B55-9ADC9D2ED7C8}" dt="2024-10-13T09:23:46.512" v="864"/>
          <ac:spMkLst>
            <pc:docMk/>
            <pc:sldMk cId="526127111" sldId="297"/>
            <ac:spMk id="52" creationId="{25BF0135-912F-2F5E-D9A3-CAE82DD0D16F}"/>
          </ac:spMkLst>
        </pc:spChg>
        <pc:spChg chg="mod">
          <ac:chgData name="Riccardo Rossi" userId="cfd7839ca6e772a1" providerId="LiveId" clId="{14B15833-4E2F-4770-9B55-9ADC9D2ED7C8}" dt="2024-10-13T09:23:46.512" v="864"/>
          <ac:spMkLst>
            <pc:docMk/>
            <pc:sldMk cId="526127111" sldId="297"/>
            <ac:spMk id="53" creationId="{106640AD-0D69-40DB-4411-518D33601CA1}"/>
          </ac:spMkLst>
        </pc:spChg>
        <pc:spChg chg="mod">
          <ac:chgData name="Riccardo Rossi" userId="cfd7839ca6e772a1" providerId="LiveId" clId="{14B15833-4E2F-4770-9B55-9ADC9D2ED7C8}" dt="2024-10-13T09:23:46.512" v="864"/>
          <ac:spMkLst>
            <pc:docMk/>
            <pc:sldMk cId="526127111" sldId="297"/>
            <ac:spMk id="54" creationId="{2FC3F145-2257-5E3F-CCEF-FAC1A3244FC9}"/>
          </ac:spMkLst>
        </pc:spChg>
        <pc:spChg chg="mod">
          <ac:chgData name="Riccardo Rossi" userId="cfd7839ca6e772a1" providerId="LiveId" clId="{14B15833-4E2F-4770-9B55-9ADC9D2ED7C8}" dt="2024-10-13T09:23:46.512" v="864"/>
          <ac:spMkLst>
            <pc:docMk/>
            <pc:sldMk cId="526127111" sldId="297"/>
            <ac:spMk id="55" creationId="{0EB4B824-3D71-A218-408F-BE3B1F04693B}"/>
          </ac:spMkLst>
        </pc:spChg>
        <pc:spChg chg="mod">
          <ac:chgData name="Riccardo Rossi" userId="cfd7839ca6e772a1" providerId="LiveId" clId="{14B15833-4E2F-4770-9B55-9ADC9D2ED7C8}" dt="2024-10-13T09:23:46.512" v="864"/>
          <ac:spMkLst>
            <pc:docMk/>
            <pc:sldMk cId="526127111" sldId="297"/>
            <ac:spMk id="56" creationId="{7B9CB60C-03EF-8EE2-A0D7-953997BC1F89}"/>
          </ac:spMkLst>
        </pc:spChg>
        <pc:spChg chg="mod">
          <ac:chgData name="Riccardo Rossi" userId="cfd7839ca6e772a1" providerId="LiveId" clId="{14B15833-4E2F-4770-9B55-9ADC9D2ED7C8}" dt="2024-10-13T09:23:46.512" v="864"/>
          <ac:spMkLst>
            <pc:docMk/>
            <pc:sldMk cId="526127111" sldId="297"/>
            <ac:spMk id="57" creationId="{28C16C51-07D0-B3C2-7C81-9A7614BD78F3}"/>
          </ac:spMkLst>
        </pc:spChg>
        <pc:spChg chg="mod">
          <ac:chgData name="Riccardo Rossi" userId="cfd7839ca6e772a1" providerId="LiveId" clId="{14B15833-4E2F-4770-9B55-9ADC9D2ED7C8}" dt="2024-10-13T09:23:46.512" v="864"/>
          <ac:spMkLst>
            <pc:docMk/>
            <pc:sldMk cId="526127111" sldId="297"/>
            <ac:spMk id="58" creationId="{2F55458F-0EEA-3416-1B46-44E4FA774B71}"/>
          </ac:spMkLst>
        </pc:spChg>
        <pc:spChg chg="mod">
          <ac:chgData name="Riccardo Rossi" userId="cfd7839ca6e772a1" providerId="LiveId" clId="{14B15833-4E2F-4770-9B55-9ADC9D2ED7C8}" dt="2024-10-13T09:23:46.512" v="864"/>
          <ac:spMkLst>
            <pc:docMk/>
            <pc:sldMk cId="526127111" sldId="297"/>
            <ac:spMk id="59" creationId="{8E9A7368-DC03-1CC6-F961-154078878A80}"/>
          </ac:spMkLst>
        </pc:spChg>
        <pc:spChg chg="mod">
          <ac:chgData name="Riccardo Rossi" userId="cfd7839ca6e772a1" providerId="LiveId" clId="{14B15833-4E2F-4770-9B55-9ADC9D2ED7C8}" dt="2024-10-13T09:23:46.512" v="864"/>
          <ac:spMkLst>
            <pc:docMk/>
            <pc:sldMk cId="526127111" sldId="297"/>
            <ac:spMk id="60" creationId="{9AFAB1E6-2A01-5DA3-53AD-222251BF3CE3}"/>
          </ac:spMkLst>
        </pc:spChg>
        <pc:spChg chg="mod">
          <ac:chgData name="Riccardo Rossi" userId="cfd7839ca6e772a1" providerId="LiveId" clId="{14B15833-4E2F-4770-9B55-9ADC9D2ED7C8}" dt="2024-10-13T09:23:46.512" v="864"/>
          <ac:spMkLst>
            <pc:docMk/>
            <pc:sldMk cId="526127111" sldId="297"/>
            <ac:spMk id="61" creationId="{1A815BA1-E3D2-4D43-41A1-6925855FE8C5}"/>
          </ac:spMkLst>
        </pc:spChg>
        <pc:spChg chg="mod">
          <ac:chgData name="Riccardo Rossi" userId="cfd7839ca6e772a1" providerId="LiveId" clId="{14B15833-4E2F-4770-9B55-9ADC9D2ED7C8}" dt="2024-10-13T09:23:46.512" v="864"/>
          <ac:spMkLst>
            <pc:docMk/>
            <pc:sldMk cId="526127111" sldId="297"/>
            <ac:spMk id="62" creationId="{79F1BD5A-FA6A-D82C-FEDE-44C70DE87286}"/>
          </ac:spMkLst>
        </pc:spChg>
        <pc:spChg chg="mod">
          <ac:chgData name="Riccardo Rossi" userId="cfd7839ca6e772a1" providerId="LiveId" clId="{14B15833-4E2F-4770-9B55-9ADC9D2ED7C8}" dt="2024-10-13T09:23:46.512" v="864"/>
          <ac:spMkLst>
            <pc:docMk/>
            <pc:sldMk cId="526127111" sldId="297"/>
            <ac:spMk id="63" creationId="{5C0E8EDA-20DE-045F-F5BC-030A97EAE250}"/>
          </ac:spMkLst>
        </pc:spChg>
        <pc:spChg chg="mod">
          <ac:chgData name="Riccardo Rossi" userId="cfd7839ca6e772a1" providerId="LiveId" clId="{14B15833-4E2F-4770-9B55-9ADC9D2ED7C8}" dt="2024-10-13T09:23:46.512" v="864"/>
          <ac:spMkLst>
            <pc:docMk/>
            <pc:sldMk cId="526127111" sldId="297"/>
            <ac:spMk id="64" creationId="{5D6B3AAF-4CEA-FE86-8C5C-BE2A5DA9E8D8}"/>
          </ac:spMkLst>
        </pc:spChg>
        <pc:spChg chg="mod">
          <ac:chgData name="Riccardo Rossi" userId="cfd7839ca6e772a1" providerId="LiveId" clId="{14B15833-4E2F-4770-9B55-9ADC9D2ED7C8}" dt="2024-10-13T09:23:46.512" v="864"/>
          <ac:spMkLst>
            <pc:docMk/>
            <pc:sldMk cId="526127111" sldId="297"/>
            <ac:spMk id="65" creationId="{828048B5-DC7A-3EFA-4CE1-0EDBAF797AA7}"/>
          </ac:spMkLst>
        </pc:spChg>
        <pc:spChg chg="mod">
          <ac:chgData name="Riccardo Rossi" userId="cfd7839ca6e772a1" providerId="LiveId" clId="{14B15833-4E2F-4770-9B55-9ADC9D2ED7C8}" dt="2024-10-13T09:23:46.512" v="864"/>
          <ac:spMkLst>
            <pc:docMk/>
            <pc:sldMk cId="526127111" sldId="297"/>
            <ac:spMk id="66" creationId="{B6014BCE-B035-1D4F-F2D2-81E1603C0638}"/>
          </ac:spMkLst>
        </pc:spChg>
        <pc:spChg chg="mod">
          <ac:chgData name="Riccardo Rossi" userId="cfd7839ca6e772a1" providerId="LiveId" clId="{14B15833-4E2F-4770-9B55-9ADC9D2ED7C8}" dt="2024-10-13T09:23:46.512" v="864"/>
          <ac:spMkLst>
            <pc:docMk/>
            <pc:sldMk cId="526127111" sldId="297"/>
            <ac:spMk id="67" creationId="{CB106D95-46DB-D50E-BAFF-3598F11BEE14}"/>
          </ac:spMkLst>
        </pc:spChg>
        <pc:spChg chg="mod">
          <ac:chgData name="Riccardo Rossi" userId="cfd7839ca6e772a1" providerId="LiveId" clId="{14B15833-4E2F-4770-9B55-9ADC9D2ED7C8}" dt="2024-10-13T09:23:46.512" v="864"/>
          <ac:spMkLst>
            <pc:docMk/>
            <pc:sldMk cId="526127111" sldId="297"/>
            <ac:spMk id="68" creationId="{DCD73C7B-363B-718E-AEDC-8CFEFD59ECEC}"/>
          </ac:spMkLst>
        </pc:spChg>
        <pc:spChg chg="mod">
          <ac:chgData name="Riccardo Rossi" userId="cfd7839ca6e772a1" providerId="LiveId" clId="{14B15833-4E2F-4770-9B55-9ADC9D2ED7C8}" dt="2024-10-13T09:23:46.512" v="864"/>
          <ac:spMkLst>
            <pc:docMk/>
            <pc:sldMk cId="526127111" sldId="297"/>
            <ac:spMk id="69" creationId="{97286B73-8A95-6FAD-962D-E47D8967B5AB}"/>
          </ac:spMkLst>
        </pc:spChg>
        <pc:spChg chg="mod">
          <ac:chgData name="Riccardo Rossi" userId="cfd7839ca6e772a1" providerId="LiveId" clId="{14B15833-4E2F-4770-9B55-9ADC9D2ED7C8}" dt="2024-10-13T09:23:46.512" v="864"/>
          <ac:spMkLst>
            <pc:docMk/>
            <pc:sldMk cId="526127111" sldId="297"/>
            <ac:spMk id="70" creationId="{47DCA7CE-B101-D844-9874-10BD8EAA94A6}"/>
          </ac:spMkLst>
        </pc:spChg>
        <pc:spChg chg="mod">
          <ac:chgData name="Riccardo Rossi" userId="cfd7839ca6e772a1" providerId="LiveId" clId="{14B15833-4E2F-4770-9B55-9ADC9D2ED7C8}" dt="2024-10-13T09:23:46.512" v="864"/>
          <ac:spMkLst>
            <pc:docMk/>
            <pc:sldMk cId="526127111" sldId="297"/>
            <ac:spMk id="71" creationId="{0D81F986-2A9A-53FA-F058-EC667E353099}"/>
          </ac:spMkLst>
        </pc:spChg>
        <pc:spChg chg="mod">
          <ac:chgData name="Riccardo Rossi" userId="cfd7839ca6e772a1" providerId="LiveId" clId="{14B15833-4E2F-4770-9B55-9ADC9D2ED7C8}" dt="2024-10-13T09:23:46.512" v="864"/>
          <ac:spMkLst>
            <pc:docMk/>
            <pc:sldMk cId="526127111" sldId="297"/>
            <ac:spMk id="72" creationId="{9FD25136-8C51-5E07-22D1-CC8B45AA2610}"/>
          </ac:spMkLst>
        </pc:spChg>
        <pc:spChg chg="mod">
          <ac:chgData name="Riccardo Rossi" userId="cfd7839ca6e772a1" providerId="LiveId" clId="{14B15833-4E2F-4770-9B55-9ADC9D2ED7C8}" dt="2024-10-13T09:23:46.512" v="864"/>
          <ac:spMkLst>
            <pc:docMk/>
            <pc:sldMk cId="526127111" sldId="297"/>
            <ac:spMk id="73" creationId="{20DCFCDD-AC4D-BCD2-47B9-C35695BDCD56}"/>
          </ac:spMkLst>
        </pc:spChg>
        <pc:spChg chg="mod">
          <ac:chgData name="Riccardo Rossi" userId="cfd7839ca6e772a1" providerId="LiveId" clId="{14B15833-4E2F-4770-9B55-9ADC9D2ED7C8}" dt="2024-10-13T09:23:46.512" v="864"/>
          <ac:spMkLst>
            <pc:docMk/>
            <pc:sldMk cId="526127111" sldId="297"/>
            <ac:spMk id="74" creationId="{A3FB9FCB-F01A-E80A-5076-E2C90CDC3DBE}"/>
          </ac:spMkLst>
        </pc:spChg>
        <pc:spChg chg="mod">
          <ac:chgData name="Riccardo Rossi" userId="cfd7839ca6e772a1" providerId="LiveId" clId="{14B15833-4E2F-4770-9B55-9ADC9D2ED7C8}" dt="2024-10-13T09:23:46.512" v="864"/>
          <ac:spMkLst>
            <pc:docMk/>
            <pc:sldMk cId="526127111" sldId="297"/>
            <ac:spMk id="75" creationId="{5EA443C9-93D0-311F-C5E2-CF42B3594ABD}"/>
          </ac:spMkLst>
        </pc:spChg>
        <pc:spChg chg="mod">
          <ac:chgData name="Riccardo Rossi" userId="cfd7839ca6e772a1" providerId="LiveId" clId="{14B15833-4E2F-4770-9B55-9ADC9D2ED7C8}" dt="2024-10-13T09:23:46.512" v="864"/>
          <ac:spMkLst>
            <pc:docMk/>
            <pc:sldMk cId="526127111" sldId="297"/>
            <ac:spMk id="76" creationId="{176C60CC-F90C-30AE-79CA-B6647AC89CE8}"/>
          </ac:spMkLst>
        </pc:spChg>
        <pc:spChg chg="mod">
          <ac:chgData name="Riccardo Rossi" userId="cfd7839ca6e772a1" providerId="LiveId" clId="{14B15833-4E2F-4770-9B55-9ADC9D2ED7C8}" dt="2024-10-13T09:23:46.512" v="864"/>
          <ac:spMkLst>
            <pc:docMk/>
            <pc:sldMk cId="526127111" sldId="297"/>
            <ac:spMk id="77" creationId="{37D707B9-28FE-9AEB-0B5C-50C967E7CEAE}"/>
          </ac:spMkLst>
        </pc:spChg>
        <pc:spChg chg="mod">
          <ac:chgData name="Riccardo Rossi" userId="cfd7839ca6e772a1" providerId="LiveId" clId="{14B15833-4E2F-4770-9B55-9ADC9D2ED7C8}" dt="2024-10-13T09:23:46.512" v="864"/>
          <ac:spMkLst>
            <pc:docMk/>
            <pc:sldMk cId="526127111" sldId="297"/>
            <ac:spMk id="78" creationId="{B60BDC31-D0E9-1DFB-CA17-52C9F40A7553}"/>
          </ac:spMkLst>
        </pc:spChg>
        <pc:spChg chg="mod">
          <ac:chgData name="Riccardo Rossi" userId="cfd7839ca6e772a1" providerId="LiveId" clId="{14B15833-4E2F-4770-9B55-9ADC9D2ED7C8}" dt="2024-10-13T09:23:46.512" v="864"/>
          <ac:spMkLst>
            <pc:docMk/>
            <pc:sldMk cId="526127111" sldId="297"/>
            <ac:spMk id="79" creationId="{61495A5B-917D-A8A2-1197-ECC64359EBF5}"/>
          </ac:spMkLst>
        </pc:spChg>
        <pc:spChg chg="mod">
          <ac:chgData name="Riccardo Rossi" userId="cfd7839ca6e772a1" providerId="LiveId" clId="{14B15833-4E2F-4770-9B55-9ADC9D2ED7C8}" dt="2024-10-13T09:23:46.512" v="864"/>
          <ac:spMkLst>
            <pc:docMk/>
            <pc:sldMk cId="526127111" sldId="297"/>
            <ac:spMk id="80" creationId="{79B62173-F38E-A1BB-B7AC-2BD7DBF316AE}"/>
          </ac:spMkLst>
        </pc:spChg>
        <pc:spChg chg="mod">
          <ac:chgData name="Riccardo Rossi" userId="cfd7839ca6e772a1" providerId="LiveId" clId="{14B15833-4E2F-4770-9B55-9ADC9D2ED7C8}" dt="2024-10-13T09:23:46.512" v="864"/>
          <ac:spMkLst>
            <pc:docMk/>
            <pc:sldMk cId="526127111" sldId="297"/>
            <ac:spMk id="81" creationId="{96E38463-9027-25AA-4587-8FB730A7A35E}"/>
          </ac:spMkLst>
        </pc:spChg>
        <pc:spChg chg="mod">
          <ac:chgData name="Riccardo Rossi" userId="cfd7839ca6e772a1" providerId="LiveId" clId="{14B15833-4E2F-4770-9B55-9ADC9D2ED7C8}" dt="2024-10-13T09:23:46.512" v="864"/>
          <ac:spMkLst>
            <pc:docMk/>
            <pc:sldMk cId="526127111" sldId="297"/>
            <ac:spMk id="82" creationId="{D6CC3791-1C24-3ADD-88E8-91E84DAB35FE}"/>
          </ac:spMkLst>
        </pc:spChg>
        <pc:spChg chg="mod">
          <ac:chgData name="Riccardo Rossi" userId="cfd7839ca6e772a1" providerId="LiveId" clId="{14B15833-4E2F-4770-9B55-9ADC9D2ED7C8}" dt="2024-10-13T09:23:46.512" v="864"/>
          <ac:spMkLst>
            <pc:docMk/>
            <pc:sldMk cId="526127111" sldId="297"/>
            <ac:spMk id="83" creationId="{1FD56A9D-2AFB-DD72-51B3-879F49347FE5}"/>
          </ac:spMkLst>
        </pc:spChg>
        <pc:spChg chg="mod">
          <ac:chgData name="Riccardo Rossi" userId="cfd7839ca6e772a1" providerId="LiveId" clId="{14B15833-4E2F-4770-9B55-9ADC9D2ED7C8}" dt="2024-10-13T09:23:46.512" v="864"/>
          <ac:spMkLst>
            <pc:docMk/>
            <pc:sldMk cId="526127111" sldId="297"/>
            <ac:spMk id="84" creationId="{D52C3028-DB60-CE59-1C3D-71ADA3D2A5BD}"/>
          </ac:spMkLst>
        </pc:spChg>
        <pc:spChg chg="mod">
          <ac:chgData name="Riccardo Rossi" userId="cfd7839ca6e772a1" providerId="LiveId" clId="{14B15833-4E2F-4770-9B55-9ADC9D2ED7C8}" dt="2024-10-13T09:23:46.512" v="864"/>
          <ac:spMkLst>
            <pc:docMk/>
            <pc:sldMk cId="526127111" sldId="297"/>
            <ac:spMk id="85" creationId="{FA308212-EF11-A152-B71B-9C37F42D8103}"/>
          </ac:spMkLst>
        </pc:spChg>
        <pc:spChg chg="mod">
          <ac:chgData name="Riccardo Rossi" userId="cfd7839ca6e772a1" providerId="LiveId" clId="{14B15833-4E2F-4770-9B55-9ADC9D2ED7C8}" dt="2024-10-13T09:23:46.512" v="864"/>
          <ac:spMkLst>
            <pc:docMk/>
            <pc:sldMk cId="526127111" sldId="297"/>
            <ac:spMk id="86" creationId="{2D43231F-11A3-DCEE-0690-46016AA6B217}"/>
          </ac:spMkLst>
        </pc:spChg>
        <pc:spChg chg="mod">
          <ac:chgData name="Riccardo Rossi" userId="cfd7839ca6e772a1" providerId="LiveId" clId="{14B15833-4E2F-4770-9B55-9ADC9D2ED7C8}" dt="2024-10-13T09:23:46.512" v="864"/>
          <ac:spMkLst>
            <pc:docMk/>
            <pc:sldMk cId="526127111" sldId="297"/>
            <ac:spMk id="87" creationId="{D8F9FFFF-8ADE-FBE8-86EB-FCD8A6D5C4CC}"/>
          </ac:spMkLst>
        </pc:spChg>
        <pc:spChg chg="mod">
          <ac:chgData name="Riccardo Rossi" userId="cfd7839ca6e772a1" providerId="LiveId" clId="{14B15833-4E2F-4770-9B55-9ADC9D2ED7C8}" dt="2024-10-13T09:23:46.512" v="864"/>
          <ac:spMkLst>
            <pc:docMk/>
            <pc:sldMk cId="526127111" sldId="297"/>
            <ac:spMk id="88" creationId="{E746CE02-CA8B-A6D6-9ADE-1BA5734E8484}"/>
          </ac:spMkLst>
        </pc:spChg>
        <pc:spChg chg="mod">
          <ac:chgData name="Riccardo Rossi" userId="cfd7839ca6e772a1" providerId="LiveId" clId="{14B15833-4E2F-4770-9B55-9ADC9D2ED7C8}" dt="2024-10-13T09:23:46.512" v="864"/>
          <ac:spMkLst>
            <pc:docMk/>
            <pc:sldMk cId="526127111" sldId="297"/>
            <ac:spMk id="89" creationId="{CBAB91CA-2D76-315D-B8BD-096BFB596D58}"/>
          </ac:spMkLst>
        </pc:spChg>
        <pc:spChg chg="mod">
          <ac:chgData name="Riccardo Rossi" userId="cfd7839ca6e772a1" providerId="LiveId" clId="{14B15833-4E2F-4770-9B55-9ADC9D2ED7C8}" dt="2024-10-13T09:23:46.512" v="864"/>
          <ac:spMkLst>
            <pc:docMk/>
            <pc:sldMk cId="526127111" sldId="297"/>
            <ac:spMk id="90" creationId="{DE5BB43E-97F4-BD1E-6856-C25C0F6D8B77}"/>
          </ac:spMkLst>
        </pc:spChg>
        <pc:spChg chg="mod">
          <ac:chgData name="Riccardo Rossi" userId="cfd7839ca6e772a1" providerId="LiveId" clId="{14B15833-4E2F-4770-9B55-9ADC9D2ED7C8}" dt="2024-10-13T09:23:46.512" v="864"/>
          <ac:spMkLst>
            <pc:docMk/>
            <pc:sldMk cId="526127111" sldId="297"/>
            <ac:spMk id="91" creationId="{61D7C85F-8722-4B06-968E-3816C0B75CE4}"/>
          </ac:spMkLst>
        </pc:spChg>
        <pc:spChg chg="mod">
          <ac:chgData name="Riccardo Rossi" userId="cfd7839ca6e772a1" providerId="LiveId" clId="{14B15833-4E2F-4770-9B55-9ADC9D2ED7C8}" dt="2024-10-13T09:23:46.512" v="864"/>
          <ac:spMkLst>
            <pc:docMk/>
            <pc:sldMk cId="526127111" sldId="297"/>
            <ac:spMk id="92" creationId="{5E351B98-8695-F704-C84F-097C3CD59CB4}"/>
          </ac:spMkLst>
        </pc:spChg>
        <pc:spChg chg="mod">
          <ac:chgData name="Riccardo Rossi" userId="cfd7839ca6e772a1" providerId="LiveId" clId="{14B15833-4E2F-4770-9B55-9ADC9D2ED7C8}" dt="2024-10-13T09:23:46.512" v="864"/>
          <ac:spMkLst>
            <pc:docMk/>
            <pc:sldMk cId="526127111" sldId="297"/>
            <ac:spMk id="93" creationId="{893E5ECB-EF47-937A-CC94-A9858E78DC6F}"/>
          </ac:spMkLst>
        </pc:spChg>
        <pc:spChg chg="mod">
          <ac:chgData name="Riccardo Rossi" userId="cfd7839ca6e772a1" providerId="LiveId" clId="{14B15833-4E2F-4770-9B55-9ADC9D2ED7C8}" dt="2024-10-13T09:23:46.512" v="864"/>
          <ac:spMkLst>
            <pc:docMk/>
            <pc:sldMk cId="526127111" sldId="297"/>
            <ac:spMk id="94" creationId="{07DDDA19-48FB-01CD-8DCE-0FFF0CA2698C}"/>
          </ac:spMkLst>
        </pc:spChg>
        <pc:spChg chg="mod">
          <ac:chgData name="Riccardo Rossi" userId="cfd7839ca6e772a1" providerId="LiveId" clId="{14B15833-4E2F-4770-9B55-9ADC9D2ED7C8}" dt="2024-10-13T09:23:46.512" v="864"/>
          <ac:spMkLst>
            <pc:docMk/>
            <pc:sldMk cId="526127111" sldId="297"/>
            <ac:spMk id="95" creationId="{6BD929FD-839A-088C-77AF-7BCAFC8B0FC2}"/>
          </ac:spMkLst>
        </pc:spChg>
        <pc:spChg chg="mod">
          <ac:chgData name="Riccardo Rossi" userId="cfd7839ca6e772a1" providerId="LiveId" clId="{14B15833-4E2F-4770-9B55-9ADC9D2ED7C8}" dt="2024-10-13T09:23:46.512" v="864"/>
          <ac:spMkLst>
            <pc:docMk/>
            <pc:sldMk cId="526127111" sldId="297"/>
            <ac:spMk id="96" creationId="{2A4E22B3-58CF-3E33-D597-F8F8B3CFE130}"/>
          </ac:spMkLst>
        </pc:spChg>
        <pc:spChg chg="mod">
          <ac:chgData name="Riccardo Rossi" userId="cfd7839ca6e772a1" providerId="LiveId" clId="{14B15833-4E2F-4770-9B55-9ADC9D2ED7C8}" dt="2024-10-13T09:23:46.512" v="864"/>
          <ac:spMkLst>
            <pc:docMk/>
            <pc:sldMk cId="526127111" sldId="297"/>
            <ac:spMk id="97" creationId="{E62ECA33-2BCA-4760-7635-938772F46F44}"/>
          </ac:spMkLst>
        </pc:spChg>
        <pc:spChg chg="mod">
          <ac:chgData name="Riccardo Rossi" userId="cfd7839ca6e772a1" providerId="LiveId" clId="{14B15833-4E2F-4770-9B55-9ADC9D2ED7C8}" dt="2024-10-13T09:23:46.512" v="864"/>
          <ac:spMkLst>
            <pc:docMk/>
            <pc:sldMk cId="526127111" sldId="297"/>
            <ac:spMk id="98" creationId="{2BC22E2D-B04B-8395-97D3-6DEB4CA909AF}"/>
          </ac:spMkLst>
        </pc:spChg>
        <pc:spChg chg="mod">
          <ac:chgData name="Riccardo Rossi" userId="cfd7839ca6e772a1" providerId="LiveId" clId="{14B15833-4E2F-4770-9B55-9ADC9D2ED7C8}" dt="2024-10-13T09:23:46.512" v="864"/>
          <ac:spMkLst>
            <pc:docMk/>
            <pc:sldMk cId="526127111" sldId="297"/>
            <ac:spMk id="99" creationId="{EAB26A95-5C01-A929-B7FB-35CF047BE04D}"/>
          </ac:spMkLst>
        </pc:spChg>
        <pc:spChg chg="mod">
          <ac:chgData name="Riccardo Rossi" userId="cfd7839ca6e772a1" providerId="LiveId" clId="{14B15833-4E2F-4770-9B55-9ADC9D2ED7C8}" dt="2024-10-13T09:23:46.512" v="864"/>
          <ac:spMkLst>
            <pc:docMk/>
            <pc:sldMk cId="526127111" sldId="297"/>
            <ac:spMk id="100" creationId="{E3E4EFEF-2A7E-F2D7-7FCC-3BC6A05FE7D5}"/>
          </ac:spMkLst>
        </pc:spChg>
        <pc:spChg chg="mod">
          <ac:chgData name="Riccardo Rossi" userId="cfd7839ca6e772a1" providerId="LiveId" clId="{14B15833-4E2F-4770-9B55-9ADC9D2ED7C8}" dt="2024-10-13T09:23:46.512" v="864"/>
          <ac:spMkLst>
            <pc:docMk/>
            <pc:sldMk cId="526127111" sldId="297"/>
            <ac:spMk id="101" creationId="{FB8D54BA-B940-BC54-A79B-B6DF9C523374}"/>
          </ac:spMkLst>
        </pc:spChg>
        <pc:spChg chg="mod">
          <ac:chgData name="Riccardo Rossi" userId="cfd7839ca6e772a1" providerId="LiveId" clId="{14B15833-4E2F-4770-9B55-9ADC9D2ED7C8}" dt="2024-10-13T09:23:46.512" v="864"/>
          <ac:spMkLst>
            <pc:docMk/>
            <pc:sldMk cId="526127111" sldId="297"/>
            <ac:spMk id="102" creationId="{98237374-3B37-0F5A-D2F5-6969E156BC43}"/>
          </ac:spMkLst>
        </pc:spChg>
        <pc:spChg chg="mod">
          <ac:chgData name="Riccardo Rossi" userId="cfd7839ca6e772a1" providerId="LiveId" clId="{14B15833-4E2F-4770-9B55-9ADC9D2ED7C8}" dt="2024-10-13T09:23:46.512" v="864"/>
          <ac:spMkLst>
            <pc:docMk/>
            <pc:sldMk cId="526127111" sldId="297"/>
            <ac:spMk id="103" creationId="{6BABBA6B-D3E9-85BE-15ED-E88832425BDD}"/>
          </ac:spMkLst>
        </pc:spChg>
        <pc:spChg chg="mod">
          <ac:chgData name="Riccardo Rossi" userId="cfd7839ca6e772a1" providerId="LiveId" clId="{14B15833-4E2F-4770-9B55-9ADC9D2ED7C8}" dt="2024-10-13T09:23:46.512" v="864"/>
          <ac:spMkLst>
            <pc:docMk/>
            <pc:sldMk cId="526127111" sldId="297"/>
            <ac:spMk id="104" creationId="{FC45A64F-CF50-57D2-5551-41482F434364}"/>
          </ac:spMkLst>
        </pc:spChg>
        <pc:spChg chg="mod">
          <ac:chgData name="Riccardo Rossi" userId="cfd7839ca6e772a1" providerId="LiveId" clId="{14B15833-4E2F-4770-9B55-9ADC9D2ED7C8}" dt="2024-10-13T09:23:46.512" v="864"/>
          <ac:spMkLst>
            <pc:docMk/>
            <pc:sldMk cId="526127111" sldId="297"/>
            <ac:spMk id="105" creationId="{60EA6811-C2B3-1297-E274-3ACD0F0B5356}"/>
          </ac:spMkLst>
        </pc:spChg>
        <pc:spChg chg="mod">
          <ac:chgData name="Riccardo Rossi" userId="cfd7839ca6e772a1" providerId="LiveId" clId="{14B15833-4E2F-4770-9B55-9ADC9D2ED7C8}" dt="2024-10-13T09:23:46.512" v="864"/>
          <ac:spMkLst>
            <pc:docMk/>
            <pc:sldMk cId="526127111" sldId="297"/>
            <ac:spMk id="106" creationId="{AB9D8CF8-FCAF-BC13-DD05-47AB031C6698}"/>
          </ac:spMkLst>
        </pc:spChg>
        <pc:spChg chg="add del mod">
          <ac:chgData name="Riccardo Rossi" userId="cfd7839ca6e772a1" providerId="LiveId" clId="{14B15833-4E2F-4770-9B55-9ADC9D2ED7C8}" dt="2024-10-13T09:34:30.257" v="1328" actId="478"/>
          <ac:spMkLst>
            <pc:docMk/>
            <pc:sldMk cId="526127111" sldId="297"/>
            <ac:spMk id="107" creationId="{1AA556DF-850F-4E60-174E-9C1DF3D4457F}"/>
          </ac:spMkLst>
        </pc:spChg>
        <pc:spChg chg="mod">
          <ac:chgData name="Riccardo Rossi" userId="cfd7839ca6e772a1" providerId="LiveId" clId="{14B15833-4E2F-4770-9B55-9ADC9D2ED7C8}" dt="2024-10-13T09:24:58.633" v="925"/>
          <ac:spMkLst>
            <pc:docMk/>
            <pc:sldMk cId="526127111" sldId="297"/>
            <ac:spMk id="110" creationId="{8A073816-38F0-AF35-A272-EACDFEEB0A5D}"/>
          </ac:spMkLst>
        </pc:spChg>
        <pc:spChg chg="mod">
          <ac:chgData name="Riccardo Rossi" userId="cfd7839ca6e772a1" providerId="LiveId" clId="{14B15833-4E2F-4770-9B55-9ADC9D2ED7C8}" dt="2024-10-13T09:24:58.633" v="925"/>
          <ac:spMkLst>
            <pc:docMk/>
            <pc:sldMk cId="526127111" sldId="297"/>
            <ac:spMk id="111" creationId="{105FE174-C631-A745-C85A-8D34AAAE2549}"/>
          </ac:spMkLst>
        </pc:spChg>
        <pc:spChg chg="mod">
          <ac:chgData name="Riccardo Rossi" userId="cfd7839ca6e772a1" providerId="LiveId" clId="{14B15833-4E2F-4770-9B55-9ADC9D2ED7C8}" dt="2024-10-13T09:24:58.633" v="925"/>
          <ac:spMkLst>
            <pc:docMk/>
            <pc:sldMk cId="526127111" sldId="297"/>
            <ac:spMk id="112" creationId="{37B8DB93-494E-2EFE-F9D8-756ADE28770F}"/>
          </ac:spMkLst>
        </pc:spChg>
        <pc:spChg chg="mod">
          <ac:chgData name="Riccardo Rossi" userId="cfd7839ca6e772a1" providerId="LiveId" clId="{14B15833-4E2F-4770-9B55-9ADC9D2ED7C8}" dt="2024-10-13T09:24:58.633" v="925"/>
          <ac:spMkLst>
            <pc:docMk/>
            <pc:sldMk cId="526127111" sldId="297"/>
            <ac:spMk id="113" creationId="{704E2D8E-9361-94A2-BAC3-D7EFC9F2B322}"/>
          </ac:spMkLst>
        </pc:spChg>
        <pc:spChg chg="mod">
          <ac:chgData name="Riccardo Rossi" userId="cfd7839ca6e772a1" providerId="LiveId" clId="{14B15833-4E2F-4770-9B55-9ADC9D2ED7C8}" dt="2024-10-13T09:24:58.633" v="925"/>
          <ac:spMkLst>
            <pc:docMk/>
            <pc:sldMk cId="526127111" sldId="297"/>
            <ac:spMk id="114" creationId="{0EBC88CD-D9EA-D66F-D893-558D6E4DB21B}"/>
          </ac:spMkLst>
        </pc:spChg>
        <pc:spChg chg="mod">
          <ac:chgData name="Riccardo Rossi" userId="cfd7839ca6e772a1" providerId="LiveId" clId="{14B15833-4E2F-4770-9B55-9ADC9D2ED7C8}" dt="2024-10-13T09:24:58.633" v="925"/>
          <ac:spMkLst>
            <pc:docMk/>
            <pc:sldMk cId="526127111" sldId="297"/>
            <ac:spMk id="115" creationId="{AABAF8A5-D863-8359-D246-88288622348D}"/>
          </ac:spMkLst>
        </pc:spChg>
        <pc:spChg chg="mod">
          <ac:chgData name="Riccardo Rossi" userId="cfd7839ca6e772a1" providerId="LiveId" clId="{14B15833-4E2F-4770-9B55-9ADC9D2ED7C8}" dt="2024-10-13T09:24:58.633" v="925"/>
          <ac:spMkLst>
            <pc:docMk/>
            <pc:sldMk cId="526127111" sldId="297"/>
            <ac:spMk id="116" creationId="{C76FA7DC-5795-54B2-6CC9-6ADD17DC9380}"/>
          </ac:spMkLst>
        </pc:spChg>
        <pc:spChg chg="mod">
          <ac:chgData name="Riccardo Rossi" userId="cfd7839ca6e772a1" providerId="LiveId" clId="{14B15833-4E2F-4770-9B55-9ADC9D2ED7C8}" dt="2024-10-13T09:24:58.633" v="925"/>
          <ac:spMkLst>
            <pc:docMk/>
            <pc:sldMk cId="526127111" sldId="297"/>
            <ac:spMk id="117" creationId="{79910C77-E41A-37F1-101A-BD0C889BF173}"/>
          </ac:spMkLst>
        </pc:spChg>
        <pc:spChg chg="mod">
          <ac:chgData name="Riccardo Rossi" userId="cfd7839ca6e772a1" providerId="LiveId" clId="{14B15833-4E2F-4770-9B55-9ADC9D2ED7C8}" dt="2024-10-13T09:24:58.633" v="925"/>
          <ac:spMkLst>
            <pc:docMk/>
            <pc:sldMk cId="526127111" sldId="297"/>
            <ac:spMk id="118" creationId="{AADE9819-E59F-7A44-9F70-4D1FF8AA9377}"/>
          </ac:spMkLst>
        </pc:spChg>
        <pc:spChg chg="mod">
          <ac:chgData name="Riccardo Rossi" userId="cfd7839ca6e772a1" providerId="LiveId" clId="{14B15833-4E2F-4770-9B55-9ADC9D2ED7C8}" dt="2024-10-13T09:24:58.633" v="925"/>
          <ac:spMkLst>
            <pc:docMk/>
            <pc:sldMk cId="526127111" sldId="297"/>
            <ac:spMk id="119" creationId="{69C56F5D-01E1-951E-E457-BECCA7C9BD84}"/>
          </ac:spMkLst>
        </pc:spChg>
        <pc:spChg chg="mod">
          <ac:chgData name="Riccardo Rossi" userId="cfd7839ca6e772a1" providerId="LiveId" clId="{14B15833-4E2F-4770-9B55-9ADC9D2ED7C8}" dt="2024-10-13T09:24:58.633" v="925"/>
          <ac:spMkLst>
            <pc:docMk/>
            <pc:sldMk cId="526127111" sldId="297"/>
            <ac:spMk id="120" creationId="{8564D51D-6D88-7B71-7926-C1C8DB0EB6A6}"/>
          </ac:spMkLst>
        </pc:spChg>
        <pc:spChg chg="mod">
          <ac:chgData name="Riccardo Rossi" userId="cfd7839ca6e772a1" providerId="LiveId" clId="{14B15833-4E2F-4770-9B55-9ADC9D2ED7C8}" dt="2024-10-13T09:24:58.633" v="925"/>
          <ac:spMkLst>
            <pc:docMk/>
            <pc:sldMk cId="526127111" sldId="297"/>
            <ac:spMk id="121" creationId="{C07060BE-AF49-D8F3-80B6-1D3544670D1A}"/>
          </ac:spMkLst>
        </pc:spChg>
        <pc:spChg chg="mod">
          <ac:chgData name="Riccardo Rossi" userId="cfd7839ca6e772a1" providerId="LiveId" clId="{14B15833-4E2F-4770-9B55-9ADC9D2ED7C8}" dt="2024-10-13T09:24:58.633" v="925"/>
          <ac:spMkLst>
            <pc:docMk/>
            <pc:sldMk cId="526127111" sldId="297"/>
            <ac:spMk id="122" creationId="{AC0179ED-0E6E-38EF-CCF9-B6C9EED52C1C}"/>
          </ac:spMkLst>
        </pc:spChg>
        <pc:spChg chg="mod">
          <ac:chgData name="Riccardo Rossi" userId="cfd7839ca6e772a1" providerId="LiveId" clId="{14B15833-4E2F-4770-9B55-9ADC9D2ED7C8}" dt="2024-10-13T09:24:58.633" v="925"/>
          <ac:spMkLst>
            <pc:docMk/>
            <pc:sldMk cId="526127111" sldId="297"/>
            <ac:spMk id="123" creationId="{DF8EA24F-825A-2FD0-80D9-2C87FE963D29}"/>
          </ac:spMkLst>
        </pc:spChg>
        <pc:spChg chg="mod">
          <ac:chgData name="Riccardo Rossi" userId="cfd7839ca6e772a1" providerId="LiveId" clId="{14B15833-4E2F-4770-9B55-9ADC9D2ED7C8}" dt="2024-10-13T09:24:58.633" v="925"/>
          <ac:spMkLst>
            <pc:docMk/>
            <pc:sldMk cId="526127111" sldId="297"/>
            <ac:spMk id="124" creationId="{E2227A7E-D932-05CB-FB7B-665C1F796BAD}"/>
          </ac:spMkLst>
        </pc:spChg>
        <pc:spChg chg="mod">
          <ac:chgData name="Riccardo Rossi" userId="cfd7839ca6e772a1" providerId="LiveId" clId="{14B15833-4E2F-4770-9B55-9ADC9D2ED7C8}" dt="2024-10-13T09:24:58.633" v="925"/>
          <ac:spMkLst>
            <pc:docMk/>
            <pc:sldMk cId="526127111" sldId="297"/>
            <ac:spMk id="125" creationId="{537810A0-52DE-2DE7-A91F-7A762E0EEF6A}"/>
          </ac:spMkLst>
        </pc:spChg>
        <pc:spChg chg="mod">
          <ac:chgData name="Riccardo Rossi" userId="cfd7839ca6e772a1" providerId="LiveId" clId="{14B15833-4E2F-4770-9B55-9ADC9D2ED7C8}" dt="2024-10-13T09:24:58.633" v="925"/>
          <ac:spMkLst>
            <pc:docMk/>
            <pc:sldMk cId="526127111" sldId="297"/>
            <ac:spMk id="126" creationId="{5F147D97-200E-8629-5132-143166CEF6D9}"/>
          </ac:spMkLst>
        </pc:spChg>
        <pc:spChg chg="mod">
          <ac:chgData name="Riccardo Rossi" userId="cfd7839ca6e772a1" providerId="LiveId" clId="{14B15833-4E2F-4770-9B55-9ADC9D2ED7C8}" dt="2024-10-13T09:24:58.633" v="925"/>
          <ac:spMkLst>
            <pc:docMk/>
            <pc:sldMk cId="526127111" sldId="297"/>
            <ac:spMk id="127" creationId="{F56DCEDF-963E-81EC-93F9-A2FB3983E66B}"/>
          </ac:spMkLst>
        </pc:spChg>
        <pc:spChg chg="mod">
          <ac:chgData name="Riccardo Rossi" userId="cfd7839ca6e772a1" providerId="LiveId" clId="{14B15833-4E2F-4770-9B55-9ADC9D2ED7C8}" dt="2024-10-13T09:24:58.633" v="925"/>
          <ac:spMkLst>
            <pc:docMk/>
            <pc:sldMk cId="526127111" sldId="297"/>
            <ac:spMk id="128" creationId="{D78A9FBE-3FD3-78E0-C23D-E239B094B6BE}"/>
          </ac:spMkLst>
        </pc:spChg>
        <pc:spChg chg="mod">
          <ac:chgData name="Riccardo Rossi" userId="cfd7839ca6e772a1" providerId="LiveId" clId="{14B15833-4E2F-4770-9B55-9ADC9D2ED7C8}" dt="2024-10-13T09:24:58.633" v="925"/>
          <ac:spMkLst>
            <pc:docMk/>
            <pc:sldMk cId="526127111" sldId="297"/>
            <ac:spMk id="129" creationId="{2A04283B-6EA5-032E-5A40-4362122C6ED6}"/>
          </ac:spMkLst>
        </pc:spChg>
        <pc:spChg chg="mod">
          <ac:chgData name="Riccardo Rossi" userId="cfd7839ca6e772a1" providerId="LiveId" clId="{14B15833-4E2F-4770-9B55-9ADC9D2ED7C8}" dt="2024-10-13T09:24:58.633" v="925"/>
          <ac:spMkLst>
            <pc:docMk/>
            <pc:sldMk cId="526127111" sldId="297"/>
            <ac:spMk id="130" creationId="{D277B731-E252-DCA8-4DF8-82983A35C25C}"/>
          </ac:spMkLst>
        </pc:spChg>
        <pc:spChg chg="mod">
          <ac:chgData name="Riccardo Rossi" userId="cfd7839ca6e772a1" providerId="LiveId" clId="{14B15833-4E2F-4770-9B55-9ADC9D2ED7C8}" dt="2024-10-13T09:24:58.633" v="925"/>
          <ac:spMkLst>
            <pc:docMk/>
            <pc:sldMk cId="526127111" sldId="297"/>
            <ac:spMk id="131" creationId="{CAAE849A-8FC7-4DB0-9925-1E127F303DC7}"/>
          </ac:spMkLst>
        </pc:spChg>
        <pc:spChg chg="mod">
          <ac:chgData name="Riccardo Rossi" userId="cfd7839ca6e772a1" providerId="LiveId" clId="{14B15833-4E2F-4770-9B55-9ADC9D2ED7C8}" dt="2024-10-13T09:24:58.633" v="925"/>
          <ac:spMkLst>
            <pc:docMk/>
            <pc:sldMk cId="526127111" sldId="297"/>
            <ac:spMk id="132" creationId="{B1694322-9DC7-1B7C-518B-323A428DFB63}"/>
          </ac:spMkLst>
        </pc:spChg>
        <pc:spChg chg="mod">
          <ac:chgData name="Riccardo Rossi" userId="cfd7839ca6e772a1" providerId="LiveId" clId="{14B15833-4E2F-4770-9B55-9ADC9D2ED7C8}" dt="2024-10-13T09:24:58.633" v="925"/>
          <ac:spMkLst>
            <pc:docMk/>
            <pc:sldMk cId="526127111" sldId="297"/>
            <ac:spMk id="133" creationId="{184FE093-2C19-3A01-27B4-F82422EAA588}"/>
          </ac:spMkLst>
        </pc:spChg>
        <pc:spChg chg="mod">
          <ac:chgData name="Riccardo Rossi" userId="cfd7839ca6e772a1" providerId="LiveId" clId="{14B15833-4E2F-4770-9B55-9ADC9D2ED7C8}" dt="2024-10-13T09:24:58.633" v="925"/>
          <ac:spMkLst>
            <pc:docMk/>
            <pc:sldMk cId="526127111" sldId="297"/>
            <ac:spMk id="134" creationId="{2EA0891A-39BA-1044-6A05-B2AD4BB6E966}"/>
          </ac:spMkLst>
        </pc:spChg>
        <pc:spChg chg="mod">
          <ac:chgData name="Riccardo Rossi" userId="cfd7839ca6e772a1" providerId="LiveId" clId="{14B15833-4E2F-4770-9B55-9ADC9D2ED7C8}" dt="2024-10-13T09:24:58.633" v="925"/>
          <ac:spMkLst>
            <pc:docMk/>
            <pc:sldMk cId="526127111" sldId="297"/>
            <ac:spMk id="135" creationId="{B4E6C530-5F4F-765D-BA2C-50162ACC8842}"/>
          </ac:spMkLst>
        </pc:spChg>
        <pc:spChg chg="mod">
          <ac:chgData name="Riccardo Rossi" userId="cfd7839ca6e772a1" providerId="LiveId" clId="{14B15833-4E2F-4770-9B55-9ADC9D2ED7C8}" dt="2024-10-13T09:24:58.633" v="925"/>
          <ac:spMkLst>
            <pc:docMk/>
            <pc:sldMk cId="526127111" sldId="297"/>
            <ac:spMk id="136" creationId="{4DDD3516-56C5-F564-7A26-4E841BA4FEA8}"/>
          </ac:spMkLst>
        </pc:spChg>
        <pc:spChg chg="mod">
          <ac:chgData name="Riccardo Rossi" userId="cfd7839ca6e772a1" providerId="LiveId" clId="{14B15833-4E2F-4770-9B55-9ADC9D2ED7C8}" dt="2024-10-13T09:24:58.633" v="925"/>
          <ac:spMkLst>
            <pc:docMk/>
            <pc:sldMk cId="526127111" sldId="297"/>
            <ac:spMk id="137" creationId="{D54697C1-A507-A2AC-CEC1-0AAA95D1E1F5}"/>
          </ac:spMkLst>
        </pc:spChg>
        <pc:spChg chg="mod">
          <ac:chgData name="Riccardo Rossi" userId="cfd7839ca6e772a1" providerId="LiveId" clId="{14B15833-4E2F-4770-9B55-9ADC9D2ED7C8}" dt="2024-10-13T09:24:58.633" v="925"/>
          <ac:spMkLst>
            <pc:docMk/>
            <pc:sldMk cId="526127111" sldId="297"/>
            <ac:spMk id="138" creationId="{1D065391-56BD-D8C2-45FE-58D5F94D76A6}"/>
          </ac:spMkLst>
        </pc:spChg>
        <pc:spChg chg="mod">
          <ac:chgData name="Riccardo Rossi" userId="cfd7839ca6e772a1" providerId="LiveId" clId="{14B15833-4E2F-4770-9B55-9ADC9D2ED7C8}" dt="2024-10-13T09:24:58.633" v="925"/>
          <ac:spMkLst>
            <pc:docMk/>
            <pc:sldMk cId="526127111" sldId="297"/>
            <ac:spMk id="139" creationId="{4E5FD44F-0C97-CEF8-BE41-817E762FB2DD}"/>
          </ac:spMkLst>
        </pc:spChg>
        <pc:spChg chg="mod">
          <ac:chgData name="Riccardo Rossi" userId="cfd7839ca6e772a1" providerId="LiveId" clId="{14B15833-4E2F-4770-9B55-9ADC9D2ED7C8}" dt="2024-10-13T09:24:58.633" v="925"/>
          <ac:spMkLst>
            <pc:docMk/>
            <pc:sldMk cId="526127111" sldId="297"/>
            <ac:spMk id="140" creationId="{1DB7D083-F20A-2401-EB3E-DAFC27AC09E0}"/>
          </ac:spMkLst>
        </pc:spChg>
        <pc:spChg chg="mod">
          <ac:chgData name="Riccardo Rossi" userId="cfd7839ca6e772a1" providerId="LiveId" clId="{14B15833-4E2F-4770-9B55-9ADC9D2ED7C8}" dt="2024-10-13T09:24:58.633" v="925"/>
          <ac:spMkLst>
            <pc:docMk/>
            <pc:sldMk cId="526127111" sldId="297"/>
            <ac:spMk id="141" creationId="{E55E4C91-D890-43FB-A256-B01F99F64142}"/>
          </ac:spMkLst>
        </pc:spChg>
        <pc:spChg chg="mod">
          <ac:chgData name="Riccardo Rossi" userId="cfd7839ca6e772a1" providerId="LiveId" clId="{14B15833-4E2F-4770-9B55-9ADC9D2ED7C8}" dt="2024-10-13T09:24:58.633" v="925"/>
          <ac:spMkLst>
            <pc:docMk/>
            <pc:sldMk cId="526127111" sldId="297"/>
            <ac:spMk id="142" creationId="{0B25A90F-C945-7989-42E8-1DAA84B397D7}"/>
          </ac:spMkLst>
        </pc:spChg>
        <pc:spChg chg="mod">
          <ac:chgData name="Riccardo Rossi" userId="cfd7839ca6e772a1" providerId="LiveId" clId="{14B15833-4E2F-4770-9B55-9ADC9D2ED7C8}" dt="2024-10-13T09:24:58.633" v="925"/>
          <ac:spMkLst>
            <pc:docMk/>
            <pc:sldMk cId="526127111" sldId="297"/>
            <ac:spMk id="143" creationId="{1DFEFA57-CEAA-8A01-1A59-919FE6C3ABF6}"/>
          </ac:spMkLst>
        </pc:spChg>
        <pc:spChg chg="mod">
          <ac:chgData name="Riccardo Rossi" userId="cfd7839ca6e772a1" providerId="LiveId" clId="{14B15833-4E2F-4770-9B55-9ADC9D2ED7C8}" dt="2024-10-13T09:24:58.633" v="925"/>
          <ac:spMkLst>
            <pc:docMk/>
            <pc:sldMk cId="526127111" sldId="297"/>
            <ac:spMk id="144" creationId="{18461187-6507-31A7-2083-E178B483F65D}"/>
          </ac:spMkLst>
        </pc:spChg>
        <pc:spChg chg="mod">
          <ac:chgData name="Riccardo Rossi" userId="cfd7839ca6e772a1" providerId="LiveId" clId="{14B15833-4E2F-4770-9B55-9ADC9D2ED7C8}" dt="2024-10-13T09:24:58.633" v="925"/>
          <ac:spMkLst>
            <pc:docMk/>
            <pc:sldMk cId="526127111" sldId="297"/>
            <ac:spMk id="145" creationId="{3AF32517-9DE5-0263-1342-CF7BD36FF8FE}"/>
          </ac:spMkLst>
        </pc:spChg>
        <pc:spChg chg="mod">
          <ac:chgData name="Riccardo Rossi" userId="cfd7839ca6e772a1" providerId="LiveId" clId="{14B15833-4E2F-4770-9B55-9ADC9D2ED7C8}" dt="2024-10-13T09:24:58.633" v="925"/>
          <ac:spMkLst>
            <pc:docMk/>
            <pc:sldMk cId="526127111" sldId="297"/>
            <ac:spMk id="146" creationId="{B25C486F-C712-5A2C-1001-8F0A4B3AB18E}"/>
          </ac:spMkLst>
        </pc:spChg>
        <pc:spChg chg="mod">
          <ac:chgData name="Riccardo Rossi" userId="cfd7839ca6e772a1" providerId="LiveId" clId="{14B15833-4E2F-4770-9B55-9ADC9D2ED7C8}" dt="2024-10-13T09:24:58.633" v="925"/>
          <ac:spMkLst>
            <pc:docMk/>
            <pc:sldMk cId="526127111" sldId="297"/>
            <ac:spMk id="147" creationId="{B272ABB0-A7DC-CFD9-69FA-67BD9985399D}"/>
          </ac:spMkLst>
        </pc:spChg>
        <pc:spChg chg="mod">
          <ac:chgData name="Riccardo Rossi" userId="cfd7839ca6e772a1" providerId="LiveId" clId="{14B15833-4E2F-4770-9B55-9ADC9D2ED7C8}" dt="2024-10-13T09:24:58.633" v="925"/>
          <ac:spMkLst>
            <pc:docMk/>
            <pc:sldMk cId="526127111" sldId="297"/>
            <ac:spMk id="148" creationId="{4E76DF20-4C22-690F-8DAF-B9680BA37D18}"/>
          </ac:spMkLst>
        </pc:spChg>
        <pc:spChg chg="mod">
          <ac:chgData name="Riccardo Rossi" userId="cfd7839ca6e772a1" providerId="LiveId" clId="{14B15833-4E2F-4770-9B55-9ADC9D2ED7C8}" dt="2024-10-13T09:24:58.633" v="925"/>
          <ac:spMkLst>
            <pc:docMk/>
            <pc:sldMk cId="526127111" sldId="297"/>
            <ac:spMk id="149" creationId="{6F551ACB-C7F7-94BD-A9EB-22B5B599381D}"/>
          </ac:spMkLst>
        </pc:spChg>
        <pc:spChg chg="mod">
          <ac:chgData name="Riccardo Rossi" userId="cfd7839ca6e772a1" providerId="LiveId" clId="{14B15833-4E2F-4770-9B55-9ADC9D2ED7C8}" dt="2024-10-13T09:24:58.633" v="925"/>
          <ac:spMkLst>
            <pc:docMk/>
            <pc:sldMk cId="526127111" sldId="297"/>
            <ac:spMk id="150" creationId="{33778D19-1469-BBAA-BE24-95B8EBFF3E90}"/>
          </ac:spMkLst>
        </pc:spChg>
        <pc:spChg chg="mod">
          <ac:chgData name="Riccardo Rossi" userId="cfd7839ca6e772a1" providerId="LiveId" clId="{14B15833-4E2F-4770-9B55-9ADC9D2ED7C8}" dt="2024-10-13T09:24:58.633" v="925"/>
          <ac:spMkLst>
            <pc:docMk/>
            <pc:sldMk cId="526127111" sldId="297"/>
            <ac:spMk id="151" creationId="{6E54515C-9B30-3BB1-84A6-D122746CE682}"/>
          </ac:spMkLst>
        </pc:spChg>
        <pc:spChg chg="mod">
          <ac:chgData name="Riccardo Rossi" userId="cfd7839ca6e772a1" providerId="LiveId" clId="{14B15833-4E2F-4770-9B55-9ADC9D2ED7C8}" dt="2024-10-13T09:24:58.633" v="925"/>
          <ac:spMkLst>
            <pc:docMk/>
            <pc:sldMk cId="526127111" sldId="297"/>
            <ac:spMk id="152" creationId="{79B53204-4A49-DFA1-B41F-08F7B843D5DE}"/>
          </ac:spMkLst>
        </pc:spChg>
        <pc:spChg chg="mod">
          <ac:chgData name="Riccardo Rossi" userId="cfd7839ca6e772a1" providerId="LiveId" clId="{14B15833-4E2F-4770-9B55-9ADC9D2ED7C8}" dt="2024-10-13T09:24:58.633" v="925"/>
          <ac:spMkLst>
            <pc:docMk/>
            <pc:sldMk cId="526127111" sldId="297"/>
            <ac:spMk id="153" creationId="{C1F3EA5E-6302-76FE-3AFA-2E58C34F088A}"/>
          </ac:spMkLst>
        </pc:spChg>
        <pc:spChg chg="mod">
          <ac:chgData name="Riccardo Rossi" userId="cfd7839ca6e772a1" providerId="LiveId" clId="{14B15833-4E2F-4770-9B55-9ADC9D2ED7C8}" dt="2024-10-13T09:24:58.633" v="925"/>
          <ac:spMkLst>
            <pc:docMk/>
            <pc:sldMk cId="526127111" sldId="297"/>
            <ac:spMk id="154" creationId="{3ABC3478-2A5F-C166-E68C-F88F920A0878}"/>
          </ac:spMkLst>
        </pc:spChg>
        <pc:spChg chg="mod">
          <ac:chgData name="Riccardo Rossi" userId="cfd7839ca6e772a1" providerId="LiveId" clId="{14B15833-4E2F-4770-9B55-9ADC9D2ED7C8}" dt="2024-10-13T09:24:58.633" v="925"/>
          <ac:spMkLst>
            <pc:docMk/>
            <pc:sldMk cId="526127111" sldId="297"/>
            <ac:spMk id="155" creationId="{291DCF53-0D17-0C1C-2A2F-E6EE2B8692C8}"/>
          </ac:spMkLst>
        </pc:spChg>
        <pc:spChg chg="mod">
          <ac:chgData name="Riccardo Rossi" userId="cfd7839ca6e772a1" providerId="LiveId" clId="{14B15833-4E2F-4770-9B55-9ADC9D2ED7C8}" dt="2024-10-13T09:24:58.633" v="925"/>
          <ac:spMkLst>
            <pc:docMk/>
            <pc:sldMk cId="526127111" sldId="297"/>
            <ac:spMk id="156" creationId="{EAD45FB5-3EC3-13D0-D5DF-A0F639F62044}"/>
          </ac:spMkLst>
        </pc:spChg>
        <pc:spChg chg="mod">
          <ac:chgData name="Riccardo Rossi" userId="cfd7839ca6e772a1" providerId="LiveId" clId="{14B15833-4E2F-4770-9B55-9ADC9D2ED7C8}" dt="2024-10-13T09:24:58.633" v="925"/>
          <ac:spMkLst>
            <pc:docMk/>
            <pc:sldMk cId="526127111" sldId="297"/>
            <ac:spMk id="157" creationId="{3EB5A7EC-28E6-CAB3-0F9D-9455E1FF51CF}"/>
          </ac:spMkLst>
        </pc:spChg>
        <pc:spChg chg="mod">
          <ac:chgData name="Riccardo Rossi" userId="cfd7839ca6e772a1" providerId="LiveId" clId="{14B15833-4E2F-4770-9B55-9ADC9D2ED7C8}" dt="2024-10-13T09:24:58.633" v="925"/>
          <ac:spMkLst>
            <pc:docMk/>
            <pc:sldMk cId="526127111" sldId="297"/>
            <ac:spMk id="158" creationId="{F6CA8F4C-D8AC-B121-4262-69685EBACBF9}"/>
          </ac:spMkLst>
        </pc:spChg>
        <pc:spChg chg="mod">
          <ac:chgData name="Riccardo Rossi" userId="cfd7839ca6e772a1" providerId="LiveId" clId="{14B15833-4E2F-4770-9B55-9ADC9D2ED7C8}" dt="2024-10-13T09:24:58.633" v="925"/>
          <ac:spMkLst>
            <pc:docMk/>
            <pc:sldMk cId="526127111" sldId="297"/>
            <ac:spMk id="159" creationId="{E19C1F9D-25FA-26B3-4DB7-32AC7BBC158D}"/>
          </ac:spMkLst>
        </pc:spChg>
        <pc:spChg chg="mod">
          <ac:chgData name="Riccardo Rossi" userId="cfd7839ca6e772a1" providerId="LiveId" clId="{14B15833-4E2F-4770-9B55-9ADC9D2ED7C8}" dt="2024-10-13T09:24:58.633" v="925"/>
          <ac:spMkLst>
            <pc:docMk/>
            <pc:sldMk cId="526127111" sldId="297"/>
            <ac:spMk id="160" creationId="{50EBE17D-9062-8A22-8B87-28A2E51A9040}"/>
          </ac:spMkLst>
        </pc:spChg>
        <pc:spChg chg="mod">
          <ac:chgData name="Riccardo Rossi" userId="cfd7839ca6e772a1" providerId="LiveId" clId="{14B15833-4E2F-4770-9B55-9ADC9D2ED7C8}" dt="2024-10-13T09:24:58.633" v="925"/>
          <ac:spMkLst>
            <pc:docMk/>
            <pc:sldMk cId="526127111" sldId="297"/>
            <ac:spMk id="161" creationId="{30DA8E21-790C-40C1-E784-CBCD4920BBE4}"/>
          </ac:spMkLst>
        </pc:spChg>
        <pc:spChg chg="mod">
          <ac:chgData name="Riccardo Rossi" userId="cfd7839ca6e772a1" providerId="LiveId" clId="{14B15833-4E2F-4770-9B55-9ADC9D2ED7C8}" dt="2024-10-13T09:24:58.633" v="925"/>
          <ac:spMkLst>
            <pc:docMk/>
            <pc:sldMk cId="526127111" sldId="297"/>
            <ac:spMk id="162" creationId="{CAF45A19-C070-2D0C-93CA-533633D4E2FD}"/>
          </ac:spMkLst>
        </pc:spChg>
        <pc:spChg chg="mod">
          <ac:chgData name="Riccardo Rossi" userId="cfd7839ca6e772a1" providerId="LiveId" clId="{14B15833-4E2F-4770-9B55-9ADC9D2ED7C8}" dt="2024-10-13T09:24:58.633" v="925"/>
          <ac:spMkLst>
            <pc:docMk/>
            <pc:sldMk cId="526127111" sldId="297"/>
            <ac:spMk id="163" creationId="{73BE75FB-12AE-5214-CDCB-1531EA424461}"/>
          </ac:spMkLst>
        </pc:spChg>
        <pc:spChg chg="mod">
          <ac:chgData name="Riccardo Rossi" userId="cfd7839ca6e772a1" providerId="LiveId" clId="{14B15833-4E2F-4770-9B55-9ADC9D2ED7C8}" dt="2024-10-13T09:24:58.633" v="925"/>
          <ac:spMkLst>
            <pc:docMk/>
            <pc:sldMk cId="526127111" sldId="297"/>
            <ac:spMk id="164" creationId="{CD8B44E4-A624-AD25-AA5E-EC8A7F4FBB89}"/>
          </ac:spMkLst>
        </pc:spChg>
        <pc:spChg chg="mod">
          <ac:chgData name="Riccardo Rossi" userId="cfd7839ca6e772a1" providerId="LiveId" clId="{14B15833-4E2F-4770-9B55-9ADC9D2ED7C8}" dt="2024-10-13T09:24:58.633" v="925"/>
          <ac:spMkLst>
            <pc:docMk/>
            <pc:sldMk cId="526127111" sldId="297"/>
            <ac:spMk id="165" creationId="{9F8E7C78-A40A-0B4A-CA52-FB11121AC632}"/>
          </ac:spMkLst>
        </pc:spChg>
        <pc:spChg chg="mod">
          <ac:chgData name="Riccardo Rossi" userId="cfd7839ca6e772a1" providerId="LiveId" clId="{14B15833-4E2F-4770-9B55-9ADC9D2ED7C8}" dt="2024-10-13T09:24:58.633" v="925"/>
          <ac:spMkLst>
            <pc:docMk/>
            <pc:sldMk cId="526127111" sldId="297"/>
            <ac:spMk id="166" creationId="{2D871C5E-C05D-CF2B-0991-72C6FBC12CE1}"/>
          </ac:spMkLst>
        </pc:spChg>
        <pc:spChg chg="mod">
          <ac:chgData name="Riccardo Rossi" userId="cfd7839ca6e772a1" providerId="LiveId" clId="{14B15833-4E2F-4770-9B55-9ADC9D2ED7C8}" dt="2024-10-13T09:24:58.633" v="925"/>
          <ac:spMkLst>
            <pc:docMk/>
            <pc:sldMk cId="526127111" sldId="297"/>
            <ac:spMk id="167" creationId="{368DC56B-C182-1FBC-62F2-552B2A393F18}"/>
          </ac:spMkLst>
        </pc:spChg>
        <pc:spChg chg="mod">
          <ac:chgData name="Riccardo Rossi" userId="cfd7839ca6e772a1" providerId="LiveId" clId="{14B15833-4E2F-4770-9B55-9ADC9D2ED7C8}" dt="2024-10-13T09:24:58.633" v="925"/>
          <ac:spMkLst>
            <pc:docMk/>
            <pc:sldMk cId="526127111" sldId="297"/>
            <ac:spMk id="168" creationId="{DA5EDE58-0B50-808A-F516-27923ACB1978}"/>
          </ac:spMkLst>
        </pc:spChg>
        <pc:spChg chg="mod">
          <ac:chgData name="Riccardo Rossi" userId="cfd7839ca6e772a1" providerId="LiveId" clId="{14B15833-4E2F-4770-9B55-9ADC9D2ED7C8}" dt="2024-10-13T09:24:58.633" v="925"/>
          <ac:spMkLst>
            <pc:docMk/>
            <pc:sldMk cId="526127111" sldId="297"/>
            <ac:spMk id="169" creationId="{6E1DB13F-B636-434D-C0EA-284D2EC736B0}"/>
          </ac:spMkLst>
        </pc:spChg>
        <pc:spChg chg="mod">
          <ac:chgData name="Riccardo Rossi" userId="cfd7839ca6e772a1" providerId="LiveId" clId="{14B15833-4E2F-4770-9B55-9ADC9D2ED7C8}" dt="2024-10-13T09:24:58.633" v="925"/>
          <ac:spMkLst>
            <pc:docMk/>
            <pc:sldMk cId="526127111" sldId="297"/>
            <ac:spMk id="170" creationId="{969C6B84-E3FC-7475-A98E-1CAA18E7F670}"/>
          </ac:spMkLst>
        </pc:spChg>
        <pc:spChg chg="mod">
          <ac:chgData name="Riccardo Rossi" userId="cfd7839ca6e772a1" providerId="LiveId" clId="{14B15833-4E2F-4770-9B55-9ADC9D2ED7C8}" dt="2024-10-13T09:24:58.633" v="925"/>
          <ac:spMkLst>
            <pc:docMk/>
            <pc:sldMk cId="526127111" sldId="297"/>
            <ac:spMk id="171" creationId="{914B79F0-E0B1-F62C-0116-34F7F3AAB6DB}"/>
          </ac:spMkLst>
        </pc:spChg>
        <pc:spChg chg="mod">
          <ac:chgData name="Riccardo Rossi" userId="cfd7839ca6e772a1" providerId="LiveId" clId="{14B15833-4E2F-4770-9B55-9ADC9D2ED7C8}" dt="2024-10-13T09:24:58.633" v="925"/>
          <ac:spMkLst>
            <pc:docMk/>
            <pc:sldMk cId="526127111" sldId="297"/>
            <ac:spMk id="172" creationId="{D5C5B7B2-054E-5001-1394-18A2403C471D}"/>
          </ac:spMkLst>
        </pc:spChg>
        <pc:spChg chg="mod">
          <ac:chgData name="Riccardo Rossi" userId="cfd7839ca6e772a1" providerId="LiveId" clId="{14B15833-4E2F-4770-9B55-9ADC9D2ED7C8}" dt="2024-10-13T09:24:58.633" v="925"/>
          <ac:spMkLst>
            <pc:docMk/>
            <pc:sldMk cId="526127111" sldId="297"/>
            <ac:spMk id="173" creationId="{A05A3A31-C802-86E0-9BCC-A17D3856C56E}"/>
          </ac:spMkLst>
        </pc:spChg>
        <pc:spChg chg="mod">
          <ac:chgData name="Riccardo Rossi" userId="cfd7839ca6e772a1" providerId="LiveId" clId="{14B15833-4E2F-4770-9B55-9ADC9D2ED7C8}" dt="2024-10-13T09:24:58.633" v="925"/>
          <ac:spMkLst>
            <pc:docMk/>
            <pc:sldMk cId="526127111" sldId="297"/>
            <ac:spMk id="174" creationId="{16B5CC7B-7735-7F9E-6813-F3EF43A06C32}"/>
          </ac:spMkLst>
        </pc:spChg>
        <pc:spChg chg="mod">
          <ac:chgData name="Riccardo Rossi" userId="cfd7839ca6e772a1" providerId="LiveId" clId="{14B15833-4E2F-4770-9B55-9ADC9D2ED7C8}" dt="2024-10-13T09:24:58.633" v="925"/>
          <ac:spMkLst>
            <pc:docMk/>
            <pc:sldMk cId="526127111" sldId="297"/>
            <ac:spMk id="175" creationId="{4071C71F-3ECC-EF36-399A-61B9CCA8BEB0}"/>
          </ac:spMkLst>
        </pc:spChg>
        <pc:spChg chg="mod">
          <ac:chgData name="Riccardo Rossi" userId="cfd7839ca6e772a1" providerId="LiveId" clId="{14B15833-4E2F-4770-9B55-9ADC9D2ED7C8}" dt="2024-10-13T09:24:58.633" v="925"/>
          <ac:spMkLst>
            <pc:docMk/>
            <pc:sldMk cId="526127111" sldId="297"/>
            <ac:spMk id="176" creationId="{CAC94754-B245-0E68-4B9F-3E4B514CD2D4}"/>
          </ac:spMkLst>
        </pc:spChg>
        <pc:spChg chg="mod">
          <ac:chgData name="Riccardo Rossi" userId="cfd7839ca6e772a1" providerId="LiveId" clId="{14B15833-4E2F-4770-9B55-9ADC9D2ED7C8}" dt="2024-10-13T09:24:58.633" v="925"/>
          <ac:spMkLst>
            <pc:docMk/>
            <pc:sldMk cId="526127111" sldId="297"/>
            <ac:spMk id="177" creationId="{96B9F4F8-7D93-E54D-11A7-9799B2DBB613}"/>
          </ac:spMkLst>
        </pc:spChg>
        <pc:spChg chg="mod">
          <ac:chgData name="Riccardo Rossi" userId="cfd7839ca6e772a1" providerId="LiveId" clId="{14B15833-4E2F-4770-9B55-9ADC9D2ED7C8}" dt="2024-10-13T09:24:58.633" v="925"/>
          <ac:spMkLst>
            <pc:docMk/>
            <pc:sldMk cId="526127111" sldId="297"/>
            <ac:spMk id="178" creationId="{BC14D35F-7925-6528-E4CB-61BAF9C166C0}"/>
          </ac:spMkLst>
        </pc:spChg>
        <pc:spChg chg="mod">
          <ac:chgData name="Riccardo Rossi" userId="cfd7839ca6e772a1" providerId="LiveId" clId="{14B15833-4E2F-4770-9B55-9ADC9D2ED7C8}" dt="2024-10-13T09:24:58.633" v="925"/>
          <ac:spMkLst>
            <pc:docMk/>
            <pc:sldMk cId="526127111" sldId="297"/>
            <ac:spMk id="179" creationId="{CC1DA3D3-5676-16CB-E4EF-B1EAFE805EEC}"/>
          </ac:spMkLst>
        </pc:spChg>
        <pc:spChg chg="mod">
          <ac:chgData name="Riccardo Rossi" userId="cfd7839ca6e772a1" providerId="LiveId" clId="{14B15833-4E2F-4770-9B55-9ADC9D2ED7C8}" dt="2024-10-13T09:24:58.633" v="925"/>
          <ac:spMkLst>
            <pc:docMk/>
            <pc:sldMk cId="526127111" sldId="297"/>
            <ac:spMk id="180" creationId="{8CF77B98-1852-1317-7F1F-6670361FB08B}"/>
          </ac:spMkLst>
        </pc:spChg>
        <pc:spChg chg="mod">
          <ac:chgData name="Riccardo Rossi" userId="cfd7839ca6e772a1" providerId="LiveId" clId="{14B15833-4E2F-4770-9B55-9ADC9D2ED7C8}" dt="2024-10-13T09:24:58.633" v="925"/>
          <ac:spMkLst>
            <pc:docMk/>
            <pc:sldMk cId="526127111" sldId="297"/>
            <ac:spMk id="181" creationId="{F20CFEEC-00FD-2D81-389D-00DCA496D83B}"/>
          </ac:spMkLst>
        </pc:spChg>
        <pc:spChg chg="mod">
          <ac:chgData name="Riccardo Rossi" userId="cfd7839ca6e772a1" providerId="LiveId" clId="{14B15833-4E2F-4770-9B55-9ADC9D2ED7C8}" dt="2024-10-13T09:24:58.633" v="925"/>
          <ac:spMkLst>
            <pc:docMk/>
            <pc:sldMk cId="526127111" sldId="297"/>
            <ac:spMk id="182" creationId="{88DF8551-02F0-DBD0-86EB-4CC95C0F1AEA}"/>
          </ac:spMkLst>
        </pc:spChg>
        <pc:spChg chg="mod">
          <ac:chgData name="Riccardo Rossi" userId="cfd7839ca6e772a1" providerId="LiveId" clId="{14B15833-4E2F-4770-9B55-9ADC9D2ED7C8}" dt="2024-10-13T09:24:58.633" v="925"/>
          <ac:spMkLst>
            <pc:docMk/>
            <pc:sldMk cId="526127111" sldId="297"/>
            <ac:spMk id="183" creationId="{D79DB80F-FA45-2E99-E188-A9FDE9D90296}"/>
          </ac:spMkLst>
        </pc:spChg>
        <pc:spChg chg="mod">
          <ac:chgData name="Riccardo Rossi" userId="cfd7839ca6e772a1" providerId="LiveId" clId="{14B15833-4E2F-4770-9B55-9ADC9D2ED7C8}" dt="2024-10-13T09:24:58.633" v="925"/>
          <ac:spMkLst>
            <pc:docMk/>
            <pc:sldMk cId="526127111" sldId="297"/>
            <ac:spMk id="184" creationId="{220A68F4-3CF9-CCAE-65CC-7568D1255184}"/>
          </ac:spMkLst>
        </pc:spChg>
        <pc:spChg chg="mod">
          <ac:chgData name="Riccardo Rossi" userId="cfd7839ca6e772a1" providerId="LiveId" clId="{14B15833-4E2F-4770-9B55-9ADC9D2ED7C8}" dt="2024-10-13T09:24:58.633" v="925"/>
          <ac:spMkLst>
            <pc:docMk/>
            <pc:sldMk cId="526127111" sldId="297"/>
            <ac:spMk id="185" creationId="{CF7FE6D8-35CB-4EF2-4E1C-31CFB3DD6BF0}"/>
          </ac:spMkLst>
        </pc:spChg>
        <pc:spChg chg="mod">
          <ac:chgData name="Riccardo Rossi" userId="cfd7839ca6e772a1" providerId="LiveId" clId="{14B15833-4E2F-4770-9B55-9ADC9D2ED7C8}" dt="2024-10-13T09:24:58.633" v="925"/>
          <ac:spMkLst>
            <pc:docMk/>
            <pc:sldMk cId="526127111" sldId="297"/>
            <ac:spMk id="186" creationId="{D3A4C00A-C216-8311-72BB-881F0FF65D0C}"/>
          </ac:spMkLst>
        </pc:spChg>
        <pc:spChg chg="mod">
          <ac:chgData name="Riccardo Rossi" userId="cfd7839ca6e772a1" providerId="LiveId" clId="{14B15833-4E2F-4770-9B55-9ADC9D2ED7C8}" dt="2024-10-13T09:24:58.633" v="925"/>
          <ac:spMkLst>
            <pc:docMk/>
            <pc:sldMk cId="526127111" sldId="297"/>
            <ac:spMk id="187" creationId="{4A869C42-BA66-2BED-11A2-8BD71C125962}"/>
          </ac:spMkLst>
        </pc:spChg>
        <pc:spChg chg="add del mod">
          <ac:chgData name="Riccardo Rossi" userId="cfd7839ca6e772a1" providerId="LiveId" clId="{14B15833-4E2F-4770-9B55-9ADC9D2ED7C8}" dt="2024-10-13T09:34:30.257" v="1328" actId="478"/>
          <ac:spMkLst>
            <pc:docMk/>
            <pc:sldMk cId="526127111" sldId="297"/>
            <ac:spMk id="188" creationId="{FCFDC445-EAA5-4BBB-1990-34C5D50CDD20}"/>
          </ac:spMkLst>
        </pc:spChg>
        <pc:spChg chg="add del mod">
          <ac:chgData name="Riccardo Rossi" userId="cfd7839ca6e772a1" providerId="LiveId" clId="{14B15833-4E2F-4770-9B55-9ADC9D2ED7C8}" dt="2024-10-13T09:34:30.257" v="1328" actId="478"/>
          <ac:spMkLst>
            <pc:docMk/>
            <pc:sldMk cId="526127111" sldId="297"/>
            <ac:spMk id="189" creationId="{F1592DF5-096E-5D5E-CD88-A649BD45938C}"/>
          </ac:spMkLst>
        </pc:spChg>
        <pc:spChg chg="add del mod">
          <ac:chgData name="Riccardo Rossi" userId="cfd7839ca6e772a1" providerId="LiveId" clId="{14B15833-4E2F-4770-9B55-9ADC9D2ED7C8}" dt="2024-10-13T09:35:35.962" v="1339" actId="478"/>
          <ac:spMkLst>
            <pc:docMk/>
            <pc:sldMk cId="526127111" sldId="297"/>
            <ac:spMk id="191" creationId="{6CF0C04E-A30F-9394-4ADB-43B241ABA7B9}"/>
          </ac:spMkLst>
        </pc:spChg>
        <pc:spChg chg="add del mod">
          <ac:chgData name="Riccardo Rossi" userId="cfd7839ca6e772a1" providerId="LiveId" clId="{14B15833-4E2F-4770-9B55-9ADC9D2ED7C8}" dt="2024-10-13T09:35:36.638" v="1341" actId="478"/>
          <ac:spMkLst>
            <pc:docMk/>
            <pc:sldMk cId="526127111" sldId="297"/>
            <ac:spMk id="193" creationId="{8516687B-AA90-F2D9-D90E-05907A82794D}"/>
          </ac:spMkLst>
        </pc:spChg>
        <pc:spChg chg="add mod">
          <ac:chgData name="Riccardo Rossi" userId="cfd7839ca6e772a1" providerId="LiveId" clId="{14B15833-4E2F-4770-9B55-9ADC9D2ED7C8}" dt="2024-10-13T09:36:49.564" v="1464" actId="1076"/>
          <ac:spMkLst>
            <pc:docMk/>
            <pc:sldMk cId="526127111" sldId="297"/>
            <ac:spMk id="195" creationId="{DBB7964E-57F4-7F24-D677-A896C7414278}"/>
          </ac:spMkLst>
        </pc:spChg>
        <pc:spChg chg="add mod">
          <ac:chgData name="Riccardo Rossi" userId="cfd7839ca6e772a1" providerId="LiveId" clId="{14B15833-4E2F-4770-9B55-9ADC9D2ED7C8}" dt="2024-10-13T09:36:49.564" v="1464" actId="1076"/>
          <ac:spMkLst>
            <pc:docMk/>
            <pc:sldMk cId="526127111" sldId="297"/>
            <ac:spMk id="196" creationId="{A0F7EDE2-88D3-ADD3-84EA-303F3E68C642}"/>
          </ac:spMkLst>
        </pc:spChg>
        <pc:spChg chg="add mod">
          <ac:chgData name="Riccardo Rossi" userId="cfd7839ca6e772a1" providerId="LiveId" clId="{14B15833-4E2F-4770-9B55-9ADC9D2ED7C8}" dt="2024-10-13T09:36:49.564" v="1464" actId="1076"/>
          <ac:spMkLst>
            <pc:docMk/>
            <pc:sldMk cId="526127111" sldId="297"/>
            <ac:spMk id="197" creationId="{D1F3642C-69D9-0A57-3A35-CAE9C865D5ED}"/>
          </ac:spMkLst>
        </pc:spChg>
        <pc:spChg chg="add mod">
          <ac:chgData name="Riccardo Rossi" userId="cfd7839ca6e772a1" providerId="LiveId" clId="{14B15833-4E2F-4770-9B55-9ADC9D2ED7C8}" dt="2024-10-20T18:23:32.154" v="7837" actId="6549"/>
          <ac:spMkLst>
            <pc:docMk/>
            <pc:sldMk cId="526127111" sldId="297"/>
            <ac:spMk id="199" creationId="{E951FA1B-022E-3B03-A9ED-74C51C9CD9F3}"/>
          </ac:spMkLst>
        </pc:spChg>
        <pc:spChg chg="add mod">
          <ac:chgData name="Riccardo Rossi" userId="cfd7839ca6e772a1" providerId="LiveId" clId="{14B15833-4E2F-4770-9B55-9ADC9D2ED7C8}" dt="2024-10-13T09:36:49.564" v="1464" actId="1076"/>
          <ac:spMkLst>
            <pc:docMk/>
            <pc:sldMk cId="526127111" sldId="297"/>
            <ac:spMk id="200" creationId="{15B0A44B-13D8-B4F4-AD49-4BC23D05E3A7}"/>
          </ac:spMkLst>
        </pc:spChg>
        <pc:spChg chg="add mod">
          <ac:chgData name="Riccardo Rossi" userId="cfd7839ca6e772a1" providerId="LiveId" clId="{14B15833-4E2F-4770-9B55-9ADC9D2ED7C8}" dt="2024-10-13T09:36:49.564" v="1464" actId="1076"/>
          <ac:spMkLst>
            <pc:docMk/>
            <pc:sldMk cId="526127111" sldId="297"/>
            <ac:spMk id="201" creationId="{3BBBC1E6-50FD-8DD7-5529-F91B03E64150}"/>
          </ac:spMkLst>
        </pc:spChg>
        <pc:spChg chg="add mod">
          <ac:chgData name="Riccardo Rossi" userId="cfd7839ca6e772a1" providerId="LiveId" clId="{14B15833-4E2F-4770-9B55-9ADC9D2ED7C8}" dt="2024-10-13T09:36:42.649" v="1463" actId="1076"/>
          <ac:spMkLst>
            <pc:docMk/>
            <pc:sldMk cId="526127111" sldId="297"/>
            <ac:spMk id="203" creationId="{D8F59028-33BE-9570-BB71-39DF91A75528}"/>
          </ac:spMkLst>
        </pc:spChg>
        <pc:spChg chg="add mod">
          <ac:chgData name="Riccardo Rossi" userId="cfd7839ca6e772a1" providerId="LiveId" clId="{14B15833-4E2F-4770-9B55-9ADC9D2ED7C8}" dt="2024-10-20T18:23:28.143" v="7834" actId="20577"/>
          <ac:spMkLst>
            <pc:docMk/>
            <pc:sldMk cId="526127111" sldId="297"/>
            <ac:spMk id="204" creationId="{E7637328-FD8F-7936-1596-290CEF167A35}"/>
          </ac:spMkLst>
        </pc:spChg>
        <pc:spChg chg="add mod">
          <ac:chgData name="Riccardo Rossi" userId="cfd7839ca6e772a1" providerId="LiveId" clId="{14B15833-4E2F-4770-9B55-9ADC9D2ED7C8}" dt="2024-10-13T09:39:43.622" v="1732" actId="1076"/>
          <ac:spMkLst>
            <pc:docMk/>
            <pc:sldMk cId="526127111" sldId="297"/>
            <ac:spMk id="207" creationId="{AE00FC8A-BB65-45C7-39FD-D8E46B3ACB9C}"/>
          </ac:spMkLst>
        </pc:spChg>
        <pc:grpChg chg="add del mod">
          <ac:chgData name="Riccardo Rossi" userId="cfd7839ca6e772a1" providerId="LiveId" clId="{14B15833-4E2F-4770-9B55-9ADC9D2ED7C8}" dt="2024-10-13T09:34:30.257" v="1328" actId="478"/>
          <ac:grpSpMkLst>
            <pc:docMk/>
            <pc:sldMk cId="526127111" sldId="297"/>
            <ac:grpSpMk id="27" creationId="{05AB28D0-906F-1A10-5530-CC5C65BF57E0}"/>
          </ac:grpSpMkLst>
        </pc:grpChg>
        <pc:grpChg chg="add del mod">
          <ac:chgData name="Riccardo Rossi" userId="cfd7839ca6e772a1" providerId="LiveId" clId="{14B15833-4E2F-4770-9B55-9ADC9D2ED7C8}" dt="2024-10-13T09:34:30.257" v="1328" actId="478"/>
          <ac:grpSpMkLst>
            <pc:docMk/>
            <pc:sldMk cId="526127111" sldId="297"/>
            <ac:grpSpMk id="108" creationId="{FE012280-86D9-42D3-C90F-C02F1EC4A4E7}"/>
          </ac:grpSpMkLst>
        </pc:grpChg>
        <pc:graphicFrameChg chg="del">
          <ac:chgData name="Riccardo Rossi" userId="cfd7839ca6e772a1" providerId="LiveId" clId="{14B15833-4E2F-4770-9B55-9ADC9D2ED7C8}" dt="2024-10-13T09:22:05.348" v="852" actId="478"/>
          <ac:graphicFrameMkLst>
            <pc:docMk/>
            <pc:sldMk cId="526127111" sldId="297"/>
            <ac:graphicFrameMk id="11" creationId="{44B284A5-4323-2267-EC97-4DDC818EF354}"/>
          </ac:graphicFrameMkLst>
        </pc:graphicFrameChg>
        <pc:picChg chg="del">
          <ac:chgData name="Riccardo Rossi" userId="cfd7839ca6e772a1" providerId="LiveId" clId="{14B15833-4E2F-4770-9B55-9ADC9D2ED7C8}" dt="2024-10-13T09:22:05.348" v="852" actId="478"/>
          <ac:picMkLst>
            <pc:docMk/>
            <pc:sldMk cId="526127111" sldId="297"/>
            <ac:picMk id="7" creationId="{7871B8D8-E77A-D972-44D3-0D82A4E4DA00}"/>
          </ac:picMkLst>
        </pc:picChg>
        <pc:picChg chg="add del mod">
          <ac:chgData name="Riccardo Rossi" userId="cfd7839ca6e772a1" providerId="LiveId" clId="{14B15833-4E2F-4770-9B55-9ADC9D2ED7C8}" dt="2024-10-13T09:33:38.540" v="1320" actId="478"/>
          <ac:picMkLst>
            <pc:docMk/>
            <pc:sldMk cId="526127111" sldId="297"/>
            <ac:picMk id="8" creationId="{48A759A0-E08A-DD6F-1A55-8EC2CD038FC8}"/>
          </ac:picMkLst>
        </pc:picChg>
        <pc:picChg chg="add mod">
          <ac:chgData name="Riccardo Rossi" userId="cfd7839ca6e772a1" providerId="LiveId" clId="{14B15833-4E2F-4770-9B55-9ADC9D2ED7C8}" dt="2024-10-13T09:36:49.564" v="1464" actId="1076"/>
          <ac:picMkLst>
            <pc:docMk/>
            <pc:sldMk cId="526127111" sldId="297"/>
            <ac:picMk id="194" creationId="{14491E04-82AC-6C77-16E0-B73B38BA07D7}"/>
          </ac:picMkLst>
        </pc:picChg>
        <pc:cxnChg chg="del">
          <ac:chgData name="Riccardo Rossi" userId="cfd7839ca6e772a1" providerId="LiveId" clId="{14B15833-4E2F-4770-9B55-9ADC9D2ED7C8}" dt="2024-10-13T09:22:05.348" v="852" actId="478"/>
          <ac:cxnSpMkLst>
            <pc:docMk/>
            <pc:sldMk cId="526127111" sldId="297"/>
            <ac:cxnSpMk id="6" creationId="{8DE1BED9-A337-E3DD-7613-0B7F4FA81EF1}"/>
          </ac:cxnSpMkLst>
        </pc:cxnChg>
        <pc:cxnChg chg="del">
          <ac:chgData name="Riccardo Rossi" userId="cfd7839ca6e772a1" providerId="LiveId" clId="{14B15833-4E2F-4770-9B55-9ADC9D2ED7C8}" dt="2024-10-13T09:22:05.348" v="852" actId="478"/>
          <ac:cxnSpMkLst>
            <pc:docMk/>
            <pc:sldMk cId="526127111" sldId="297"/>
            <ac:cxnSpMk id="10" creationId="{792E4E97-8AD6-BBD8-F3C1-E22E8D68FA01}"/>
          </ac:cxnSpMkLst>
        </pc:cxnChg>
        <pc:cxnChg chg="del">
          <ac:chgData name="Riccardo Rossi" userId="cfd7839ca6e772a1" providerId="LiveId" clId="{14B15833-4E2F-4770-9B55-9ADC9D2ED7C8}" dt="2024-10-13T09:22:05.348" v="852" actId="478"/>
          <ac:cxnSpMkLst>
            <pc:docMk/>
            <pc:sldMk cId="526127111" sldId="297"/>
            <ac:cxnSpMk id="13" creationId="{E547D65A-015D-A756-3D52-52D11A9B3A9E}"/>
          </ac:cxnSpMkLst>
        </pc:cxnChg>
        <pc:cxnChg chg="add del mod">
          <ac:chgData name="Riccardo Rossi" userId="cfd7839ca6e772a1" providerId="LiveId" clId="{14B15833-4E2F-4770-9B55-9ADC9D2ED7C8}" dt="2024-10-13T09:22:14.839" v="859" actId="478"/>
          <ac:cxnSpMkLst>
            <pc:docMk/>
            <pc:sldMk cId="526127111" sldId="297"/>
            <ac:cxnSpMk id="14" creationId="{3AA2E735-9D1C-1177-0F0A-1FE3B14B690C}"/>
          </ac:cxnSpMkLst>
        </pc:cxnChg>
        <pc:cxnChg chg="add del mod">
          <ac:chgData name="Riccardo Rossi" userId="cfd7839ca6e772a1" providerId="LiveId" clId="{14B15833-4E2F-4770-9B55-9ADC9D2ED7C8}" dt="2024-10-13T09:22:18.742" v="862" actId="478"/>
          <ac:cxnSpMkLst>
            <pc:docMk/>
            <pc:sldMk cId="526127111" sldId="297"/>
            <ac:cxnSpMk id="17" creationId="{990379F9-B17B-9FF0-5959-D10FFF2BEC78}"/>
          </ac:cxnSpMkLst>
        </pc:cxnChg>
        <pc:cxnChg chg="add del mod">
          <ac:chgData name="Riccardo Rossi" userId="cfd7839ca6e772a1" providerId="LiveId" clId="{14B15833-4E2F-4770-9B55-9ADC9D2ED7C8}" dt="2024-10-13T09:22:18.135" v="861" actId="478"/>
          <ac:cxnSpMkLst>
            <pc:docMk/>
            <pc:sldMk cId="526127111" sldId="297"/>
            <ac:cxnSpMk id="18" creationId="{6E9FE931-0CC6-6073-1719-AE39CEB6BCD2}"/>
          </ac:cxnSpMkLst>
        </pc:cxnChg>
        <pc:cxnChg chg="add del mod">
          <ac:chgData name="Riccardo Rossi" userId="cfd7839ca6e772a1" providerId="LiveId" clId="{14B15833-4E2F-4770-9B55-9ADC9D2ED7C8}" dt="2024-10-13T09:22:09.476" v="855" actId="478"/>
          <ac:cxnSpMkLst>
            <pc:docMk/>
            <pc:sldMk cId="526127111" sldId="297"/>
            <ac:cxnSpMk id="19" creationId="{83652E7A-F450-BFD0-6573-0495F2F89624}"/>
          </ac:cxnSpMkLst>
        </pc:cxnChg>
        <pc:cxnChg chg="add del mod">
          <ac:chgData name="Riccardo Rossi" userId="cfd7839ca6e772a1" providerId="LiveId" clId="{14B15833-4E2F-4770-9B55-9ADC9D2ED7C8}" dt="2024-10-13T09:22:10.242" v="856" actId="478"/>
          <ac:cxnSpMkLst>
            <pc:docMk/>
            <pc:sldMk cId="526127111" sldId="297"/>
            <ac:cxnSpMk id="26" creationId="{C396C79D-87B0-858F-D8D5-E100C3883CE7}"/>
          </ac:cxnSpMkLst>
        </pc:cxnChg>
        <pc:cxnChg chg="mod">
          <ac:chgData name="Riccardo Rossi" userId="cfd7839ca6e772a1" providerId="LiveId" clId="{14B15833-4E2F-4770-9B55-9ADC9D2ED7C8}" dt="2024-10-13T09:23:46.512" v="864"/>
          <ac:cxnSpMkLst>
            <pc:docMk/>
            <pc:sldMk cId="526127111" sldId="297"/>
            <ac:cxnSpMk id="28" creationId="{B1A8ED37-CDC5-8B1A-855D-B2628E536EAF}"/>
          </ac:cxnSpMkLst>
        </pc:cxnChg>
        <pc:cxnChg chg="mod">
          <ac:chgData name="Riccardo Rossi" userId="cfd7839ca6e772a1" providerId="LiveId" clId="{14B15833-4E2F-4770-9B55-9ADC9D2ED7C8}" dt="2024-10-13T09:24:58.633" v="925"/>
          <ac:cxnSpMkLst>
            <pc:docMk/>
            <pc:sldMk cId="526127111" sldId="297"/>
            <ac:cxnSpMk id="109" creationId="{8857E6A5-EA53-7E1E-4D5B-C0532E7D410A}"/>
          </ac:cxnSpMkLst>
        </pc:cxnChg>
        <pc:cxnChg chg="add mod">
          <ac:chgData name="Riccardo Rossi" userId="cfd7839ca6e772a1" providerId="LiveId" clId="{14B15833-4E2F-4770-9B55-9ADC9D2ED7C8}" dt="2024-10-14T13:53:59.265" v="5542" actId="1037"/>
          <ac:cxnSpMkLst>
            <pc:docMk/>
            <pc:sldMk cId="526127111" sldId="297"/>
            <ac:cxnSpMk id="206" creationId="{04163285-E75B-9126-5CF6-B16E2472196E}"/>
          </ac:cxnSpMkLst>
        </pc:cxnChg>
      </pc:sldChg>
      <pc:sldChg chg="del">
        <pc:chgData name="Riccardo Rossi" userId="cfd7839ca6e772a1" providerId="LiveId" clId="{14B15833-4E2F-4770-9B55-9ADC9D2ED7C8}" dt="2024-10-13T10:13:27.203" v="3935" actId="47"/>
        <pc:sldMkLst>
          <pc:docMk/>
          <pc:sldMk cId="1323500855" sldId="304"/>
        </pc:sldMkLst>
      </pc:sldChg>
      <pc:sldChg chg="del">
        <pc:chgData name="Riccardo Rossi" userId="cfd7839ca6e772a1" providerId="LiveId" clId="{14B15833-4E2F-4770-9B55-9ADC9D2ED7C8}" dt="2024-10-13T10:13:43.329" v="3939" actId="47"/>
        <pc:sldMkLst>
          <pc:docMk/>
          <pc:sldMk cId="2763069082" sldId="305"/>
        </pc:sldMkLst>
      </pc:sldChg>
      <pc:sldChg chg="del">
        <pc:chgData name="Riccardo Rossi" userId="cfd7839ca6e772a1" providerId="LiveId" clId="{14B15833-4E2F-4770-9B55-9ADC9D2ED7C8}" dt="2024-10-13T10:13:58.815" v="3944" actId="47"/>
        <pc:sldMkLst>
          <pc:docMk/>
          <pc:sldMk cId="3280315153" sldId="306"/>
        </pc:sldMkLst>
      </pc:sldChg>
      <pc:sldChg chg="modSp mod">
        <pc:chgData name="Riccardo Rossi" userId="cfd7839ca6e772a1" providerId="LiveId" clId="{14B15833-4E2F-4770-9B55-9ADC9D2ED7C8}" dt="2024-10-13T10:14:42.422" v="3971" actId="1036"/>
        <pc:sldMkLst>
          <pc:docMk/>
          <pc:sldMk cId="3414832575" sldId="307"/>
        </pc:sldMkLst>
        <pc:spChg chg="mod">
          <ac:chgData name="Riccardo Rossi" userId="cfd7839ca6e772a1" providerId="LiveId" clId="{14B15833-4E2F-4770-9B55-9ADC9D2ED7C8}" dt="2024-10-13T10:14:42.422" v="3971" actId="1036"/>
          <ac:spMkLst>
            <pc:docMk/>
            <pc:sldMk cId="3414832575" sldId="307"/>
            <ac:spMk id="8" creationId="{96D74C1A-8BBF-30D7-18F1-FE6BD1D58372}"/>
          </ac:spMkLst>
        </pc:spChg>
        <pc:spChg chg="mod">
          <ac:chgData name="Riccardo Rossi" userId="cfd7839ca6e772a1" providerId="LiveId" clId="{14B15833-4E2F-4770-9B55-9ADC9D2ED7C8}" dt="2024-10-13T10:14:42.422" v="3971" actId="1036"/>
          <ac:spMkLst>
            <pc:docMk/>
            <pc:sldMk cId="3414832575" sldId="307"/>
            <ac:spMk id="9" creationId="{ABA7921D-5AD6-CABA-5B4B-87BDDC8300E6}"/>
          </ac:spMkLst>
        </pc:spChg>
        <pc:spChg chg="mod">
          <ac:chgData name="Riccardo Rossi" userId="cfd7839ca6e772a1" providerId="LiveId" clId="{14B15833-4E2F-4770-9B55-9ADC9D2ED7C8}" dt="2024-10-13T10:14:42.422" v="3971" actId="1036"/>
          <ac:spMkLst>
            <pc:docMk/>
            <pc:sldMk cId="3414832575" sldId="307"/>
            <ac:spMk id="10" creationId="{AB64C8B6-62D6-0489-846C-B27F9D3EF1DC}"/>
          </ac:spMkLst>
        </pc:spChg>
        <pc:spChg chg="mod">
          <ac:chgData name="Riccardo Rossi" userId="cfd7839ca6e772a1" providerId="LiveId" clId="{14B15833-4E2F-4770-9B55-9ADC9D2ED7C8}" dt="2024-10-13T10:14:42.422" v="3971" actId="1036"/>
          <ac:spMkLst>
            <pc:docMk/>
            <pc:sldMk cId="3414832575" sldId="307"/>
            <ac:spMk id="11" creationId="{385ABD07-74F8-24B2-B434-2A78D893C155}"/>
          </ac:spMkLst>
        </pc:spChg>
        <pc:spChg chg="mod">
          <ac:chgData name="Riccardo Rossi" userId="cfd7839ca6e772a1" providerId="LiveId" clId="{14B15833-4E2F-4770-9B55-9ADC9D2ED7C8}" dt="2024-10-13T10:14:42.422" v="3971" actId="1036"/>
          <ac:spMkLst>
            <pc:docMk/>
            <pc:sldMk cId="3414832575" sldId="307"/>
            <ac:spMk id="12" creationId="{14063B48-1C3C-1C25-02D2-4D60B9CF9DEB}"/>
          </ac:spMkLst>
        </pc:spChg>
      </pc:sldChg>
      <pc:sldChg chg="modSp mod">
        <pc:chgData name="Riccardo Rossi" userId="cfd7839ca6e772a1" providerId="LiveId" clId="{14B15833-4E2F-4770-9B55-9ADC9D2ED7C8}" dt="2024-10-16T10:36:55.866" v="6011" actId="20577"/>
        <pc:sldMkLst>
          <pc:docMk/>
          <pc:sldMk cId="1888055186" sldId="308"/>
        </pc:sldMkLst>
        <pc:spChg chg="mod">
          <ac:chgData name="Riccardo Rossi" userId="cfd7839ca6e772a1" providerId="LiveId" clId="{14B15833-4E2F-4770-9B55-9ADC9D2ED7C8}" dt="2024-10-16T10:36:55.866" v="6011" actId="20577"/>
          <ac:spMkLst>
            <pc:docMk/>
            <pc:sldMk cId="1888055186" sldId="308"/>
            <ac:spMk id="32" creationId="{4CAF52E9-3893-AF77-B923-F8643C57D352}"/>
          </ac:spMkLst>
        </pc:spChg>
      </pc:sldChg>
      <pc:sldChg chg="addSp delSp modSp del mod ord">
        <pc:chgData name="Riccardo Rossi" userId="cfd7839ca6e772a1" providerId="LiveId" clId="{14B15833-4E2F-4770-9B55-9ADC9D2ED7C8}" dt="2024-10-17T10:33:01.183" v="7282" actId="47"/>
        <pc:sldMkLst>
          <pc:docMk/>
          <pc:sldMk cId="1773302971" sldId="309"/>
        </pc:sldMkLst>
        <pc:spChg chg="add mod">
          <ac:chgData name="Riccardo Rossi" userId="cfd7839ca6e772a1" providerId="LiveId" clId="{14B15833-4E2F-4770-9B55-9ADC9D2ED7C8}" dt="2024-10-16T10:36:47.867" v="6006" actId="20577"/>
          <ac:spMkLst>
            <pc:docMk/>
            <pc:sldMk cId="1773302971" sldId="309"/>
            <ac:spMk id="3" creationId="{4B7CD44F-1CF3-365F-7311-DB35732DBBEE}"/>
          </ac:spMkLst>
        </pc:spChg>
        <pc:spChg chg="del">
          <ac:chgData name="Riccardo Rossi" userId="cfd7839ca6e772a1" providerId="LiveId" clId="{14B15833-4E2F-4770-9B55-9ADC9D2ED7C8}" dt="2024-10-13T10:11:51.078" v="3914" actId="478"/>
          <ac:spMkLst>
            <pc:docMk/>
            <pc:sldMk cId="1773302971" sldId="309"/>
            <ac:spMk id="32" creationId="{4CAF52E9-3893-AF77-B923-F8643C57D352}"/>
          </ac:spMkLst>
        </pc:spChg>
      </pc:sldChg>
      <pc:sldChg chg="addSp delSp modSp mod">
        <pc:chgData name="Riccardo Rossi" userId="cfd7839ca6e772a1" providerId="LiveId" clId="{14B15833-4E2F-4770-9B55-9ADC9D2ED7C8}" dt="2024-10-16T10:37:05.068" v="6016" actId="20577"/>
        <pc:sldMkLst>
          <pc:docMk/>
          <pc:sldMk cId="3322515586" sldId="310"/>
        </pc:sldMkLst>
        <pc:spChg chg="add mod">
          <ac:chgData name="Riccardo Rossi" userId="cfd7839ca6e772a1" providerId="LiveId" clId="{14B15833-4E2F-4770-9B55-9ADC9D2ED7C8}" dt="2024-10-16T10:37:05.068" v="6016" actId="20577"/>
          <ac:spMkLst>
            <pc:docMk/>
            <pc:sldMk cId="3322515586" sldId="310"/>
            <ac:spMk id="3" creationId="{4B382CBB-5A63-C098-3467-B1C1387ACDF2}"/>
          </ac:spMkLst>
        </pc:spChg>
        <pc:spChg chg="del">
          <ac:chgData name="Riccardo Rossi" userId="cfd7839ca6e772a1" providerId="LiveId" clId="{14B15833-4E2F-4770-9B55-9ADC9D2ED7C8}" dt="2024-10-13T10:12:15.141" v="3918" actId="478"/>
          <ac:spMkLst>
            <pc:docMk/>
            <pc:sldMk cId="3322515586" sldId="310"/>
            <ac:spMk id="32" creationId="{4CAF52E9-3893-AF77-B923-F8643C57D352}"/>
          </ac:spMkLst>
        </pc:spChg>
      </pc:sldChg>
      <pc:sldChg chg="del">
        <pc:chgData name="Riccardo Rossi" userId="cfd7839ca6e772a1" providerId="LiveId" clId="{14B15833-4E2F-4770-9B55-9ADC9D2ED7C8}" dt="2024-10-13T09:48:25.839" v="2109" actId="47"/>
        <pc:sldMkLst>
          <pc:docMk/>
          <pc:sldMk cId="333463845" sldId="311"/>
        </pc:sldMkLst>
      </pc:sldChg>
      <pc:sldChg chg="del">
        <pc:chgData name="Riccardo Rossi" userId="cfd7839ca6e772a1" providerId="LiveId" clId="{14B15833-4E2F-4770-9B55-9ADC9D2ED7C8}" dt="2024-10-13T10:14:14.727" v="3949" actId="47"/>
        <pc:sldMkLst>
          <pc:docMk/>
          <pc:sldMk cId="3537207652" sldId="312"/>
        </pc:sldMkLst>
      </pc:sldChg>
      <pc:sldChg chg="addSp modSp mod">
        <pc:chgData name="Riccardo Rossi" userId="cfd7839ca6e772a1" providerId="LiveId" clId="{14B15833-4E2F-4770-9B55-9ADC9D2ED7C8}" dt="2024-10-19T14:02:52.646" v="7762" actId="1036"/>
        <pc:sldMkLst>
          <pc:docMk/>
          <pc:sldMk cId="4195073722" sldId="313"/>
        </pc:sldMkLst>
        <pc:spChg chg="add mod">
          <ac:chgData name="Riccardo Rossi" userId="cfd7839ca6e772a1" providerId="LiveId" clId="{14B15833-4E2F-4770-9B55-9ADC9D2ED7C8}" dt="2024-10-19T14:01:15.287" v="7697" actId="1038"/>
          <ac:spMkLst>
            <pc:docMk/>
            <pc:sldMk cId="4195073722" sldId="313"/>
            <ac:spMk id="7" creationId="{87007D88-7F8A-083E-DC8D-6683D291772A}"/>
          </ac:spMkLst>
        </pc:spChg>
        <pc:spChg chg="add mod">
          <ac:chgData name="Riccardo Rossi" userId="cfd7839ca6e772a1" providerId="LiveId" clId="{14B15833-4E2F-4770-9B55-9ADC9D2ED7C8}" dt="2024-10-19T14:02:40.206" v="7753" actId="21"/>
          <ac:spMkLst>
            <pc:docMk/>
            <pc:sldMk cId="4195073722" sldId="313"/>
            <ac:spMk id="8" creationId="{E56889D7-D218-5BFA-6731-6EB8B517F1B9}"/>
          </ac:spMkLst>
        </pc:spChg>
        <pc:spChg chg="add mod">
          <ac:chgData name="Riccardo Rossi" userId="cfd7839ca6e772a1" providerId="LiveId" clId="{14B15833-4E2F-4770-9B55-9ADC9D2ED7C8}" dt="2024-10-19T14:02:24.516" v="7751" actId="115"/>
          <ac:spMkLst>
            <pc:docMk/>
            <pc:sldMk cId="4195073722" sldId="313"/>
            <ac:spMk id="9" creationId="{2F652E2E-834D-84FF-3F20-EBE4DB137E67}"/>
          </ac:spMkLst>
        </pc:spChg>
        <pc:spChg chg="mod">
          <ac:chgData name="Riccardo Rossi" userId="cfd7839ca6e772a1" providerId="LiveId" clId="{14B15833-4E2F-4770-9B55-9ADC9D2ED7C8}" dt="2024-10-19T14:02:52.646" v="7762" actId="1036"/>
          <ac:spMkLst>
            <pc:docMk/>
            <pc:sldMk cId="4195073722" sldId="313"/>
            <ac:spMk id="19" creationId="{592DFB15-EDE9-D3BD-09EA-12BAD9CC1F5F}"/>
          </ac:spMkLst>
        </pc:spChg>
        <pc:picChg chg="mod">
          <ac:chgData name="Riccardo Rossi" userId="cfd7839ca6e772a1" providerId="LiveId" clId="{14B15833-4E2F-4770-9B55-9ADC9D2ED7C8}" dt="2024-10-19T14:02:47.585" v="7754" actId="14100"/>
          <ac:picMkLst>
            <pc:docMk/>
            <pc:sldMk cId="4195073722" sldId="313"/>
            <ac:picMk id="3" creationId="{98825C87-4F93-7D7E-38B4-D26BEF4D292B}"/>
          </ac:picMkLst>
        </pc:picChg>
      </pc:sldChg>
      <pc:sldChg chg="addSp delSp modSp mod">
        <pc:chgData name="Riccardo Rossi" userId="cfd7839ca6e772a1" providerId="LiveId" clId="{14B15833-4E2F-4770-9B55-9ADC9D2ED7C8}" dt="2024-10-16T10:49:57.810" v="6334" actId="1038"/>
        <pc:sldMkLst>
          <pc:docMk/>
          <pc:sldMk cId="1858511922" sldId="314"/>
        </pc:sldMkLst>
        <pc:spChg chg="mod">
          <ac:chgData name="Riccardo Rossi" userId="cfd7839ca6e772a1" providerId="LiveId" clId="{14B15833-4E2F-4770-9B55-9ADC9D2ED7C8}" dt="2024-10-16T10:47:28.771" v="6261" actId="20577"/>
          <ac:spMkLst>
            <pc:docMk/>
            <pc:sldMk cId="1858511922" sldId="314"/>
            <ac:spMk id="2" creationId="{071EFE92-6FF0-7452-2DF1-436D40436CE2}"/>
          </ac:spMkLst>
        </pc:spChg>
        <pc:spChg chg="del">
          <ac:chgData name="Riccardo Rossi" userId="cfd7839ca6e772a1" providerId="LiveId" clId="{14B15833-4E2F-4770-9B55-9ADC9D2ED7C8}" dt="2024-10-16T10:39:56.857" v="6060" actId="478"/>
          <ac:spMkLst>
            <pc:docMk/>
            <pc:sldMk cId="1858511922" sldId="314"/>
            <ac:spMk id="6" creationId="{6DCDFBDC-4969-BC12-EAF2-B316237066FD}"/>
          </ac:spMkLst>
        </pc:spChg>
        <pc:spChg chg="del">
          <ac:chgData name="Riccardo Rossi" userId="cfd7839ca6e772a1" providerId="LiveId" clId="{14B15833-4E2F-4770-9B55-9ADC9D2ED7C8}" dt="2024-10-16T10:39:56.857" v="6060" actId="478"/>
          <ac:spMkLst>
            <pc:docMk/>
            <pc:sldMk cId="1858511922" sldId="314"/>
            <ac:spMk id="8" creationId="{5B7540C7-E526-B5A4-9B94-E7EC070EDBCD}"/>
          </ac:spMkLst>
        </pc:spChg>
        <pc:spChg chg="del">
          <ac:chgData name="Riccardo Rossi" userId="cfd7839ca6e772a1" providerId="LiveId" clId="{14B15833-4E2F-4770-9B55-9ADC9D2ED7C8}" dt="2024-10-16T10:39:56.857" v="6060" actId="478"/>
          <ac:spMkLst>
            <pc:docMk/>
            <pc:sldMk cId="1858511922" sldId="314"/>
            <ac:spMk id="11" creationId="{51E3E428-A197-E706-1FF6-71743F596E4B}"/>
          </ac:spMkLst>
        </pc:spChg>
        <pc:spChg chg="del">
          <ac:chgData name="Riccardo Rossi" userId="cfd7839ca6e772a1" providerId="LiveId" clId="{14B15833-4E2F-4770-9B55-9ADC9D2ED7C8}" dt="2024-10-16T10:39:56.857" v="6060" actId="478"/>
          <ac:spMkLst>
            <pc:docMk/>
            <pc:sldMk cId="1858511922" sldId="314"/>
            <ac:spMk id="12" creationId="{C68E80C0-AE09-4473-55FB-887A2EBA17BD}"/>
          </ac:spMkLst>
        </pc:spChg>
        <pc:spChg chg="del">
          <ac:chgData name="Riccardo Rossi" userId="cfd7839ca6e772a1" providerId="LiveId" clId="{14B15833-4E2F-4770-9B55-9ADC9D2ED7C8}" dt="2024-10-16T10:39:56.857" v="6060" actId="478"/>
          <ac:spMkLst>
            <pc:docMk/>
            <pc:sldMk cId="1858511922" sldId="314"/>
            <ac:spMk id="13" creationId="{68CD1C00-A1EA-EB19-36C0-B0A1460F3D59}"/>
          </ac:spMkLst>
        </pc:spChg>
        <pc:spChg chg="del">
          <ac:chgData name="Riccardo Rossi" userId="cfd7839ca6e772a1" providerId="LiveId" clId="{14B15833-4E2F-4770-9B55-9ADC9D2ED7C8}" dt="2024-10-16T10:39:56.857" v="6060" actId="478"/>
          <ac:spMkLst>
            <pc:docMk/>
            <pc:sldMk cId="1858511922" sldId="314"/>
            <ac:spMk id="14" creationId="{F9AC5080-DA2C-8731-4B0C-0939944B928E}"/>
          </ac:spMkLst>
        </pc:spChg>
        <pc:spChg chg="del">
          <ac:chgData name="Riccardo Rossi" userId="cfd7839ca6e772a1" providerId="LiveId" clId="{14B15833-4E2F-4770-9B55-9ADC9D2ED7C8}" dt="2024-10-16T10:39:56.857" v="6060" actId="478"/>
          <ac:spMkLst>
            <pc:docMk/>
            <pc:sldMk cId="1858511922" sldId="314"/>
            <ac:spMk id="15" creationId="{593CA4B4-B0AA-B4D4-C0AF-3B8FCCB3F947}"/>
          </ac:spMkLst>
        </pc:spChg>
        <pc:spChg chg="del">
          <ac:chgData name="Riccardo Rossi" userId="cfd7839ca6e772a1" providerId="LiveId" clId="{14B15833-4E2F-4770-9B55-9ADC9D2ED7C8}" dt="2024-10-16T10:39:56.857" v="6060" actId="478"/>
          <ac:spMkLst>
            <pc:docMk/>
            <pc:sldMk cId="1858511922" sldId="314"/>
            <ac:spMk id="16" creationId="{F1A319E4-5E78-6367-DD4E-749D1B5CD386}"/>
          </ac:spMkLst>
        </pc:spChg>
        <pc:spChg chg="del">
          <ac:chgData name="Riccardo Rossi" userId="cfd7839ca6e772a1" providerId="LiveId" clId="{14B15833-4E2F-4770-9B55-9ADC9D2ED7C8}" dt="2024-10-16T10:39:56.857" v="6060" actId="478"/>
          <ac:spMkLst>
            <pc:docMk/>
            <pc:sldMk cId="1858511922" sldId="314"/>
            <ac:spMk id="17" creationId="{03C20952-271D-8D69-8691-0887D3570485}"/>
          </ac:spMkLst>
        </pc:spChg>
        <pc:spChg chg="add mod">
          <ac:chgData name="Riccardo Rossi" userId="cfd7839ca6e772a1" providerId="LiveId" clId="{14B15833-4E2F-4770-9B55-9ADC9D2ED7C8}" dt="2024-10-16T10:48:03.116" v="6316" actId="113"/>
          <ac:spMkLst>
            <pc:docMk/>
            <pc:sldMk cId="1858511922" sldId="314"/>
            <ac:spMk id="21" creationId="{BF9BAE10-EF33-10E5-CE1B-16F62DC1B6A3}"/>
          </ac:spMkLst>
        </pc:spChg>
        <pc:spChg chg="add mod">
          <ac:chgData name="Riccardo Rossi" userId="cfd7839ca6e772a1" providerId="LiveId" clId="{14B15833-4E2F-4770-9B55-9ADC9D2ED7C8}" dt="2024-10-16T10:48:05.601" v="6317" actId="113"/>
          <ac:spMkLst>
            <pc:docMk/>
            <pc:sldMk cId="1858511922" sldId="314"/>
            <ac:spMk id="24" creationId="{744F6E64-FD54-AFAB-C6FB-81A3B04A2D50}"/>
          </ac:spMkLst>
        </pc:spChg>
        <pc:spChg chg="add mod">
          <ac:chgData name="Riccardo Rossi" userId="cfd7839ca6e772a1" providerId="LiveId" clId="{14B15833-4E2F-4770-9B55-9ADC9D2ED7C8}" dt="2024-10-16T10:47:57.955" v="6315" actId="14100"/>
          <ac:spMkLst>
            <pc:docMk/>
            <pc:sldMk cId="1858511922" sldId="314"/>
            <ac:spMk id="27" creationId="{12FCD87E-EAD2-AF41-197F-240B2C70A3C3}"/>
          </ac:spMkLst>
        </pc:spChg>
        <pc:grpChg chg="add mod">
          <ac:chgData name="Riccardo Rossi" userId="cfd7839ca6e772a1" providerId="LiveId" clId="{14B15833-4E2F-4770-9B55-9ADC9D2ED7C8}" dt="2024-10-16T10:46:02.148" v="6189" actId="164"/>
          <ac:grpSpMkLst>
            <pc:docMk/>
            <pc:sldMk cId="1858511922" sldId="314"/>
            <ac:grpSpMk id="19" creationId="{74150213-B6F9-D2FF-E6C3-FEE486FD55F2}"/>
          </ac:grpSpMkLst>
        </pc:grpChg>
        <pc:grpChg chg="add mod">
          <ac:chgData name="Riccardo Rossi" userId="cfd7839ca6e772a1" providerId="LiveId" clId="{14B15833-4E2F-4770-9B55-9ADC9D2ED7C8}" dt="2024-10-16T10:49:57.810" v="6334" actId="1038"/>
          <ac:grpSpMkLst>
            <pc:docMk/>
            <pc:sldMk cId="1858511922" sldId="314"/>
            <ac:grpSpMk id="22" creationId="{E2121D34-9B90-1B4A-05E8-B69490705DE8}"/>
          </ac:grpSpMkLst>
        </pc:grpChg>
        <pc:picChg chg="add del mod">
          <ac:chgData name="Riccardo Rossi" userId="cfd7839ca6e772a1" providerId="LiveId" clId="{14B15833-4E2F-4770-9B55-9ADC9D2ED7C8}" dt="2024-10-16T10:42:16.705" v="6095" actId="478"/>
          <ac:picMkLst>
            <pc:docMk/>
            <pc:sldMk cId="1858511922" sldId="314"/>
            <ac:picMk id="3" creationId="{C853ABB7-CD43-AABB-DE25-A17EF62B0063}"/>
          </ac:picMkLst>
        </pc:picChg>
        <pc:picChg chg="add mod modCrop">
          <ac:chgData name="Riccardo Rossi" userId="cfd7839ca6e772a1" providerId="LiveId" clId="{14B15833-4E2F-4770-9B55-9ADC9D2ED7C8}" dt="2024-10-16T10:45:42.710" v="6182" actId="164"/>
          <ac:picMkLst>
            <pc:docMk/>
            <pc:sldMk cId="1858511922" sldId="314"/>
            <ac:picMk id="7" creationId="{7986540A-B0B3-EE53-69A8-3506896E1587}"/>
          </ac:picMkLst>
        </pc:picChg>
        <pc:picChg chg="add mod modCrop">
          <ac:chgData name="Riccardo Rossi" userId="cfd7839ca6e772a1" providerId="LiveId" clId="{14B15833-4E2F-4770-9B55-9ADC9D2ED7C8}" dt="2024-10-16T10:45:42.710" v="6182" actId="164"/>
          <ac:picMkLst>
            <pc:docMk/>
            <pc:sldMk cId="1858511922" sldId="314"/>
            <ac:picMk id="18" creationId="{FCC9B24B-1AB4-05E7-8150-F36A24EAF265}"/>
          </ac:picMkLst>
        </pc:picChg>
        <pc:picChg chg="add mod modCrop">
          <ac:chgData name="Riccardo Rossi" userId="cfd7839ca6e772a1" providerId="LiveId" clId="{14B15833-4E2F-4770-9B55-9ADC9D2ED7C8}" dt="2024-10-16T10:46:39.600" v="6202" actId="1076"/>
          <ac:picMkLst>
            <pc:docMk/>
            <pc:sldMk cId="1858511922" sldId="314"/>
            <ac:picMk id="23" creationId="{8ABA7F61-8FE3-922D-DDB1-E0F17936CB43}"/>
          </ac:picMkLst>
        </pc:picChg>
        <pc:picChg chg="add mod">
          <ac:chgData name="Riccardo Rossi" userId="cfd7839ca6e772a1" providerId="LiveId" clId="{14B15833-4E2F-4770-9B55-9ADC9D2ED7C8}" dt="2024-10-16T10:47:32.479" v="6272" actId="1036"/>
          <ac:picMkLst>
            <pc:docMk/>
            <pc:sldMk cId="1858511922" sldId="314"/>
            <ac:picMk id="25" creationId="{0CAD000D-567C-FBA5-2911-892734A09609}"/>
          </ac:picMkLst>
        </pc:picChg>
        <pc:cxnChg chg="del">
          <ac:chgData name="Riccardo Rossi" userId="cfd7839ca6e772a1" providerId="LiveId" clId="{14B15833-4E2F-4770-9B55-9ADC9D2ED7C8}" dt="2024-10-16T10:39:56.857" v="6060" actId="478"/>
          <ac:cxnSpMkLst>
            <pc:docMk/>
            <pc:sldMk cId="1858511922" sldId="314"/>
            <ac:cxnSpMk id="9" creationId="{1B8E8892-5EFE-5093-DF85-3AC7657E2E2F}"/>
          </ac:cxnSpMkLst>
        </pc:cxnChg>
        <pc:cxnChg chg="del">
          <ac:chgData name="Riccardo Rossi" userId="cfd7839ca6e772a1" providerId="LiveId" clId="{14B15833-4E2F-4770-9B55-9ADC9D2ED7C8}" dt="2024-10-16T10:39:56.857" v="6060" actId="478"/>
          <ac:cxnSpMkLst>
            <pc:docMk/>
            <pc:sldMk cId="1858511922" sldId="314"/>
            <ac:cxnSpMk id="10" creationId="{759E0122-8399-D0F5-0D69-7AAB1E864514}"/>
          </ac:cxnSpMkLst>
        </pc:cxnChg>
      </pc:sldChg>
      <pc:sldChg chg="del">
        <pc:chgData name="Riccardo Rossi" userId="cfd7839ca6e772a1" providerId="LiveId" clId="{14B15833-4E2F-4770-9B55-9ADC9D2ED7C8}" dt="2024-10-16T10:39:22.854" v="6038" actId="47"/>
        <pc:sldMkLst>
          <pc:docMk/>
          <pc:sldMk cId="1608650494" sldId="315"/>
        </pc:sldMkLst>
      </pc:sldChg>
      <pc:sldChg chg="del">
        <pc:chgData name="Riccardo Rossi" userId="cfd7839ca6e772a1" providerId="LiveId" clId="{14B15833-4E2F-4770-9B55-9ADC9D2ED7C8}" dt="2024-10-13T09:48:25.839" v="2109" actId="47"/>
        <pc:sldMkLst>
          <pc:docMk/>
          <pc:sldMk cId="1535367667" sldId="316"/>
        </pc:sldMkLst>
      </pc:sldChg>
      <pc:sldChg chg="addSp delSp modSp mod">
        <pc:chgData name="Riccardo Rossi" userId="cfd7839ca6e772a1" providerId="LiveId" clId="{14B15833-4E2F-4770-9B55-9ADC9D2ED7C8}" dt="2024-10-19T07:06:20.849" v="7573" actId="1076"/>
        <pc:sldMkLst>
          <pc:docMk/>
          <pc:sldMk cId="754676837" sldId="317"/>
        </pc:sldMkLst>
        <pc:spChg chg="add mod">
          <ac:chgData name="Riccardo Rossi" userId="cfd7839ca6e772a1" providerId="LiveId" clId="{14B15833-4E2F-4770-9B55-9ADC9D2ED7C8}" dt="2024-10-14T08:36:39.508" v="4393" actId="1582"/>
          <ac:spMkLst>
            <pc:docMk/>
            <pc:sldMk cId="754676837" sldId="317"/>
            <ac:spMk id="2" creationId="{6A3B1B3C-7EF6-7833-047F-C7F2F6D63B64}"/>
          </ac:spMkLst>
        </pc:spChg>
        <pc:spChg chg="mod">
          <ac:chgData name="Riccardo Rossi" userId="cfd7839ca6e772a1" providerId="LiveId" clId="{14B15833-4E2F-4770-9B55-9ADC9D2ED7C8}" dt="2024-10-19T07:06:20.849" v="7573" actId="1076"/>
          <ac:spMkLst>
            <pc:docMk/>
            <pc:sldMk cId="754676837" sldId="317"/>
            <ac:spMk id="3" creationId="{8CB71665-276E-31D0-49FD-1B100E79DD69}"/>
          </ac:spMkLst>
        </pc:spChg>
        <pc:spChg chg="mod">
          <ac:chgData name="Riccardo Rossi" userId="cfd7839ca6e772a1" providerId="LiveId" clId="{14B15833-4E2F-4770-9B55-9ADC9D2ED7C8}" dt="2024-10-14T08:32:39.457" v="4343" actId="1076"/>
          <ac:spMkLst>
            <pc:docMk/>
            <pc:sldMk cId="754676837" sldId="317"/>
            <ac:spMk id="6" creationId="{D4CA09AA-913B-3860-79E0-AF3F64B1EB6F}"/>
          </ac:spMkLst>
        </pc:spChg>
        <pc:spChg chg="del mod">
          <ac:chgData name="Riccardo Rossi" userId="cfd7839ca6e772a1" providerId="LiveId" clId="{14B15833-4E2F-4770-9B55-9ADC9D2ED7C8}" dt="2024-10-14T08:32:36.827" v="4341" actId="478"/>
          <ac:spMkLst>
            <pc:docMk/>
            <pc:sldMk cId="754676837" sldId="317"/>
            <ac:spMk id="7" creationId="{55D50E57-8B87-E55F-CF54-821701FCAA0F}"/>
          </ac:spMkLst>
        </pc:spChg>
        <pc:spChg chg="add mod">
          <ac:chgData name="Riccardo Rossi" userId="cfd7839ca6e772a1" providerId="LiveId" clId="{14B15833-4E2F-4770-9B55-9ADC9D2ED7C8}" dt="2024-10-14T08:36:39.508" v="4393" actId="1582"/>
          <ac:spMkLst>
            <pc:docMk/>
            <pc:sldMk cId="754676837" sldId="317"/>
            <ac:spMk id="8" creationId="{71CC432B-4060-3854-18F1-994D97A311D1}"/>
          </ac:spMkLst>
        </pc:spChg>
        <pc:spChg chg="add mod">
          <ac:chgData name="Riccardo Rossi" userId="cfd7839ca6e772a1" providerId="LiveId" clId="{14B15833-4E2F-4770-9B55-9ADC9D2ED7C8}" dt="2024-10-14T08:36:39.508" v="4393" actId="1582"/>
          <ac:spMkLst>
            <pc:docMk/>
            <pc:sldMk cId="754676837" sldId="317"/>
            <ac:spMk id="9" creationId="{D0155B1F-B2CC-9F51-E02D-EA8E2963400B}"/>
          </ac:spMkLst>
        </pc:spChg>
        <pc:spChg chg="add mod">
          <ac:chgData name="Riccardo Rossi" userId="cfd7839ca6e772a1" providerId="LiveId" clId="{14B15833-4E2F-4770-9B55-9ADC9D2ED7C8}" dt="2024-10-14T08:36:39.508" v="4393" actId="1582"/>
          <ac:spMkLst>
            <pc:docMk/>
            <pc:sldMk cId="754676837" sldId="317"/>
            <ac:spMk id="10" creationId="{2ABCAA51-71B6-50F9-413D-3AD11FEAEAE2}"/>
          </ac:spMkLst>
        </pc:spChg>
        <pc:spChg chg="add mod">
          <ac:chgData name="Riccardo Rossi" userId="cfd7839ca6e772a1" providerId="LiveId" clId="{14B15833-4E2F-4770-9B55-9ADC9D2ED7C8}" dt="2024-10-14T08:36:39.508" v="4393" actId="1582"/>
          <ac:spMkLst>
            <pc:docMk/>
            <pc:sldMk cId="754676837" sldId="317"/>
            <ac:spMk id="14" creationId="{A4F4A3C6-5B9B-5713-C1A9-B4C3EF1854BA}"/>
          </ac:spMkLst>
        </pc:spChg>
        <pc:spChg chg="add mod">
          <ac:chgData name="Riccardo Rossi" userId="cfd7839ca6e772a1" providerId="LiveId" clId="{14B15833-4E2F-4770-9B55-9ADC9D2ED7C8}" dt="2024-10-14T08:36:39.508" v="4393" actId="1582"/>
          <ac:spMkLst>
            <pc:docMk/>
            <pc:sldMk cId="754676837" sldId="317"/>
            <ac:spMk id="69" creationId="{ED6BD316-D9A3-7E19-4F90-B162004CAD35}"/>
          </ac:spMkLst>
        </pc:spChg>
        <pc:spChg chg="add mod">
          <ac:chgData name="Riccardo Rossi" userId="cfd7839ca6e772a1" providerId="LiveId" clId="{14B15833-4E2F-4770-9B55-9ADC9D2ED7C8}" dt="2024-10-14T08:36:39.508" v="4393" actId="1582"/>
          <ac:spMkLst>
            <pc:docMk/>
            <pc:sldMk cId="754676837" sldId="317"/>
            <ac:spMk id="70" creationId="{9E2C25D0-21AA-E514-6BC2-F22ED50FA62A}"/>
          </ac:spMkLst>
        </pc:spChg>
        <pc:spChg chg="add mod">
          <ac:chgData name="Riccardo Rossi" userId="cfd7839ca6e772a1" providerId="LiveId" clId="{14B15833-4E2F-4770-9B55-9ADC9D2ED7C8}" dt="2024-10-14T08:36:39.508" v="4393" actId="1582"/>
          <ac:spMkLst>
            <pc:docMk/>
            <pc:sldMk cId="754676837" sldId="317"/>
            <ac:spMk id="71" creationId="{ECD4877D-0185-3691-086B-0D8CEB21DD27}"/>
          </ac:spMkLst>
        </pc:spChg>
        <pc:spChg chg="add mod">
          <ac:chgData name="Riccardo Rossi" userId="cfd7839ca6e772a1" providerId="LiveId" clId="{14B15833-4E2F-4770-9B55-9ADC9D2ED7C8}" dt="2024-10-14T08:30:32.165" v="4183"/>
          <ac:spMkLst>
            <pc:docMk/>
            <pc:sldMk cId="754676837" sldId="317"/>
            <ac:spMk id="72" creationId="{36FDA1C2-98F4-4A0B-44C9-3A5A88EEA5ED}"/>
          </ac:spMkLst>
        </pc:spChg>
        <pc:spChg chg="add mod">
          <ac:chgData name="Riccardo Rossi" userId="cfd7839ca6e772a1" providerId="LiveId" clId="{14B15833-4E2F-4770-9B55-9ADC9D2ED7C8}" dt="2024-10-14T08:30:32.165" v="4183"/>
          <ac:spMkLst>
            <pc:docMk/>
            <pc:sldMk cId="754676837" sldId="317"/>
            <ac:spMk id="73" creationId="{C030AB67-5F8F-0686-D69A-5742305A18B4}"/>
          </ac:spMkLst>
        </pc:spChg>
        <pc:spChg chg="add mod">
          <ac:chgData name="Riccardo Rossi" userId="cfd7839ca6e772a1" providerId="LiveId" clId="{14B15833-4E2F-4770-9B55-9ADC9D2ED7C8}" dt="2024-10-14T08:30:32.165" v="4183"/>
          <ac:spMkLst>
            <pc:docMk/>
            <pc:sldMk cId="754676837" sldId="317"/>
            <ac:spMk id="74" creationId="{D67C090A-AD1E-F363-F426-BE054FAF9BAC}"/>
          </ac:spMkLst>
        </pc:spChg>
        <pc:spChg chg="add mod">
          <ac:chgData name="Riccardo Rossi" userId="cfd7839ca6e772a1" providerId="LiveId" clId="{14B15833-4E2F-4770-9B55-9ADC9D2ED7C8}" dt="2024-10-14T08:30:32.165" v="4183"/>
          <ac:spMkLst>
            <pc:docMk/>
            <pc:sldMk cId="754676837" sldId="317"/>
            <ac:spMk id="75" creationId="{F004B14C-A624-C87F-E3C8-7B50C51953FE}"/>
          </ac:spMkLst>
        </pc:spChg>
        <pc:spChg chg="add mod">
          <ac:chgData name="Riccardo Rossi" userId="cfd7839ca6e772a1" providerId="LiveId" clId="{14B15833-4E2F-4770-9B55-9ADC9D2ED7C8}" dt="2024-10-14T08:36:39.508" v="4393" actId="1582"/>
          <ac:spMkLst>
            <pc:docMk/>
            <pc:sldMk cId="754676837" sldId="317"/>
            <ac:spMk id="76" creationId="{4D6A8B89-CC5B-7BD5-3084-136813B63C4C}"/>
          </ac:spMkLst>
        </pc:spChg>
        <pc:spChg chg="add mod">
          <ac:chgData name="Riccardo Rossi" userId="cfd7839ca6e772a1" providerId="LiveId" clId="{14B15833-4E2F-4770-9B55-9ADC9D2ED7C8}" dt="2024-10-14T08:36:39.508" v="4393" actId="1582"/>
          <ac:spMkLst>
            <pc:docMk/>
            <pc:sldMk cId="754676837" sldId="317"/>
            <ac:spMk id="77" creationId="{3FA02E0E-B96C-2903-6F54-3DB63A8B9C1A}"/>
          </ac:spMkLst>
        </pc:spChg>
        <pc:spChg chg="add mod">
          <ac:chgData name="Riccardo Rossi" userId="cfd7839ca6e772a1" providerId="LiveId" clId="{14B15833-4E2F-4770-9B55-9ADC9D2ED7C8}" dt="2024-10-19T07:06:17.817" v="7572" actId="1076"/>
          <ac:spMkLst>
            <pc:docMk/>
            <pc:sldMk cId="754676837" sldId="317"/>
            <ac:spMk id="128" creationId="{2B63DAF6-F2F0-0AA9-F189-438CF45AF733}"/>
          </ac:spMkLst>
        </pc:spChg>
        <pc:grpChg chg="add mod">
          <ac:chgData name="Riccardo Rossi" userId="cfd7839ca6e772a1" providerId="LiveId" clId="{14B15833-4E2F-4770-9B55-9ADC9D2ED7C8}" dt="2024-10-19T07:06:13.662" v="7571" actId="1038"/>
          <ac:grpSpMkLst>
            <pc:docMk/>
            <pc:sldMk cId="754676837" sldId="317"/>
            <ac:grpSpMk id="126" creationId="{7805A0FD-B343-BE2E-C63E-49BA0C2BFD8A}"/>
          </ac:grpSpMkLst>
        </pc:grpChg>
        <pc:graphicFrameChg chg="add mod">
          <ac:chgData name="Riccardo Rossi" userId="cfd7839ca6e772a1" providerId="LiveId" clId="{14B15833-4E2F-4770-9B55-9ADC9D2ED7C8}" dt="2024-10-16T15:31:35.747" v="6466"/>
          <ac:graphicFrameMkLst>
            <pc:docMk/>
            <pc:sldMk cId="754676837" sldId="317"/>
            <ac:graphicFrameMk id="7" creationId="{86FCF2CD-3361-5922-3261-44306B5DF6EB}"/>
          </ac:graphicFrameMkLst>
        </pc:graphicFrameChg>
        <pc:cxnChg chg="add mod">
          <ac:chgData name="Riccardo Rossi" userId="cfd7839ca6e772a1" providerId="LiveId" clId="{14B15833-4E2F-4770-9B55-9ADC9D2ED7C8}" dt="2024-10-14T08:36:39.508" v="4393" actId="1582"/>
          <ac:cxnSpMkLst>
            <pc:docMk/>
            <pc:sldMk cId="754676837" sldId="317"/>
            <ac:cxnSpMk id="11" creationId="{1F3FB7E8-A7E7-15E7-F1ED-9C0FCD9C0940}"/>
          </ac:cxnSpMkLst>
        </pc:cxnChg>
        <pc:cxnChg chg="add mod">
          <ac:chgData name="Riccardo Rossi" userId="cfd7839ca6e772a1" providerId="LiveId" clId="{14B15833-4E2F-4770-9B55-9ADC9D2ED7C8}" dt="2024-10-14T08:36:39.508" v="4393" actId="1582"/>
          <ac:cxnSpMkLst>
            <pc:docMk/>
            <pc:sldMk cId="754676837" sldId="317"/>
            <ac:cxnSpMk id="12" creationId="{90A84969-0210-58F4-9B10-4E1D584168A5}"/>
          </ac:cxnSpMkLst>
        </pc:cxnChg>
        <pc:cxnChg chg="add del mod">
          <ac:chgData name="Riccardo Rossi" userId="cfd7839ca6e772a1" providerId="LiveId" clId="{14B15833-4E2F-4770-9B55-9ADC9D2ED7C8}" dt="2024-10-14T08:26:46.449" v="4062" actId="478"/>
          <ac:cxnSpMkLst>
            <pc:docMk/>
            <pc:sldMk cId="754676837" sldId="317"/>
            <ac:cxnSpMk id="13" creationId="{ADFD69A1-67C7-3EB1-0C45-EBA0E026DAFF}"/>
          </ac:cxnSpMkLst>
        </pc:cxnChg>
        <pc:cxnChg chg="add mod">
          <ac:chgData name="Riccardo Rossi" userId="cfd7839ca6e772a1" providerId="LiveId" clId="{14B15833-4E2F-4770-9B55-9ADC9D2ED7C8}" dt="2024-10-14T08:26:32.297" v="4058"/>
          <ac:cxnSpMkLst>
            <pc:docMk/>
            <pc:sldMk cId="754676837" sldId="317"/>
            <ac:cxnSpMk id="32" creationId="{EBF52FB1-470D-1FFC-3E48-4FBAC2BC8E4F}"/>
          </ac:cxnSpMkLst>
        </pc:cxnChg>
        <pc:cxnChg chg="add mod">
          <ac:chgData name="Riccardo Rossi" userId="cfd7839ca6e772a1" providerId="LiveId" clId="{14B15833-4E2F-4770-9B55-9ADC9D2ED7C8}" dt="2024-10-14T08:36:39.508" v="4393" actId="1582"/>
          <ac:cxnSpMkLst>
            <pc:docMk/>
            <pc:sldMk cId="754676837" sldId="317"/>
            <ac:cxnSpMk id="39" creationId="{B03B7546-964E-ED6B-4E01-21CDB683BCE4}"/>
          </ac:cxnSpMkLst>
        </pc:cxnChg>
        <pc:cxnChg chg="add mod">
          <ac:chgData name="Riccardo Rossi" userId="cfd7839ca6e772a1" providerId="LiveId" clId="{14B15833-4E2F-4770-9B55-9ADC9D2ED7C8}" dt="2024-10-14T08:36:39.508" v="4393" actId="1582"/>
          <ac:cxnSpMkLst>
            <pc:docMk/>
            <pc:sldMk cId="754676837" sldId="317"/>
            <ac:cxnSpMk id="91" creationId="{97ABBE9F-019E-9E26-D91D-2C7BDF02B532}"/>
          </ac:cxnSpMkLst>
        </pc:cxnChg>
        <pc:cxnChg chg="add mod">
          <ac:chgData name="Riccardo Rossi" userId="cfd7839ca6e772a1" providerId="LiveId" clId="{14B15833-4E2F-4770-9B55-9ADC9D2ED7C8}" dt="2024-10-14T08:36:39.508" v="4393" actId="1582"/>
          <ac:cxnSpMkLst>
            <pc:docMk/>
            <pc:sldMk cId="754676837" sldId="317"/>
            <ac:cxnSpMk id="94" creationId="{FA34067D-B938-BF6F-DB07-6D5AB7BB0CD5}"/>
          </ac:cxnSpMkLst>
        </pc:cxnChg>
        <pc:cxnChg chg="add mod">
          <ac:chgData name="Riccardo Rossi" userId="cfd7839ca6e772a1" providerId="LiveId" clId="{14B15833-4E2F-4770-9B55-9ADC9D2ED7C8}" dt="2024-10-14T08:36:39.508" v="4393" actId="1582"/>
          <ac:cxnSpMkLst>
            <pc:docMk/>
            <pc:sldMk cId="754676837" sldId="317"/>
            <ac:cxnSpMk id="97" creationId="{1606617E-02D9-E45F-7988-59F4A9C4D7F4}"/>
          </ac:cxnSpMkLst>
        </pc:cxnChg>
        <pc:cxnChg chg="add mod">
          <ac:chgData name="Riccardo Rossi" userId="cfd7839ca6e772a1" providerId="LiveId" clId="{14B15833-4E2F-4770-9B55-9ADC9D2ED7C8}" dt="2024-10-14T08:36:39.508" v="4393" actId="1582"/>
          <ac:cxnSpMkLst>
            <pc:docMk/>
            <pc:sldMk cId="754676837" sldId="317"/>
            <ac:cxnSpMk id="100" creationId="{846B6B61-98B5-F7CB-B477-7D2C4E3CEC2B}"/>
          </ac:cxnSpMkLst>
        </pc:cxnChg>
        <pc:cxnChg chg="add mod">
          <ac:chgData name="Riccardo Rossi" userId="cfd7839ca6e772a1" providerId="LiveId" clId="{14B15833-4E2F-4770-9B55-9ADC9D2ED7C8}" dt="2024-10-14T08:36:39.508" v="4393" actId="1582"/>
          <ac:cxnSpMkLst>
            <pc:docMk/>
            <pc:sldMk cId="754676837" sldId="317"/>
            <ac:cxnSpMk id="103" creationId="{A0F428A7-829B-E78B-C54C-09283D45EC61}"/>
          </ac:cxnSpMkLst>
        </pc:cxnChg>
        <pc:cxnChg chg="add mod">
          <ac:chgData name="Riccardo Rossi" userId="cfd7839ca6e772a1" providerId="LiveId" clId="{14B15833-4E2F-4770-9B55-9ADC9D2ED7C8}" dt="2024-10-14T08:36:39.508" v="4393" actId="1582"/>
          <ac:cxnSpMkLst>
            <pc:docMk/>
            <pc:sldMk cId="754676837" sldId="317"/>
            <ac:cxnSpMk id="106" creationId="{6132243D-3B2E-F7AD-34A5-ECFFEE3871DB}"/>
          </ac:cxnSpMkLst>
        </pc:cxnChg>
      </pc:sldChg>
      <pc:sldChg chg="add del">
        <pc:chgData name="Riccardo Rossi" userId="cfd7839ca6e772a1" providerId="LiveId" clId="{14B15833-4E2F-4770-9B55-9ADC9D2ED7C8}" dt="2024-10-16T10:39:22.854" v="6038" actId="47"/>
        <pc:sldMkLst>
          <pc:docMk/>
          <pc:sldMk cId="925198567" sldId="318"/>
        </pc:sldMkLst>
      </pc:sldChg>
      <pc:sldChg chg="addSp delSp modSp add del mod">
        <pc:chgData name="Riccardo Rossi" userId="cfd7839ca6e772a1" providerId="LiveId" clId="{14B15833-4E2F-4770-9B55-9ADC9D2ED7C8}" dt="2024-10-14T08:37:32.429" v="4405" actId="2696"/>
        <pc:sldMkLst>
          <pc:docMk/>
          <pc:sldMk cId="1697607911" sldId="318"/>
        </pc:sldMkLst>
        <pc:spChg chg="mod">
          <ac:chgData name="Riccardo Rossi" userId="cfd7839ca6e772a1" providerId="LiveId" clId="{14B15833-4E2F-4770-9B55-9ADC9D2ED7C8}" dt="2024-10-13T09:17:19.434" v="669" actId="6549"/>
          <ac:spMkLst>
            <pc:docMk/>
            <pc:sldMk cId="1697607911" sldId="318"/>
            <ac:spMk id="2" creationId="{071EFE92-6FF0-7452-2DF1-436D40436CE2}"/>
          </ac:spMkLst>
        </pc:spChg>
        <pc:spChg chg="add mod">
          <ac:chgData name="Riccardo Rossi" userId="cfd7839ca6e772a1" providerId="LiveId" clId="{14B15833-4E2F-4770-9B55-9ADC9D2ED7C8}" dt="2024-10-13T09:16:48.623" v="634" actId="1076"/>
          <ac:spMkLst>
            <pc:docMk/>
            <pc:sldMk cId="1697607911" sldId="318"/>
            <ac:spMk id="3" creationId="{F46A42D5-5AC1-B838-4424-4EA7A75569DA}"/>
          </ac:spMkLst>
        </pc:spChg>
        <pc:spChg chg="add mod">
          <ac:chgData name="Riccardo Rossi" userId="cfd7839ca6e772a1" providerId="LiveId" clId="{14B15833-4E2F-4770-9B55-9ADC9D2ED7C8}" dt="2024-10-13T09:19:30.292" v="837" actId="20577"/>
          <ac:spMkLst>
            <pc:docMk/>
            <pc:sldMk cId="1697607911" sldId="318"/>
            <ac:spMk id="6" creationId="{7ED7DA6C-6C1D-F587-742E-0E862935696C}"/>
          </ac:spMkLst>
        </pc:spChg>
        <pc:spChg chg="del">
          <ac:chgData name="Riccardo Rossi" userId="cfd7839ca6e772a1" providerId="LiveId" clId="{14B15833-4E2F-4770-9B55-9ADC9D2ED7C8}" dt="2024-10-13T09:16:38.533" v="630" actId="478"/>
          <ac:spMkLst>
            <pc:docMk/>
            <pc:sldMk cId="1697607911" sldId="318"/>
            <ac:spMk id="7" creationId="{490B140A-4256-2EC4-9A54-0C2E34196FB1}"/>
          </ac:spMkLst>
        </pc:spChg>
        <pc:spChg chg="add mod">
          <ac:chgData name="Riccardo Rossi" userId="cfd7839ca6e772a1" providerId="LiveId" clId="{14B15833-4E2F-4770-9B55-9ADC9D2ED7C8}" dt="2024-10-13T09:16:48.623" v="634" actId="1076"/>
          <ac:spMkLst>
            <pc:docMk/>
            <pc:sldMk cId="1697607911" sldId="318"/>
            <ac:spMk id="8" creationId="{3E057EE1-A859-039C-2A18-99D8F050C199}"/>
          </ac:spMkLst>
        </pc:spChg>
        <pc:spChg chg="add mod">
          <ac:chgData name="Riccardo Rossi" userId="cfd7839ca6e772a1" providerId="LiveId" clId="{14B15833-4E2F-4770-9B55-9ADC9D2ED7C8}" dt="2024-10-13T09:16:48.623" v="634" actId="1076"/>
          <ac:spMkLst>
            <pc:docMk/>
            <pc:sldMk cId="1697607911" sldId="318"/>
            <ac:spMk id="9" creationId="{0309AE4B-1387-DA87-BEB0-1B469543CE1A}"/>
          </ac:spMkLst>
        </pc:spChg>
        <pc:spChg chg="del">
          <ac:chgData name="Riccardo Rossi" userId="cfd7839ca6e772a1" providerId="LiveId" clId="{14B15833-4E2F-4770-9B55-9ADC9D2ED7C8}" dt="2024-10-13T09:16:38.533" v="630" actId="478"/>
          <ac:spMkLst>
            <pc:docMk/>
            <pc:sldMk cId="1697607911" sldId="318"/>
            <ac:spMk id="10" creationId="{3962BF65-E90B-9F03-9059-9E05F2FDF82E}"/>
          </ac:spMkLst>
        </pc:spChg>
        <pc:spChg chg="del">
          <ac:chgData name="Riccardo Rossi" userId="cfd7839ca6e772a1" providerId="LiveId" clId="{14B15833-4E2F-4770-9B55-9ADC9D2ED7C8}" dt="2024-10-13T09:16:38.533" v="630" actId="478"/>
          <ac:spMkLst>
            <pc:docMk/>
            <pc:sldMk cId="1697607911" sldId="318"/>
            <ac:spMk id="11" creationId="{4F852A9D-8527-4A76-35C1-012DA07F86FA}"/>
          </ac:spMkLst>
        </pc:spChg>
        <pc:spChg chg="add mod">
          <ac:chgData name="Riccardo Rossi" userId="cfd7839ca6e772a1" providerId="LiveId" clId="{14B15833-4E2F-4770-9B55-9ADC9D2ED7C8}" dt="2024-10-13T09:17:03.649" v="640" actId="20577"/>
          <ac:spMkLst>
            <pc:docMk/>
            <pc:sldMk cId="1697607911" sldId="318"/>
            <ac:spMk id="12" creationId="{137650DF-7916-1D64-636E-4F0DB7D689D9}"/>
          </ac:spMkLst>
        </pc:spChg>
        <pc:spChg chg="del">
          <ac:chgData name="Riccardo Rossi" userId="cfd7839ca6e772a1" providerId="LiveId" clId="{14B15833-4E2F-4770-9B55-9ADC9D2ED7C8}" dt="2024-10-13T09:16:43.027" v="633" actId="478"/>
          <ac:spMkLst>
            <pc:docMk/>
            <pc:sldMk cId="1697607911" sldId="318"/>
            <ac:spMk id="19" creationId="{D6FAC11C-F3CD-2A87-D91A-374CF6F173DC}"/>
          </ac:spMkLst>
        </pc:spChg>
        <pc:spChg chg="del">
          <ac:chgData name="Riccardo Rossi" userId="cfd7839ca6e772a1" providerId="LiveId" clId="{14B15833-4E2F-4770-9B55-9ADC9D2ED7C8}" dt="2024-10-13T09:16:38.533" v="630" actId="478"/>
          <ac:spMkLst>
            <pc:docMk/>
            <pc:sldMk cId="1697607911" sldId="318"/>
            <ac:spMk id="22" creationId="{796A083F-A42E-9F7F-F562-1A8B42C9CEBA}"/>
          </ac:spMkLst>
        </pc:spChg>
        <pc:spChg chg="del">
          <ac:chgData name="Riccardo Rossi" userId="cfd7839ca6e772a1" providerId="LiveId" clId="{14B15833-4E2F-4770-9B55-9ADC9D2ED7C8}" dt="2024-10-13T09:16:38.533" v="630" actId="478"/>
          <ac:spMkLst>
            <pc:docMk/>
            <pc:sldMk cId="1697607911" sldId="318"/>
            <ac:spMk id="27" creationId="{D01EE354-67AB-1CE5-1CFE-0C95BEB794D9}"/>
          </ac:spMkLst>
        </pc:spChg>
        <pc:spChg chg="mod">
          <ac:chgData name="Riccardo Rossi" userId="cfd7839ca6e772a1" providerId="LiveId" clId="{14B15833-4E2F-4770-9B55-9ADC9D2ED7C8}" dt="2024-10-13T09:19:38.882" v="838" actId="790"/>
          <ac:spMkLst>
            <pc:docMk/>
            <pc:sldMk cId="1697607911" sldId="318"/>
            <ac:spMk id="46" creationId="{77AA04B6-1E72-8A1D-D3E6-888D8EA033A5}"/>
          </ac:spMkLst>
        </pc:spChg>
        <pc:spChg chg="mod">
          <ac:chgData name="Riccardo Rossi" userId="cfd7839ca6e772a1" providerId="LiveId" clId="{14B15833-4E2F-4770-9B55-9ADC9D2ED7C8}" dt="2024-10-13T09:19:50.592" v="843" actId="20577"/>
          <ac:spMkLst>
            <pc:docMk/>
            <pc:sldMk cId="1697607911" sldId="318"/>
            <ac:spMk id="102" creationId="{C9ECE5DB-6F76-074E-7FDB-F91378AA4E5D}"/>
          </ac:spMkLst>
        </pc:spChg>
        <pc:cxnChg chg="del mod">
          <ac:chgData name="Riccardo Rossi" userId="cfd7839ca6e772a1" providerId="LiveId" clId="{14B15833-4E2F-4770-9B55-9ADC9D2ED7C8}" dt="2024-10-13T09:16:38.533" v="630" actId="478"/>
          <ac:cxnSpMkLst>
            <pc:docMk/>
            <pc:sldMk cId="1697607911" sldId="318"/>
            <ac:cxnSpMk id="13" creationId="{6B2EFF36-D895-ABC0-E256-D6B5875B9FF4}"/>
          </ac:cxnSpMkLst>
        </pc:cxnChg>
        <pc:cxnChg chg="add mod">
          <ac:chgData name="Riccardo Rossi" userId="cfd7839ca6e772a1" providerId="LiveId" clId="{14B15833-4E2F-4770-9B55-9ADC9D2ED7C8}" dt="2024-10-13T09:16:48.623" v="634" actId="1076"/>
          <ac:cxnSpMkLst>
            <pc:docMk/>
            <pc:sldMk cId="1697607911" sldId="318"/>
            <ac:cxnSpMk id="14" creationId="{9D8D3570-9DF7-AB15-68BB-6B2A6841FBB6}"/>
          </ac:cxnSpMkLst>
        </pc:cxnChg>
        <pc:cxnChg chg="add mod">
          <ac:chgData name="Riccardo Rossi" userId="cfd7839ca6e772a1" providerId="LiveId" clId="{14B15833-4E2F-4770-9B55-9ADC9D2ED7C8}" dt="2024-10-13T09:16:48.623" v="634" actId="1076"/>
          <ac:cxnSpMkLst>
            <pc:docMk/>
            <pc:sldMk cId="1697607911" sldId="318"/>
            <ac:cxnSpMk id="15" creationId="{00452624-F69E-FE62-15A2-355EC4F2361C}"/>
          </ac:cxnSpMkLst>
        </pc:cxnChg>
        <pc:cxnChg chg="del mod">
          <ac:chgData name="Riccardo Rossi" userId="cfd7839ca6e772a1" providerId="LiveId" clId="{14B15833-4E2F-4770-9B55-9ADC9D2ED7C8}" dt="2024-10-13T09:16:38.533" v="630" actId="478"/>
          <ac:cxnSpMkLst>
            <pc:docMk/>
            <pc:sldMk cId="1697607911" sldId="318"/>
            <ac:cxnSpMk id="16" creationId="{F64A5C6D-8441-8AE5-0DF9-D5EFE2F68EB5}"/>
          </ac:cxnSpMkLst>
        </pc:cxnChg>
        <pc:cxnChg chg="add mod">
          <ac:chgData name="Riccardo Rossi" userId="cfd7839ca6e772a1" providerId="LiveId" clId="{14B15833-4E2F-4770-9B55-9ADC9D2ED7C8}" dt="2024-10-13T09:16:48.623" v="634" actId="1076"/>
          <ac:cxnSpMkLst>
            <pc:docMk/>
            <pc:sldMk cId="1697607911" sldId="318"/>
            <ac:cxnSpMk id="17" creationId="{08754DE9-0ECB-52B5-63BE-9FBF88DCF1EF}"/>
          </ac:cxnSpMkLst>
        </pc:cxnChg>
        <pc:cxnChg chg="del mod">
          <ac:chgData name="Riccardo Rossi" userId="cfd7839ca6e772a1" providerId="LiveId" clId="{14B15833-4E2F-4770-9B55-9ADC9D2ED7C8}" dt="2024-10-13T09:16:38.533" v="630" actId="478"/>
          <ac:cxnSpMkLst>
            <pc:docMk/>
            <pc:sldMk cId="1697607911" sldId="318"/>
            <ac:cxnSpMk id="28" creationId="{1C874A23-7606-7B10-B430-3E522BDA694C}"/>
          </ac:cxnSpMkLst>
        </pc:cxnChg>
        <pc:cxnChg chg="del mod">
          <ac:chgData name="Riccardo Rossi" userId="cfd7839ca6e772a1" providerId="LiveId" clId="{14B15833-4E2F-4770-9B55-9ADC9D2ED7C8}" dt="2024-10-13T09:16:38.533" v="630" actId="478"/>
          <ac:cxnSpMkLst>
            <pc:docMk/>
            <pc:sldMk cId="1697607911" sldId="318"/>
            <ac:cxnSpMk id="32" creationId="{157063F0-F1B1-B509-128D-54B1FC8AFB96}"/>
          </ac:cxnSpMkLst>
        </pc:cxnChg>
        <pc:cxnChg chg="del mod">
          <ac:chgData name="Riccardo Rossi" userId="cfd7839ca6e772a1" providerId="LiveId" clId="{14B15833-4E2F-4770-9B55-9ADC9D2ED7C8}" dt="2024-10-13T09:16:38.533" v="630" actId="478"/>
          <ac:cxnSpMkLst>
            <pc:docMk/>
            <pc:sldMk cId="1697607911" sldId="318"/>
            <ac:cxnSpMk id="35" creationId="{ED44C84C-057E-4C28-8572-EE51D6AE35B8}"/>
          </ac:cxnSpMkLst>
        </pc:cxnChg>
      </pc:sldChg>
      <pc:sldChg chg="addSp delSp modSp add mod">
        <pc:chgData name="Riccardo Rossi" userId="cfd7839ca6e772a1" providerId="LiveId" clId="{14B15833-4E2F-4770-9B55-9ADC9D2ED7C8}" dt="2024-10-16T13:14:16.736" v="6433" actId="1037"/>
        <pc:sldMkLst>
          <pc:docMk/>
          <pc:sldMk cId="1833334494" sldId="319"/>
        </pc:sldMkLst>
        <pc:spChg chg="mod">
          <ac:chgData name="Riccardo Rossi" userId="cfd7839ca6e772a1" providerId="LiveId" clId="{14B15833-4E2F-4770-9B55-9ADC9D2ED7C8}" dt="2024-10-16T13:02:33.262" v="6408" actId="1038"/>
          <ac:spMkLst>
            <pc:docMk/>
            <pc:sldMk cId="1833334494" sldId="319"/>
            <ac:spMk id="20" creationId="{B49398F9-EC70-E2B3-210C-635CFCB97B81}"/>
          </ac:spMkLst>
        </pc:spChg>
        <pc:picChg chg="del">
          <ac:chgData name="Riccardo Rossi" userId="cfd7839ca6e772a1" providerId="LiveId" clId="{14B15833-4E2F-4770-9B55-9ADC9D2ED7C8}" dt="2024-10-16T13:02:08.765" v="6392" actId="478"/>
          <ac:picMkLst>
            <pc:docMk/>
            <pc:sldMk cId="1833334494" sldId="319"/>
            <ac:picMk id="7" creationId="{7871B8D8-E77A-D972-44D3-0D82A4E4DA00}"/>
          </ac:picMkLst>
        </pc:picChg>
        <pc:picChg chg="add mod ord modCrop">
          <ac:chgData name="Riccardo Rossi" userId="cfd7839ca6e772a1" providerId="LiveId" clId="{14B15833-4E2F-4770-9B55-9ADC9D2ED7C8}" dt="2024-10-16T13:02:19.109" v="6395" actId="167"/>
          <ac:picMkLst>
            <pc:docMk/>
            <pc:sldMk cId="1833334494" sldId="319"/>
            <ac:picMk id="8" creationId="{579F59D7-1460-8550-5296-0435398EC5DF}"/>
          </ac:picMkLst>
        </pc:picChg>
        <pc:cxnChg chg="mod">
          <ac:chgData name="Riccardo Rossi" userId="cfd7839ca6e772a1" providerId="LiveId" clId="{14B15833-4E2F-4770-9B55-9ADC9D2ED7C8}" dt="2024-10-16T13:14:06.350" v="6410" actId="14100"/>
          <ac:cxnSpMkLst>
            <pc:docMk/>
            <pc:sldMk cId="1833334494" sldId="319"/>
            <ac:cxnSpMk id="6" creationId="{8DE1BED9-A337-E3DD-7613-0B7F4FA81EF1}"/>
          </ac:cxnSpMkLst>
        </pc:cxnChg>
        <pc:cxnChg chg="mod">
          <ac:chgData name="Riccardo Rossi" userId="cfd7839ca6e772a1" providerId="LiveId" clId="{14B15833-4E2F-4770-9B55-9ADC9D2ED7C8}" dt="2024-10-16T13:14:16.736" v="6433" actId="1037"/>
          <ac:cxnSpMkLst>
            <pc:docMk/>
            <pc:sldMk cId="1833334494" sldId="319"/>
            <ac:cxnSpMk id="10" creationId="{792E4E97-8AD6-BBD8-F3C1-E22E8D68FA01}"/>
          </ac:cxnSpMkLst>
        </pc:cxnChg>
        <pc:cxnChg chg="mod">
          <ac:chgData name="Riccardo Rossi" userId="cfd7839ca6e772a1" providerId="LiveId" clId="{14B15833-4E2F-4770-9B55-9ADC9D2ED7C8}" dt="2024-10-16T13:02:29.088" v="6397" actId="14100"/>
          <ac:cxnSpMkLst>
            <pc:docMk/>
            <pc:sldMk cId="1833334494" sldId="319"/>
            <ac:cxnSpMk id="13" creationId="{E547D65A-015D-A756-3D52-52D11A9B3A9E}"/>
          </ac:cxnSpMkLst>
        </pc:cxnChg>
      </pc:sldChg>
      <pc:sldChg chg="new del">
        <pc:chgData name="Riccardo Rossi" userId="cfd7839ca6e772a1" providerId="LiveId" clId="{14B15833-4E2F-4770-9B55-9ADC9D2ED7C8}" dt="2024-10-13T09:21:51.217" v="850" actId="47"/>
        <pc:sldMkLst>
          <pc:docMk/>
          <pc:sldMk cId="3340140937" sldId="319"/>
        </pc:sldMkLst>
      </pc:sldChg>
      <pc:sldChg chg="addSp delSp modSp add mod ord">
        <pc:chgData name="Riccardo Rossi" userId="cfd7839ca6e772a1" providerId="LiveId" clId="{14B15833-4E2F-4770-9B55-9ADC9D2ED7C8}" dt="2024-10-13T09:39:36.418" v="1730" actId="1076"/>
        <pc:sldMkLst>
          <pc:docMk/>
          <pc:sldMk cId="1506525346" sldId="320"/>
        </pc:sldMkLst>
        <pc:spChg chg="mod">
          <ac:chgData name="Riccardo Rossi" userId="cfd7839ca6e772a1" providerId="LiveId" clId="{14B15833-4E2F-4770-9B55-9ADC9D2ED7C8}" dt="2024-10-13T09:33:24.543" v="1318" actId="20577"/>
          <ac:spMkLst>
            <pc:docMk/>
            <pc:sldMk cId="1506525346" sldId="320"/>
            <ac:spMk id="2" creationId="{071EFE92-6FF0-7452-2DF1-436D40436CE2}"/>
          </ac:spMkLst>
        </pc:spChg>
        <pc:spChg chg="add mod">
          <ac:chgData name="Riccardo Rossi" userId="cfd7839ca6e772a1" providerId="LiveId" clId="{14B15833-4E2F-4770-9B55-9ADC9D2ED7C8}" dt="2024-10-13T09:28:45.114" v="1194"/>
          <ac:spMkLst>
            <pc:docMk/>
            <pc:sldMk cId="1506525346" sldId="320"/>
            <ac:spMk id="3" creationId="{9927ABD7-14BF-171D-9CD2-2BF0BF2BB8C7}"/>
          </ac:spMkLst>
        </pc:spChg>
        <pc:spChg chg="add mod">
          <ac:chgData name="Riccardo Rossi" userId="cfd7839ca6e772a1" providerId="LiveId" clId="{14B15833-4E2F-4770-9B55-9ADC9D2ED7C8}" dt="2024-10-13T09:28:45.114" v="1194"/>
          <ac:spMkLst>
            <pc:docMk/>
            <pc:sldMk cId="1506525346" sldId="320"/>
            <ac:spMk id="6" creationId="{7351BF09-8D4B-2AAC-7B18-7DB2CB9ED5C4}"/>
          </ac:spMkLst>
        </pc:spChg>
        <pc:spChg chg="add mod">
          <ac:chgData name="Riccardo Rossi" userId="cfd7839ca6e772a1" providerId="LiveId" clId="{14B15833-4E2F-4770-9B55-9ADC9D2ED7C8}" dt="2024-10-13T09:28:45.114" v="1194"/>
          <ac:spMkLst>
            <pc:docMk/>
            <pc:sldMk cId="1506525346" sldId="320"/>
            <ac:spMk id="7" creationId="{BE1AB648-870D-73C1-DDA6-360791D0F6A8}"/>
          </ac:spMkLst>
        </pc:spChg>
        <pc:spChg chg="del">
          <ac:chgData name="Riccardo Rossi" userId="cfd7839ca6e772a1" providerId="LiveId" clId="{14B15833-4E2F-4770-9B55-9ADC9D2ED7C8}" dt="2024-10-13T09:28:38.523" v="1193" actId="478"/>
          <ac:spMkLst>
            <pc:docMk/>
            <pc:sldMk cId="1506525346" sldId="320"/>
            <ac:spMk id="9" creationId="{24D719F9-539E-5952-F20E-F4F97DABA5CD}"/>
          </ac:spMkLst>
        </pc:spChg>
        <pc:spChg chg="mod">
          <ac:chgData name="Riccardo Rossi" userId="cfd7839ca6e772a1" providerId="LiveId" clId="{14B15833-4E2F-4770-9B55-9ADC9D2ED7C8}" dt="2024-10-13T09:28:45.114" v="1194"/>
          <ac:spMkLst>
            <pc:docMk/>
            <pc:sldMk cId="1506525346" sldId="320"/>
            <ac:spMk id="11" creationId="{B93AA561-7736-EA94-FE14-E5FCB0E1835C}"/>
          </ac:spMkLst>
        </pc:spChg>
        <pc:spChg chg="del">
          <ac:chgData name="Riccardo Rossi" userId="cfd7839ca6e772a1" providerId="LiveId" clId="{14B15833-4E2F-4770-9B55-9ADC9D2ED7C8}" dt="2024-10-13T09:28:38.523" v="1193" actId="478"/>
          <ac:spMkLst>
            <pc:docMk/>
            <pc:sldMk cId="1506525346" sldId="320"/>
            <ac:spMk id="12" creationId="{847C67B4-2716-A311-1A67-BEE3A27B4860}"/>
          </ac:spMkLst>
        </pc:spChg>
        <pc:spChg chg="mod">
          <ac:chgData name="Riccardo Rossi" userId="cfd7839ca6e772a1" providerId="LiveId" clId="{14B15833-4E2F-4770-9B55-9ADC9D2ED7C8}" dt="2024-10-13T09:28:45.114" v="1194"/>
          <ac:spMkLst>
            <pc:docMk/>
            <pc:sldMk cId="1506525346" sldId="320"/>
            <ac:spMk id="13" creationId="{938B84B1-1A9E-8554-6F64-F44243B719EE}"/>
          </ac:spMkLst>
        </pc:spChg>
        <pc:spChg chg="mod">
          <ac:chgData name="Riccardo Rossi" userId="cfd7839ca6e772a1" providerId="LiveId" clId="{14B15833-4E2F-4770-9B55-9ADC9D2ED7C8}" dt="2024-10-13T09:28:45.114" v="1194"/>
          <ac:spMkLst>
            <pc:docMk/>
            <pc:sldMk cId="1506525346" sldId="320"/>
            <ac:spMk id="14" creationId="{2BB73DF8-9EE0-5477-0634-A60E8E452B3E}"/>
          </ac:spMkLst>
        </pc:spChg>
        <pc:spChg chg="add mod">
          <ac:chgData name="Riccardo Rossi" userId="cfd7839ca6e772a1" providerId="LiveId" clId="{14B15833-4E2F-4770-9B55-9ADC9D2ED7C8}" dt="2024-10-13T09:28:45.114" v="1194"/>
          <ac:spMkLst>
            <pc:docMk/>
            <pc:sldMk cId="1506525346" sldId="320"/>
            <ac:spMk id="15" creationId="{18C92F7A-4E52-03A4-C136-B4FA996623C3}"/>
          </ac:spMkLst>
        </pc:spChg>
        <pc:spChg chg="add mod">
          <ac:chgData name="Riccardo Rossi" userId="cfd7839ca6e772a1" providerId="LiveId" clId="{14B15833-4E2F-4770-9B55-9ADC9D2ED7C8}" dt="2024-10-13T09:28:45.114" v="1194"/>
          <ac:spMkLst>
            <pc:docMk/>
            <pc:sldMk cId="1506525346" sldId="320"/>
            <ac:spMk id="16" creationId="{42C3B537-6CD9-47FD-DCBA-1AAE46E09A80}"/>
          </ac:spMkLst>
        </pc:spChg>
        <pc:spChg chg="add mod">
          <ac:chgData name="Riccardo Rossi" userId="cfd7839ca6e772a1" providerId="LiveId" clId="{14B15833-4E2F-4770-9B55-9ADC9D2ED7C8}" dt="2024-10-13T09:28:45.114" v="1194"/>
          <ac:spMkLst>
            <pc:docMk/>
            <pc:sldMk cId="1506525346" sldId="320"/>
            <ac:spMk id="17" creationId="{33C404BD-CA23-6748-4739-20917261C602}"/>
          </ac:spMkLst>
        </pc:spChg>
        <pc:spChg chg="del">
          <ac:chgData name="Riccardo Rossi" userId="cfd7839ca6e772a1" providerId="LiveId" clId="{14B15833-4E2F-4770-9B55-9ADC9D2ED7C8}" dt="2024-10-13T09:28:38.523" v="1193" actId="478"/>
          <ac:spMkLst>
            <pc:docMk/>
            <pc:sldMk cId="1506525346" sldId="320"/>
            <ac:spMk id="21" creationId="{24A34D9D-0320-17BA-2611-3CFAF151C87E}"/>
          </ac:spMkLst>
        </pc:spChg>
        <pc:spChg chg="add mod">
          <ac:chgData name="Riccardo Rossi" userId="cfd7839ca6e772a1" providerId="LiveId" clId="{14B15833-4E2F-4770-9B55-9ADC9D2ED7C8}" dt="2024-10-13T09:28:45.114" v="1194"/>
          <ac:spMkLst>
            <pc:docMk/>
            <pc:sldMk cId="1506525346" sldId="320"/>
            <ac:spMk id="22" creationId="{B2B8352D-B457-B9F8-EE82-FFA219E0748D}"/>
          </ac:spMkLst>
        </pc:spChg>
        <pc:spChg chg="del">
          <ac:chgData name="Riccardo Rossi" userId="cfd7839ca6e772a1" providerId="LiveId" clId="{14B15833-4E2F-4770-9B55-9ADC9D2ED7C8}" dt="2024-10-13T09:28:38.523" v="1193" actId="478"/>
          <ac:spMkLst>
            <pc:docMk/>
            <pc:sldMk cId="1506525346" sldId="320"/>
            <ac:spMk id="23" creationId="{12318459-1D9A-B061-A3B7-31A76E57B9EE}"/>
          </ac:spMkLst>
        </pc:spChg>
        <pc:spChg chg="del">
          <ac:chgData name="Riccardo Rossi" userId="cfd7839ca6e772a1" providerId="LiveId" clId="{14B15833-4E2F-4770-9B55-9ADC9D2ED7C8}" dt="2024-10-13T09:28:38.523" v="1193" actId="478"/>
          <ac:spMkLst>
            <pc:docMk/>
            <pc:sldMk cId="1506525346" sldId="320"/>
            <ac:spMk id="24" creationId="{DCE6D4ED-0EB7-595F-CE0A-CBA80B265A51}"/>
          </ac:spMkLst>
        </pc:spChg>
        <pc:spChg chg="del">
          <ac:chgData name="Riccardo Rossi" userId="cfd7839ca6e772a1" providerId="LiveId" clId="{14B15833-4E2F-4770-9B55-9ADC9D2ED7C8}" dt="2024-10-13T09:28:38.523" v="1193" actId="478"/>
          <ac:spMkLst>
            <pc:docMk/>
            <pc:sldMk cId="1506525346" sldId="320"/>
            <ac:spMk id="25" creationId="{08E2A14B-1739-BBAF-D0D0-71CC0B641A33}"/>
          </ac:spMkLst>
        </pc:spChg>
        <pc:spChg chg="add mod">
          <ac:chgData name="Riccardo Rossi" userId="cfd7839ca6e772a1" providerId="LiveId" clId="{14B15833-4E2F-4770-9B55-9ADC9D2ED7C8}" dt="2024-10-13T09:28:45.114" v="1194"/>
          <ac:spMkLst>
            <pc:docMk/>
            <pc:sldMk cId="1506525346" sldId="320"/>
            <ac:spMk id="26" creationId="{40595131-3AED-61E2-1E17-6A5638E5A31D}"/>
          </ac:spMkLst>
        </pc:spChg>
        <pc:spChg chg="del">
          <ac:chgData name="Riccardo Rossi" userId="cfd7839ca6e772a1" providerId="LiveId" clId="{14B15833-4E2F-4770-9B55-9ADC9D2ED7C8}" dt="2024-10-13T09:28:38.523" v="1193" actId="478"/>
          <ac:spMkLst>
            <pc:docMk/>
            <pc:sldMk cId="1506525346" sldId="320"/>
            <ac:spMk id="107" creationId="{1AA556DF-850F-4E60-174E-9C1DF3D4457F}"/>
          </ac:spMkLst>
        </pc:spChg>
        <pc:spChg chg="del">
          <ac:chgData name="Riccardo Rossi" userId="cfd7839ca6e772a1" providerId="LiveId" clId="{14B15833-4E2F-4770-9B55-9ADC9D2ED7C8}" dt="2024-10-13T09:28:38.523" v="1193" actId="478"/>
          <ac:spMkLst>
            <pc:docMk/>
            <pc:sldMk cId="1506525346" sldId="320"/>
            <ac:spMk id="188" creationId="{FCFDC445-EAA5-4BBB-1990-34C5D50CDD20}"/>
          </ac:spMkLst>
        </pc:spChg>
        <pc:spChg chg="del">
          <ac:chgData name="Riccardo Rossi" userId="cfd7839ca6e772a1" providerId="LiveId" clId="{14B15833-4E2F-4770-9B55-9ADC9D2ED7C8}" dt="2024-10-13T09:28:38.523" v="1193" actId="478"/>
          <ac:spMkLst>
            <pc:docMk/>
            <pc:sldMk cId="1506525346" sldId="320"/>
            <ac:spMk id="189" creationId="{F1592DF5-096E-5D5E-CD88-A649BD45938C}"/>
          </ac:spMkLst>
        </pc:spChg>
        <pc:spChg chg="add mod">
          <ac:chgData name="Riccardo Rossi" userId="cfd7839ca6e772a1" providerId="LiveId" clId="{14B15833-4E2F-4770-9B55-9ADC9D2ED7C8}" dt="2024-10-13T09:28:45.114" v="1194"/>
          <ac:spMkLst>
            <pc:docMk/>
            <pc:sldMk cId="1506525346" sldId="320"/>
            <ac:spMk id="190" creationId="{867D9F8A-C7BE-C733-E18A-46D91EFBD548}"/>
          </ac:spMkLst>
        </pc:spChg>
        <pc:spChg chg="add mod">
          <ac:chgData name="Riccardo Rossi" userId="cfd7839ca6e772a1" providerId="LiveId" clId="{14B15833-4E2F-4770-9B55-9ADC9D2ED7C8}" dt="2024-10-13T09:28:45.114" v="1194"/>
          <ac:spMkLst>
            <pc:docMk/>
            <pc:sldMk cId="1506525346" sldId="320"/>
            <ac:spMk id="191" creationId="{2FA0DBF9-55D6-9DD4-AC8C-036DB2B9161D}"/>
          </ac:spMkLst>
        </pc:spChg>
        <pc:spChg chg="add mod">
          <ac:chgData name="Riccardo Rossi" userId="cfd7839ca6e772a1" providerId="LiveId" clId="{14B15833-4E2F-4770-9B55-9ADC9D2ED7C8}" dt="2024-10-13T09:28:45.114" v="1194"/>
          <ac:spMkLst>
            <pc:docMk/>
            <pc:sldMk cId="1506525346" sldId="320"/>
            <ac:spMk id="196" creationId="{69B19DE5-CC12-C609-34B9-C5D8BC8CE476}"/>
          </ac:spMkLst>
        </pc:spChg>
        <pc:spChg chg="add mod">
          <ac:chgData name="Riccardo Rossi" userId="cfd7839ca6e772a1" providerId="LiveId" clId="{14B15833-4E2F-4770-9B55-9ADC9D2ED7C8}" dt="2024-10-13T09:28:45.114" v="1194"/>
          <ac:spMkLst>
            <pc:docMk/>
            <pc:sldMk cId="1506525346" sldId="320"/>
            <ac:spMk id="197" creationId="{FF68E19B-BC64-DA6A-9CD0-273AC8ABECB8}"/>
          </ac:spMkLst>
        </pc:spChg>
        <pc:spChg chg="add mod">
          <ac:chgData name="Riccardo Rossi" userId="cfd7839ca6e772a1" providerId="LiveId" clId="{14B15833-4E2F-4770-9B55-9ADC9D2ED7C8}" dt="2024-10-13T09:28:45.114" v="1194"/>
          <ac:spMkLst>
            <pc:docMk/>
            <pc:sldMk cId="1506525346" sldId="320"/>
            <ac:spMk id="198" creationId="{89B93493-6231-EB75-C289-A643DE8B3F19}"/>
          </ac:spMkLst>
        </pc:spChg>
        <pc:spChg chg="add mod">
          <ac:chgData name="Riccardo Rossi" userId="cfd7839ca6e772a1" providerId="LiveId" clId="{14B15833-4E2F-4770-9B55-9ADC9D2ED7C8}" dt="2024-10-13T09:28:45.114" v="1194"/>
          <ac:spMkLst>
            <pc:docMk/>
            <pc:sldMk cId="1506525346" sldId="320"/>
            <ac:spMk id="202" creationId="{6CFD11F2-6243-6357-390A-61F64AE7F5B5}"/>
          </ac:spMkLst>
        </pc:spChg>
        <pc:spChg chg="add mod">
          <ac:chgData name="Riccardo Rossi" userId="cfd7839ca6e772a1" providerId="LiveId" clId="{14B15833-4E2F-4770-9B55-9ADC9D2ED7C8}" dt="2024-10-13T09:28:45.114" v="1194"/>
          <ac:spMkLst>
            <pc:docMk/>
            <pc:sldMk cId="1506525346" sldId="320"/>
            <ac:spMk id="203" creationId="{BEBA6E6F-D1C8-534C-7247-D244A7C41594}"/>
          </ac:spMkLst>
        </pc:spChg>
        <pc:spChg chg="add mod">
          <ac:chgData name="Riccardo Rossi" userId="cfd7839ca6e772a1" providerId="LiveId" clId="{14B15833-4E2F-4770-9B55-9ADC9D2ED7C8}" dt="2024-10-13T09:28:45.114" v="1194"/>
          <ac:spMkLst>
            <pc:docMk/>
            <pc:sldMk cId="1506525346" sldId="320"/>
            <ac:spMk id="204" creationId="{8C2D9BD2-9679-0C33-5846-1EBAB3F3F79F}"/>
          </ac:spMkLst>
        </pc:spChg>
        <pc:spChg chg="add mod">
          <ac:chgData name="Riccardo Rossi" userId="cfd7839ca6e772a1" providerId="LiveId" clId="{14B15833-4E2F-4770-9B55-9ADC9D2ED7C8}" dt="2024-10-13T09:28:45.114" v="1194"/>
          <ac:spMkLst>
            <pc:docMk/>
            <pc:sldMk cId="1506525346" sldId="320"/>
            <ac:spMk id="205" creationId="{2808DBAF-34EB-916E-A4EF-65C0443DDA16}"/>
          </ac:spMkLst>
        </pc:spChg>
        <pc:spChg chg="add mod">
          <ac:chgData name="Riccardo Rossi" userId="cfd7839ca6e772a1" providerId="LiveId" clId="{14B15833-4E2F-4770-9B55-9ADC9D2ED7C8}" dt="2024-10-13T09:28:45.114" v="1194"/>
          <ac:spMkLst>
            <pc:docMk/>
            <pc:sldMk cId="1506525346" sldId="320"/>
            <ac:spMk id="208" creationId="{F705246F-CE13-0421-4583-FC3BFB3CFC45}"/>
          </ac:spMkLst>
        </pc:spChg>
        <pc:spChg chg="add mod">
          <ac:chgData name="Riccardo Rossi" userId="cfd7839ca6e772a1" providerId="LiveId" clId="{14B15833-4E2F-4770-9B55-9ADC9D2ED7C8}" dt="2024-10-13T09:28:45.114" v="1194"/>
          <ac:spMkLst>
            <pc:docMk/>
            <pc:sldMk cId="1506525346" sldId="320"/>
            <ac:spMk id="209" creationId="{C78813C8-AB49-4DBE-E9D9-8F8C169BA5BC}"/>
          </ac:spMkLst>
        </pc:spChg>
        <pc:spChg chg="add mod">
          <ac:chgData name="Riccardo Rossi" userId="cfd7839ca6e772a1" providerId="LiveId" clId="{14B15833-4E2F-4770-9B55-9ADC9D2ED7C8}" dt="2024-10-13T09:28:45.114" v="1194"/>
          <ac:spMkLst>
            <pc:docMk/>
            <pc:sldMk cId="1506525346" sldId="320"/>
            <ac:spMk id="211" creationId="{0F116F0F-9FBC-97EB-A3C3-00B6EEBA8DD9}"/>
          </ac:spMkLst>
        </pc:spChg>
        <pc:spChg chg="add mod">
          <ac:chgData name="Riccardo Rossi" userId="cfd7839ca6e772a1" providerId="LiveId" clId="{14B15833-4E2F-4770-9B55-9ADC9D2ED7C8}" dt="2024-10-13T09:28:45.114" v="1194"/>
          <ac:spMkLst>
            <pc:docMk/>
            <pc:sldMk cId="1506525346" sldId="320"/>
            <ac:spMk id="212" creationId="{B859F08D-78D0-6ABE-11BF-6D44728F48DF}"/>
          </ac:spMkLst>
        </pc:spChg>
        <pc:spChg chg="add mod">
          <ac:chgData name="Riccardo Rossi" userId="cfd7839ca6e772a1" providerId="LiveId" clId="{14B15833-4E2F-4770-9B55-9ADC9D2ED7C8}" dt="2024-10-13T09:28:45.114" v="1194"/>
          <ac:spMkLst>
            <pc:docMk/>
            <pc:sldMk cId="1506525346" sldId="320"/>
            <ac:spMk id="214" creationId="{30B1D865-3593-CC4B-8AFD-54F7F70D6A44}"/>
          </ac:spMkLst>
        </pc:spChg>
        <pc:spChg chg="add mod">
          <ac:chgData name="Riccardo Rossi" userId="cfd7839ca6e772a1" providerId="LiveId" clId="{14B15833-4E2F-4770-9B55-9ADC9D2ED7C8}" dt="2024-10-13T09:28:45.114" v="1194"/>
          <ac:spMkLst>
            <pc:docMk/>
            <pc:sldMk cId="1506525346" sldId="320"/>
            <ac:spMk id="215" creationId="{22CB1D78-BFE7-F866-1FC4-D480E5239FE3}"/>
          </ac:spMkLst>
        </pc:spChg>
        <pc:spChg chg="add mod">
          <ac:chgData name="Riccardo Rossi" userId="cfd7839ca6e772a1" providerId="LiveId" clId="{14B15833-4E2F-4770-9B55-9ADC9D2ED7C8}" dt="2024-10-13T09:28:45.114" v="1194"/>
          <ac:spMkLst>
            <pc:docMk/>
            <pc:sldMk cId="1506525346" sldId="320"/>
            <ac:spMk id="216" creationId="{FF399947-B62D-054C-12EC-DA09563FDC5A}"/>
          </ac:spMkLst>
        </pc:spChg>
        <pc:spChg chg="add mod">
          <ac:chgData name="Riccardo Rossi" userId="cfd7839ca6e772a1" providerId="LiveId" clId="{14B15833-4E2F-4770-9B55-9ADC9D2ED7C8}" dt="2024-10-13T09:28:45.114" v="1194"/>
          <ac:spMkLst>
            <pc:docMk/>
            <pc:sldMk cId="1506525346" sldId="320"/>
            <ac:spMk id="218" creationId="{E8DF65FD-F66B-311C-6A2A-8DCE666DA6F7}"/>
          </ac:spMkLst>
        </pc:spChg>
        <pc:spChg chg="add mod">
          <ac:chgData name="Riccardo Rossi" userId="cfd7839ca6e772a1" providerId="LiveId" clId="{14B15833-4E2F-4770-9B55-9ADC9D2ED7C8}" dt="2024-10-13T09:28:45.114" v="1194"/>
          <ac:spMkLst>
            <pc:docMk/>
            <pc:sldMk cId="1506525346" sldId="320"/>
            <ac:spMk id="220" creationId="{8B854AC8-ECCD-7BDE-1A32-15A7FECF865B}"/>
          </ac:spMkLst>
        </pc:spChg>
        <pc:spChg chg="add mod">
          <ac:chgData name="Riccardo Rossi" userId="cfd7839ca6e772a1" providerId="LiveId" clId="{14B15833-4E2F-4770-9B55-9ADC9D2ED7C8}" dt="2024-10-13T09:28:45.114" v="1194"/>
          <ac:spMkLst>
            <pc:docMk/>
            <pc:sldMk cId="1506525346" sldId="320"/>
            <ac:spMk id="221" creationId="{A8BE745C-E5A2-DA50-E3E4-7363E5E51D56}"/>
          </ac:spMkLst>
        </pc:spChg>
        <pc:spChg chg="add mod">
          <ac:chgData name="Riccardo Rossi" userId="cfd7839ca6e772a1" providerId="LiveId" clId="{14B15833-4E2F-4770-9B55-9ADC9D2ED7C8}" dt="2024-10-13T09:28:45.114" v="1194"/>
          <ac:spMkLst>
            <pc:docMk/>
            <pc:sldMk cId="1506525346" sldId="320"/>
            <ac:spMk id="222" creationId="{8C5A20DF-056F-36A0-A7CA-0F4E067AF1C8}"/>
          </ac:spMkLst>
        </pc:spChg>
        <pc:spChg chg="add mod">
          <ac:chgData name="Riccardo Rossi" userId="cfd7839ca6e772a1" providerId="LiveId" clId="{14B15833-4E2F-4770-9B55-9ADC9D2ED7C8}" dt="2024-10-13T09:28:45.114" v="1194"/>
          <ac:spMkLst>
            <pc:docMk/>
            <pc:sldMk cId="1506525346" sldId="320"/>
            <ac:spMk id="223" creationId="{6280EE9E-04BA-F794-EE2C-8011866336B0}"/>
          </ac:spMkLst>
        </pc:spChg>
        <pc:spChg chg="add mod">
          <ac:chgData name="Riccardo Rossi" userId="cfd7839ca6e772a1" providerId="LiveId" clId="{14B15833-4E2F-4770-9B55-9ADC9D2ED7C8}" dt="2024-10-13T09:28:45.114" v="1194"/>
          <ac:spMkLst>
            <pc:docMk/>
            <pc:sldMk cId="1506525346" sldId="320"/>
            <ac:spMk id="224" creationId="{D6C80947-1ACA-DB18-9228-B464BA652ABE}"/>
          </ac:spMkLst>
        </pc:spChg>
        <pc:spChg chg="mod">
          <ac:chgData name="Riccardo Rossi" userId="cfd7839ca6e772a1" providerId="LiveId" clId="{14B15833-4E2F-4770-9B55-9ADC9D2ED7C8}" dt="2024-10-13T09:28:45.114" v="1194"/>
          <ac:spMkLst>
            <pc:docMk/>
            <pc:sldMk cId="1506525346" sldId="320"/>
            <ac:spMk id="226" creationId="{84C3C844-81AB-9E7A-4C1F-F45755C8A82E}"/>
          </ac:spMkLst>
        </pc:spChg>
        <pc:spChg chg="mod">
          <ac:chgData name="Riccardo Rossi" userId="cfd7839ca6e772a1" providerId="LiveId" clId="{14B15833-4E2F-4770-9B55-9ADC9D2ED7C8}" dt="2024-10-13T09:28:45.114" v="1194"/>
          <ac:spMkLst>
            <pc:docMk/>
            <pc:sldMk cId="1506525346" sldId="320"/>
            <ac:spMk id="227" creationId="{9C0FA24B-474F-063F-380B-D97430901C3D}"/>
          </ac:spMkLst>
        </pc:spChg>
        <pc:spChg chg="add mod">
          <ac:chgData name="Riccardo Rossi" userId="cfd7839ca6e772a1" providerId="LiveId" clId="{14B15833-4E2F-4770-9B55-9ADC9D2ED7C8}" dt="2024-10-13T09:28:45.114" v="1194"/>
          <ac:spMkLst>
            <pc:docMk/>
            <pc:sldMk cId="1506525346" sldId="320"/>
            <ac:spMk id="228" creationId="{B05FB792-6500-B990-FF9D-3B9ECB990DC1}"/>
          </ac:spMkLst>
        </pc:spChg>
        <pc:spChg chg="mod">
          <ac:chgData name="Riccardo Rossi" userId="cfd7839ca6e772a1" providerId="LiveId" clId="{14B15833-4E2F-4770-9B55-9ADC9D2ED7C8}" dt="2024-10-13T09:28:45.114" v="1194"/>
          <ac:spMkLst>
            <pc:docMk/>
            <pc:sldMk cId="1506525346" sldId="320"/>
            <ac:spMk id="232" creationId="{11924EF4-1105-3199-50D2-475AC53B5409}"/>
          </ac:spMkLst>
        </pc:spChg>
        <pc:spChg chg="mod">
          <ac:chgData name="Riccardo Rossi" userId="cfd7839ca6e772a1" providerId="LiveId" clId="{14B15833-4E2F-4770-9B55-9ADC9D2ED7C8}" dt="2024-10-13T09:28:45.114" v="1194"/>
          <ac:spMkLst>
            <pc:docMk/>
            <pc:sldMk cId="1506525346" sldId="320"/>
            <ac:spMk id="233" creationId="{585E4D65-E1AF-7161-C77A-4E3E320DC32D}"/>
          </ac:spMkLst>
        </pc:spChg>
        <pc:spChg chg="mod">
          <ac:chgData name="Riccardo Rossi" userId="cfd7839ca6e772a1" providerId="LiveId" clId="{14B15833-4E2F-4770-9B55-9ADC9D2ED7C8}" dt="2024-10-13T09:28:45.114" v="1194"/>
          <ac:spMkLst>
            <pc:docMk/>
            <pc:sldMk cId="1506525346" sldId="320"/>
            <ac:spMk id="234" creationId="{CE90A7B1-E4F7-4D4B-A3DB-6FF0F3AE40CE}"/>
          </ac:spMkLst>
        </pc:spChg>
        <pc:spChg chg="mod">
          <ac:chgData name="Riccardo Rossi" userId="cfd7839ca6e772a1" providerId="LiveId" clId="{14B15833-4E2F-4770-9B55-9ADC9D2ED7C8}" dt="2024-10-13T09:28:45.114" v="1194"/>
          <ac:spMkLst>
            <pc:docMk/>
            <pc:sldMk cId="1506525346" sldId="320"/>
            <ac:spMk id="235" creationId="{5345F8C1-B5F9-8CCD-9E25-055C73EF5848}"/>
          </ac:spMkLst>
        </pc:spChg>
        <pc:spChg chg="mod">
          <ac:chgData name="Riccardo Rossi" userId="cfd7839ca6e772a1" providerId="LiveId" clId="{14B15833-4E2F-4770-9B55-9ADC9D2ED7C8}" dt="2024-10-13T09:28:45.114" v="1194"/>
          <ac:spMkLst>
            <pc:docMk/>
            <pc:sldMk cId="1506525346" sldId="320"/>
            <ac:spMk id="236" creationId="{56CE6D75-FCD3-CB6D-571D-088FCF0A593E}"/>
          </ac:spMkLst>
        </pc:spChg>
        <pc:spChg chg="mod">
          <ac:chgData name="Riccardo Rossi" userId="cfd7839ca6e772a1" providerId="LiveId" clId="{14B15833-4E2F-4770-9B55-9ADC9D2ED7C8}" dt="2024-10-13T09:28:45.114" v="1194"/>
          <ac:spMkLst>
            <pc:docMk/>
            <pc:sldMk cId="1506525346" sldId="320"/>
            <ac:spMk id="237" creationId="{027A27E9-51B2-8395-AE6E-4FC7E3DA1960}"/>
          </ac:spMkLst>
        </pc:spChg>
        <pc:spChg chg="mod">
          <ac:chgData name="Riccardo Rossi" userId="cfd7839ca6e772a1" providerId="LiveId" clId="{14B15833-4E2F-4770-9B55-9ADC9D2ED7C8}" dt="2024-10-13T09:28:45.114" v="1194"/>
          <ac:spMkLst>
            <pc:docMk/>
            <pc:sldMk cId="1506525346" sldId="320"/>
            <ac:spMk id="238" creationId="{8FBEE8CE-CF21-5108-6DF9-91EF1D44102F}"/>
          </ac:spMkLst>
        </pc:spChg>
        <pc:spChg chg="mod">
          <ac:chgData name="Riccardo Rossi" userId="cfd7839ca6e772a1" providerId="LiveId" clId="{14B15833-4E2F-4770-9B55-9ADC9D2ED7C8}" dt="2024-10-13T09:28:45.114" v="1194"/>
          <ac:spMkLst>
            <pc:docMk/>
            <pc:sldMk cId="1506525346" sldId="320"/>
            <ac:spMk id="239" creationId="{706BB42A-550B-4276-56AF-F3217BB58F91}"/>
          </ac:spMkLst>
        </pc:spChg>
        <pc:spChg chg="mod">
          <ac:chgData name="Riccardo Rossi" userId="cfd7839ca6e772a1" providerId="LiveId" clId="{14B15833-4E2F-4770-9B55-9ADC9D2ED7C8}" dt="2024-10-13T09:28:45.114" v="1194"/>
          <ac:spMkLst>
            <pc:docMk/>
            <pc:sldMk cId="1506525346" sldId="320"/>
            <ac:spMk id="240" creationId="{4A0B3DD2-6F26-6E19-3C7D-4B7DA93689CC}"/>
          </ac:spMkLst>
        </pc:spChg>
        <pc:spChg chg="mod">
          <ac:chgData name="Riccardo Rossi" userId="cfd7839ca6e772a1" providerId="LiveId" clId="{14B15833-4E2F-4770-9B55-9ADC9D2ED7C8}" dt="2024-10-13T09:28:45.114" v="1194"/>
          <ac:spMkLst>
            <pc:docMk/>
            <pc:sldMk cId="1506525346" sldId="320"/>
            <ac:spMk id="241" creationId="{5903F4E8-026A-59DE-459D-33ED4ECCF952}"/>
          </ac:spMkLst>
        </pc:spChg>
        <pc:spChg chg="mod">
          <ac:chgData name="Riccardo Rossi" userId="cfd7839ca6e772a1" providerId="LiveId" clId="{14B15833-4E2F-4770-9B55-9ADC9D2ED7C8}" dt="2024-10-13T09:28:45.114" v="1194"/>
          <ac:spMkLst>
            <pc:docMk/>
            <pc:sldMk cId="1506525346" sldId="320"/>
            <ac:spMk id="242" creationId="{91CC84B1-6B1D-8AB7-0CA6-FE04F879B7C1}"/>
          </ac:spMkLst>
        </pc:spChg>
        <pc:spChg chg="mod">
          <ac:chgData name="Riccardo Rossi" userId="cfd7839ca6e772a1" providerId="LiveId" clId="{14B15833-4E2F-4770-9B55-9ADC9D2ED7C8}" dt="2024-10-13T09:28:45.114" v="1194"/>
          <ac:spMkLst>
            <pc:docMk/>
            <pc:sldMk cId="1506525346" sldId="320"/>
            <ac:spMk id="243" creationId="{D18B414F-0BB9-8DF2-5450-84A7727A18F3}"/>
          </ac:spMkLst>
        </pc:spChg>
        <pc:spChg chg="mod">
          <ac:chgData name="Riccardo Rossi" userId="cfd7839ca6e772a1" providerId="LiveId" clId="{14B15833-4E2F-4770-9B55-9ADC9D2ED7C8}" dt="2024-10-13T09:28:45.114" v="1194"/>
          <ac:spMkLst>
            <pc:docMk/>
            <pc:sldMk cId="1506525346" sldId="320"/>
            <ac:spMk id="244" creationId="{7EE10AEA-E1D4-96BD-69A2-D9065E8D2A42}"/>
          </ac:spMkLst>
        </pc:spChg>
        <pc:spChg chg="mod">
          <ac:chgData name="Riccardo Rossi" userId="cfd7839ca6e772a1" providerId="LiveId" clId="{14B15833-4E2F-4770-9B55-9ADC9D2ED7C8}" dt="2024-10-13T09:28:45.114" v="1194"/>
          <ac:spMkLst>
            <pc:docMk/>
            <pc:sldMk cId="1506525346" sldId="320"/>
            <ac:spMk id="245" creationId="{0BA5FF98-F185-7F39-2AD6-47FCADC71E35}"/>
          </ac:spMkLst>
        </pc:spChg>
        <pc:spChg chg="mod">
          <ac:chgData name="Riccardo Rossi" userId="cfd7839ca6e772a1" providerId="LiveId" clId="{14B15833-4E2F-4770-9B55-9ADC9D2ED7C8}" dt="2024-10-13T09:28:45.114" v="1194"/>
          <ac:spMkLst>
            <pc:docMk/>
            <pc:sldMk cId="1506525346" sldId="320"/>
            <ac:spMk id="246" creationId="{364663D8-7C6C-FD3D-DE9A-C49F63AEFF31}"/>
          </ac:spMkLst>
        </pc:spChg>
        <pc:spChg chg="mod">
          <ac:chgData name="Riccardo Rossi" userId="cfd7839ca6e772a1" providerId="LiveId" clId="{14B15833-4E2F-4770-9B55-9ADC9D2ED7C8}" dt="2024-10-13T09:28:45.114" v="1194"/>
          <ac:spMkLst>
            <pc:docMk/>
            <pc:sldMk cId="1506525346" sldId="320"/>
            <ac:spMk id="247" creationId="{383B768B-CE71-3C33-FA0E-639B5FAA7ED8}"/>
          </ac:spMkLst>
        </pc:spChg>
        <pc:spChg chg="mod">
          <ac:chgData name="Riccardo Rossi" userId="cfd7839ca6e772a1" providerId="LiveId" clId="{14B15833-4E2F-4770-9B55-9ADC9D2ED7C8}" dt="2024-10-13T09:28:45.114" v="1194"/>
          <ac:spMkLst>
            <pc:docMk/>
            <pc:sldMk cId="1506525346" sldId="320"/>
            <ac:spMk id="248" creationId="{AB97413B-93F6-D735-C4A6-EB131CF93958}"/>
          </ac:spMkLst>
        </pc:spChg>
        <pc:spChg chg="mod">
          <ac:chgData name="Riccardo Rossi" userId="cfd7839ca6e772a1" providerId="LiveId" clId="{14B15833-4E2F-4770-9B55-9ADC9D2ED7C8}" dt="2024-10-13T09:28:45.114" v="1194"/>
          <ac:spMkLst>
            <pc:docMk/>
            <pc:sldMk cId="1506525346" sldId="320"/>
            <ac:spMk id="249" creationId="{C92E3FB5-E179-D44D-1258-7E79FF87CBA5}"/>
          </ac:spMkLst>
        </pc:spChg>
        <pc:spChg chg="mod">
          <ac:chgData name="Riccardo Rossi" userId="cfd7839ca6e772a1" providerId="LiveId" clId="{14B15833-4E2F-4770-9B55-9ADC9D2ED7C8}" dt="2024-10-13T09:28:45.114" v="1194"/>
          <ac:spMkLst>
            <pc:docMk/>
            <pc:sldMk cId="1506525346" sldId="320"/>
            <ac:spMk id="250" creationId="{C280DC50-5ADC-94BE-4CF3-3291A97BD2B1}"/>
          </ac:spMkLst>
        </pc:spChg>
        <pc:spChg chg="mod">
          <ac:chgData name="Riccardo Rossi" userId="cfd7839ca6e772a1" providerId="LiveId" clId="{14B15833-4E2F-4770-9B55-9ADC9D2ED7C8}" dt="2024-10-13T09:28:45.114" v="1194"/>
          <ac:spMkLst>
            <pc:docMk/>
            <pc:sldMk cId="1506525346" sldId="320"/>
            <ac:spMk id="251" creationId="{96AAE30F-82FC-88DB-FF5C-D636E245A3E2}"/>
          </ac:spMkLst>
        </pc:spChg>
        <pc:spChg chg="mod">
          <ac:chgData name="Riccardo Rossi" userId="cfd7839ca6e772a1" providerId="LiveId" clId="{14B15833-4E2F-4770-9B55-9ADC9D2ED7C8}" dt="2024-10-13T09:28:45.114" v="1194"/>
          <ac:spMkLst>
            <pc:docMk/>
            <pc:sldMk cId="1506525346" sldId="320"/>
            <ac:spMk id="252" creationId="{26DB7E02-DBCF-2DEB-8C01-A9F418F6103E}"/>
          </ac:spMkLst>
        </pc:spChg>
        <pc:spChg chg="mod">
          <ac:chgData name="Riccardo Rossi" userId="cfd7839ca6e772a1" providerId="LiveId" clId="{14B15833-4E2F-4770-9B55-9ADC9D2ED7C8}" dt="2024-10-13T09:28:45.114" v="1194"/>
          <ac:spMkLst>
            <pc:docMk/>
            <pc:sldMk cId="1506525346" sldId="320"/>
            <ac:spMk id="253" creationId="{DAC62A0F-440C-DDE9-8A9E-FA57B723D2E5}"/>
          </ac:spMkLst>
        </pc:spChg>
        <pc:spChg chg="mod">
          <ac:chgData name="Riccardo Rossi" userId="cfd7839ca6e772a1" providerId="LiveId" clId="{14B15833-4E2F-4770-9B55-9ADC9D2ED7C8}" dt="2024-10-13T09:28:45.114" v="1194"/>
          <ac:spMkLst>
            <pc:docMk/>
            <pc:sldMk cId="1506525346" sldId="320"/>
            <ac:spMk id="254" creationId="{948013BD-D06C-89D8-82E7-CEE4418C1FCD}"/>
          </ac:spMkLst>
        </pc:spChg>
        <pc:spChg chg="mod">
          <ac:chgData name="Riccardo Rossi" userId="cfd7839ca6e772a1" providerId="LiveId" clId="{14B15833-4E2F-4770-9B55-9ADC9D2ED7C8}" dt="2024-10-13T09:28:45.114" v="1194"/>
          <ac:spMkLst>
            <pc:docMk/>
            <pc:sldMk cId="1506525346" sldId="320"/>
            <ac:spMk id="255" creationId="{3AE5279C-04AE-3B86-73AA-1E5F8309E004}"/>
          </ac:spMkLst>
        </pc:spChg>
        <pc:spChg chg="mod">
          <ac:chgData name="Riccardo Rossi" userId="cfd7839ca6e772a1" providerId="LiveId" clId="{14B15833-4E2F-4770-9B55-9ADC9D2ED7C8}" dt="2024-10-13T09:28:45.114" v="1194"/>
          <ac:spMkLst>
            <pc:docMk/>
            <pc:sldMk cId="1506525346" sldId="320"/>
            <ac:spMk id="256" creationId="{B09183D4-7688-08B2-28EC-F23BF508A891}"/>
          </ac:spMkLst>
        </pc:spChg>
        <pc:spChg chg="mod">
          <ac:chgData name="Riccardo Rossi" userId="cfd7839ca6e772a1" providerId="LiveId" clId="{14B15833-4E2F-4770-9B55-9ADC9D2ED7C8}" dt="2024-10-13T09:28:45.114" v="1194"/>
          <ac:spMkLst>
            <pc:docMk/>
            <pc:sldMk cId="1506525346" sldId="320"/>
            <ac:spMk id="257" creationId="{BB75F032-96DE-485C-7855-12D68AF70ADC}"/>
          </ac:spMkLst>
        </pc:spChg>
        <pc:spChg chg="mod">
          <ac:chgData name="Riccardo Rossi" userId="cfd7839ca6e772a1" providerId="LiveId" clId="{14B15833-4E2F-4770-9B55-9ADC9D2ED7C8}" dt="2024-10-13T09:28:45.114" v="1194"/>
          <ac:spMkLst>
            <pc:docMk/>
            <pc:sldMk cId="1506525346" sldId="320"/>
            <ac:spMk id="258" creationId="{7BCFA53B-F928-F14B-BE1E-D9A5EF26B9B0}"/>
          </ac:spMkLst>
        </pc:spChg>
        <pc:spChg chg="mod">
          <ac:chgData name="Riccardo Rossi" userId="cfd7839ca6e772a1" providerId="LiveId" clId="{14B15833-4E2F-4770-9B55-9ADC9D2ED7C8}" dt="2024-10-13T09:28:45.114" v="1194"/>
          <ac:spMkLst>
            <pc:docMk/>
            <pc:sldMk cId="1506525346" sldId="320"/>
            <ac:spMk id="259" creationId="{EF0F1C98-5655-68E3-C8F4-ECB5FDADBF6B}"/>
          </ac:spMkLst>
        </pc:spChg>
        <pc:spChg chg="mod">
          <ac:chgData name="Riccardo Rossi" userId="cfd7839ca6e772a1" providerId="LiveId" clId="{14B15833-4E2F-4770-9B55-9ADC9D2ED7C8}" dt="2024-10-13T09:28:45.114" v="1194"/>
          <ac:spMkLst>
            <pc:docMk/>
            <pc:sldMk cId="1506525346" sldId="320"/>
            <ac:spMk id="260" creationId="{20759F38-4A3C-846D-F6F2-6721CEFF94E3}"/>
          </ac:spMkLst>
        </pc:spChg>
        <pc:spChg chg="mod">
          <ac:chgData name="Riccardo Rossi" userId="cfd7839ca6e772a1" providerId="LiveId" clId="{14B15833-4E2F-4770-9B55-9ADC9D2ED7C8}" dt="2024-10-13T09:28:45.114" v="1194"/>
          <ac:spMkLst>
            <pc:docMk/>
            <pc:sldMk cId="1506525346" sldId="320"/>
            <ac:spMk id="261" creationId="{7C72B720-C9F4-9191-4ACD-659E4F90DC32}"/>
          </ac:spMkLst>
        </pc:spChg>
        <pc:spChg chg="mod">
          <ac:chgData name="Riccardo Rossi" userId="cfd7839ca6e772a1" providerId="LiveId" clId="{14B15833-4E2F-4770-9B55-9ADC9D2ED7C8}" dt="2024-10-13T09:28:45.114" v="1194"/>
          <ac:spMkLst>
            <pc:docMk/>
            <pc:sldMk cId="1506525346" sldId="320"/>
            <ac:spMk id="262" creationId="{71E199C6-BCE9-89AA-4A10-2D91284856D3}"/>
          </ac:spMkLst>
        </pc:spChg>
        <pc:spChg chg="mod">
          <ac:chgData name="Riccardo Rossi" userId="cfd7839ca6e772a1" providerId="LiveId" clId="{14B15833-4E2F-4770-9B55-9ADC9D2ED7C8}" dt="2024-10-13T09:28:45.114" v="1194"/>
          <ac:spMkLst>
            <pc:docMk/>
            <pc:sldMk cId="1506525346" sldId="320"/>
            <ac:spMk id="263" creationId="{0DA10D07-35E9-29D1-6C08-85B856ABE6A0}"/>
          </ac:spMkLst>
        </pc:spChg>
        <pc:spChg chg="mod">
          <ac:chgData name="Riccardo Rossi" userId="cfd7839ca6e772a1" providerId="LiveId" clId="{14B15833-4E2F-4770-9B55-9ADC9D2ED7C8}" dt="2024-10-13T09:28:45.114" v="1194"/>
          <ac:spMkLst>
            <pc:docMk/>
            <pc:sldMk cId="1506525346" sldId="320"/>
            <ac:spMk id="264" creationId="{71A7CCF1-1A64-ECBB-AD58-05710345E8AD}"/>
          </ac:spMkLst>
        </pc:spChg>
        <pc:spChg chg="mod">
          <ac:chgData name="Riccardo Rossi" userId="cfd7839ca6e772a1" providerId="LiveId" clId="{14B15833-4E2F-4770-9B55-9ADC9D2ED7C8}" dt="2024-10-13T09:28:45.114" v="1194"/>
          <ac:spMkLst>
            <pc:docMk/>
            <pc:sldMk cId="1506525346" sldId="320"/>
            <ac:spMk id="265" creationId="{701B1D21-8B99-BA67-8DF0-847D1B187B0A}"/>
          </ac:spMkLst>
        </pc:spChg>
        <pc:spChg chg="mod">
          <ac:chgData name="Riccardo Rossi" userId="cfd7839ca6e772a1" providerId="LiveId" clId="{14B15833-4E2F-4770-9B55-9ADC9D2ED7C8}" dt="2024-10-13T09:28:45.114" v="1194"/>
          <ac:spMkLst>
            <pc:docMk/>
            <pc:sldMk cId="1506525346" sldId="320"/>
            <ac:spMk id="266" creationId="{46CE6FD7-D8EA-047C-101C-DA0BC56D7CF8}"/>
          </ac:spMkLst>
        </pc:spChg>
        <pc:spChg chg="mod">
          <ac:chgData name="Riccardo Rossi" userId="cfd7839ca6e772a1" providerId="LiveId" clId="{14B15833-4E2F-4770-9B55-9ADC9D2ED7C8}" dt="2024-10-13T09:28:45.114" v="1194"/>
          <ac:spMkLst>
            <pc:docMk/>
            <pc:sldMk cId="1506525346" sldId="320"/>
            <ac:spMk id="267" creationId="{FD1818F4-F4F3-85F8-1BC1-157CE4D4E44C}"/>
          </ac:spMkLst>
        </pc:spChg>
        <pc:spChg chg="mod">
          <ac:chgData name="Riccardo Rossi" userId="cfd7839ca6e772a1" providerId="LiveId" clId="{14B15833-4E2F-4770-9B55-9ADC9D2ED7C8}" dt="2024-10-13T09:28:45.114" v="1194"/>
          <ac:spMkLst>
            <pc:docMk/>
            <pc:sldMk cId="1506525346" sldId="320"/>
            <ac:spMk id="268" creationId="{CF489404-9728-AA89-78CC-F378C37907FE}"/>
          </ac:spMkLst>
        </pc:spChg>
        <pc:spChg chg="mod">
          <ac:chgData name="Riccardo Rossi" userId="cfd7839ca6e772a1" providerId="LiveId" clId="{14B15833-4E2F-4770-9B55-9ADC9D2ED7C8}" dt="2024-10-13T09:28:45.114" v="1194"/>
          <ac:spMkLst>
            <pc:docMk/>
            <pc:sldMk cId="1506525346" sldId="320"/>
            <ac:spMk id="269" creationId="{23C3E1EE-E37C-085B-3A6B-AD6C9BE1FC15}"/>
          </ac:spMkLst>
        </pc:spChg>
        <pc:spChg chg="mod">
          <ac:chgData name="Riccardo Rossi" userId="cfd7839ca6e772a1" providerId="LiveId" clId="{14B15833-4E2F-4770-9B55-9ADC9D2ED7C8}" dt="2024-10-13T09:28:45.114" v="1194"/>
          <ac:spMkLst>
            <pc:docMk/>
            <pc:sldMk cId="1506525346" sldId="320"/>
            <ac:spMk id="270" creationId="{BDACEF6C-5C70-B74A-F509-F01B9E645A11}"/>
          </ac:spMkLst>
        </pc:spChg>
        <pc:spChg chg="mod">
          <ac:chgData name="Riccardo Rossi" userId="cfd7839ca6e772a1" providerId="LiveId" clId="{14B15833-4E2F-4770-9B55-9ADC9D2ED7C8}" dt="2024-10-13T09:28:45.114" v="1194"/>
          <ac:spMkLst>
            <pc:docMk/>
            <pc:sldMk cId="1506525346" sldId="320"/>
            <ac:spMk id="271" creationId="{04DC2090-C562-3B16-B8FA-E4ED91F0BCFC}"/>
          </ac:spMkLst>
        </pc:spChg>
        <pc:spChg chg="mod">
          <ac:chgData name="Riccardo Rossi" userId="cfd7839ca6e772a1" providerId="LiveId" clId="{14B15833-4E2F-4770-9B55-9ADC9D2ED7C8}" dt="2024-10-13T09:28:45.114" v="1194"/>
          <ac:spMkLst>
            <pc:docMk/>
            <pc:sldMk cId="1506525346" sldId="320"/>
            <ac:spMk id="272" creationId="{000AB31A-633D-0725-6893-75B892E6BC4D}"/>
          </ac:spMkLst>
        </pc:spChg>
        <pc:spChg chg="mod">
          <ac:chgData name="Riccardo Rossi" userId="cfd7839ca6e772a1" providerId="LiveId" clId="{14B15833-4E2F-4770-9B55-9ADC9D2ED7C8}" dt="2024-10-13T09:28:45.114" v="1194"/>
          <ac:spMkLst>
            <pc:docMk/>
            <pc:sldMk cId="1506525346" sldId="320"/>
            <ac:spMk id="273" creationId="{75F9E9EF-76AC-BBEE-1227-1E644686F826}"/>
          </ac:spMkLst>
        </pc:spChg>
        <pc:spChg chg="mod">
          <ac:chgData name="Riccardo Rossi" userId="cfd7839ca6e772a1" providerId="LiveId" clId="{14B15833-4E2F-4770-9B55-9ADC9D2ED7C8}" dt="2024-10-13T09:28:45.114" v="1194"/>
          <ac:spMkLst>
            <pc:docMk/>
            <pc:sldMk cId="1506525346" sldId="320"/>
            <ac:spMk id="274" creationId="{F5E880B2-2A67-7B20-0F06-1E1D1FE17D9B}"/>
          </ac:spMkLst>
        </pc:spChg>
        <pc:spChg chg="mod">
          <ac:chgData name="Riccardo Rossi" userId="cfd7839ca6e772a1" providerId="LiveId" clId="{14B15833-4E2F-4770-9B55-9ADC9D2ED7C8}" dt="2024-10-13T09:28:45.114" v="1194"/>
          <ac:spMkLst>
            <pc:docMk/>
            <pc:sldMk cId="1506525346" sldId="320"/>
            <ac:spMk id="275" creationId="{E3B29A5E-E557-6C64-E4BC-C517A8CF58C1}"/>
          </ac:spMkLst>
        </pc:spChg>
        <pc:spChg chg="mod">
          <ac:chgData name="Riccardo Rossi" userId="cfd7839ca6e772a1" providerId="LiveId" clId="{14B15833-4E2F-4770-9B55-9ADC9D2ED7C8}" dt="2024-10-13T09:28:45.114" v="1194"/>
          <ac:spMkLst>
            <pc:docMk/>
            <pc:sldMk cId="1506525346" sldId="320"/>
            <ac:spMk id="276" creationId="{5FF4F734-7D2C-AD12-A408-7C34B4FE68FA}"/>
          </ac:spMkLst>
        </pc:spChg>
        <pc:spChg chg="mod">
          <ac:chgData name="Riccardo Rossi" userId="cfd7839ca6e772a1" providerId="LiveId" clId="{14B15833-4E2F-4770-9B55-9ADC9D2ED7C8}" dt="2024-10-13T09:28:45.114" v="1194"/>
          <ac:spMkLst>
            <pc:docMk/>
            <pc:sldMk cId="1506525346" sldId="320"/>
            <ac:spMk id="277" creationId="{E20BBC7E-93A9-933F-51BF-C8C81395AB79}"/>
          </ac:spMkLst>
        </pc:spChg>
        <pc:spChg chg="mod">
          <ac:chgData name="Riccardo Rossi" userId="cfd7839ca6e772a1" providerId="LiveId" clId="{14B15833-4E2F-4770-9B55-9ADC9D2ED7C8}" dt="2024-10-13T09:28:45.114" v="1194"/>
          <ac:spMkLst>
            <pc:docMk/>
            <pc:sldMk cId="1506525346" sldId="320"/>
            <ac:spMk id="278" creationId="{457FA6C1-85D1-6ABD-F2CF-C7AB74A9CEC9}"/>
          </ac:spMkLst>
        </pc:spChg>
        <pc:spChg chg="mod">
          <ac:chgData name="Riccardo Rossi" userId="cfd7839ca6e772a1" providerId="LiveId" clId="{14B15833-4E2F-4770-9B55-9ADC9D2ED7C8}" dt="2024-10-13T09:28:45.114" v="1194"/>
          <ac:spMkLst>
            <pc:docMk/>
            <pc:sldMk cId="1506525346" sldId="320"/>
            <ac:spMk id="279" creationId="{6A7DD2ED-0004-2B4D-76B0-0558EBE81A13}"/>
          </ac:spMkLst>
        </pc:spChg>
        <pc:spChg chg="mod">
          <ac:chgData name="Riccardo Rossi" userId="cfd7839ca6e772a1" providerId="LiveId" clId="{14B15833-4E2F-4770-9B55-9ADC9D2ED7C8}" dt="2024-10-13T09:28:45.114" v="1194"/>
          <ac:spMkLst>
            <pc:docMk/>
            <pc:sldMk cId="1506525346" sldId="320"/>
            <ac:spMk id="280" creationId="{B05DF976-043E-3DDD-5E1F-D929D33E8B55}"/>
          </ac:spMkLst>
        </pc:spChg>
        <pc:spChg chg="mod">
          <ac:chgData name="Riccardo Rossi" userId="cfd7839ca6e772a1" providerId="LiveId" clId="{14B15833-4E2F-4770-9B55-9ADC9D2ED7C8}" dt="2024-10-13T09:28:45.114" v="1194"/>
          <ac:spMkLst>
            <pc:docMk/>
            <pc:sldMk cId="1506525346" sldId="320"/>
            <ac:spMk id="281" creationId="{2088B682-3553-FF06-03C7-CB33B5CAD5FB}"/>
          </ac:spMkLst>
        </pc:spChg>
        <pc:spChg chg="mod">
          <ac:chgData name="Riccardo Rossi" userId="cfd7839ca6e772a1" providerId="LiveId" clId="{14B15833-4E2F-4770-9B55-9ADC9D2ED7C8}" dt="2024-10-13T09:28:45.114" v="1194"/>
          <ac:spMkLst>
            <pc:docMk/>
            <pc:sldMk cId="1506525346" sldId="320"/>
            <ac:spMk id="282" creationId="{90E1639C-8437-22B3-AD2B-ACAAF20A537B}"/>
          </ac:spMkLst>
        </pc:spChg>
        <pc:spChg chg="mod">
          <ac:chgData name="Riccardo Rossi" userId="cfd7839ca6e772a1" providerId="LiveId" clId="{14B15833-4E2F-4770-9B55-9ADC9D2ED7C8}" dt="2024-10-13T09:28:45.114" v="1194"/>
          <ac:spMkLst>
            <pc:docMk/>
            <pc:sldMk cId="1506525346" sldId="320"/>
            <ac:spMk id="283" creationId="{27A69BD9-3F92-FD45-324B-043AD256FE67}"/>
          </ac:spMkLst>
        </pc:spChg>
        <pc:spChg chg="mod">
          <ac:chgData name="Riccardo Rossi" userId="cfd7839ca6e772a1" providerId="LiveId" clId="{14B15833-4E2F-4770-9B55-9ADC9D2ED7C8}" dt="2024-10-13T09:28:45.114" v="1194"/>
          <ac:spMkLst>
            <pc:docMk/>
            <pc:sldMk cId="1506525346" sldId="320"/>
            <ac:spMk id="284" creationId="{BE1E788D-B7B2-8505-7B45-EAC8CC34BA5A}"/>
          </ac:spMkLst>
        </pc:spChg>
        <pc:spChg chg="mod">
          <ac:chgData name="Riccardo Rossi" userId="cfd7839ca6e772a1" providerId="LiveId" clId="{14B15833-4E2F-4770-9B55-9ADC9D2ED7C8}" dt="2024-10-13T09:28:45.114" v="1194"/>
          <ac:spMkLst>
            <pc:docMk/>
            <pc:sldMk cId="1506525346" sldId="320"/>
            <ac:spMk id="285" creationId="{55C787AB-756E-792B-2F8B-FBCD04EE202E}"/>
          </ac:spMkLst>
        </pc:spChg>
        <pc:spChg chg="mod">
          <ac:chgData name="Riccardo Rossi" userId="cfd7839ca6e772a1" providerId="LiveId" clId="{14B15833-4E2F-4770-9B55-9ADC9D2ED7C8}" dt="2024-10-13T09:28:45.114" v="1194"/>
          <ac:spMkLst>
            <pc:docMk/>
            <pc:sldMk cId="1506525346" sldId="320"/>
            <ac:spMk id="286" creationId="{4344654A-DEBF-1EC4-07EE-4D8FB1109752}"/>
          </ac:spMkLst>
        </pc:spChg>
        <pc:spChg chg="mod">
          <ac:chgData name="Riccardo Rossi" userId="cfd7839ca6e772a1" providerId="LiveId" clId="{14B15833-4E2F-4770-9B55-9ADC9D2ED7C8}" dt="2024-10-13T09:28:45.114" v="1194"/>
          <ac:spMkLst>
            <pc:docMk/>
            <pc:sldMk cId="1506525346" sldId="320"/>
            <ac:spMk id="287" creationId="{C55B1AFC-F9DB-5386-5921-2ACF7308C212}"/>
          </ac:spMkLst>
        </pc:spChg>
        <pc:spChg chg="mod">
          <ac:chgData name="Riccardo Rossi" userId="cfd7839ca6e772a1" providerId="LiveId" clId="{14B15833-4E2F-4770-9B55-9ADC9D2ED7C8}" dt="2024-10-13T09:28:45.114" v="1194"/>
          <ac:spMkLst>
            <pc:docMk/>
            <pc:sldMk cId="1506525346" sldId="320"/>
            <ac:spMk id="288" creationId="{0E5502CA-F612-18D2-7F5C-12D16EB04C54}"/>
          </ac:spMkLst>
        </pc:spChg>
        <pc:spChg chg="mod">
          <ac:chgData name="Riccardo Rossi" userId="cfd7839ca6e772a1" providerId="LiveId" clId="{14B15833-4E2F-4770-9B55-9ADC9D2ED7C8}" dt="2024-10-13T09:28:45.114" v="1194"/>
          <ac:spMkLst>
            <pc:docMk/>
            <pc:sldMk cId="1506525346" sldId="320"/>
            <ac:spMk id="289" creationId="{91D68C6B-E7FD-75CA-14F7-58930598216E}"/>
          </ac:spMkLst>
        </pc:spChg>
        <pc:spChg chg="mod">
          <ac:chgData name="Riccardo Rossi" userId="cfd7839ca6e772a1" providerId="LiveId" clId="{14B15833-4E2F-4770-9B55-9ADC9D2ED7C8}" dt="2024-10-13T09:28:45.114" v="1194"/>
          <ac:spMkLst>
            <pc:docMk/>
            <pc:sldMk cId="1506525346" sldId="320"/>
            <ac:spMk id="290" creationId="{D2664CC1-A4A2-C3F6-2469-DB5B5CB130FE}"/>
          </ac:spMkLst>
        </pc:spChg>
        <pc:spChg chg="mod">
          <ac:chgData name="Riccardo Rossi" userId="cfd7839ca6e772a1" providerId="LiveId" clId="{14B15833-4E2F-4770-9B55-9ADC9D2ED7C8}" dt="2024-10-13T09:28:45.114" v="1194"/>
          <ac:spMkLst>
            <pc:docMk/>
            <pc:sldMk cId="1506525346" sldId="320"/>
            <ac:spMk id="291" creationId="{79C45E06-4F13-9D60-D0AB-2A0F44105986}"/>
          </ac:spMkLst>
        </pc:spChg>
        <pc:spChg chg="mod">
          <ac:chgData name="Riccardo Rossi" userId="cfd7839ca6e772a1" providerId="LiveId" clId="{14B15833-4E2F-4770-9B55-9ADC9D2ED7C8}" dt="2024-10-13T09:28:45.114" v="1194"/>
          <ac:spMkLst>
            <pc:docMk/>
            <pc:sldMk cId="1506525346" sldId="320"/>
            <ac:spMk id="292" creationId="{D88FCBD8-A21B-EFC3-6D3F-D14DCDDD5996}"/>
          </ac:spMkLst>
        </pc:spChg>
        <pc:spChg chg="mod">
          <ac:chgData name="Riccardo Rossi" userId="cfd7839ca6e772a1" providerId="LiveId" clId="{14B15833-4E2F-4770-9B55-9ADC9D2ED7C8}" dt="2024-10-13T09:28:45.114" v="1194"/>
          <ac:spMkLst>
            <pc:docMk/>
            <pc:sldMk cId="1506525346" sldId="320"/>
            <ac:spMk id="293" creationId="{ABCDD9D3-46E8-8738-25AD-DADF5AEF4A20}"/>
          </ac:spMkLst>
        </pc:spChg>
        <pc:spChg chg="mod">
          <ac:chgData name="Riccardo Rossi" userId="cfd7839ca6e772a1" providerId="LiveId" clId="{14B15833-4E2F-4770-9B55-9ADC9D2ED7C8}" dt="2024-10-13T09:28:45.114" v="1194"/>
          <ac:spMkLst>
            <pc:docMk/>
            <pc:sldMk cId="1506525346" sldId="320"/>
            <ac:spMk id="294" creationId="{26504A3B-71A8-00CF-0160-E09F7CE2E5CE}"/>
          </ac:spMkLst>
        </pc:spChg>
        <pc:spChg chg="mod">
          <ac:chgData name="Riccardo Rossi" userId="cfd7839ca6e772a1" providerId="LiveId" clId="{14B15833-4E2F-4770-9B55-9ADC9D2ED7C8}" dt="2024-10-13T09:28:45.114" v="1194"/>
          <ac:spMkLst>
            <pc:docMk/>
            <pc:sldMk cId="1506525346" sldId="320"/>
            <ac:spMk id="295" creationId="{64347965-D5A3-EDC3-D199-47BC7D2785F6}"/>
          </ac:spMkLst>
        </pc:spChg>
        <pc:spChg chg="mod">
          <ac:chgData name="Riccardo Rossi" userId="cfd7839ca6e772a1" providerId="LiveId" clId="{14B15833-4E2F-4770-9B55-9ADC9D2ED7C8}" dt="2024-10-13T09:28:45.114" v="1194"/>
          <ac:spMkLst>
            <pc:docMk/>
            <pc:sldMk cId="1506525346" sldId="320"/>
            <ac:spMk id="296" creationId="{D2605E4D-0627-300C-CD82-3C4E258230AF}"/>
          </ac:spMkLst>
        </pc:spChg>
        <pc:spChg chg="mod">
          <ac:chgData name="Riccardo Rossi" userId="cfd7839ca6e772a1" providerId="LiveId" clId="{14B15833-4E2F-4770-9B55-9ADC9D2ED7C8}" dt="2024-10-13T09:28:45.114" v="1194"/>
          <ac:spMkLst>
            <pc:docMk/>
            <pc:sldMk cId="1506525346" sldId="320"/>
            <ac:spMk id="297" creationId="{00E1B058-76B7-C66C-A2A0-5C8A3FE7A310}"/>
          </ac:spMkLst>
        </pc:spChg>
        <pc:spChg chg="mod">
          <ac:chgData name="Riccardo Rossi" userId="cfd7839ca6e772a1" providerId="LiveId" clId="{14B15833-4E2F-4770-9B55-9ADC9D2ED7C8}" dt="2024-10-13T09:28:45.114" v="1194"/>
          <ac:spMkLst>
            <pc:docMk/>
            <pc:sldMk cId="1506525346" sldId="320"/>
            <ac:spMk id="298" creationId="{0C09460D-9033-798E-25DE-B83F9DCE63AB}"/>
          </ac:spMkLst>
        </pc:spChg>
        <pc:spChg chg="mod">
          <ac:chgData name="Riccardo Rossi" userId="cfd7839ca6e772a1" providerId="LiveId" clId="{14B15833-4E2F-4770-9B55-9ADC9D2ED7C8}" dt="2024-10-13T09:28:45.114" v="1194"/>
          <ac:spMkLst>
            <pc:docMk/>
            <pc:sldMk cId="1506525346" sldId="320"/>
            <ac:spMk id="299" creationId="{B731F399-C863-79F6-12DC-C5A7C73CCDC2}"/>
          </ac:spMkLst>
        </pc:spChg>
        <pc:spChg chg="mod">
          <ac:chgData name="Riccardo Rossi" userId="cfd7839ca6e772a1" providerId="LiveId" clId="{14B15833-4E2F-4770-9B55-9ADC9D2ED7C8}" dt="2024-10-13T09:28:45.114" v="1194"/>
          <ac:spMkLst>
            <pc:docMk/>
            <pc:sldMk cId="1506525346" sldId="320"/>
            <ac:spMk id="300" creationId="{EB3825C0-5DCE-AF35-B362-0D940E23BE09}"/>
          </ac:spMkLst>
        </pc:spChg>
        <pc:spChg chg="mod">
          <ac:chgData name="Riccardo Rossi" userId="cfd7839ca6e772a1" providerId="LiveId" clId="{14B15833-4E2F-4770-9B55-9ADC9D2ED7C8}" dt="2024-10-13T09:28:45.114" v="1194"/>
          <ac:spMkLst>
            <pc:docMk/>
            <pc:sldMk cId="1506525346" sldId="320"/>
            <ac:spMk id="301" creationId="{5C2E608B-7F87-8425-CFFC-5D270813BCD2}"/>
          </ac:spMkLst>
        </pc:spChg>
        <pc:spChg chg="mod">
          <ac:chgData name="Riccardo Rossi" userId="cfd7839ca6e772a1" providerId="LiveId" clId="{14B15833-4E2F-4770-9B55-9ADC9D2ED7C8}" dt="2024-10-13T09:28:45.114" v="1194"/>
          <ac:spMkLst>
            <pc:docMk/>
            <pc:sldMk cId="1506525346" sldId="320"/>
            <ac:spMk id="302" creationId="{47B42919-3CC3-E422-3DCB-02DF6B16A45F}"/>
          </ac:spMkLst>
        </pc:spChg>
        <pc:spChg chg="mod">
          <ac:chgData name="Riccardo Rossi" userId="cfd7839ca6e772a1" providerId="LiveId" clId="{14B15833-4E2F-4770-9B55-9ADC9D2ED7C8}" dt="2024-10-13T09:28:45.114" v="1194"/>
          <ac:spMkLst>
            <pc:docMk/>
            <pc:sldMk cId="1506525346" sldId="320"/>
            <ac:spMk id="303" creationId="{CF2E3842-1FAF-E2CC-64F7-08279130A45E}"/>
          </ac:spMkLst>
        </pc:spChg>
        <pc:spChg chg="mod">
          <ac:chgData name="Riccardo Rossi" userId="cfd7839ca6e772a1" providerId="LiveId" clId="{14B15833-4E2F-4770-9B55-9ADC9D2ED7C8}" dt="2024-10-13T09:28:45.114" v="1194"/>
          <ac:spMkLst>
            <pc:docMk/>
            <pc:sldMk cId="1506525346" sldId="320"/>
            <ac:spMk id="304" creationId="{CF2A08B2-F276-3423-B21C-08214020DAF7}"/>
          </ac:spMkLst>
        </pc:spChg>
        <pc:spChg chg="mod">
          <ac:chgData name="Riccardo Rossi" userId="cfd7839ca6e772a1" providerId="LiveId" clId="{14B15833-4E2F-4770-9B55-9ADC9D2ED7C8}" dt="2024-10-13T09:28:45.114" v="1194"/>
          <ac:spMkLst>
            <pc:docMk/>
            <pc:sldMk cId="1506525346" sldId="320"/>
            <ac:spMk id="305" creationId="{B78E3B24-CAE7-4720-0C09-ABFE87E897FE}"/>
          </ac:spMkLst>
        </pc:spChg>
        <pc:spChg chg="mod">
          <ac:chgData name="Riccardo Rossi" userId="cfd7839ca6e772a1" providerId="LiveId" clId="{14B15833-4E2F-4770-9B55-9ADC9D2ED7C8}" dt="2024-10-13T09:28:45.114" v="1194"/>
          <ac:spMkLst>
            <pc:docMk/>
            <pc:sldMk cId="1506525346" sldId="320"/>
            <ac:spMk id="306" creationId="{0EDD727D-4124-4806-7BEE-C19165DFA920}"/>
          </ac:spMkLst>
        </pc:spChg>
        <pc:spChg chg="mod">
          <ac:chgData name="Riccardo Rossi" userId="cfd7839ca6e772a1" providerId="LiveId" clId="{14B15833-4E2F-4770-9B55-9ADC9D2ED7C8}" dt="2024-10-13T09:28:45.114" v="1194"/>
          <ac:spMkLst>
            <pc:docMk/>
            <pc:sldMk cId="1506525346" sldId="320"/>
            <ac:spMk id="307" creationId="{4B88BD19-1924-E096-CF63-F928FF345A90}"/>
          </ac:spMkLst>
        </pc:spChg>
        <pc:spChg chg="mod">
          <ac:chgData name="Riccardo Rossi" userId="cfd7839ca6e772a1" providerId="LiveId" clId="{14B15833-4E2F-4770-9B55-9ADC9D2ED7C8}" dt="2024-10-13T09:28:45.114" v="1194"/>
          <ac:spMkLst>
            <pc:docMk/>
            <pc:sldMk cId="1506525346" sldId="320"/>
            <ac:spMk id="308" creationId="{DBB16045-10CF-25AD-4C6C-8BF7C7C5376D}"/>
          </ac:spMkLst>
        </pc:spChg>
        <pc:spChg chg="mod">
          <ac:chgData name="Riccardo Rossi" userId="cfd7839ca6e772a1" providerId="LiveId" clId="{14B15833-4E2F-4770-9B55-9ADC9D2ED7C8}" dt="2024-10-13T09:28:45.114" v="1194"/>
          <ac:spMkLst>
            <pc:docMk/>
            <pc:sldMk cId="1506525346" sldId="320"/>
            <ac:spMk id="309" creationId="{57F57F09-B624-AD81-BF3D-7A186FE11BB8}"/>
          </ac:spMkLst>
        </pc:spChg>
        <pc:spChg chg="add mod">
          <ac:chgData name="Riccardo Rossi" userId="cfd7839ca6e772a1" providerId="LiveId" clId="{14B15833-4E2F-4770-9B55-9ADC9D2ED7C8}" dt="2024-10-13T09:28:45.114" v="1194"/>
          <ac:spMkLst>
            <pc:docMk/>
            <pc:sldMk cId="1506525346" sldId="320"/>
            <ac:spMk id="311" creationId="{5F0AF7A9-1953-A065-4850-ADC2A20355E2}"/>
          </ac:spMkLst>
        </pc:spChg>
        <pc:spChg chg="mod">
          <ac:chgData name="Riccardo Rossi" userId="cfd7839ca6e772a1" providerId="LiveId" clId="{14B15833-4E2F-4770-9B55-9ADC9D2ED7C8}" dt="2024-10-13T09:28:45.114" v="1194"/>
          <ac:spMkLst>
            <pc:docMk/>
            <pc:sldMk cId="1506525346" sldId="320"/>
            <ac:spMk id="314" creationId="{C52074E6-24D5-E978-E967-F755A5CAB56B}"/>
          </ac:spMkLst>
        </pc:spChg>
        <pc:spChg chg="mod">
          <ac:chgData name="Riccardo Rossi" userId="cfd7839ca6e772a1" providerId="LiveId" clId="{14B15833-4E2F-4770-9B55-9ADC9D2ED7C8}" dt="2024-10-13T09:28:45.114" v="1194"/>
          <ac:spMkLst>
            <pc:docMk/>
            <pc:sldMk cId="1506525346" sldId="320"/>
            <ac:spMk id="315" creationId="{9BB54D18-712B-EE84-009F-DC2E462CB1F2}"/>
          </ac:spMkLst>
        </pc:spChg>
        <pc:spChg chg="mod">
          <ac:chgData name="Riccardo Rossi" userId="cfd7839ca6e772a1" providerId="LiveId" clId="{14B15833-4E2F-4770-9B55-9ADC9D2ED7C8}" dt="2024-10-13T09:28:45.114" v="1194"/>
          <ac:spMkLst>
            <pc:docMk/>
            <pc:sldMk cId="1506525346" sldId="320"/>
            <ac:spMk id="316" creationId="{8F62C3B7-320F-C3F2-6466-7759AA9E8DBB}"/>
          </ac:spMkLst>
        </pc:spChg>
        <pc:spChg chg="mod">
          <ac:chgData name="Riccardo Rossi" userId="cfd7839ca6e772a1" providerId="LiveId" clId="{14B15833-4E2F-4770-9B55-9ADC9D2ED7C8}" dt="2024-10-13T09:28:45.114" v="1194"/>
          <ac:spMkLst>
            <pc:docMk/>
            <pc:sldMk cId="1506525346" sldId="320"/>
            <ac:spMk id="317" creationId="{B3F1098E-B74C-CF07-3395-576A4C80D0BD}"/>
          </ac:spMkLst>
        </pc:spChg>
        <pc:spChg chg="mod">
          <ac:chgData name="Riccardo Rossi" userId="cfd7839ca6e772a1" providerId="LiveId" clId="{14B15833-4E2F-4770-9B55-9ADC9D2ED7C8}" dt="2024-10-13T09:28:45.114" v="1194"/>
          <ac:spMkLst>
            <pc:docMk/>
            <pc:sldMk cId="1506525346" sldId="320"/>
            <ac:spMk id="318" creationId="{6B422427-DB8C-B74F-009D-0D311446319F}"/>
          </ac:spMkLst>
        </pc:spChg>
        <pc:spChg chg="mod">
          <ac:chgData name="Riccardo Rossi" userId="cfd7839ca6e772a1" providerId="LiveId" clId="{14B15833-4E2F-4770-9B55-9ADC9D2ED7C8}" dt="2024-10-13T09:28:45.114" v="1194"/>
          <ac:spMkLst>
            <pc:docMk/>
            <pc:sldMk cId="1506525346" sldId="320"/>
            <ac:spMk id="319" creationId="{CDF04CC3-C3EA-3990-D458-B222133FB4F9}"/>
          </ac:spMkLst>
        </pc:spChg>
        <pc:spChg chg="mod">
          <ac:chgData name="Riccardo Rossi" userId="cfd7839ca6e772a1" providerId="LiveId" clId="{14B15833-4E2F-4770-9B55-9ADC9D2ED7C8}" dt="2024-10-13T09:28:45.114" v="1194"/>
          <ac:spMkLst>
            <pc:docMk/>
            <pc:sldMk cId="1506525346" sldId="320"/>
            <ac:spMk id="320" creationId="{4DAB154D-5CC5-3EB9-485A-E9D292B01450}"/>
          </ac:spMkLst>
        </pc:spChg>
        <pc:spChg chg="mod">
          <ac:chgData name="Riccardo Rossi" userId="cfd7839ca6e772a1" providerId="LiveId" clId="{14B15833-4E2F-4770-9B55-9ADC9D2ED7C8}" dt="2024-10-13T09:28:45.114" v="1194"/>
          <ac:spMkLst>
            <pc:docMk/>
            <pc:sldMk cId="1506525346" sldId="320"/>
            <ac:spMk id="321" creationId="{DEED87F9-4C85-D90F-57E1-2C3418E3A8E7}"/>
          </ac:spMkLst>
        </pc:spChg>
        <pc:spChg chg="mod">
          <ac:chgData name="Riccardo Rossi" userId="cfd7839ca6e772a1" providerId="LiveId" clId="{14B15833-4E2F-4770-9B55-9ADC9D2ED7C8}" dt="2024-10-13T09:28:45.114" v="1194"/>
          <ac:spMkLst>
            <pc:docMk/>
            <pc:sldMk cId="1506525346" sldId="320"/>
            <ac:spMk id="322" creationId="{2FB93003-6046-0562-DCB3-A13DFBF8FA6E}"/>
          </ac:spMkLst>
        </pc:spChg>
        <pc:spChg chg="mod">
          <ac:chgData name="Riccardo Rossi" userId="cfd7839ca6e772a1" providerId="LiveId" clId="{14B15833-4E2F-4770-9B55-9ADC9D2ED7C8}" dt="2024-10-13T09:28:45.114" v="1194"/>
          <ac:spMkLst>
            <pc:docMk/>
            <pc:sldMk cId="1506525346" sldId="320"/>
            <ac:spMk id="323" creationId="{BC6C14A4-2C37-0F4D-109B-30A76D7AE902}"/>
          </ac:spMkLst>
        </pc:spChg>
        <pc:spChg chg="mod">
          <ac:chgData name="Riccardo Rossi" userId="cfd7839ca6e772a1" providerId="LiveId" clId="{14B15833-4E2F-4770-9B55-9ADC9D2ED7C8}" dt="2024-10-13T09:28:45.114" v="1194"/>
          <ac:spMkLst>
            <pc:docMk/>
            <pc:sldMk cId="1506525346" sldId="320"/>
            <ac:spMk id="324" creationId="{4947875C-66A9-FDB7-5D66-27353EAC6217}"/>
          </ac:spMkLst>
        </pc:spChg>
        <pc:spChg chg="mod">
          <ac:chgData name="Riccardo Rossi" userId="cfd7839ca6e772a1" providerId="LiveId" clId="{14B15833-4E2F-4770-9B55-9ADC9D2ED7C8}" dt="2024-10-13T09:28:45.114" v="1194"/>
          <ac:spMkLst>
            <pc:docMk/>
            <pc:sldMk cId="1506525346" sldId="320"/>
            <ac:spMk id="325" creationId="{A05BAF84-233F-F664-DFAD-E3356A9CE22F}"/>
          </ac:spMkLst>
        </pc:spChg>
        <pc:spChg chg="mod">
          <ac:chgData name="Riccardo Rossi" userId="cfd7839ca6e772a1" providerId="LiveId" clId="{14B15833-4E2F-4770-9B55-9ADC9D2ED7C8}" dt="2024-10-13T09:28:45.114" v="1194"/>
          <ac:spMkLst>
            <pc:docMk/>
            <pc:sldMk cId="1506525346" sldId="320"/>
            <ac:spMk id="326" creationId="{CB2CFCF9-D56D-CB0B-F35A-18431D5E0668}"/>
          </ac:spMkLst>
        </pc:spChg>
        <pc:spChg chg="mod">
          <ac:chgData name="Riccardo Rossi" userId="cfd7839ca6e772a1" providerId="LiveId" clId="{14B15833-4E2F-4770-9B55-9ADC9D2ED7C8}" dt="2024-10-13T09:28:45.114" v="1194"/>
          <ac:spMkLst>
            <pc:docMk/>
            <pc:sldMk cId="1506525346" sldId="320"/>
            <ac:spMk id="327" creationId="{75C3AA8F-E685-C1A5-B1E0-9D17F02E13C5}"/>
          </ac:spMkLst>
        </pc:spChg>
        <pc:spChg chg="mod">
          <ac:chgData name="Riccardo Rossi" userId="cfd7839ca6e772a1" providerId="LiveId" clId="{14B15833-4E2F-4770-9B55-9ADC9D2ED7C8}" dt="2024-10-13T09:28:45.114" v="1194"/>
          <ac:spMkLst>
            <pc:docMk/>
            <pc:sldMk cId="1506525346" sldId="320"/>
            <ac:spMk id="328" creationId="{D02D8F08-374F-60B1-1AAD-5306F66D9CC9}"/>
          </ac:spMkLst>
        </pc:spChg>
        <pc:spChg chg="mod">
          <ac:chgData name="Riccardo Rossi" userId="cfd7839ca6e772a1" providerId="LiveId" clId="{14B15833-4E2F-4770-9B55-9ADC9D2ED7C8}" dt="2024-10-13T09:28:45.114" v="1194"/>
          <ac:spMkLst>
            <pc:docMk/>
            <pc:sldMk cId="1506525346" sldId="320"/>
            <ac:spMk id="329" creationId="{537B610F-ECC0-18C7-5205-22AE1DE1399D}"/>
          </ac:spMkLst>
        </pc:spChg>
        <pc:spChg chg="add mod">
          <ac:chgData name="Riccardo Rossi" userId="cfd7839ca6e772a1" providerId="LiveId" clId="{14B15833-4E2F-4770-9B55-9ADC9D2ED7C8}" dt="2024-10-13T09:28:45.114" v="1194"/>
          <ac:spMkLst>
            <pc:docMk/>
            <pc:sldMk cId="1506525346" sldId="320"/>
            <ac:spMk id="330" creationId="{9DE21AC5-A780-A2BD-F4E4-32B98ABCCE3C}"/>
          </ac:spMkLst>
        </pc:spChg>
        <pc:spChg chg="mod">
          <ac:chgData name="Riccardo Rossi" userId="cfd7839ca6e772a1" providerId="LiveId" clId="{14B15833-4E2F-4770-9B55-9ADC9D2ED7C8}" dt="2024-10-13T09:28:45.114" v="1194"/>
          <ac:spMkLst>
            <pc:docMk/>
            <pc:sldMk cId="1506525346" sldId="320"/>
            <ac:spMk id="333" creationId="{E5D69A10-9D4B-6026-F7FB-1B2FCACC7F76}"/>
          </ac:spMkLst>
        </pc:spChg>
        <pc:spChg chg="mod">
          <ac:chgData name="Riccardo Rossi" userId="cfd7839ca6e772a1" providerId="LiveId" clId="{14B15833-4E2F-4770-9B55-9ADC9D2ED7C8}" dt="2024-10-13T09:28:45.114" v="1194"/>
          <ac:spMkLst>
            <pc:docMk/>
            <pc:sldMk cId="1506525346" sldId="320"/>
            <ac:spMk id="334" creationId="{F71600F1-35AA-6B51-E851-F4F9D852FAC3}"/>
          </ac:spMkLst>
        </pc:spChg>
        <pc:spChg chg="mod">
          <ac:chgData name="Riccardo Rossi" userId="cfd7839ca6e772a1" providerId="LiveId" clId="{14B15833-4E2F-4770-9B55-9ADC9D2ED7C8}" dt="2024-10-13T09:28:45.114" v="1194"/>
          <ac:spMkLst>
            <pc:docMk/>
            <pc:sldMk cId="1506525346" sldId="320"/>
            <ac:spMk id="335" creationId="{9E912559-CFA3-3271-6A1B-5D1E59F47BEF}"/>
          </ac:spMkLst>
        </pc:spChg>
        <pc:spChg chg="mod">
          <ac:chgData name="Riccardo Rossi" userId="cfd7839ca6e772a1" providerId="LiveId" clId="{14B15833-4E2F-4770-9B55-9ADC9D2ED7C8}" dt="2024-10-13T09:28:45.114" v="1194"/>
          <ac:spMkLst>
            <pc:docMk/>
            <pc:sldMk cId="1506525346" sldId="320"/>
            <ac:spMk id="336" creationId="{13CFADE1-4D5F-7D02-CF52-6E950629EA8D}"/>
          </ac:spMkLst>
        </pc:spChg>
        <pc:spChg chg="mod">
          <ac:chgData name="Riccardo Rossi" userId="cfd7839ca6e772a1" providerId="LiveId" clId="{14B15833-4E2F-4770-9B55-9ADC9D2ED7C8}" dt="2024-10-13T09:28:45.114" v="1194"/>
          <ac:spMkLst>
            <pc:docMk/>
            <pc:sldMk cId="1506525346" sldId="320"/>
            <ac:spMk id="337" creationId="{FD200BFB-C54C-4169-CA3B-349EFF52F2D2}"/>
          </ac:spMkLst>
        </pc:spChg>
        <pc:spChg chg="mod">
          <ac:chgData name="Riccardo Rossi" userId="cfd7839ca6e772a1" providerId="LiveId" clId="{14B15833-4E2F-4770-9B55-9ADC9D2ED7C8}" dt="2024-10-13T09:28:45.114" v="1194"/>
          <ac:spMkLst>
            <pc:docMk/>
            <pc:sldMk cId="1506525346" sldId="320"/>
            <ac:spMk id="338" creationId="{5C2BD193-875B-ECB0-B0F0-A6A77CAD5A6E}"/>
          </ac:spMkLst>
        </pc:spChg>
        <pc:spChg chg="mod">
          <ac:chgData name="Riccardo Rossi" userId="cfd7839ca6e772a1" providerId="LiveId" clId="{14B15833-4E2F-4770-9B55-9ADC9D2ED7C8}" dt="2024-10-13T09:28:45.114" v="1194"/>
          <ac:spMkLst>
            <pc:docMk/>
            <pc:sldMk cId="1506525346" sldId="320"/>
            <ac:spMk id="339" creationId="{E76DB037-5FCE-75FB-AD1A-2AEC9F0FC279}"/>
          </ac:spMkLst>
        </pc:spChg>
        <pc:spChg chg="mod">
          <ac:chgData name="Riccardo Rossi" userId="cfd7839ca6e772a1" providerId="LiveId" clId="{14B15833-4E2F-4770-9B55-9ADC9D2ED7C8}" dt="2024-10-13T09:28:45.114" v="1194"/>
          <ac:spMkLst>
            <pc:docMk/>
            <pc:sldMk cId="1506525346" sldId="320"/>
            <ac:spMk id="340" creationId="{E118328C-BCFB-D56C-B761-30F9AEF7E773}"/>
          </ac:spMkLst>
        </pc:spChg>
        <pc:spChg chg="mod">
          <ac:chgData name="Riccardo Rossi" userId="cfd7839ca6e772a1" providerId="LiveId" clId="{14B15833-4E2F-4770-9B55-9ADC9D2ED7C8}" dt="2024-10-13T09:28:45.114" v="1194"/>
          <ac:spMkLst>
            <pc:docMk/>
            <pc:sldMk cId="1506525346" sldId="320"/>
            <ac:spMk id="341" creationId="{20C243FC-4EF0-55EB-CDF3-C013D386B204}"/>
          </ac:spMkLst>
        </pc:spChg>
        <pc:spChg chg="mod">
          <ac:chgData name="Riccardo Rossi" userId="cfd7839ca6e772a1" providerId="LiveId" clId="{14B15833-4E2F-4770-9B55-9ADC9D2ED7C8}" dt="2024-10-13T09:28:45.114" v="1194"/>
          <ac:spMkLst>
            <pc:docMk/>
            <pc:sldMk cId="1506525346" sldId="320"/>
            <ac:spMk id="342" creationId="{A510DBDB-E39B-B69A-8799-140F11908461}"/>
          </ac:spMkLst>
        </pc:spChg>
        <pc:spChg chg="mod">
          <ac:chgData name="Riccardo Rossi" userId="cfd7839ca6e772a1" providerId="LiveId" clId="{14B15833-4E2F-4770-9B55-9ADC9D2ED7C8}" dt="2024-10-13T09:28:45.114" v="1194"/>
          <ac:spMkLst>
            <pc:docMk/>
            <pc:sldMk cId="1506525346" sldId="320"/>
            <ac:spMk id="343" creationId="{57D542AB-FE58-A228-4B27-7BE7AC5DA385}"/>
          </ac:spMkLst>
        </pc:spChg>
        <pc:spChg chg="mod">
          <ac:chgData name="Riccardo Rossi" userId="cfd7839ca6e772a1" providerId="LiveId" clId="{14B15833-4E2F-4770-9B55-9ADC9D2ED7C8}" dt="2024-10-13T09:28:45.114" v="1194"/>
          <ac:spMkLst>
            <pc:docMk/>
            <pc:sldMk cId="1506525346" sldId="320"/>
            <ac:spMk id="344" creationId="{DD2A6825-640E-6FA4-A9EF-8E8D29876EC6}"/>
          </ac:spMkLst>
        </pc:spChg>
        <pc:spChg chg="mod">
          <ac:chgData name="Riccardo Rossi" userId="cfd7839ca6e772a1" providerId="LiveId" clId="{14B15833-4E2F-4770-9B55-9ADC9D2ED7C8}" dt="2024-10-13T09:28:45.114" v="1194"/>
          <ac:spMkLst>
            <pc:docMk/>
            <pc:sldMk cId="1506525346" sldId="320"/>
            <ac:spMk id="345" creationId="{A21D070D-7333-0DBE-6681-B7184784D680}"/>
          </ac:spMkLst>
        </pc:spChg>
        <pc:spChg chg="mod">
          <ac:chgData name="Riccardo Rossi" userId="cfd7839ca6e772a1" providerId="LiveId" clId="{14B15833-4E2F-4770-9B55-9ADC9D2ED7C8}" dt="2024-10-13T09:28:45.114" v="1194"/>
          <ac:spMkLst>
            <pc:docMk/>
            <pc:sldMk cId="1506525346" sldId="320"/>
            <ac:spMk id="346" creationId="{879210D6-000E-9DEA-1F30-13171B22C472}"/>
          </ac:spMkLst>
        </pc:spChg>
        <pc:spChg chg="mod">
          <ac:chgData name="Riccardo Rossi" userId="cfd7839ca6e772a1" providerId="LiveId" clId="{14B15833-4E2F-4770-9B55-9ADC9D2ED7C8}" dt="2024-10-13T09:28:45.114" v="1194"/>
          <ac:spMkLst>
            <pc:docMk/>
            <pc:sldMk cId="1506525346" sldId="320"/>
            <ac:spMk id="347" creationId="{634F51DD-92DD-781E-0BE1-A61BACFD45BF}"/>
          </ac:spMkLst>
        </pc:spChg>
        <pc:spChg chg="mod">
          <ac:chgData name="Riccardo Rossi" userId="cfd7839ca6e772a1" providerId="LiveId" clId="{14B15833-4E2F-4770-9B55-9ADC9D2ED7C8}" dt="2024-10-13T09:28:45.114" v="1194"/>
          <ac:spMkLst>
            <pc:docMk/>
            <pc:sldMk cId="1506525346" sldId="320"/>
            <ac:spMk id="348" creationId="{DE3536BC-A1BA-D91D-0CA1-A29BE3A0CFEE}"/>
          </ac:spMkLst>
        </pc:spChg>
        <pc:spChg chg="mod">
          <ac:chgData name="Riccardo Rossi" userId="cfd7839ca6e772a1" providerId="LiveId" clId="{14B15833-4E2F-4770-9B55-9ADC9D2ED7C8}" dt="2024-10-13T09:28:45.114" v="1194"/>
          <ac:spMkLst>
            <pc:docMk/>
            <pc:sldMk cId="1506525346" sldId="320"/>
            <ac:spMk id="349" creationId="{2A89C1C4-8307-FBFD-DA5B-3995DE369ED6}"/>
          </ac:spMkLst>
        </pc:spChg>
        <pc:spChg chg="mod">
          <ac:chgData name="Riccardo Rossi" userId="cfd7839ca6e772a1" providerId="LiveId" clId="{14B15833-4E2F-4770-9B55-9ADC9D2ED7C8}" dt="2024-10-13T09:28:45.114" v="1194"/>
          <ac:spMkLst>
            <pc:docMk/>
            <pc:sldMk cId="1506525346" sldId="320"/>
            <ac:spMk id="350" creationId="{B0419357-92CD-669E-FFC5-533505FB7367}"/>
          </ac:spMkLst>
        </pc:spChg>
        <pc:spChg chg="mod">
          <ac:chgData name="Riccardo Rossi" userId="cfd7839ca6e772a1" providerId="LiveId" clId="{14B15833-4E2F-4770-9B55-9ADC9D2ED7C8}" dt="2024-10-13T09:28:45.114" v="1194"/>
          <ac:spMkLst>
            <pc:docMk/>
            <pc:sldMk cId="1506525346" sldId="320"/>
            <ac:spMk id="351" creationId="{85B8DED6-D792-E9D3-E89F-765B6754616C}"/>
          </ac:spMkLst>
        </pc:spChg>
        <pc:spChg chg="mod">
          <ac:chgData name="Riccardo Rossi" userId="cfd7839ca6e772a1" providerId="LiveId" clId="{14B15833-4E2F-4770-9B55-9ADC9D2ED7C8}" dt="2024-10-13T09:28:45.114" v="1194"/>
          <ac:spMkLst>
            <pc:docMk/>
            <pc:sldMk cId="1506525346" sldId="320"/>
            <ac:spMk id="352" creationId="{595C1878-01C8-59AE-11DE-DE4E920FDB09}"/>
          </ac:spMkLst>
        </pc:spChg>
        <pc:spChg chg="mod">
          <ac:chgData name="Riccardo Rossi" userId="cfd7839ca6e772a1" providerId="LiveId" clId="{14B15833-4E2F-4770-9B55-9ADC9D2ED7C8}" dt="2024-10-13T09:28:45.114" v="1194"/>
          <ac:spMkLst>
            <pc:docMk/>
            <pc:sldMk cId="1506525346" sldId="320"/>
            <ac:spMk id="353" creationId="{4B412A71-E108-050E-DEA6-A2086EE0EABF}"/>
          </ac:spMkLst>
        </pc:spChg>
        <pc:spChg chg="mod">
          <ac:chgData name="Riccardo Rossi" userId="cfd7839ca6e772a1" providerId="LiveId" clId="{14B15833-4E2F-4770-9B55-9ADC9D2ED7C8}" dt="2024-10-13T09:28:45.114" v="1194"/>
          <ac:spMkLst>
            <pc:docMk/>
            <pc:sldMk cId="1506525346" sldId="320"/>
            <ac:spMk id="354" creationId="{39792DAC-94E5-2B38-5EDF-E6C86F9405C8}"/>
          </ac:spMkLst>
        </pc:spChg>
        <pc:spChg chg="mod">
          <ac:chgData name="Riccardo Rossi" userId="cfd7839ca6e772a1" providerId="LiveId" clId="{14B15833-4E2F-4770-9B55-9ADC9D2ED7C8}" dt="2024-10-13T09:28:45.114" v="1194"/>
          <ac:spMkLst>
            <pc:docMk/>
            <pc:sldMk cId="1506525346" sldId="320"/>
            <ac:spMk id="355" creationId="{23CDA792-9F36-9957-7CD3-4654C357CA7E}"/>
          </ac:spMkLst>
        </pc:spChg>
        <pc:spChg chg="mod">
          <ac:chgData name="Riccardo Rossi" userId="cfd7839ca6e772a1" providerId="LiveId" clId="{14B15833-4E2F-4770-9B55-9ADC9D2ED7C8}" dt="2024-10-13T09:28:45.114" v="1194"/>
          <ac:spMkLst>
            <pc:docMk/>
            <pc:sldMk cId="1506525346" sldId="320"/>
            <ac:spMk id="356" creationId="{CB0EC0A6-B42E-C1B3-082E-28FC6A314132}"/>
          </ac:spMkLst>
        </pc:spChg>
        <pc:spChg chg="mod">
          <ac:chgData name="Riccardo Rossi" userId="cfd7839ca6e772a1" providerId="LiveId" clId="{14B15833-4E2F-4770-9B55-9ADC9D2ED7C8}" dt="2024-10-13T09:28:45.114" v="1194"/>
          <ac:spMkLst>
            <pc:docMk/>
            <pc:sldMk cId="1506525346" sldId="320"/>
            <ac:spMk id="357" creationId="{7E048485-5114-AB3C-83A0-2DBB0F8513A8}"/>
          </ac:spMkLst>
        </pc:spChg>
        <pc:spChg chg="mod">
          <ac:chgData name="Riccardo Rossi" userId="cfd7839ca6e772a1" providerId="LiveId" clId="{14B15833-4E2F-4770-9B55-9ADC9D2ED7C8}" dt="2024-10-13T09:28:45.114" v="1194"/>
          <ac:spMkLst>
            <pc:docMk/>
            <pc:sldMk cId="1506525346" sldId="320"/>
            <ac:spMk id="358" creationId="{A473487D-ECBA-0A19-0DEF-3AE1E3DACD71}"/>
          </ac:spMkLst>
        </pc:spChg>
        <pc:spChg chg="mod">
          <ac:chgData name="Riccardo Rossi" userId="cfd7839ca6e772a1" providerId="LiveId" clId="{14B15833-4E2F-4770-9B55-9ADC9D2ED7C8}" dt="2024-10-13T09:28:45.114" v="1194"/>
          <ac:spMkLst>
            <pc:docMk/>
            <pc:sldMk cId="1506525346" sldId="320"/>
            <ac:spMk id="359" creationId="{9F361A78-2617-8970-4A83-72CEC7F17F68}"/>
          </ac:spMkLst>
        </pc:spChg>
        <pc:spChg chg="mod">
          <ac:chgData name="Riccardo Rossi" userId="cfd7839ca6e772a1" providerId="LiveId" clId="{14B15833-4E2F-4770-9B55-9ADC9D2ED7C8}" dt="2024-10-13T09:28:45.114" v="1194"/>
          <ac:spMkLst>
            <pc:docMk/>
            <pc:sldMk cId="1506525346" sldId="320"/>
            <ac:spMk id="360" creationId="{628D2FC1-72FC-E9F9-2D8B-6187E0D6BAC3}"/>
          </ac:spMkLst>
        </pc:spChg>
        <pc:spChg chg="mod">
          <ac:chgData name="Riccardo Rossi" userId="cfd7839ca6e772a1" providerId="LiveId" clId="{14B15833-4E2F-4770-9B55-9ADC9D2ED7C8}" dt="2024-10-13T09:28:45.114" v="1194"/>
          <ac:spMkLst>
            <pc:docMk/>
            <pc:sldMk cId="1506525346" sldId="320"/>
            <ac:spMk id="361" creationId="{56177C17-827C-6B74-67CC-826060BFD97D}"/>
          </ac:spMkLst>
        </pc:spChg>
        <pc:spChg chg="mod">
          <ac:chgData name="Riccardo Rossi" userId="cfd7839ca6e772a1" providerId="LiveId" clId="{14B15833-4E2F-4770-9B55-9ADC9D2ED7C8}" dt="2024-10-13T09:28:45.114" v="1194"/>
          <ac:spMkLst>
            <pc:docMk/>
            <pc:sldMk cId="1506525346" sldId="320"/>
            <ac:spMk id="362" creationId="{F5FFB90B-CE4E-AD06-770E-DE9C63A3F110}"/>
          </ac:spMkLst>
        </pc:spChg>
        <pc:spChg chg="mod">
          <ac:chgData name="Riccardo Rossi" userId="cfd7839ca6e772a1" providerId="LiveId" clId="{14B15833-4E2F-4770-9B55-9ADC9D2ED7C8}" dt="2024-10-13T09:28:45.114" v="1194"/>
          <ac:spMkLst>
            <pc:docMk/>
            <pc:sldMk cId="1506525346" sldId="320"/>
            <ac:spMk id="363" creationId="{10BA6DD6-FB98-033F-1FD5-2D1950A03FF8}"/>
          </ac:spMkLst>
        </pc:spChg>
        <pc:spChg chg="mod">
          <ac:chgData name="Riccardo Rossi" userId="cfd7839ca6e772a1" providerId="LiveId" clId="{14B15833-4E2F-4770-9B55-9ADC9D2ED7C8}" dt="2024-10-13T09:28:45.114" v="1194"/>
          <ac:spMkLst>
            <pc:docMk/>
            <pc:sldMk cId="1506525346" sldId="320"/>
            <ac:spMk id="364" creationId="{0D35A093-1374-1CB8-3491-2C00983EC0D7}"/>
          </ac:spMkLst>
        </pc:spChg>
        <pc:spChg chg="mod">
          <ac:chgData name="Riccardo Rossi" userId="cfd7839ca6e772a1" providerId="LiveId" clId="{14B15833-4E2F-4770-9B55-9ADC9D2ED7C8}" dt="2024-10-13T09:28:45.114" v="1194"/>
          <ac:spMkLst>
            <pc:docMk/>
            <pc:sldMk cId="1506525346" sldId="320"/>
            <ac:spMk id="365" creationId="{0FB8E189-30D3-9B40-A0C9-529A834BF528}"/>
          </ac:spMkLst>
        </pc:spChg>
        <pc:spChg chg="mod">
          <ac:chgData name="Riccardo Rossi" userId="cfd7839ca6e772a1" providerId="LiveId" clId="{14B15833-4E2F-4770-9B55-9ADC9D2ED7C8}" dt="2024-10-13T09:28:45.114" v="1194"/>
          <ac:spMkLst>
            <pc:docMk/>
            <pc:sldMk cId="1506525346" sldId="320"/>
            <ac:spMk id="366" creationId="{2FB1BF69-FAD7-75D0-A50C-FF67A8294410}"/>
          </ac:spMkLst>
        </pc:spChg>
        <pc:spChg chg="mod">
          <ac:chgData name="Riccardo Rossi" userId="cfd7839ca6e772a1" providerId="LiveId" clId="{14B15833-4E2F-4770-9B55-9ADC9D2ED7C8}" dt="2024-10-13T09:28:45.114" v="1194"/>
          <ac:spMkLst>
            <pc:docMk/>
            <pc:sldMk cId="1506525346" sldId="320"/>
            <ac:spMk id="367" creationId="{A2761EB9-43BF-504A-4C28-138EA66F4AFF}"/>
          </ac:spMkLst>
        </pc:spChg>
        <pc:spChg chg="mod">
          <ac:chgData name="Riccardo Rossi" userId="cfd7839ca6e772a1" providerId="LiveId" clId="{14B15833-4E2F-4770-9B55-9ADC9D2ED7C8}" dt="2024-10-13T09:28:45.114" v="1194"/>
          <ac:spMkLst>
            <pc:docMk/>
            <pc:sldMk cId="1506525346" sldId="320"/>
            <ac:spMk id="368" creationId="{927C0BFF-C3FB-33D1-BD2E-D665ACD860A6}"/>
          </ac:spMkLst>
        </pc:spChg>
        <pc:spChg chg="mod">
          <ac:chgData name="Riccardo Rossi" userId="cfd7839ca6e772a1" providerId="LiveId" clId="{14B15833-4E2F-4770-9B55-9ADC9D2ED7C8}" dt="2024-10-13T09:28:45.114" v="1194"/>
          <ac:spMkLst>
            <pc:docMk/>
            <pc:sldMk cId="1506525346" sldId="320"/>
            <ac:spMk id="369" creationId="{E2BBD40F-5FC7-C26D-53F3-E2EDADCE3E50}"/>
          </ac:spMkLst>
        </pc:spChg>
        <pc:spChg chg="mod">
          <ac:chgData name="Riccardo Rossi" userId="cfd7839ca6e772a1" providerId="LiveId" clId="{14B15833-4E2F-4770-9B55-9ADC9D2ED7C8}" dt="2024-10-13T09:28:45.114" v="1194"/>
          <ac:spMkLst>
            <pc:docMk/>
            <pc:sldMk cId="1506525346" sldId="320"/>
            <ac:spMk id="370" creationId="{CA1E173C-41E4-0EED-C81E-8957607E73FB}"/>
          </ac:spMkLst>
        </pc:spChg>
        <pc:spChg chg="mod">
          <ac:chgData name="Riccardo Rossi" userId="cfd7839ca6e772a1" providerId="LiveId" clId="{14B15833-4E2F-4770-9B55-9ADC9D2ED7C8}" dt="2024-10-13T09:28:45.114" v="1194"/>
          <ac:spMkLst>
            <pc:docMk/>
            <pc:sldMk cId="1506525346" sldId="320"/>
            <ac:spMk id="371" creationId="{292A4E95-02A0-2DBD-867B-BE8536D20677}"/>
          </ac:spMkLst>
        </pc:spChg>
        <pc:spChg chg="mod">
          <ac:chgData name="Riccardo Rossi" userId="cfd7839ca6e772a1" providerId="LiveId" clId="{14B15833-4E2F-4770-9B55-9ADC9D2ED7C8}" dt="2024-10-13T09:28:45.114" v="1194"/>
          <ac:spMkLst>
            <pc:docMk/>
            <pc:sldMk cId="1506525346" sldId="320"/>
            <ac:spMk id="372" creationId="{4653D1E8-87DF-24AD-052B-D98087060A8A}"/>
          </ac:spMkLst>
        </pc:spChg>
        <pc:spChg chg="mod">
          <ac:chgData name="Riccardo Rossi" userId="cfd7839ca6e772a1" providerId="LiveId" clId="{14B15833-4E2F-4770-9B55-9ADC9D2ED7C8}" dt="2024-10-13T09:28:45.114" v="1194"/>
          <ac:spMkLst>
            <pc:docMk/>
            <pc:sldMk cId="1506525346" sldId="320"/>
            <ac:spMk id="373" creationId="{E8CA2B94-73B2-D480-2E42-BB16A06C2B6D}"/>
          </ac:spMkLst>
        </pc:spChg>
        <pc:spChg chg="mod">
          <ac:chgData name="Riccardo Rossi" userId="cfd7839ca6e772a1" providerId="LiveId" clId="{14B15833-4E2F-4770-9B55-9ADC9D2ED7C8}" dt="2024-10-13T09:28:45.114" v="1194"/>
          <ac:spMkLst>
            <pc:docMk/>
            <pc:sldMk cId="1506525346" sldId="320"/>
            <ac:spMk id="374" creationId="{6FF73B70-7B16-1D41-42B6-9A9CF84CEE01}"/>
          </ac:spMkLst>
        </pc:spChg>
        <pc:spChg chg="mod">
          <ac:chgData name="Riccardo Rossi" userId="cfd7839ca6e772a1" providerId="LiveId" clId="{14B15833-4E2F-4770-9B55-9ADC9D2ED7C8}" dt="2024-10-13T09:28:45.114" v="1194"/>
          <ac:spMkLst>
            <pc:docMk/>
            <pc:sldMk cId="1506525346" sldId="320"/>
            <ac:spMk id="375" creationId="{D61339EF-D2C3-E652-42CC-4B6D43A47D8A}"/>
          </ac:spMkLst>
        </pc:spChg>
        <pc:spChg chg="mod">
          <ac:chgData name="Riccardo Rossi" userId="cfd7839ca6e772a1" providerId="LiveId" clId="{14B15833-4E2F-4770-9B55-9ADC9D2ED7C8}" dt="2024-10-13T09:28:45.114" v="1194"/>
          <ac:spMkLst>
            <pc:docMk/>
            <pc:sldMk cId="1506525346" sldId="320"/>
            <ac:spMk id="376" creationId="{95151220-E114-F883-2546-5259A4F74A33}"/>
          </ac:spMkLst>
        </pc:spChg>
        <pc:spChg chg="mod">
          <ac:chgData name="Riccardo Rossi" userId="cfd7839ca6e772a1" providerId="LiveId" clId="{14B15833-4E2F-4770-9B55-9ADC9D2ED7C8}" dt="2024-10-13T09:28:45.114" v="1194"/>
          <ac:spMkLst>
            <pc:docMk/>
            <pc:sldMk cId="1506525346" sldId="320"/>
            <ac:spMk id="377" creationId="{B0636503-B350-4983-2E63-BA97C91EB6B4}"/>
          </ac:spMkLst>
        </pc:spChg>
        <pc:spChg chg="mod">
          <ac:chgData name="Riccardo Rossi" userId="cfd7839ca6e772a1" providerId="LiveId" clId="{14B15833-4E2F-4770-9B55-9ADC9D2ED7C8}" dt="2024-10-13T09:28:45.114" v="1194"/>
          <ac:spMkLst>
            <pc:docMk/>
            <pc:sldMk cId="1506525346" sldId="320"/>
            <ac:spMk id="378" creationId="{FA02B9C6-39DF-1709-A8B7-FECDA2302741}"/>
          </ac:spMkLst>
        </pc:spChg>
        <pc:spChg chg="mod">
          <ac:chgData name="Riccardo Rossi" userId="cfd7839ca6e772a1" providerId="LiveId" clId="{14B15833-4E2F-4770-9B55-9ADC9D2ED7C8}" dt="2024-10-13T09:28:45.114" v="1194"/>
          <ac:spMkLst>
            <pc:docMk/>
            <pc:sldMk cId="1506525346" sldId="320"/>
            <ac:spMk id="379" creationId="{61912DAF-74AF-E670-47BE-6D8C60853DF0}"/>
          </ac:spMkLst>
        </pc:spChg>
        <pc:spChg chg="mod">
          <ac:chgData name="Riccardo Rossi" userId="cfd7839ca6e772a1" providerId="LiveId" clId="{14B15833-4E2F-4770-9B55-9ADC9D2ED7C8}" dt="2024-10-13T09:28:45.114" v="1194"/>
          <ac:spMkLst>
            <pc:docMk/>
            <pc:sldMk cId="1506525346" sldId="320"/>
            <ac:spMk id="380" creationId="{DF837337-5645-154A-25A3-E41D695DFE95}"/>
          </ac:spMkLst>
        </pc:spChg>
        <pc:spChg chg="mod">
          <ac:chgData name="Riccardo Rossi" userId="cfd7839ca6e772a1" providerId="LiveId" clId="{14B15833-4E2F-4770-9B55-9ADC9D2ED7C8}" dt="2024-10-13T09:28:45.114" v="1194"/>
          <ac:spMkLst>
            <pc:docMk/>
            <pc:sldMk cId="1506525346" sldId="320"/>
            <ac:spMk id="381" creationId="{F5D6441F-7908-95DB-86ED-61896376414E}"/>
          </ac:spMkLst>
        </pc:spChg>
        <pc:spChg chg="mod">
          <ac:chgData name="Riccardo Rossi" userId="cfd7839ca6e772a1" providerId="LiveId" clId="{14B15833-4E2F-4770-9B55-9ADC9D2ED7C8}" dt="2024-10-13T09:28:45.114" v="1194"/>
          <ac:spMkLst>
            <pc:docMk/>
            <pc:sldMk cId="1506525346" sldId="320"/>
            <ac:spMk id="382" creationId="{379C073D-08B8-9186-1D2A-2F20BD93514B}"/>
          </ac:spMkLst>
        </pc:spChg>
        <pc:spChg chg="mod">
          <ac:chgData name="Riccardo Rossi" userId="cfd7839ca6e772a1" providerId="LiveId" clId="{14B15833-4E2F-4770-9B55-9ADC9D2ED7C8}" dt="2024-10-13T09:28:45.114" v="1194"/>
          <ac:spMkLst>
            <pc:docMk/>
            <pc:sldMk cId="1506525346" sldId="320"/>
            <ac:spMk id="383" creationId="{B26E040C-04BF-B8F1-02B1-25C36F10F75A}"/>
          </ac:spMkLst>
        </pc:spChg>
        <pc:spChg chg="mod">
          <ac:chgData name="Riccardo Rossi" userId="cfd7839ca6e772a1" providerId="LiveId" clId="{14B15833-4E2F-4770-9B55-9ADC9D2ED7C8}" dt="2024-10-13T09:28:45.114" v="1194"/>
          <ac:spMkLst>
            <pc:docMk/>
            <pc:sldMk cId="1506525346" sldId="320"/>
            <ac:spMk id="384" creationId="{95B57FF0-F9CB-F325-146B-505A2D9DA9B0}"/>
          </ac:spMkLst>
        </pc:spChg>
        <pc:spChg chg="mod">
          <ac:chgData name="Riccardo Rossi" userId="cfd7839ca6e772a1" providerId="LiveId" clId="{14B15833-4E2F-4770-9B55-9ADC9D2ED7C8}" dt="2024-10-13T09:28:45.114" v="1194"/>
          <ac:spMkLst>
            <pc:docMk/>
            <pc:sldMk cId="1506525346" sldId="320"/>
            <ac:spMk id="385" creationId="{67281B3D-75E6-48FB-07E3-8B080F444B9D}"/>
          </ac:spMkLst>
        </pc:spChg>
        <pc:spChg chg="mod">
          <ac:chgData name="Riccardo Rossi" userId="cfd7839ca6e772a1" providerId="LiveId" clId="{14B15833-4E2F-4770-9B55-9ADC9D2ED7C8}" dt="2024-10-13T09:28:45.114" v="1194"/>
          <ac:spMkLst>
            <pc:docMk/>
            <pc:sldMk cId="1506525346" sldId="320"/>
            <ac:spMk id="386" creationId="{3B504A17-2C7C-54AA-4F1A-773CD19B8EA1}"/>
          </ac:spMkLst>
        </pc:spChg>
        <pc:spChg chg="mod">
          <ac:chgData name="Riccardo Rossi" userId="cfd7839ca6e772a1" providerId="LiveId" clId="{14B15833-4E2F-4770-9B55-9ADC9D2ED7C8}" dt="2024-10-13T09:28:45.114" v="1194"/>
          <ac:spMkLst>
            <pc:docMk/>
            <pc:sldMk cId="1506525346" sldId="320"/>
            <ac:spMk id="387" creationId="{F8A7A7B3-612A-00E7-FBC2-F688E8CCD59B}"/>
          </ac:spMkLst>
        </pc:spChg>
        <pc:spChg chg="mod">
          <ac:chgData name="Riccardo Rossi" userId="cfd7839ca6e772a1" providerId="LiveId" clId="{14B15833-4E2F-4770-9B55-9ADC9D2ED7C8}" dt="2024-10-13T09:28:45.114" v="1194"/>
          <ac:spMkLst>
            <pc:docMk/>
            <pc:sldMk cId="1506525346" sldId="320"/>
            <ac:spMk id="388" creationId="{D75428C0-B02A-82E3-E2A6-6FE6ED66D5CD}"/>
          </ac:spMkLst>
        </pc:spChg>
        <pc:spChg chg="mod">
          <ac:chgData name="Riccardo Rossi" userId="cfd7839ca6e772a1" providerId="LiveId" clId="{14B15833-4E2F-4770-9B55-9ADC9D2ED7C8}" dt="2024-10-13T09:28:45.114" v="1194"/>
          <ac:spMkLst>
            <pc:docMk/>
            <pc:sldMk cId="1506525346" sldId="320"/>
            <ac:spMk id="389" creationId="{5E18E529-6174-42DE-1A5E-36F6F4DA7A4E}"/>
          </ac:spMkLst>
        </pc:spChg>
        <pc:spChg chg="mod">
          <ac:chgData name="Riccardo Rossi" userId="cfd7839ca6e772a1" providerId="LiveId" clId="{14B15833-4E2F-4770-9B55-9ADC9D2ED7C8}" dt="2024-10-13T09:28:45.114" v="1194"/>
          <ac:spMkLst>
            <pc:docMk/>
            <pc:sldMk cId="1506525346" sldId="320"/>
            <ac:spMk id="390" creationId="{23AD4538-19AA-6C1A-3810-CB993C209E7B}"/>
          </ac:spMkLst>
        </pc:spChg>
        <pc:spChg chg="mod">
          <ac:chgData name="Riccardo Rossi" userId="cfd7839ca6e772a1" providerId="LiveId" clId="{14B15833-4E2F-4770-9B55-9ADC9D2ED7C8}" dt="2024-10-13T09:28:45.114" v="1194"/>
          <ac:spMkLst>
            <pc:docMk/>
            <pc:sldMk cId="1506525346" sldId="320"/>
            <ac:spMk id="391" creationId="{B431BC08-BB23-FF91-1744-F2D3DE66FFA2}"/>
          </ac:spMkLst>
        </pc:spChg>
        <pc:spChg chg="mod">
          <ac:chgData name="Riccardo Rossi" userId="cfd7839ca6e772a1" providerId="LiveId" clId="{14B15833-4E2F-4770-9B55-9ADC9D2ED7C8}" dt="2024-10-13T09:28:45.114" v="1194"/>
          <ac:spMkLst>
            <pc:docMk/>
            <pc:sldMk cId="1506525346" sldId="320"/>
            <ac:spMk id="392" creationId="{0ED324A9-323F-20F5-2D62-D1F084B54E6E}"/>
          </ac:spMkLst>
        </pc:spChg>
        <pc:spChg chg="mod">
          <ac:chgData name="Riccardo Rossi" userId="cfd7839ca6e772a1" providerId="LiveId" clId="{14B15833-4E2F-4770-9B55-9ADC9D2ED7C8}" dt="2024-10-13T09:28:45.114" v="1194"/>
          <ac:spMkLst>
            <pc:docMk/>
            <pc:sldMk cId="1506525346" sldId="320"/>
            <ac:spMk id="393" creationId="{F859E0D6-3F99-465A-1318-B15DE867D8DD}"/>
          </ac:spMkLst>
        </pc:spChg>
        <pc:spChg chg="mod">
          <ac:chgData name="Riccardo Rossi" userId="cfd7839ca6e772a1" providerId="LiveId" clId="{14B15833-4E2F-4770-9B55-9ADC9D2ED7C8}" dt="2024-10-13T09:28:45.114" v="1194"/>
          <ac:spMkLst>
            <pc:docMk/>
            <pc:sldMk cId="1506525346" sldId="320"/>
            <ac:spMk id="394" creationId="{AC7B000C-F32A-08B6-F51A-6E9EC1176948}"/>
          </ac:spMkLst>
        </pc:spChg>
        <pc:spChg chg="mod">
          <ac:chgData name="Riccardo Rossi" userId="cfd7839ca6e772a1" providerId="LiveId" clId="{14B15833-4E2F-4770-9B55-9ADC9D2ED7C8}" dt="2024-10-13T09:28:45.114" v="1194"/>
          <ac:spMkLst>
            <pc:docMk/>
            <pc:sldMk cId="1506525346" sldId="320"/>
            <ac:spMk id="395" creationId="{8E8D270A-B02C-1A4A-DEAF-1BEA06CB79B5}"/>
          </ac:spMkLst>
        </pc:spChg>
        <pc:spChg chg="mod">
          <ac:chgData name="Riccardo Rossi" userId="cfd7839ca6e772a1" providerId="LiveId" clId="{14B15833-4E2F-4770-9B55-9ADC9D2ED7C8}" dt="2024-10-13T09:28:45.114" v="1194"/>
          <ac:spMkLst>
            <pc:docMk/>
            <pc:sldMk cId="1506525346" sldId="320"/>
            <ac:spMk id="396" creationId="{7A0E33F4-719A-E18D-64FA-55A5098F9DF1}"/>
          </ac:spMkLst>
        </pc:spChg>
        <pc:spChg chg="mod">
          <ac:chgData name="Riccardo Rossi" userId="cfd7839ca6e772a1" providerId="LiveId" clId="{14B15833-4E2F-4770-9B55-9ADC9D2ED7C8}" dt="2024-10-13T09:28:45.114" v="1194"/>
          <ac:spMkLst>
            <pc:docMk/>
            <pc:sldMk cId="1506525346" sldId="320"/>
            <ac:spMk id="397" creationId="{C92C8A9E-7410-8B19-826F-5967AC53FE1E}"/>
          </ac:spMkLst>
        </pc:spChg>
        <pc:spChg chg="mod">
          <ac:chgData name="Riccardo Rossi" userId="cfd7839ca6e772a1" providerId="LiveId" clId="{14B15833-4E2F-4770-9B55-9ADC9D2ED7C8}" dt="2024-10-13T09:28:45.114" v="1194"/>
          <ac:spMkLst>
            <pc:docMk/>
            <pc:sldMk cId="1506525346" sldId="320"/>
            <ac:spMk id="398" creationId="{3E35D1CB-7B73-B1BA-720F-5F6C41406A43}"/>
          </ac:spMkLst>
        </pc:spChg>
        <pc:spChg chg="mod">
          <ac:chgData name="Riccardo Rossi" userId="cfd7839ca6e772a1" providerId="LiveId" clId="{14B15833-4E2F-4770-9B55-9ADC9D2ED7C8}" dt="2024-10-13T09:28:45.114" v="1194"/>
          <ac:spMkLst>
            <pc:docMk/>
            <pc:sldMk cId="1506525346" sldId="320"/>
            <ac:spMk id="399" creationId="{B492D86D-7A08-CD09-808F-F0A3B68EFDCE}"/>
          </ac:spMkLst>
        </pc:spChg>
        <pc:spChg chg="mod">
          <ac:chgData name="Riccardo Rossi" userId="cfd7839ca6e772a1" providerId="LiveId" clId="{14B15833-4E2F-4770-9B55-9ADC9D2ED7C8}" dt="2024-10-13T09:28:45.114" v="1194"/>
          <ac:spMkLst>
            <pc:docMk/>
            <pc:sldMk cId="1506525346" sldId="320"/>
            <ac:spMk id="400" creationId="{3C09B15D-3F5F-91D8-CB45-94029E994E5A}"/>
          </ac:spMkLst>
        </pc:spChg>
        <pc:spChg chg="mod">
          <ac:chgData name="Riccardo Rossi" userId="cfd7839ca6e772a1" providerId="LiveId" clId="{14B15833-4E2F-4770-9B55-9ADC9D2ED7C8}" dt="2024-10-13T09:28:45.114" v="1194"/>
          <ac:spMkLst>
            <pc:docMk/>
            <pc:sldMk cId="1506525346" sldId="320"/>
            <ac:spMk id="401" creationId="{FBC8EDF4-2020-2869-405A-69F34839F02B}"/>
          </ac:spMkLst>
        </pc:spChg>
        <pc:spChg chg="mod">
          <ac:chgData name="Riccardo Rossi" userId="cfd7839ca6e772a1" providerId="LiveId" clId="{14B15833-4E2F-4770-9B55-9ADC9D2ED7C8}" dt="2024-10-13T09:28:45.114" v="1194"/>
          <ac:spMkLst>
            <pc:docMk/>
            <pc:sldMk cId="1506525346" sldId="320"/>
            <ac:spMk id="402" creationId="{4490705A-6B94-7E3A-FB91-16F1B08BE31F}"/>
          </ac:spMkLst>
        </pc:spChg>
        <pc:spChg chg="mod">
          <ac:chgData name="Riccardo Rossi" userId="cfd7839ca6e772a1" providerId="LiveId" clId="{14B15833-4E2F-4770-9B55-9ADC9D2ED7C8}" dt="2024-10-13T09:28:45.114" v="1194"/>
          <ac:spMkLst>
            <pc:docMk/>
            <pc:sldMk cId="1506525346" sldId="320"/>
            <ac:spMk id="403" creationId="{F18D824E-776A-C495-78F9-DCECB9EECC89}"/>
          </ac:spMkLst>
        </pc:spChg>
        <pc:spChg chg="mod">
          <ac:chgData name="Riccardo Rossi" userId="cfd7839ca6e772a1" providerId="LiveId" clId="{14B15833-4E2F-4770-9B55-9ADC9D2ED7C8}" dt="2024-10-13T09:28:45.114" v="1194"/>
          <ac:spMkLst>
            <pc:docMk/>
            <pc:sldMk cId="1506525346" sldId="320"/>
            <ac:spMk id="404" creationId="{A791ACE0-67E7-092D-013A-0B6A05C3A155}"/>
          </ac:spMkLst>
        </pc:spChg>
        <pc:spChg chg="mod">
          <ac:chgData name="Riccardo Rossi" userId="cfd7839ca6e772a1" providerId="LiveId" clId="{14B15833-4E2F-4770-9B55-9ADC9D2ED7C8}" dt="2024-10-13T09:28:45.114" v="1194"/>
          <ac:spMkLst>
            <pc:docMk/>
            <pc:sldMk cId="1506525346" sldId="320"/>
            <ac:spMk id="405" creationId="{E9DC7C2E-D463-8C11-BFB0-EAD2040D47DB}"/>
          </ac:spMkLst>
        </pc:spChg>
        <pc:spChg chg="mod">
          <ac:chgData name="Riccardo Rossi" userId="cfd7839ca6e772a1" providerId="LiveId" clId="{14B15833-4E2F-4770-9B55-9ADC9D2ED7C8}" dt="2024-10-13T09:28:45.114" v="1194"/>
          <ac:spMkLst>
            <pc:docMk/>
            <pc:sldMk cId="1506525346" sldId="320"/>
            <ac:spMk id="406" creationId="{D82EC8B9-65FD-3D21-71B1-ABAB4FD5AC25}"/>
          </ac:spMkLst>
        </pc:spChg>
        <pc:spChg chg="mod">
          <ac:chgData name="Riccardo Rossi" userId="cfd7839ca6e772a1" providerId="LiveId" clId="{14B15833-4E2F-4770-9B55-9ADC9D2ED7C8}" dt="2024-10-13T09:28:45.114" v="1194"/>
          <ac:spMkLst>
            <pc:docMk/>
            <pc:sldMk cId="1506525346" sldId="320"/>
            <ac:spMk id="407" creationId="{18353A43-E4F3-9442-3FE8-DFE308FB9175}"/>
          </ac:spMkLst>
        </pc:spChg>
        <pc:spChg chg="mod">
          <ac:chgData name="Riccardo Rossi" userId="cfd7839ca6e772a1" providerId="LiveId" clId="{14B15833-4E2F-4770-9B55-9ADC9D2ED7C8}" dt="2024-10-13T09:28:45.114" v="1194"/>
          <ac:spMkLst>
            <pc:docMk/>
            <pc:sldMk cId="1506525346" sldId="320"/>
            <ac:spMk id="408" creationId="{49F9618E-4F5F-3115-3E85-889A0EB2A1EB}"/>
          </ac:spMkLst>
        </pc:spChg>
        <pc:spChg chg="mod">
          <ac:chgData name="Riccardo Rossi" userId="cfd7839ca6e772a1" providerId="LiveId" clId="{14B15833-4E2F-4770-9B55-9ADC9D2ED7C8}" dt="2024-10-13T09:28:45.114" v="1194"/>
          <ac:spMkLst>
            <pc:docMk/>
            <pc:sldMk cId="1506525346" sldId="320"/>
            <ac:spMk id="409" creationId="{B203D8CF-6A17-E86B-9349-568FD389AFC9}"/>
          </ac:spMkLst>
        </pc:spChg>
        <pc:spChg chg="mod">
          <ac:chgData name="Riccardo Rossi" userId="cfd7839ca6e772a1" providerId="LiveId" clId="{14B15833-4E2F-4770-9B55-9ADC9D2ED7C8}" dt="2024-10-13T09:28:45.114" v="1194"/>
          <ac:spMkLst>
            <pc:docMk/>
            <pc:sldMk cId="1506525346" sldId="320"/>
            <ac:spMk id="410" creationId="{A462B87D-918F-6B62-6802-678766DE8366}"/>
          </ac:spMkLst>
        </pc:spChg>
        <pc:spChg chg="add mod">
          <ac:chgData name="Riccardo Rossi" userId="cfd7839ca6e772a1" providerId="LiveId" clId="{14B15833-4E2F-4770-9B55-9ADC9D2ED7C8}" dt="2024-10-13T09:28:45.114" v="1194"/>
          <ac:spMkLst>
            <pc:docMk/>
            <pc:sldMk cId="1506525346" sldId="320"/>
            <ac:spMk id="411" creationId="{55368A76-D57D-9506-A47B-DB647E265F0D}"/>
          </ac:spMkLst>
        </pc:spChg>
        <pc:spChg chg="add mod">
          <ac:chgData name="Riccardo Rossi" userId="cfd7839ca6e772a1" providerId="LiveId" clId="{14B15833-4E2F-4770-9B55-9ADC9D2ED7C8}" dt="2024-10-13T09:28:45.114" v="1194"/>
          <ac:spMkLst>
            <pc:docMk/>
            <pc:sldMk cId="1506525346" sldId="320"/>
            <ac:spMk id="413" creationId="{0762118F-104D-A6BC-4C12-5EF9A5292FA9}"/>
          </ac:spMkLst>
        </pc:spChg>
        <pc:spChg chg="mod">
          <ac:chgData name="Riccardo Rossi" userId="cfd7839ca6e772a1" providerId="LiveId" clId="{14B15833-4E2F-4770-9B55-9ADC9D2ED7C8}" dt="2024-10-13T09:28:45.114" v="1194"/>
          <ac:spMkLst>
            <pc:docMk/>
            <pc:sldMk cId="1506525346" sldId="320"/>
            <ac:spMk id="416" creationId="{25ADD953-88E8-0349-41FD-35A5AB95767E}"/>
          </ac:spMkLst>
        </pc:spChg>
        <pc:spChg chg="mod">
          <ac:chgData name="Riccardo Rossi" userId="cfd7839ca6e772a1" providerId="LiveId" clId="{14B15833-4E2F-4770-9B55-9ADC9D2ED7C8}" dt="2024-10-13T09:28:45.114" v="1194"/>
          <ac:spMkLst>
            <pc:docMk/>
            <pc:sldMk cId="1506525346" sldId="320"/>
            <ac:spMk id="417" creationId="{9A03E0F7-37AA-D80E-FA45-ED37A8F06502}"/>
          </ac:spMkLst>
        </pc:spChg>
        <pc:spChg chg="mod">
          <ac:chgData name="Riccardo Rossi" userId="cfd7839ca6e772a1" providerId="LiveId" clId="{14B15833-4E2F-4770-9B55-9ADC9D2ED7C8}" dt="2024-10-13T09:28:45.114" v="1194"/>
          <ac:spMkLst>
            <pc:docMk/>
            <pc:sldMk cId="1506525346" sldId="320"/>
            <ac:spMk id="418" creationId="{CFBEDDBD-7C02-22DA-553A-021606319E70}"/>
          </ac:spMkLst>
        </pc:spChg>
        <pc:spChg chg="mod">
          <ac:chgData name="Riccardo Rossi" userId="cfd7839ca6e772a1" providerId="LiveId" clId="{14B15833-4E2F-4770-9B55-9ADC9D2ED7C8}" dt="2024-10-13T09:28:45.114" v="1194"/>
          <ac:spMkLst>
            <pc:docMk/>
            <pc:sldMk cId="1506525346" sldId="320"/>
            <ac:spMk id="419" creationId="{3918A826-CF67-D320-FDE6-B2FD80C0BBA3}"/>
          </ac:spMkLst>
        </pc:spChg>
        <pc:spChg chg="add mod">
          <ac:chgData name="Riccardo Rossi" userId="cfd7839ca6e772a1" providerId="LiveId" clId="{14B15833-4E2F-4770-9B55-9ADC9D2ED7C8}" dt="2024-10-13T09:29:14.106" v="1197" actId="1076"/>
          <ac:spMkLst>
            <pc:docMk/>
            <pc:sldMk cId="1506525346" sldId="320"/>
            <ac:spMk id="421" creationId="{24DC8844-57EC-3A7F-45F5-BCAE48C9B269}"/>
          </ac:spMkLst>
        </pc:spChg>
        <pc:spChg chg="add mod">
          <ac:chgData name="Riccardo Rossi" userId="cfd7839ca6e772a1" providerId="LiveId" clId="{14B15833-4E2F-4770-9B55-9ADC9D2ED7C8}" dt="2024-10-13T09:29:14.106" v="1197" actId="1076"/>
          <ac:spMkLst>
            <pc:docMk/>
            <pc:sldMk cId="1506525346" sldId="320"/>
            <ac:spMk id="422" creationId="{AE28C773-5DED-65D5-0DB1-6E424C42C95E}"/>
          </ac:spMkLst>
        </pc:spChg>
        <pc:spChg chg="add mod">
          <ac:chgData name="Riccardo Rossi" userId="cfd7839ca6e772a1" providerId="LiveId" clId="{14B15833-4E2F-4770-9B55-9ADC9D2ED7C8}" dt="2024-10-13T09:29:14.106" v="1197" actId="1076"/>
          <ac:spMkLst>
            <pc:docMk/>
            <pc:sldMk cId="1506525346" sldId="320"/>
            <ac:spMk id="424" creationId="{3396DE8C-BDA5-B651-21C7-5DC2671C81DD}"/>
          </ac:spMkLst>
        </pc:spChg>
        <pc:spChg chg="add mod">
          <ac:chgData name="Riccardo Rossi" userId="cfd7839ca6e772a1" providerId="LiveId" clId="{14B15833-4E2F-4770-9B55-9ADC9D2ED7C8}" dt="2024-10-13T09:29:14.106" v="1197" actId="1076"/>
          <ac:spMkLst>
            <pc:docMk/>
            <pc:sldMk cId="1506525346" sldId="320"/>
            <ac:spMk id="425" creationId="{E53FD52B-54EE-718C-9050-42651EF30A32}"/>
          </ac:spMkLst>
        </pc:spChg>
        <pc:spChg chg="add mod">
          <ac:chgData name="Riccardo Rossi" userId="cfd7839ca6e772a1" providerId="LiveId" clId="{14B15833-4E2F-4770-9B55-9ADC9D2ED7C8}" dt="2024-10-13T09:29:14.106" v="1197" actId="1076"/>
          <ac:spMkLst>
            <pc:docMk/>
            <pc:sldMk cId="1506525346" sldId="320"/>
            <ac:spMk id="427" creationId="{4B7355A9-D5FA-772E-2971-BE1019CE84E6}"/>
          </ac:spMkLst>
        </pc:spChg>
        <pc:spChg chg="add del mod">
          <ac:chgData name="Riccardo Rossi" userId="cfd7839ca6e772a1" providerId="LiveId" clId="{14B15833-4E2F-4770-9B55-9ADC9D2ED7C8}" dt="2024-10-13T09:31:30.545" v="1275" actId="478"/>
          <ac:spMkLst>
            <pc:docMk/>
            <pc:sldMk cId="1506525346" sldId="320"/>
            <ac:spMk id="428" creationId="{6B2BA9BD-0D09-6122-53A6-87722F522A86}"/>
          </ac:spMkLst>
        </pc:spChg>
        <pc:spChg chg="add del mod">
          <ac:chgData name="Riccardo Rossi" userId="cfd7839ca6e772a1" providerId="LiveId" clId="{14B15833-4E2F-4770-9B55-9ADC9D2ED7C8}" dt="2024-10-13T09:31:28.014" v="1274" actId="478"/>
          <ac:spMkLst>
            <pc:docMk/>
            <pc:sldMk cId="1506525346" sldId="320"/>
            <ac:spMk id="429" creationId="{BE78FB37-B249-5C28-FC54-457F1635802D}"/>
          </ac:spMkLst>
        </pc:spChg>
        <pc:spChg chg="add del mod">
          <ac:chgData name="Riccardo Rossi" userId="cfd7839ca6e772a1" providerId="LiveId" clId="{14B15833-4E2F-4770-9B55-9ADC9D2ED7C8}" dt="2024-10-13T09:31:08.042" v="1273" actId="478"/>
          <ac:spMkLst>
            <pc:docMk/>
            <pc:sldMk cId="1506525346" sldId="320"/>
            <ac:spMk id="431" creationId="{ABEC1B26-73D9-86E4-6C87-5C654717DAB1}"/>
          </ac:spMkLst>
        </pc:spChg>
        <pc:spChg chg="add del mod">
          <ac:chgData name="Riccardo Rossi" userId="cfd7839ca6e772a1" providerId="LiveId" clId="{14B15833-4E2F-4770-9B55-9ADC9D2ED7C8}" dt="2024-10-13T09:31:28.014" v="1274" actId="478"/>
          <ac:spMkLst>
            <pc:docMk/>
            <pc:sldMk cId="1506525346" sldId="320"/>
            <ac:spMk id="432" creationId="{E0E55A2E-8B34-3CE1-D6AF-21707898933B}"/>
          </ac:spMkLst>
        </pc:spChg>
        <pc:spChg chg="add del mod">
          <ac:chgData name="Riccardo Rossi" userId="cfd7839ca6e772a1" providerId="LiveId" clId="{14B15833-4E2F-4770-9B55-9ADC9D2ED7C8}" dt="2024-10-13T09:31:28.014" v="1274" actId="478"/>
          <ac:spMkLst>
            <pc:docMk/>
            <pc:sldMk cId="1506525346" sldId="320"/>
            <ac:spMk id="433" creationId="{3618CA30-1AE3-D7D7-480B-3D3A1D80DD4E}"/>
          </ac:spMkLst>
        </pc:spChg>
        <pc:spChg chg="add del mod">
          <ac:chgData name="Riccardo Rossi" userId="cfd7839ca6e772a1" providerId="LiveId" clId="{14B15833-4E2F-4770-9B55-9ADC9D2ED7C8}" dt="2024-10-13T09:30:58.638" v="1270" actId="478"/>
          <ac:spMkLst>
            <pc:docMk/>
            <pc:sldMk cId="1506525346" sldId="320"/>
            <ac:spMk id="434" creationId="{05A71DB1-11EB-FC44-7B9B-517DECDC2101}"/>
          </ac:spMkLst>
        </pc:spChg>
        <pc:spChg chg="mod">
          <ac:chgData name="Riccardo Rossi" userId="cfd7839ca6e772a1" providerId="LiveId" clId="{14B15833-4E2F-4770-9B55-9ADC9D2ED7C8}" dt="2024-10-13T09:29:19.732" v="1198"/>
          <ac:spMkLst>
            <pc:docMk/>
            <pc:sldMk cId="1506525346" sldId="320"/>
            <ac:spMk id="436" creationId="{0A7C44FD-A7E1-DB39-BB2C-0D64B99ACDC1}"/>
          </ac:spMkLst>
        </pc:spChg>
        <pc:spChg chg="mod">
          <ac:chgData name="Riccardo Rossi" userId="cfd7839ca6e772a1" providerId="LiveId" clId="{14B15833-4E2F-4770-9B55-9ADC9D2ED7C8}" dt="2024-10-13T09:29:19.732" v="1198"/>
          <ac:spMkLst>
            <pc:docMk/>
            <pc:sldMk cId="1506525346" sldId="320"/>
            <ac:spMk id="437" creationId="{F0F9A06E-6919-E45E-3A47-19443B37A43C}"/>
          </ac:spMkLst>
        </pc:spChg>
        <pc:spChg chg="add del mod">
          <ac:chgData name="Riccardo Rossi" userId="cfd7839ca6e772a1" providerId="LiveId" clId="{14B15833-4E2F-4770-9B55-9ADC9D2ED7C8}" dt="2024-10-13T09:31:05.188" v="1271" actId="478"/>
          <ac:spMkLst>
            <pc:docMk/>
            <pc:sldMk cId="1506525346" sldId="320"/>
            <ac:spMk id="438" creationId="{7BF51AAF-4105-A161-58FB-AE5501797CAE}"/>
          </ac:spMkLst>
        </pc:spChg>
        <pc:spChg chg="mod">
          <ac:chgData name="Riccardo Rossi" userId="cfd7839ca6e772a1" providerId="LiveId" clId="{14B15833-4E2F-4770-9B55-9ADC9D2ED7C8}" dt="2024-10-13T09:29:19.732" v="1198"/>
          <ac:spMkLst>
            <pc:docMk/>
            <pc:sldMk cId="1506525346" sldId="320"/>
            <ac:spMk id="441" creationId="{91CA76DC-ED6A-CFC4-BB05-494506AE7C5D}"/>
          </ac:spMkLst>
        </pc:spChg>
        <pc:spChg chg="mod">
          <ac:chgData name="Riccardo Rossi" userId="cfd7839ca6e772a1" providerId="LiveId" clId="{14B15833-4E2F-4770-9B55-9ADC9D2ED7C8}" dt="2024-10-13T09:29:19.732" v="1198"/>
          <ac:spMkLst>
            <pc:docMk/>
            <pc:sldMk cId="1506525346" sldId="320"/>
            <ac:spMk id="442" creationId="{32D917B2-A8EE-31AB-D48B-A9F4F7C10AF4}"/>
          </ac:spMkLst>
        </pc:spChg>
        <pc:spChg chg="mod">
          <ac:chgData name="Riccardo Rossi" userId="cfd7839ca6e772a1" providerId="LiveId" clId="{14B15833-4E2F-4770-9B55-9ADC9D2ED7C8}" dt="2024-10-13T09:29:19.732" v="1198"/>
          <ac:spMkLst>
            <pc:docMk/>
            <pc:sldMk cId="1506525346" sldId="320"/>
            <ac:spMk id="443" creationId="{20D96C7E-F2FB-142A-281C-25CC54CAAC24}"/>
          </ac:spMkLst>
        </pc:spChg>
        <pc:spChg chg="mod">
          <ac:chgData name="Riccardo Rossi" userId="cfd7839ca6e772a1" providerId="LiveId" clId="{14B15833-4E2F-4770-9B55-9ADC9D2ED7C8}" dt="2024-10-13T09:29:19.732" v="1198"/>
          <ac:spMkLst>
            <pc:docMk/>
            <pc:sldMk cId="1506525346" sldId="320"/>
            <ac:spMk id="444" creationId="{B020FF93-12B4-D590-3AE7-0FB2A1B58349}"/>
          </ac:spMkLst>
        </pc:spChg>
        <pc:spChg chg="mod">
          <ac:chgData name="Riccardo Rossi" userId="cfd7839ca6e772a1" providerId="LiveId" clId="{14B15833-4E2F-4770-9B55-9ADC9D2ED7C8}" dt="2024-10-13T09:29:19.732" v="1198"/>
          <ac:spMkLst>
            <pc:docMk/>
            <pc:sldMk cId="1506525346" sldId="320"/>
            <ac:spMk id="445" creationId="{FD2DABA6-F62B-5D7A-F8D3-4026D6EB6B72}"/>
          </ac:spMkLst>
        </pc:spChg>
        <pc:spChg chg="mod">
          <ac:chgData name="Riccardo Rossi" userId="cfd7839ca6e772a1" providerId="LiveId" clId="{14B15833-4E2F-4770-9B55-9ADC9D2ED7C8}" dt="2024-10-13T09:29:19.732" v="1198"/>
          <ac:spMkLst>
            <pc:docMk/>
            <pc:sldMk cId="1506525346" sldId="320"/>
            <ac:spMk id="446" creationId="{2091A8A1-820A-CE33-ADD6-6932BD252038}"/>
          </ac:spMkLst>
        </pc:spChg>
        <pc:spChg chg="mod">
          <ac:chgData name="Riccardo Rossi" userId="cfd7839ca6e772a1" providerId="LiveId" clId="{14B15833-4E2F-4770-9B55-9ADC9D2ED7C8}" dt="2024-10-13T09:29:19.732" v="1198"/>
          <ac:spMkLst>
            <pc:docMk/>
            <pc:sldMk cId="1506525346" sldId="320"/>
            <ac:spMk id="447" creationId="{76C5A922-BF43-87E3-3942-2B0C74272AC9}"/>
          </ac:spMkLst>
        </pc:spChg>
        <pc:spChg chg="mod">
          <ac:chgData name="Riccardo Rossi" userId="cfd7839ca6e772a1" providerId="LiveId" clId="{14B15833-4E2F-4770-9B55-9ADC9D2ED7C8}" dt="2024-10-13T09:29:19.732" v="1198"/>
          <ac:spMkLst>
            <pc:docMk/>
            <pc:sldMk cId="1506525346" sldId="320"/>
            <ac:spMk id="448" creationId="{4716008F-D28A-5E0E-0ECA-DF5E541453CF}"/>
          </ac:spMkLst>
        </pc:spChg>
        <pc:spChg chg="mod">
          <ac:chgData name="Riccardo Rossi" userId="cfd7839ca6e772a1" providerId="LiveId" clId="{14B15833-4E2F-4770-9B55-9ADC9D2ED7C8}" dt="2024-10-13T09:29:19.732" v="1198"/>
          <ac:spMkLst>
            <pc:docMk/>
            <pc:sldMk cId="1506525346" sldId="320"/>
            <ac:spMk id="449" creationId="{84892EA3-FAE8-4CE6-2C3D-1E28B4665C7E}"/>
          </ac:spMkLst>
        </pc:spChg>
        <pc:spChg chg="mod">
          <ac:chgData name="Riccardo Rossi" userId="cfd7839ca6e772a1" providerId="LiveId" clId="{14B15833-4E2F-4770-9B55-9ADC9D2ED7C8}" dt="2024-10-13T09:29:19.732" v="1198"/>
          <ac:spMkLst>
            <pc:docMk/>
            <pc:sldMk cId="1506525346" sldId="320"/>
            <ac:spMk id="450" creationId="{28B5B2C8-0BAB-287E-5DA3-3B101986E0C5}"/>
          </ac:spMkLst>
        </pc:spChg>
        <pc:spChg chg="mod">
          <ac:chgData name="Riccardo Rossi" userId="cfd7839ca6e772a1" providerId="LiveId" clId="{14B15833-4E2F-4770-9B55-9ADC9D2ED7C8}" dt="2024-10-13T09:29:19.732" v="1198"/>
          <ac:spMkLst>
            <pc:docMk/>
            <pc:sldMk cId="1506525346" sldId="320"/>
            <ac:spMk id="451" creationId="{C28580B3-2C28-189E-D5B4-B04B9F49D329}"/>
          </ac:spMkLst>
        </pc:spChg>
        <pc:spChg chg="mod">
          <ac:chgData name="Riccardo Rossi" userId="cfd7839ca6e772a1" providerId="LiveId" clId="{14B15833-4E2F-4770-9B55-9ADC9D2ED7C8}" dt="2024-10-13T09:29:19.732" v="1198"/>
          <ac:spMkLst>
            <pc:docMk/>
            <pc:sldMk cId="1506525346" sldId="320"/>
            <ac:spMk id="452" creationId="{D3669DF0-039F-9C84-A33F-8F5B5361C057}"/>
          </ac:spMkLst>
        </pc:spChg>
        <pc:spChg chg="mod">
          <ac:chgData name="Riccardo Rossi" userId="cfd7839ca6e772a1" providerId="LiveId" clId="{14B15833-4E2F-4770-9B55-9ADC9D2ED7C8}" dt="2024-10-13T09:29:19.732" v="1198"/>
          <ac:spMkLst>
            <pc:docMk/>
            <pc:sldMk cId="1506525346" sldId="320"/>
            <ac:spMk id="453" creationId="{F5B6080B-A808-4160-F260-D35BCCD2981A}"/>
          </ac:spMkLst>
        </pc:spChg>
        <pc:spChg chg="mod">
          <ac:chgData name="Riccardo Rossi" userId="cfd7839ca6e772a1" providerId="LiveId" clId="{14B15833-4E2F-4770-9B55-9ADC9D2ED7C8}" dt="2024-10-13T09:29:19.732" v="1198"/>
          <ac:spMkLst>
            <pc:docMk/>
            <pc:sldMk cId="1506525346" sldId="320"/>
            <ac:spMk id="454" creationId="{5E25697F-E939-6223-F0B2-35F8B5A56674}"/>
          </ac:spMkLst>
        </pc:spChg>
        <pc:spChg chg="mod">
          <ac:chgData name="Riccardo Rossi" userId="cfd7839ca6e772a1" providerId="LiveId" clId="{14B15833-4E2F-4770-9B55-9ADC9D2ED7C8}" dt="2024-10-13T09:29:19.732" v="1198"/>
          <ac:spMkLst>
            <pc:docMk/>
            <pc:sldMk cId="1506525346" sldId="320"/>
            <ac:spMk id="455" creationId="{6DD8477A-3F46-7DCC-7307-2ED56C1D90DB}"/>
          </ac:spMkLst>
        </pc:spChg>
        <pc:spChg chg="mod">
          <ac:chgData name="Riccardo Rossi" userId="cfd7839ca6e772a1" providerId="LiveId" clId="{14B15833-4E2F-4770-9B55-9ADC9D2ED7C8}" dt="2024-10-13T09:29:19.732" v="1198"/>
          <ac:spMkLst>
            <pc:docMk/>
            <pc:sldMk cId="1506525346" sldId="320"/>
            <ac:spMk id="456" creationId="{1F32601F-0FA5-4619-9116-52422A71A4E9}"/>
          </ac:spMkLst>
        </pc:spChg>
        <pc:spChg chg="mod">
          <ac:chgData name="Riccardo Rossi" userId="cfd7839ca6e772a1" providerId="LiveId" clId="{14B15833-4E2F-4770-9B55-9ADC9D2ED7C8}" dt="2024-10-13T09:29:19.732" v="1198"/>
          <ac:spMkLst>
            <pc:docMk/>
            <pc:sldMk cId="1506525346" sldId="320"/>
            <ac:spMk id="457" creationId="{F011A1AD-7B37-9FF6-B46C-E6E27018157F}"/>
          </ac:spMkLst>
        </pc:spChg>
        <pc:spChg chg="mod">
          <ac:chgData name="Riccardo Rossi" userId="cfd7839ca6e772a1" providerId="LiveId" clId="{14B15833-4E2F-4770-9B55-9ADC9D2ED7C8}" dt="2024-10-13T09:29:19.732" v="1198"/>
          <ac:spMkLst>
            <pc:docMk/>
            <pc:sldMk cId="1506525346" sldId="320"/>
            <ac:spMk id="458" creationId="{3B11DA18-619E-84D0-989B-1FB4E242E9E2}"/>
          </ac:spMkLst>
        </pc:spChg>
        <pc:spChg chg="mod">
          <ac:chgData name="Riccardo Rossi" userId="cfd7839ca6e772a1" providerId="LiveId" clId="{14B15833-4E2F-4770-9B55-9ADC9D2ED7C8}" dt="2024-10-13T09:29:19.732" v="1198"/>
          <ac:spMkLst>
            <pc:docMk/>
            <pc:sldMk cId="1506525346" sldId="320"/>
            <ac:spMk id="459" creationId="{EE2DE42C-FFB7-BF84-1B19-FAD4E9F95100}"/>
          </ac:spMkLst>
        </pc:spChg>
        <pc:spChg chg="mod">
          <ac:chgData name="Riccardo Rossi" userId="cfd7839ca6e772a1" providerId="LiveId" clId="{14B15833-4E2F-4770-9B55-9ADC9D2ED7C8}" dt="2024-10-13T09:29:19.732" v="1198"/>
          <ac:spMkLst>
            <pc:docMk/>
            <pc:sldMk cId="1506525346" sldId="320"/>
            <ac:spMk id="460" creationId="{B312D6AB-43E7-8830-26E3-1B233B71A5C7}"/>
          </ac:spMkLst>
        </pc:spChg>
        <pc:spChg chg="mod">
          <ac:chgData name="Riccardo Rossi" userId="cfd7839ca6e772a1" providerId="LiveId" clId="{14B15833-4E2F-4770-9B55-9ADC9D2ED7C8}" dt="2024-10-13T09:29:19.732" v="1198"/>
          <ac:spMkLst>
            <pc:docMk/>
            <pc:sldMk cId="1506525346" sldId="320"/>
            <ac:spMk id="461" creationId="{8B739C6A-35AF-50AF-8E1C-F7D224FF3EA7}"/>
          </ac:spMkLst>
        </pc:spChg>
        <pc:spChg chg="mod">
          <ac:chgData name="Riccardo Rossi" userId="cfd7839ca6e772a1" providerId="LiveId" clId="{14B15833-4E2F-4770-9B55-9ADC9D2ED7C8}" dt="2024-10-13T09:29:19.732" v="1198"/>
          <ac:spMkLst>
            <pc:docMk/>
            <pc:sldMk cId="1506525346" sldId="320"/>
            <ac:spMk id="462" creationId="{465DE7B3-38C3-A034-8094-D2D9567F9948}"/>
          </ac:spMkLst>
        </pc:spChg>
        <pc:spChg chg="mod">
          <ac:chgData name="Riccardo Rossi" userId="cfd7839ca6e772a1" providerId="LiveId" clId="{14B15833-4E2F-4770-9B55-9ADC9D2ED7C8}" dt="2024-10-13T09:29:19.732" v="1198"/>
          <ac:spMkLst>
            <pc:docMk/>
            <pc:sldMk cId="1506525346" sldId="320"/>
            <ac:spMk id="463" creationId="{8E8A2F2C-152D-37EC-AE3B-63BF7D669490}"/>
          </ac:spMkLst>
        </pc:spChg>
        <pc:spChg chg="mod">
          <ac:chgData name="Riccardo Rossi" userId="cfd7839ca6e772a1" providerId="LiveId" clId="{14B15833-4E2F-4770-9B55-9ADC9D2ED7C8}" dt="2024-10-13T09:29:19.732" v="1198"/>
          <ac:spMkLst>
            <pc:docMk/>
            <pc:sldMk cId="1506525346" sldId="320"/>
            <ac:spMk id="464" creationId="{DCC5ACC0-F1DD-6BD8-CCEE-42EEEAFB837A}"/>
          </ac:spMkLst>
        </pc:spChg>
        <pc:spChg chg="mod">
          <ac:chgData name="Riccardo Rossi" userId="cfd7839ca6e772a1" providerId="LiveId" clId="{14B15833-4E2F-4770-9B55-9ADC9D2ED7C8}" dt="2024-10-13T09:29:19.732" v="1198"/>
          <ac:spMkLst>
            <pc:docMk/>
            <pc:sldMk cId="1506525346" sldId="320"/>
            <ac:spMk id="465" creationId="{3FE9C366-1B86-BC82-7C70-D85B87CE92F7}"/>
          </ac:spMkLst>
        </pc:spChg>
        <pc:spChg chg="mod">
          <ac:chgData name="Riccardo Rossi" userId="cfd7839ca6e772a1" providerId="LiveId" clId="{14B15833-4E2F-4770-9B55-9ADC9D2ED7C8}" dt="2024-10-13T09:29:19.732" v="1198"/>
          <ac:spMkLst>
            <pc:docMk/>
            <pc:sldMk cId="1506525346" sldId="320"/>
            <ac:spMk id="466" creationId="{83DD23E8-7EAB-D510-8D28-D2510DC0E316}"/>
          </ac:spMkLst>
        </pc:spChg>
        <pc:spChg chg="mod">
          <ac:chgData name="Riccardo Rossi" userId="cfd7839ca6e772a1" providerId="LiveId" clId="{14B15833-4E2F-4770-9B55-9ADC9D2ED7C8}" dt="2024-10-13T09:29:19.732" v="1198"/>
          <ac:spMkLst>
            <pc:docMk/>
            <pc:sldMk cId="1506525346" sldId="320"/>
            <ac:spMk id="467" creationId="{26A57C6F-3AC1-530D-13F1-FEAFEC589997}"/>
          </ac:spMkLst>
        </pc:spChg>
        <pc:spChg chg="mod">
          <ac:chgData name="Riccardo Rossi" userId="cfd7839ca6e772a1" providerId="LiveId" clId="{14B15833-4E2F-4770-9B55-9ADC9D2ED7C8}" dt="2024-10-13T09:29:19.732" v="1198"/>
          <ac:spMkLst>
            <pc:docMk/>
            <pc:sldMk cId="1506525346" sldId="320"/>
            <ac:spMk id="468" creationId="{F5DA1EEA-897C-0842-402B-1FFA85FB39EA}"/>
          </ac:spMkLst>
        </pc:spChg>
        <pc:spChg chg="mod">
          <ac:chgData name="Riccardo Rossi" userId="cfd7839ca6e772a1" providerId="LiveId" clId="{14B15833-4E2F-4770-9B55-9ADC9D2ED7C8}" dt="2024-10-13T09:29:19.732" v="1198"/>
          <ac:spMkLst>
            <pc:docMk/>
            <pc:sldMk cId="1506525346" sldId="320"/>
            <ac:spMk id="469" creationId="{D02BEA7E-75B0-8B54-022B-8886AB2BF671}"/>
          </ac:spMkLst>
        </pc:spChg>
        <pc:spChg chg="mod">
          <ac:chgData name="Riccardo Rossi" userId="cfd7839ca6e772a1" providerId="LiveId" clId="{14B15833-4E2F-4770-9B55-9ADC9D2ED7C8}" dt="2024-10-13T09:29:19.732" v="1198"/>
          <ac:spMkLst>
            <pc:docMk/>
            <pc:sldMk cId="1506525346" sldId="320"/>
            <ac:spMk id="470" creationId="{4DC258A6-4656-19E9-69AE-BE4A3B62662E}"/>
          </ac:spMkLst>
        </pc:spChg>
        <pc:spChg chg="mod">
          <ac:chgData name="Riccardo Rossi" userId="cfd7839ca6e772a1" providerId="LiveId" clId="{14B15833-4E2F-4770-9B55-9ADC9D2ED7C8}" dt="2024-10-13T09:29:19.732" v="1198"/>
          <ac:spMkLst>
            <pc:docMk/>
            <pc:sldMk cId="1506525346" sldId="320"/>
            <ac:spMk id="471" creationId="{63B4CEE2-3F57-4AD3-AE6F-0E032D1DB9AF}"/>
          </ac:spMkLst>
        </pc:spChg>
        <pc:spChg chg="mod">
          <ac:chgData name="Riccardo Rossi" userId="cfd7839ca6e772a1" providerId="LiveId" clId="{14B15833-4E2F-4770-9B55-9ADC9D2ED7C8}" dt="2024-10-13T09:29:19.732" v="1198"/>
          <ac:spMkLst>
            <pc:docMk/>
            <pc:sldMk cId="1506525346" sldId="320"/>
            <ac:spMk id="472" creationId="{075696F1-BC11-22E2-DA7D-6C8E5090A39A}"/>
          </ac:spMkLst>
        </pc:spChg>
        <pc:spChg chg="mod">
          <ac:chgData name="Riccardo Rossi" userId="cfd7839ca6e772a1" providerId="LiveId" clId="{14B15833-4E2F-4770-9B55-9ADC9D2ED7C8}" dt="2024-10-13T09:29:19.732" v="1198"/>
          <ac:spMkLst>
            <pc:docMk/>
            <pc:sldMk cId="1506525346" sldId="320"/>
            <ac:spMk id="473" creationId="{DF7F37AA-4163-AA84-8BF5-8AABEA45AA7C}"/>
          </ac:spMkLst>
        </pc:spChg>
        <pc:spChg chg="mod">
          <ac:chgData name="Riccardo Rossi" userId="cfd7839ca6e772a1" providerId="LiveId" clId="{14B15833-4E2F-4770-9B55-9ADC9D2ED7C8}" dt="2024-10-13T09:29:19.732" v="1198"/>
          <ac:spMkLst>
            <pc:docMk/>
            <pc:sldMk cId="1506525346" sldId="320"/>
            <ac:spMk id="474" creationId="{183BA8EF-960A-904B-E030-CA8A67559AFB}"/>
          </ac:spMkLst>
        </pc:spChg>
        <pc:spChg chg="mod">
          <ac:chgData name="Riccardo Rossi" userId="cfd7839ca6e772a1" providerId="LiveId" clId="{14B15833-4E2F-4770-9B55-9ADC9D2ED7C8}" dt="2024-10-13T09:29:19.732" v="1198"/>
          <ac:spMkLst>
            <pc:docMk/>
            <pc:sldMk cId="1506525346" sldId="320"/>
            <ac:spMk id="475" creationId="{C1A761E2-D139-D487-C544-EDC6827B96FB}"/>
          </ac:spMkLst>
        </pc:spChg>
        <pc:spChg chg="mod">
          <ac:chgData name="Riccardo Rossi" userId="cfd7839ca6e772a1" providerId="LiveId" clId="{14B15833-4E2F-4770-9B55-9ADC9D2ED7C8}" dt="2024-10-13T09:29:19.732" v="1198"/>
          <ac:spMkLst>
            <pc:docMk/>
            <pc:sldMk cId="1506525346" sldId="320"/>
            <ac:spMk id="476" creationId="{7DBBFAC1-B379-5A32-6B88-D8DD56918F5F}"/>
          </ac:spMkLst>
        </pc:spChg>
        <pc:spChg chg="mod">
          <ac:chgData name="Riccardo Rossi" userId="cfd7839ca6e772a1" providerId="LiveId" clId="{14B15833-4E2F-4770-9B55-9ADC9D2ED7C8}" dt="2024-10-13T09:29:19.732" v="1198"/>
          <ac:spMkLst>
            <pc:docMk/>
            <pc:sldMk cId="1506525346" sldId="320"/>
            <ac:spMk id="477" creationId="{A558940B-E0B4-4817-E450-43303A7A1762}"/>
          </ac:spMkLst>
        </pc:spChg>
        <pc:spChg chg="mod">
          <ac:chgData name="Riccardo Rossi" userId="cfd7839ca6e772a1" providerId="LiveId" clId="{14B15833-4E2F-4770-9B55-9ADC9D2ED7C8}" dt="2024-10-13T09:29:19.732" v="1198"/>
          <ac:spMkLst>
            <pc:docMk/>
            <pc:sldMk cId="1506525346" sldId="320"/>
            <ac:spMk id="478" creationId="{8F3890C6-ADC7-B152-E715-45E4B4E04869}"/>
          </ac:spMkLst>
        </pc:spChg>
        <pc:spChg chg="mod">
          <ac:chgData name="Riccardo Rossi" userId="cfd7839ca6e772a1" providerId="LiveId" clId="{14B15833-4E2F-4770-9B55-9ADC9D2ED7C8}" dt="2024-10-13T09:29:19.732" v="1198"/>
          <ac:spMkLst>
            <pc:docMk/>
            <pc:sldMk cId="1506525346" sldId="320"/>
            <ac:spMk id="479" creationId="{84226049-B4BF-8A3A-D6DA-289821C7F74D}"/>
          </ac:spMkLst>
        </pc:spChg>
        <pc:spChg chg="mod">
          <ac:chgData name="Riccardo Rossi" userId="cfd7839ca6e772a1" providerId="LiveId" clId="{14B15833-4E2F-4770-9B55-9ADC9D2ED7C8}" dt="2024-10-13T09:29:19.732" v="1198"/>
          <ac:spMkLst>
            <pc:docMk/>
            <pc:sldMk cId="1506525346" sldId="320"/>
            <ac:spMk id="480" creationId="{A6B317C6-9617-7AB8-3A9A-F8199F94999D}"/>
          </ac:spMkLst>
        </pc:spChg>
        <pc:spChg chg="mod">
          <ac:chgData name="Riccardo Rossi" userId="cfd7839ca6e772a1" providerId="LiveId" clId="{14B15833-4E2F-4770-9B55-9ADC9D2ED7C8}" dt="2024-10-13T09:29:19.732" v="1198"/>
          <ac:spMkLst>
            <pc:docMk/>
            <pc:sldMk cId="1506525346" sldId="320"/>
            <ac:spMk id="481" creationId="{7FF39DA7-22D1-2C71-83C3-8BC65F798431}"/>
          </ac:spMkLst>
        </pc:spChg>
        <pc:spChg chg="mod">
          <ac:chgData name="Riccardo Rossi" userId="cfd7839ca6e772a1" providerId="LiveId" clId="{14B15833-4E2F-4770-9B55-9ADC9D2ED7C8}" dt="2024-10-13T09:29:19.732" v="1198"/>
          <ac:spMkLst>
            <pc:docMk/>
            <pc:sldMk cId="1506525346" sldId="320"/>
            <ac:spMk id="482" creationId="{7797738F-F581-32D0-C1C8-42B155DDA2B9}"/>
          </ac:spMkLst>
        </pc:spChg>
        <pc:spChg chg="mod">
          <ac:chgData name="Riccardo Rossi" userId="cfd7839ca6e772a1" providerId="LiveId" clId="{14B15833-4E2F-4770-9B55-9ADC9D2ED7C8}" dt="2024-10-13T09:29:19.732" v="1198"/>
          <ac:spMkLst>
            <pc:docMk/>
            <pc:sldMk cId="1506525346" sldId="320"/>
            <ac:spMk id="483" creationId="{9C7BFD66-C92C-5992-1747-AACB285F7389}"/>
          </ac:spMkLst>
        </pc:spChg>
        <pc:spChg chg="mod">
          <ac:chgData name="Riccardo Rossi" userId="cfd7839ca6e772a1" providerId="LiveId" clId="{14B15833-4E2F-4770-9B55-9ADC9D2ED7C8}" dt="2024-10-13T09:29:19.732" v="1198"/>
          <ac:spMkLst>
            <pc:docMk/>
            <pc:sldMk cId="1506525346" sldId="320"/>
            <ac:spMk id="484" creationId="{CE86A9B1-236F-5199-9546-5EC8DA55F58D}"/>
          </ac:spMkLst>
        </pc:spChg>
        <pc:spChg chg="mod">
          <ac:chgData name="Riccardo Rossi" userId="cfd7839ca6e772a1" providerId="LiveId" clId="{14B15833-4E2F-4770-9B55-9ADC9D2ED7C8}" dt="2024-10-13T09:29:19.732" v="1198"/>
          <ac:spMkLst>
            <pc:docMk/>
            <pc:sldMk cId="1506525346" sldId="320"/>
            <ac:spMk id="485" creationId="{DB5EA413-88BB-ACC6-46C4-032E03DA469B}"/>
          </ac:spMkLst>
        </pc:spChg>
        <pc:spChg chg="mod">
          <ac:chgData name="Riccardo Rossi" userId="cfd7839ca6e772a1" providerId="LiveId" clId="{14B15833-4E2F-4770-9B55-9ADC9D2ED7C8}" dt="2024-10-13T09:29:19.732" v="1198"/>
          <ac:spMkLst>
            <pc:docMk/>
            <pc:sldMk cId="1506525346" sldId="320"/>
            <ac:spMk id="486" creationId="{1FE03905-8B87-124B-153E-0A001D270BD5}"/>
          </ac:spMkLst>
        </pc:spChg>
        <pc:spChg chg="mod">
          <ac:chgData name="Riccardo Rossi" userId="cfd7839ca6e772a1" providerId="LiveId" clId="{14B15833-4E2F-4770-9B55-9ADC9D2ED7C8}" dt="2024-10-13T09:29:19.732" v="1198"/>
          <ac:spMkLst>
            <pc:docMk/>
            <pc:sldMk cId="1506525346" sldId="320"/>
            <ac:spMk id="487" creationId="{55F7A4E1-30D6-A25E-09C6-201782F1670E}"/>
          </ac:spMkLst>
        </pc:spChg>
        <pc:spChg chg="mod">
          <ac:chgData name="Riccardo Rossi" userId="cfd7839ca6e772a1" providerId="LiveId" clId="{14B15833-4E2F-4770-9B55-9ADC9D2ED7C8}" dt="2024-10-13T09:29:19.732" v="1198"/>
          <ac:spMkLst>
            <pc:docMk/>
            <pc:sldMk cId="1506525346" sldId="320"/>
            <ac:spMk id="488" creationId="{E76BD401-3AE1-5DEF-A04D-FC1A6D463A9C}"/>
          </ac:spMkLst>
        </pc:spChg>
        <pc:spChg chg="mod">
          <ac:chgData name="Riccardo Rossi" userId="cfd7839ca6e772a1" providerId="LiveId" clId="{14B15833-4E2F-4770-9B55-9ADC9D2ED7C8}" dt="2024-10-13T09:29:19.732" v="1198"/>
          <ac:spMkLst>
            <pc:docMk/>
            <pc:sldMk cId="1506525346" sldId="320"/>
            <ac:spMk id="489" creationId="{2178E07C-A0DE-7669-A767-C60A85DC7F77}"/>
          </ac:spMkLst>
        </pc:spChg>
        <pc:spChg chg="mod">
          <ac:chgData name="Riccardo Rossi" userId="cfd7839ca6e772a1" providerId="LiveId" clId="{14B15833-4E2F-4770-9B55-9ADC9D2ED7C8}" dt="2024-10-13T09:29:19.732" v="1198"/>
          <ac:spMkLst>
            <pc:docMk/>
            <pc:sldMk cId="1506525346" sldId="320"/>
            <ac:spMk id="490" creationId="{A882ACD7-2731-07CA-5DF2-85BCF64BA288}"/>
          </ac:spMkLst>
        </pc:spChg>
        <pc:spChg chg="mod">
          <ac:chgData name="Riccardo Rossi" userId="cfd7839ca6e772a1" providerId="LiveId" clId="{14B15833-4E2F-4770-9B55-9ADC9D2ED7C8}" dt="2024-10-13T09:29:19.732" v="1198"/>
          <ac:spMkLst>
            <pc:docMk/>
            <pc:sldMk cId="1506525346" sldId="320"/>
            <ac:spMk id="491" creationId="{9C139A65-DE7E-C6A4-514C-2A6989B503F2}"/>
          </ac:spMkLst>
        </pc:spChg>
        <pc:spChg chg="mod">
          <ac:chgData name="Riccardo Rossi" userId="cfd7839ca6e772a1" providerId="LiveId" clId="{14B15833-4E2F-4770-9B55-9ADC9D2ED7C8}" dt="2024-10-13T09:29:19.732" v="1198"/>
          <ac:spMkLst>
            <pc:docMk/>
            <pc:sldMk cId="1506525346" sldId="320"/>
            <ac:spMk id="492" creationId="{5A7FA61D-EB43-93C4-3D0A-6A1ADC4B7F95}"/>
          </ac:spMkLst>
        </pc:spChg>
        <pc:spChg chg="mod">
          <ac:chgData name="Riccardo Rossi" userId="cfd7839ca6e772a1" providerId="LiveId" clId="{14B15833-4E2F-4770-9B55-9ADC9D2ED7C8}" dt="2024-10-13T09:29:19.732" v="1198"/>
          <ac:spMkLst>
            <pc:docMk/>
            <pc:sldMk cId="1506525346" sldId="320"/>
            <ac:spMk id="493" creationId="{4DFE683D-BCD1-2AB3-D84D-44B4304FEBB9}"/>
          </ac:spMkLst>
        </pc:spChg>
        <pc:spChg chg="mod">
          <ac:chgData name="Riccardo Rossi" userId="cfd7839ca6e772a1" providerId="LiveId" clId="{14B15833-4E2F-4770-9B55-9ADC9D2ED7C8}" dt="2024-10-13T09:29:19.732" v="1198"/>
          <ac:spMkLst>
            <pc:docMk/>
            <pc:sldMk cId="1506525346" sldId="320"/>
            <ac:spMk id="494" creationId="{131BC85E-1A97-D43C-781D-2554E2CAB717}"/>
          </ac:spMkLst>
        </pc:spChg>
        <pc:spChg chg="mod">
          <ac:chgData name="Riccardo Rossi" userId="cfd7839ca6e772a1" providerId="LiveId" clId="{14B15833-4E2F-4770-9B55-9ADC9D2ED7C8}" dt="2024-10-13T09:29:19.732" v="1198"/>
          <ac:spMkLst>
            <pc:docMk/>
            <pc:sldMk cId="1506525346" sldId="320"/>
            <ac:spMk id="495" creationId="{DB0870E2-AEF6-6E05-54A9-76F1CD9B3268}"/>
          </ac:spMkLst>
        </pc:spChg>
        <pc:spChg chg="mod">
          <ac:chgData name="Riccardo Rossi" userId="cfd7839ca6e772a1" providerId="LiveId" clId="{14B15833-4E2F-4770-9B55-9ADC9D2ED7C8}" dt="2024-10-13T09:29:19.732" v="1198"/>
          <ac:spMkLst>
            <pc:docMk/>
            <pc:sldMk cId="1506525346" sldId="320"/>
            <ac:spMk id="496" creationId="{F0FBB283-4DAD-A116-4D4B-C3BA4B52D1BE}"/>
          </ac:spMkLst>
        </pc:spChg>
        <pc:spChg chg="mod">
          <ac:chgData name="Riccardo Rossi" userId="cfd7839ca6e772a1" providerId="LiveId" clId="{14B15833-4E2F-4770-9B55-9ADC9D2ED7C8}" dt="2024-10-13T09:29:19.732" v="1198"/>
          <ac:spMkLst>
            <pc:docMk/>
            <pc:sldMk cId="1506525346" sldId="320"/>
            <ac:spMk id="497" creationId="{995B4499-D4FD-08C5-3A16-C46F781BE4A4}"/>
          </ac:spMkLst>
        </pc:spChg>
        <pc:spChg chg="mod">
          <ac:chgData name="Riccardo Rossi" userId="cfd7839ca6e772a1" providerId="LiveId" clId="{14B15833-4E2F-4770-9B55-9ADC9D2ED7C8}" dt="2024-10-13T09:29:19.732" v="1198"/>
          <ac:spMkLst>
            <pc:docMk/>
            <pc:sldMk cId="1506525346" sldId="320"/>
            <ac:spMk id="498" creationId="{306E518C-2990-5F5B-ACB2-44DC6DE97AA6}"/>
          </ac:spMkLst>
        </pc:spChg>
        <pc:spChg chg="mod">
          <ac:chgData name="Riccardo Rossi" userId="cfd7839ca6e772a1" providerId="LiveId" clId="{14B15833-4E2F-4770-9B55-9ADC9D2ED7C8}" dt="2024-10-13T09:29:19.732" v="1198"/>
          <ac:spMkLst>
            <pc:docMk/>
            <pc:sldMk cId="1506525346" sldId="320"/>
            <ac:spMk id="499" creationId="{AC9EBD7C-23F8-FDBF-E603-45B38B350F83}"/>
          </ac:spMkLst>
        </pc:spChg>
        <pc:spChg chg="mod">
          <ac:chgData name="Riccardo Rossi" userId="cfd7839ca6e772a1" providerId="LiveId" clId="{14B15833-4E2F-4770-9B55-9ADC9D2ED7C8}" dt="2024-10-13T09:29:19.732" v="1198"/>
          <ac:spMkLst>
            <pc:docMk/>
            <pc:sldMk cId="1506525346" sldId="320"/>
            <ac:spMk id="500" creationId="{FE948191-5863-3950-919A-6B28980E1E95}"/>
          </ac:spMkLst>
        </pc:spChg>
        <pc:spChg chg="mod">
          <ac:chgData name="Riccardo Rossi" userId="cfd7839ca6e772a1" providerId="LiveId" clId="{14B15833-4E2F-4770-9B55-9ADC9D2ED7C8}" dt="2024-10-13T09:29:19.732" v="1198"/>
          <ac:spMkLst>
            <pc:docMk/>
            <pc:sldMk cId="1506525346" sldId="320"/>
            <ac:spMk id="501" creationId="{4866CC98-1A71-8353-C4EC-24F10AD0A38A}"/>
          </ac:spMkLst>
        </pc:spChg>
        <pc:spChg chg="mod">
          <ac:chgData name="Riccardo Rossi" userId="cfd7839ca6e772a1" providerId="LiveId" clId="{14B15833-4E2F-4770-9B55-9ADC9D2ED7C8}" dt="2024-10-13T09:29:19.732" v="1198"/>
          <ac:spMkLst>
            <pc:docMk/>
            <pc:sldMk cId="1506525346" sldId="320"/>
            <ac:spMk id="502" creationId="{DB9C89C6-D088-0C88-694B-30B6A6673B3B}"/>
          </ac:spMkLst>
        </pc:spChg>
        <pc:spChg chg="mod">
          <ac:chgData name="Riccardo Rossi" userId="cfd7839ca6e772a1" providerId="LiveId" clId="{14B15833-4E2F-4770-9B55-9ADC9D2ED7C8}" dt="2024-10-13T09:29:19.732" v="1198"/>
          <ac:spMkLst>
            <pc:docMk/>
            <pc:sldMk cId="1506525346" sldId="320"/>
            <ac:spMk id="503" creationId="{A3A582B8-E38C-61E7-ED1A-FCF68FEBDD56}"/>
          </ac:spMkLst>
        </pc:spChg>
        <pc:spChg chg="mod">
          <ac:chgData name="Riccardo Rossi" userId="cfd7839ca6e772a1" providerId="LiveId" clId="{14B15833-4E2F-4770-9B55-9ADC9D2ED7C8}" dt="2024-10-13T09:29:19.732" v="1198"/>
          <ac:spMkLst>
            <pc:docMk/>
            <pc:sldMk cId="1506525346" sldId="320"/>
            <ac:spMk id="504" creationId="{631003B6-54BF-2CEF-F9D8-875C302C51D0}"/>
          </ac:spMkLst>
        </pc:spChg>
        <pc:spChg chg="mod">
          <ac:chgData name="Riccardo Rossi" userId="cfd7839ca6e772a1" providerId="LiveId" clId="{14B15833-4E2F-4770-9B55-9ADC9D2ED7C8}" dt="2024-10-13T09:29:19.732" v="1198"/>
          <ac:spMkLst>
            <pc:docMk/>
            <pc:sldMk cId="1506525346" sldId="320"/>
            <ac:spMk id="505" creationId="{527F325B-4CB2-2235-1036-C8184028E52C}"/>
          </ac:spMkLst>
        </pc:spChg>
        <pc:spChg chg="mod">
          <ac:chgData name="Riccardo Rossi" userId="cfd7839ca6e772a1" providerId="LiveId" clId="{14B15833-4E2F-4770-9B55-9ADC9D2ED7C8}" dt="2024-10-13T09:29:19.732" v="1198"/>
          <ac:spMkLst>
            <pc:docMk/>
            <pc:sldMk cId="1506525346" sldId="320"/>
            <ac:spMk id="506" creationId="{0903A014-F607-54FF-D514-ACC6FDDAF7BD}"/>
          </ac:spMkLst>
        </pc:spChg>
        <pc:spChg chg="mod">
          <ac:chgData name="Riccardo Rossi" userId="cfd7839ca6e772a1" providerId="LiveId" clId="{14B15833-4E2F-4770-9B55-9ADC9D2ED7C8}" dt="2024-10-13T09:29:19.732" v="1198"/>
          <ac:spMkLst>
            <pc:docMk/>
            <pc:sldMk cId="1506525346" sldId="320"/>
            <ac:spMk id="507" creationId="{2D525690-C76F-82F7-5651-E14A34D54773}"/>
          </ac:spMkLst>
        </pc:spChg>
        <pc:spChg chg="mod">
          <ac:chgData name="Riccardo Rossi" userId="cfd7839ca6e772a1" providerId="LiveId" clId="{14B15833-4E2F-4770-9B55-9ADC9D2ED7C8}" dt="2024-10-13T09:29:19.732" v="1198"/>
          <ac:spMkLst>
            <pc:docMk/>
            <pc:sldMk cId="1506525346" sldId="320"/>
            <ac:spMk id="508" creationId="{2081E75C-31DD-4520-18A5-BCDB457567D2}"/>
          </ac:spMkLst>
        </pc:spChg>
        <pc:spChg chg="mod">
          <ac:chgData name="Riccardo Rossi" userId="cfd7839ca6e772a1" providerId="LiveId" clId="{14B15833-4E2F-4770-9B55-9ADC9D2ED7C8}" dt="2024-10-13T09:29:19.732" v="1198"/>
          <ac:spMkLst>
            <pc:docMk/>
            <pc:sldMk cId="1506525346" sldId="320"/>
            <ac:spMk id="509" creationId="{274B3ADD-E4A8-EC50-35FB-AF7B3C91E3DB}"/>
          </ac:spMkLst>
        </pc:spChg>
        <pc:spChg chg="mod">
          <ac:chgData name="Riccardo Rossi" userId="cfd7839ca6e772a1" providerId="LiveId" clId="{14B15833-4E2F-4770-9B55-9ADC9D2ED7C8}" dt="2024-10-13T09:29:19.732" v="1198"/>
          <ac:spMkLst>
            <pc:docMk/>
            <pc:sldMk cId="1506525346" sldId="320"/>
            <ac:spMk id="510" creationId="{843B5182-1CB3-E078-105A-E9D16679A3AC}"/>
          </ac:spMkLst>
        </pc:spChg>
        <pc:spChg chg="mod">
          <ac:chgData name="Riccardo Rossi" userId="cfd7839ca6e772a1" providerId="LiveId" clId="{14B15833-4E2F-4770-9B55-9ADC9D2ED7C8}" dt="2024-10-13T09:29:19.732" v="1198"/>
          <ac:spMkLst>
            <pc:docMk/>
            <pc:sldMk cId="1506525346" sldId="320"/>
            <ac:spMk id="511" creationId="{020774DB-F8E4-91FE-CF92-D9F1B2C89FD3}"/>
          </ac:spMkLst>
        </pc:spChg>
        <pc:spChg chg="mod">
          <ac:chgData name="Riccardo Rossi" userId="cfd7839ca6e772a1" providerId="LiveId" clId="{14B15833-4E2F-4770-9B55-9ADC9D2ED7C8}" dt="2024-10-13T09:29:19.732" v="1198"/>
          <ac:spMkLst>
            <pc:docMk/>
            <pc:sldMk cId="1506525346" sldId="320"/>
            <ac:spMk id="512" creationId="{0DE2AB3D-B52F-13F0-CB65-117A5FF4A053}"/>
          </ac:spMkLst>
        </pc:spChg>
        <pc:spChg chg="mod">
          <ac:chgData name="Riccardo Rossi" userId="cfd7839ca6e772a1" providerId="LiveId" clId="{14B15833-4E2F-4770-9B55-9ADC9D2ED7C8}" dt="2024-10-13T09:29:19.732" v="1198"/>
          <ac:spMkLst>
            <pc:docMk/>
            <pc:sldMk cId="1506525346" sldId="320"/>
            <ac:spMk id="513" creationId="{AA192789-E458-C87B-E72B-DEDA898D6397}"/>
          </ac:spMkLst>
        </pc:spChg>
        <pc:spChg chg="mod">
          <ac:chgData name="Riccardo Rossi" userId="cfd7839ca6e772a1" providerId="LiveId" clId="{14B15833-4E2F-4770-9B55-9ADC9D2ED7C8}" dt="2024-10-13T09:29:19.732" v="1198"/>
          <ac:spMkLst>
            <pc:docMk/>
            <pc:sldMk cId="1506525346" sldId="320"/>
            <ac:spMk id="514" creationId="{0E59153D-9488-529F-9F6A-0188ECBD6EE3}"/>
          </ac:spMkLst>
        </pc:spChg>
        <pc:spChg chg="mod">
          <ac:chgData name="Riccardo Rossi" userId="cfd7839ca6e772a1" providerId="LiveId" clId="{14B15833-4E2F-4770-9B55-9ADC9D2ED7C8}" dt="2024-10-13T09:29:19.732" v="1198"/>
          <ac:spMkLst>
            <pc:docMk/>
            <pc:sldMk cId="1506525346" sldId="320"/>
            <ac:spMk id="515" creationId="{99696D9A-2AB6-964D-6E4C-BD17BF4A1C4A}"/>
          </ac:spMkLst>
        </pc:spChg>
        <pc:spChg chg="mod">
          <ac:chgData name="Riccardo Rossi" userId="cfd7839ca6e772a1" providerId="LiveId" clId="{14B15833-4E2F-4770-9B55-9ADC9D2ED7C8}" dt="2024-10-13T09:29:19.732" v="1198"/>
          <ac:spMkLst>
            <pc:docMk/>
            <pc:sldMk cId="1506525346" sldId="320"/>
            <ac:spMk id="516" creationId="{E0AC64AC-CB00-B5BE-B01E-78F4C8C64DC3}"/>
          </ac:spMkLst>
        </pc:spChg>
        <pc:spChg chg="mod">
          <ac:chgData name="Riccardo Rossi" userId="cfd7839ca6e772a1" providerId="LiveId" clId="{14B15833-4E2F-4770-9B55-9ADC9D2ED7C8}" dt="2024-10-13T09:29:19.732" v="1198"/>
          <ac:spMkLst>
            <pc:docMk/>
            <pc:sldMk cId="1506525346" sldId="320"/>
            <ac:spMk id="517" creationId="{C9E6F39A-9720-74FA-F3DC-0B22597BC102}"/>
          </ac:spMkLst>
        </pc:spChg>
        <pc:spChg chg="mod">
          <ac:chgData name="Riccardo Rossi" userId="cfd7839ca6e772a1" providerId="LiveId" clId="{14B15833-4E2F-4770-9B55-9ADC9D2ED7C8}" dt="2024-10-13T09:29:19.732" v="1198"/>
          <ac:spMkLst>
            <pc:docMk/>
            <pc:sldMk cId="1506525346" sldId="320"/>
            <ac:spMk id="518" creationId="{E9CB3B87-0489-259E-6032-015322D1C512}"/>
          </ac:spMkLst>
        </pc:spChg>
        <pc:spChg chg="mod">
          <ac:chgData name="Riccardo Rossi" userId="cfd7839ca6e772a1" providerId="LiveId" clId="{14B15833-4E2F-4770-9B55-9ADC9D2ED7C8}" dt="2024-10-13T09:29:19.732" v="1198"/>
          <ac:spMkLst>
            <pc:docMk/>
            <pc:sldMk cId="1506525346" sldId="320"/>
            <ac:spMk id="521" creationId="{F9C265FF-60B9-4E90-57F2-7CA1647EBF32}"/>
          </ac:spMkLst>
        </pc:spChg>
        <pc:spChg chg="mod">
          <ac:chgData name="Riccardo Rossi" userId="cfd7839ca6e772a1" providerId="LiveId" clId="{14B15833-4E2F-4770-9B55-9ADC9D2ED7C8}" dt="2024-10-13T09:29:19.732" v="1198"/>
          <ac:spMkLst>
            <pc:docMk/>
            <pc:sldMk cId="1506525346" sldId="320"/>
            <ac:spMk id="522" creationId="{FCE3C09B-74F5-8961-9E82-B39E5B770AA6}"/>
          </ac:spMkLst>
        </pc:spChg>
        <pc:spChg chg="mod">
          <ac:chgData name="Riccardo Rossi" userId="cfd7839ca6e772a1" providerId="LiveId" clId="{14B15833-4E2F-4770-9B55-9ADC9D2ED7C8}" dt="2024-10-13T09:29:19.732" v="1198"/>
          <ac:spMkLst>
            <pc:docMk/>
            <pc:sldMk cId="1506525346" sldId="320"/>
            <ac:spMk id="523" creationId="{229E7AD8-D97F-ABA2-8E91-62645AFA0F79}"/>
          </ac:spMkLst>
        </pc:spChg>
        <pc:spChg chg="mod">
          <ac:chgData name="Riccardo Rossi" userId="cfd7839ca6e772a1" providerId="LiveId" clId="{14B15833-4E2F-4770-9B55-9ADC9D2ED7C8}" dt="2024-10-13T09:29:19.732" v="1198"/>
          <ac:spMkLst>
            <pc:docMk/>
            <pc:sldMk cId="1506525346" sldId="320"/>
            <ac:spMk id="524" creationId="{EF1846FB-0C2A-335B-32BF-1C8F3ECA02C2}"/>
          </ac:spMkLst>
        </pc:spChg>
        <pc:spChg chg="mod">
          <ac:chgData name="Riccardo Rossi" userId="cfd7839ca6e772a1" providerId="LiveId" clId="{14B15833-4E2F-4770-9B55-9ADC9D2ED7C8}" dt="2024-10-13T09:29:19.732" v="1198"/>
          <ac:spMkLst>
            <pc:docMk/>
            <pc:sldMk cId="1506525346" sldId="320"/>
            <ac:spMk id="525" creationId="{07C63C5F-CE76-D171-A853-458D57C0F37A}"/>
          </ac:spMkLst>
        </pc:spChg>
        <pc:spChg chg="mod">
          <ac:chgData name="Riccardo Rossi" userId="cfd7839ca6e772a1" providerId="LiveId" clId="{14B15833-4E2F-4770-9B55-9ADC9D2ED7C8}" dt="2024-10-13T09:29:19.732" v="1198"/>
          <ac:spMkLst>
            <pc:docMk/>
            <pc:sldMk cId="1506525346" sldId="320"/>
            <ac:spMk id="526" creationId="{D65E7462-C588-A71C-D2E5-E0857BDA6529}"/>
          </ac:spMkLst>
        </pc:spChg>
        <pc:spChg chg="mod">
          <ac:chgData name="Riccardo Rossi" userId="cfd7839ca6e772a1" providerId="LiveId" clId="{14B15833-4E2F-4770-9B55-9ADC9D2ED7C8}" dt="2024-10-13T09:29:19.732" v="1198"/>
          <ac:spMkLst>
            <pc:docMk/>
            <pc:sldMk cId="1506525346" sldId="320"/>
            <ac:spMk id="527" creationId="{DA8D38FB-8A48-B754-63A0-F13F65398BC7}"/>
          </ac:spMkLst>
        </pc:spChg>
        <pc:spChg chg="mod">
          <ac:chgData name="Riccardo Rossi" userId="cfd7839ca6e772a1" providerId="LiveId" clId="{14B15833-4E2F-4770-9B55-9ADC9D2ED7C8}" dt="2024-10-13T09:29:19.732" v="1198"/>
          <ac:spMkLst>
            <pc:docMk/>
            <pc:sldMk cId="1506525346" sldId="320"/>
            <ac:spMk id="528" creationId="{7DFE9CA0-FCFF-18E4-7F44-574565602DF8}"/>
          </ac:spMkLst>
        </pc:spChg>
        <pc:spChg chg="mod">
          <ac:chgData name="Riccardo Rossi" userId="cfd7839ca6e772a1" providerId="LiveId" clId="{14B15833-4E2F-4770-9B55-9ADC9D2ED7C8}" dt="2024-10-13T09:29:19.732" v="1198"/>
          <ac:spMkLst>
            <pc:docMk/>
            <pc:sldMk cId="1506525346" sldId="320"/>
            <ac:spMk id="529" creationId="{94DA8F14-25EE-5EE0-54DB-D4880291CEB8}"/>
          </ac:spMkLst>
        </pc:spChg>
        <pc:spChg chg="mod">
          <ac:chgData name="Riccardo Rossi" userId="cfd7839ca6e772a1" providerId="LiveId" clId="{14B15833-4E2F-4770-9B55-9ADC9D2ED7C8}" dt="2024-10-13T09:29:19.732" v="1198"/>
          <ac:spMkLst>
            <pc:docMk/>
            <pc:sldMk cId="1506525346" sldId="320"/>
            <ac:spMk id="530" creationId="{D0CAEB95-FFA9-6D9C-C897-69AE4BAA9B96}"/>
          </ac:spMkLst>
        </pc:spChg>
        <pc:spChg chg="mod">
          <ac:chgData name="Riccardo Rossi" userId="cfd7839ca6e772a1" providerId="LiveId" clId="{14B15833-4E2F-4770-9B55-9ADC9D2ED7C8}" dt="2024-10-13T09:29:19.732" v="1198"/>
          <ac:spMkLst>
            <pc:docMk/>
            <pc:sldMk cId="1506525346" sldId="320"/>
            <ac:spMk id="531" creationId="{80AA250F-FE56-7A82-3271-72C631AE9A5B}"/>
          </ac:spMkLst>
        </pc:spChg>
        <pc:spChg chg="mod">
          <ac:chgData name="Riccardo Rossi" userId="cfd7839ca6e772a1" providerId="LiveId" clId="{14B15833-4E2F-4770-9B55-9ADC9D2ED7C8}" dt="2024-10-13T09:29:19.732" v="1198"/>
          <ac:spMkLst>
            <pc:docMk/>
            <pc:sldMk cId="1506525346" sldId="320"/>
            <ac:spMk id="532" creationId="{282F1610-F951-7FC3-489C-40FB2E26B175}"/>
          </ac:spMkLst>
        </pc:spChg>
        <pc:spChg chg="mod">
          <ac:chgData name="Riccardo Rossi" userId="cfd7839ca6e772a1" providerId="LiveId" clId="{14B15833-4E2F-4770-9B55-9ADC9D2ED7C8}" dt="2024-10-13T09:29:19.732" v="1198"/>
          <ac:spMkLst>
            <pc:docMk/>
            <pc:sldMk cId="1506525346" sldId="320"/>
            <ac:spMk id="533" creationId="{42C2FB3B-A532-6996-6D21-588764DF951A}"/>
          </ac:spMkLst>
        </pc:spChg>
        <pc:spChg chg="mod">
          <ac:chgData name="Riccardo Rossi" userId="cfd7839ca6e772a1" providerId="LiveId" clId="{14B15833-4E2F-4770-9B55-9ADC9D2ED7C8}" dt="2024-10-13T09:29:19.732" v="1198"/>
          <ac:spMkLst>
            <pc:docMk/>
            <pc:sldMk cId="1506525346" sldId="320"/>
            <ac:spMk id="534" creationId="{9762DA00-862B-FF6B-6354-DE158BDBB2C2}"/>
          </ac:spMkLst>
        </pc:spChg>
        <pc:spChg chg="mod">
          <ac:chgData name="Riccardo Rossi" userId="cfd7839ca6e772a1" providerId="LiveId" clId="{14B15833-4E2F-4770-9B55-9ADC9D2ED7C8}" dt="2024-10-13T09:29:19.732" v="1198"/>
          <ac:spMkLst>
            <pc:docMk/>
            <pc:sldMk cId="1506525346" sldId="320"/>
            <ac:spMk id="535" creationId="{C763E883-5622-FD36-7D33-0F45187BF9AF}"/>
          </ac:spMkLst>
        </pc:spChg>
        <pc:spChg chg="mod">
          <ac:chgData name="Riccardo Rossi" userId="cfd7839ca6e772a1" providerId="LiveId" clId="{14B15833-4E2F-4770-9B55-9ADC9D2ED7C8}" dt="2024-10-13T09:29:19.732" v="1198"/>
          <ac:spMkLst>
            <pc:docMk/>
            <pc:sldMk cId="1506525346" sldId="320"/>
            <ac:spMk id="536" creationId="{C80046B3-F07E-04F4-F540-04BEA59BBEC6}"/>
          </ac:spMkLst>
        </pc:spChg>
        <pc:spChg chg="add del mod">
          <ac:chgData name="Riccardo Rossi" userId="cfd7839ca6e772a1" providerId="LiveId" clId="{14B15833-4E2F-4770-9B55-9ADC9D2ED7C8}" dt="2024-10-13T09:31:28.014" v="1274" actId="478"/>
          <ac:spMkLst>
            <pc:docMk/>
            <pc:sldMk cId="1506525346" sldId="320"/>
            <ac:spMk id="537" creationId="{BA653911-EAAC-00E7-4A3B-C68CF45E0DEA}"/>
          </ac:spMkLst>
        </pc:spChg>
        <pc:spChg chg="mod">
          <ac:chgData name="Riccardo Rossi" userId="cfd7839ca6e772a1" providerId="LiveId" clId="{14B15833-4E2F-4770-9B55-9ADC9D2ED7C8}" dt="2024-10-13T09:29:19.732" v="1198"/>
          <ac:spMkLst>
            <pc:docMk/>
            <pc:sldMk cId="1506525346" sldId="320"/>
            <ac:spMk id="540" creationId="{06178044-E14C-F576-F48D-8456D15876C1}"/>
          </ac:spMkLst>
        </pc:spChg>
        <pc:spChg chg="mod">
          <ac:chgData name="Riccardo Rossi" userId="cfd7839ca6e772a1" providerId="LiveId" clId="{14B15833-4E2F-4770-9B55-9ADC9D2ED7C8}" dt="2024-10-13T09:29:19.732" v="1198"/>
          <ac:spMkLst>
            <pc:docMk/>
            <pc:sldMk cId="1506525346" sldId="320"/>
            <ac:spMk id="541" creationId="{4E267A61-C308-0ED0-2827-810BF757AE7F}"/>
          </ac:spMkLst>
        </pc:spChg>
        <pc:spChg chg="mod">
          <ac:chgData name="Riccardo Rossi" userId="cfd7839ca6e772a1" providerId="LiveId" clId="{14B15833-4E2F-4770-9B55-9ADC9D2ED7C8}" dt="2024-10-13T09:29:19.732" v="1198"/>
          <ac:spMkLst>
            <pc:docMk/>
            <pc:sldMk cId="1506525346" sldId="320"/>
            <ac:spMk id="542" creationId="{521F0D6D-F591-39A8-A648-FE5D9B0F538D}"/>
          </ac:spMkLst>
        </pc:spChg>
        <pc:spChg chg="mod">
          <ac:chgData name="Riccardo Rossi" userId="cfd7839ca6e772a1" providerId="LiveId" clId="{14B15833-4E2F-4770-9B55-9ADC9D2ED7C8}" dt="2024-10-13T09:29:19.732" v="1198"/>
          <ac:spMkLst>
            <pc:docMk/>
            <pc:sldMk cId="1506525346" sldId="320"/>
            <ac:spMk id="543" creationId="{66348183-316E-A441-C90C-42EB1CA46945}"/>
          </ac:spMkLst>
        </pc:spChg>
        <pc:spChg chg="mod">
          <ac:chgData name="Riccardo Rossi" userId="cfd7839ca6e772a1" providerId="LiveId" clId="{14B15833-4E2F-4770-9B55-9ADC9D2ED7C8}" dt="2024-10-13T09:29:19.732" v="1198"/>
          <ac:spMkLst>
            <pc:docMk/>
            <pc:sldMk cId="1506525346" sldId="320"/>
            <ac:spMk id="544" creationId="{43AE3D70-E199-AD43-5CDB-D9386610B3DC}"/>
          </ac:spMkLst>
        </pc:spChg>
        <pc:spChg chg="mod">
          <ac:chgData name="Riccardo Rossi" userId="cfd7839ca6e772a1" providerId="LiveId" clId="{14B15833-4E2F-4770-9B55-9ADC9D2ED7C8}" dt="2024-10-13T09:29:19.732" v="1198"/>
          <ac:spMkLst>
            <pc:docMk/>
            <pc:sldMk cId="1506525346" sldId="320"/>
            <ac:spMk id="545" creationId="{17AE8F0E-25BA-B2EA-3D06-EF3851E31752}"/>
          </ac:spMkLst>
        </pc:spChg>
        <pc:spChg chg="mod">
          <ac:chgData name="Riccardo Rossi" userId="cfd7839ca6e772a1" providerId="LiveId" clId="{14B15833-4E2F-4770-9B55-9ADC9D2ED7C8}" dt="2024-10-13T09:29:19.732" v="1198"/>
          <ac:spMkLst>
            <pc:docMk/>
            <pc:sldMk cId="1506525346" sldId="320"/>
            <ac:spMk id="546" creationId="{AFE56376-A7B3-1DB9-194D-E85D44E2F515}"/>
          </ac:spMkLst>
        </pc:spChg>
        <pc:spChg chg="mod">
          <ac:chgData name="Riccardo Rossi" userId="cfd7839ca6e772a1" providerId="LiveId" clId="{14B15833-4E2F-4770-9B55-9ADC9D2ED7C8}" dt="2024-10-13T09:29:19.732" v="1198"/>
          <ac:spMkLst>
            <pc:docMk/>
            <pc:sldMk cId="1506525346" sldId="320"/>
            <ac:spMk id="547" creationId="{4DC3DF15-4B17-4E5B-9015-9A5D9802EEB5}"/>
          </ac:spMkLst>
        </pc:spChg>
        <pc:spChg chg="mod">
          <ac:chgData name="Riccardo Rossi" userId="cfd7839ca6e772a1" providerId="LiveId" clId="{14B15833-4E2F-4770-9B55-9ADC9D2ED7C8}" dt="2024-10-13T09:29:19.732" v="1198"/>
          <ac:spMkLst>
            <pc:docMk/>
            <pc:sldMk cId="1506525346" sldId="320"/>
            <ac:spMk id="548" creationId="{A2661ADF-91E4-996F-86E7-AD8B5B566637}"/>
          </ac:spMkLst>
        </pc:spChg>
        <pc:spChg chg="mod">
          <ac:chgData name="Riccardo Rossi" userId="cfd7839ca6e772a1" providerId="LiveId" clId="{14B15833-4E2F-4770-9B55-9ADC9D2ED7C8}" dt="2024-10-13T09:29:19.732" v="1198"/>
          <ac:spMkLst>
            <pc:docMk/>
            <pc:sldMk cId="1506525346" sldId="320"/>
            <ac:spMk id="549" creationId="{A9F09073-890D-1138-3479-C98240F0DDD3}"/>
          </ac:spMkLst>
        </pc:spChg>
        <pc:spChg chg="mod">
          <ac:chgData name="Riccardo Rossi" userId="cfd7839ca6e772a1" providerId="LiveId" clId="{14B15833-4E2F-4770-9B55-9ADC9D2ED7C8}" dt="2024-10-13T09:29:19.732" v="1198"/>
          <ac:spMkLst>
            <pc:docMk/>
            <pc:sldMk cId="1506525346" sldId="320"/>
            <ac:spMk id="550" creationId="{24100906-7FA9-FE9E-F801-70CAEDC10F61}"/>
          </ac:spMkLst>
        </pc:spChg>
        <pc:spChg chg="mod">
          <ac:chgData name="Riccardo Rossi" userId="cfd7839ca6e772a1" providerId="LiveId" clId="{14B15833-4E2F-4770-9B55-9ADC9D2ED7C8}" dt="2024-10-13T09:29:19.732" v="1198"/>
          <ac:spMkLst>
            <pc:docMk/>
            <pc:sldMk cId="1506525346" sldId="320"/>
            <ac:spMk id="551" creationId="{14A0B6FC-7C07-2844-7699-34F9E07127E0}"/>
          </ac:spMkLst>
        </pc:spChg>
        <pc:spChg chg="mod">
          <ac:chgData name="Riccardo Rossi" userId="cfd7839ca6e772a1" providerId="LiveId" clId="{14B15833-4E2F-4770-9B55-9ADC9D2ED7C8}" dt="2024-10-13T09:29:19.732" v="1198"/>
          <ac:spMkLst>
            <pc:docMk/>
            <pc:sldMk cId="1506525346" sldId="320"/>
            <ac:spMk id="552" creationId="{22447006-818F-2EB8-FC59-F1AC54193C4D}"/>
          </ac:spMkLst>
        </pc:spChg>
        <pc:spChg chg="mod">
          <ac:chgData name="Riccardo Rossi" userId="cfd7839ca6e772a1" providerId="LiveId" clId="{14B15833-4E2F-4770-9B55-9ADC9D2ED7C8}" dt="2024-10-13T09:29:19.732" v="1198"/>
          <ac:spMkLst>
            <pc:docMk/>
            <pc:sldMk cId="1506525346" sldId="320"/>
            <ac:spMk id="553" creationId="{16CB0152-0F33-6A50-AE86-C39482FAE287}"/>
          </ac:spMkLst>
        </pc:spChg>
        <pc:spChg chg="mod">
          <ac:chgData name="Riccardo Rossi" userId="cfd7839ca6e772a1" providerId="LiveId" clId="{14B15833-4E2F-4770-9B55-9ADC9D2ED7C8}" dt="2024-10-13T09:29:19.732" v="1198"/>
          <ac:spMkLst>
            <pc:docMk/>
            <pc:sldMk cId="1506525346" sldId="320"/>
            <ac:spMk id="554" creationId="{CAED738F-BA8E-291D-4876-7E752318B7F3}"/>
          </ac:spMkLst>
        </pc:spChg>
        <pc:spChg chg="mod">
          <ac:chgData name="Riccardo Rossi" userId="cfd7839ca6e772a1" providerId="LiveId" clId="{14B15833-4E2F-4770-9B55-9ADC9D2ED7C8}" dt="2024-10-13T09:29:19.732" v="1198"/>
          <ac:spMkLst>
            <pc:docMk/>
            <pc:sldMk cId="1506525346" sldId="320"/>
            <ac:spMk id="555" creationId="{B14F4F91-3350-FBA5-65E0-D200260031F1}"/>
          </ac:spMkLst>
        </pc:spChg>
        <pc:spChg chg="mod">
          <ac:chgData name="Riccardo Rossi" userId="cfd7839ca6e772a1" providerId="LiveId" clId="{14B15833-4E2F-4770-9B55-9ADC9D2ED7C8}" dt="2024-10-13T09:29:19.732" v="1198"/>
          <ac:spMkLst>
            <pc:docMk/>
            <pc:sldMk cId="1506525346" sldId="320"/>
            <ac:spMk id="556" creationId="{F3C75C45-F3A1-1B1B-251A-CC17989DCC52}"/>
          </ac:spMkLst>
        </pc:spChg>
        <pc:spChg chg="mod">
          <ac:chgData name="Riccardo Rossi" userId="cfd7839ca6e772a1" providerId="LiveId" clId="{14B15833-4E2F-4770-9B55-9ADC9D2ED7C8}" dt="2024-10-13T09:29:19.732" v="1198"/>
          <ac:spMkLst>
            <pc:docMk/>
            <pc:sldMk cId="1506525346" sldId="320"/>
            <ac:spMk id="557" creationId="{B9437CE0-0E67-3774-172A-075C14412D27}"/>
          </ac:spMkLst>
        </pc:spChg>
        <pc:spChg chg="mod">
          <ac:chgData name="Riccardo Rossi" userId="cfd7839ca6e772a1" providerId="LiveId" clId="{14B15833-4E2F-4770-9B55-9ADC9D2ED7C8}" dt="2024-10-13T09:29:19.732" v="1198"/>
          <ac:spMkLst>
            <pc:docMk/>
            <pc:sldMk cId="1506525346" sldId="320"/>
            <ac:spMk id="558" creationId="{2AF7CCED-0E00-DAE6-BA88-6021B17D6F0C}"/>
          </ac:spMkLst>
        </pc:spChg>
        <pc:spChg chg="mod">
          <ac:chgData name="Riccardo Rossi" userId="cfd7839ca6e772a1" providerId="LiveId" clId="{14B15833-4E2F-4770-9B55-9ADC9D2ED7C8}" dt="2024-10-13T09:29:19.732" v="1198"/>
          <ac:spMkLst>
            <pc:docMk/>
            <pc:sldMk cId="1506525346" sldId="320"/>
            <ac:spMk id="559" creationId="{FFBDE4CE-932F-C384-8DE3-5EE488EB1D6B}"/>
          </ac:spMkLst>
        </pc:spChg>
        <pc:spChg chg="mod">
          <ac:chgData name="Riccardo Rossi" userId="cfd7839ca6e772a1" providerId="LiveId" clId="{14B15833-4E2F-4770-9B55-9ADC9D2ED7C8}" dt="2024-10-13T09:29:19.732" v="1198"/>
          <ac:spMkLst>
            <pc:docMk/>
            <pc:sldMk cId="1506525346" sldId="320"/>
            <ac:spMk id="560" creationId="{CBC45803-9905-F4CD-5D36-850A7C0A4DB7}"/>
          </ac:spMkLst>
        </pc:spChg>
        <pc:spChg chg="mod">
          <ac:chgData name="Riccardo Rossi" userId="cfd7839ca6e772a1" providerId="LiveId" clId="{14B15833-4E2F-4770-9B55-9ADC9D2ED7C8}" dt="2024-10-13T09:29:19.732" v="1198"/>
          <ac:spMkLst>
            <pc:docMk/>
            <pc:sldMk cId="1506525346" sldId="320"/>
            <ac:spMk id="561" creationId="{9E407127-AAA7-DD1A-BFD5-A43084F548B5}"/>
          </ac:spMkLst>
        </pc:spChg>
        <pc:spChg chg="mod">
          <ac:chgData name="Riccardo Rossi" userId="cfd7839ca6e772a1" providerId="LiveId" clId="{14B15833-4E2F-4770-9B55-9ADC9D2ED7C8}" dt="2024-10-13T09:29:19.732" v="1198"/>
          <ac:spMkLst>
            <pc:docMk/>
            <pc:sldMk cId="1506525346" sldId="320"/>
            <ac:spMk id="562" creationId="{B728F9D6-82D1-8C5E-07E9-C6C2AEBAA3B8}"/>
          </ac:spMkLst>
        </pc:spChg>
        <pc:spChg chg="mod">
          <ac:chgData name="Riccardo Rossi" userId="cfd7839ca6e772a1" providerId="LiveId" clId="{14B15833-4E2F-4770-9B55-9ADC9D2ED7C8}" dt="2024-10-13T09:29:19.732" v="1198"/>
          <ac:spMkLst>
            <pc:docMk/>
            <pc:sldMk cId="1506525346" sldId="320"/>
            <ac:spMk id="563" creationId="{17D5949D-5253-B585-7B37-C146705FD417}"/>
          </ac:spMkLst>
        </pc:spChg>
        <pc:spChg chg="mod">
          <ac:chgData name="Riccardo Rossi" userId="cfd7839ca6e772a1" providerId="LiveId" clId="{14B15833-4E2F-4770-9B55-9ADC9D2ED7C8}" dt="2024-10-13T09:29:19.732" v="1198"/>
          <ac:spMkLst>
            <pc:docMk/>
            <pc:sldMk cId="1506525346" sldId="320"/>
            <ac:spMk id="564" creationId="{ACE21FD3-4E2D-BF85-43E3-593FE69B7468}"/>
          </ac:spMkLst>
        </pc:spChg>
        <pc:spChg chg="mod">
          <ac:chgData name="Riccardo Rossi" userId="cfd7839ca6e772a1" providerId="LiveId" clId="{14B15833-4E2F-4770-9B55-9ADC9D2ED7C8}" dt="2024-10-13T09:29:19.732" v="1198"/>
          <ac:spMkLst>
            <pc:docMk/>
            <pc:sldMk cId="1506525346" sldId="320"/>
            <ac:spMk id="565" creationId="{DF85940D-76E7-8AAF-3DC4-8ACE67D6409C}"/>
          </ac:spMkLst>
        </pc:spChg>
        <pc:spChg chg="mod">
          <ac:chgData name="Riccardo Rossi" userId="cfd7839ca6e772a1" providerId="LiveId" clId="{14B15833-4E2F-4770-9B55-9ADC9D2ED7C8}" dt="2024-10-13T09:29:19.732" v="1198"/>
          <ac:spMkLst>
            <pc:docMk/>
            <pc:sldMk cId="1506525346" sldId="320"/>
            <ac:spMk id="566" creationId="{9C755F12-E562-B6B1-025A-AE7AEC66DA89}"/>
          </ac:spMkLst>
        </pc:spChg>
        <pc:spChg chg="mod">
          <ac:chgData name="Riccardo Rossi" userId="cfd7839ca6e772a1" providerId="LiveId" clId="{14B15833-4E2F-4770-9B55-9ADC9D2ED7C8}" dt="2024-10-13T09:29:19.732" v="1198"/>
          <ac:spMkLst>
            <pc:docMk/>
            <pc:sldMk cId="1506525346" sldId="320"/>
            <ac:spMk id="567" creationId="{7BE1D154-80BE-AE6C-5216-0D9E2D160131}"/>
          </ac:spMkLst>
        </pc:spChg>
        <pc:spChg chg="mod">
          <ac:chgData name="Riccardo Rossi" userId="cfd7839ca6e772a1" providerId="LiveId" clId="{14B15833-4E2F-4770-9B55-9ADC9D2ED7C8}" dt="2024-10-13T09:29:19.732" v="1198"/>
          <ac:spMkLst>
            <pc:docMk/>
            <pc:sldMk cId="1506525346" sldId="320"/>
            <ac:spMk id="568" creationId="{0DDBDA8C-940A-36E4-B112-87BC26A6DBF6}"/>
          </ac:spMkLst>
        </pc:spChg>
        <pc:spChg chg="mod">
          <ac:chgData name="Riccardo Rossi" userId="cfd7839ca6e772a1" providerId="LiveId" clId="{14B15833-4E2F-4770-9B55-9ADC9D2ED7C8}" dt="2024-10-13T09:29:19.732" v="1198"/>
          <ac:spMkLst>
            <pc:docMk/>
            <pc:sldMk cId="1506525346" sldId="320"/>
            <ac:spMk id="569" creationId="{42080092-8284-1700-7904-B785E443A990}"/>
          </ac:spMkLst>
        </pc:spChg>
        <pc:spChg chg="mod">
          <ac:chgData name="Riccardo Rossi" userId="cfd7839ca6e772a1" providerId="LiveId" clId="{14B15833-4E2F-4770-9B55-9ADC9D2ED7C8}" dt="2024-10-13T09:29:19.732" v="1198"/>
          <ac:spMkLst>
            <pc:docMk/>
            <pc:sldMk cId="1506525346" sldId="320"/>
            <ac:spMk id="570" creationId="{303C3A3D-9D5A-0AD4-B575-46D58EEF172F}"/>
          </ac:spMkLst>
        </pc:spChg>
        <pc:spChg chg="mod">
          <ac:chgData name="Riccardo Rossi" userId="cfd7839ca6e772a1" providerId="LiveId" clId="{14B15833-4E2F-4770-9B55-9ADC9D2ED7C8}" dt="2024-10-13T09:29:19.732" v="1198"/>
          <ac:spMkLst>
            <pc:docMk/>
            <pc:sldMk cId="1506525346" sldId="320"/>
            <ac:spMk id="571" creationId="{58BABA44-63A5-A196-5D18-6237B6E4B4BF}"/>
          </ac:spMkLst>
        </pc:spChg>
        <pc:spChg chg="mod">
          <ac:chgData name="Riccardo Rossi" userId="cfd7839ca6e772a1" providerId="LiveId" clId="{14B15833-4E2F-4770-9B55-9ADC9D2ED7C8}" dt="2024-10-13T09:29:19.732" v="1198"/>
          <ac:spMkLst>
            <pc:docMk/>
            <pc:sldMk cId="1506525346" sldId="320"/>
            <ac:spMk id="572" creationId="{42DF7932-B4DB-6351-B469-33F09B002A16}"/>
          </ac:spMkLst>
        </pc:spChg>
        <pc:spChg chg="mod">
          <ac:chgData name="Riccardo Rossi" userId="cfd7839ca6e772a1" providerId="LiveId" clId="{14B15833-4E2F-4770-9B55-9ADC9D2ED7C8}" dt="2024-10-13T09:29:19.732" v="1198"/>
          <ac:spMkLst>
            <pc:docMk/>
            <pc:sldMk cId="1506525346" sldId="320"/>
            <ac:spMk id="573" creationId="{7D8AD1DA-DE1A-41EE-8173-009B150824F0}"/>
          </ac:spMkLst>
        </pc:spChg>
        <pc:spChg chg="mod">
          <ac:chgData name="Riccardo Rossi" userId="cfd7839ca6e772a1" providerId="LiveId" clId="{14B15833-4E2F-4770-9B55-9ADC9D2ED7C8}" dt="2024-10-13T09:29:19.732" v="1198"/>
          <ac:spMkLst>
            <pc:docMk/>
            <pc:sldMk cId="1506525346" sldId="320"/>
            <ac:spMk id="574" creationId="{C71A006F-FA9E-B7B1-08C7-374E0DD6A749}"/>
          </ac:spMkLst>
        </pc:spChg>
        <pc:spChg chg="mod">
          <ac:chgData name="Riccardo Rossi" userId="cfd7839ca6e772a1" providerId="LiveId" clId="{14B15833-4E2F-4770-9B55-9ADC9D2ED7C8}" dt="2024-10-13T09:29:19.732" v="1198"/>
          <ac:spMkLst>
            <pc:docMk/>
            <pc:sldMk cId="1506525346" sldId="320"/>
            <ac:spMk id="575" creationId="{F0F17FEB-C893-7008-8E19-D1614DF76453}"/>
          </ac:spMkLst>
        </pc:spChg>
        <pc:spChg chg="mod">
          <ac:chgData name="Riccardo Rossi" userId="cfd7839ca6e772a1" providerId="LiveId" clId="{14B15833-4E2F-4770-9B55-9ADC9D2ED7C8}" dt="2024-10-13T09:29:19.732" v="1198"/>
          <ac:spMkLst>
            <pc:docMk/>
            <pc:sldMk cId="1506525346" sldId="320"/>
            <ac:spMk id="576" creationId="{F12E6A37-DA2B-56C3-1620-B2C7DE0A090F}"/>
          </ac:spMkLst>
        </pc:spChg>
        <pc:spChg chg="mod">
          <ac:chgData name="Riccardo Rossi" userId="cfd7839ca6e772a1" providerId="LiveId" clId="{14B15833-4E2F-4770-9B55-9ADC9D2ED7C8}" dt="2024-10-13T09:29:19.732" v="1198"/>
          <ac:spMkLst>
            <pc:docMk/>
            <pc:sldMk cId="1506525346" sldId="320"/>
            <ac:spMk id="577" creationId="{E9D556E4-7F35-E5E5-A2E1-FC9D45C7D1EB}"/>
          </ac:spMkLst>
        </pc:spChg>
        <pc:spChg chg="mod">
          <ac:chgData name="Riccardo Rossi" userId="cfd7839ca6e772a1" providerId="LiveId" clId="{14B15833-4E2F-4770-9B55-9ADC9D2ED7C8}" dt="2024-10-13T09:29:19.732" v="1198"/>
          <ac:spMkLst>
            <pc:docMk/>
            <pc:sldMk cId="1506525346" sldId="320"/>
            <ac:spMk id="578" creationId="{3D1669E2-D8E0-FF1C-2E07-6435C32A0659}"/>
          </ac:spMkLst>
        </pc:spChg>
        <pc:spChg chg="mod">
          <ac:chgData name="Riccardo Rossi" userId="cfd7839ca6e772a1" providerId="LiveId" clId="{14B15833-4E2F-4770-9B55-9ADC9D2ED7C8}" dt="2024-10-13T09:29:19.732" v="1198"/>
          <ac:spMkLst>
            <pc:docMk/>
            <pc:sldMk cId="1506525346" sldId="320"/>
            <ac:spMk id="579" creationId="{E8EEC355-4AE1-BCDB-98E7-79F9F478C0C0}"/>
          </ac:spMkLst>
        </pc:spChg>
        <pc:spChg chg="mod">
          <ac:chgData name="Riccardo Rossi" userId="cfd7839ca6e772a1" providerId="LiveId" clId="{14B15833-4E2F-4770-9B55-9ADC9D2ED7C8}" dt="2024-10-13T09:29:19.732" v="1198"/>
          <ac:spMkLst>
            <pc:docMk/>
            <pc:sldMk cId="1506525346" sldId="320"/>
            <ac:spMk id="580" creationId="{176B97AA-558C-1D72-4C85-241D1A083995}"/>
          </ac:spMkLst>
        </pc:spChg>
        <pc:spChg chg="mod">
          <ac:chgData name="Riccardo Rossi" userId="cfd7839ca6e772a1" providerId="LiveId" clId="{14B15833-4E2F-4770-9B55-9ADC9D2ED7C8}" dt="2024-10-13T09:29:19.732" v="1198"/>
          <ac:spMkLst>
            <pc:docMk/>
            <pc:sldMk cId="1506525346" sldId="320"/>
            <ac:spMk id="581" creationId="{BFD8DE28-6702-27B6-9AFC-4C2A095C0675}"/>
          </ac:spMkLst>
        </pc:spChg>
        <pc:spChg chg="mod">
          <ac:chgData name="Riccardo Rossi" userId="cfd7839ca6e772a1" providerId="LiveId" clId="{14B15833-4E2F-4770-9B55-9ADC9D2ED7C8}" dt="2024-10-13T09:29:19.732" v="1198"/>
          <ac:spMkLst>
            <pc:docMk/>
            <pc:sldMk cId="1506525346" sldId="320"/>
            <ac:spMk id="582" creationId="{27132EAD-D637-F172-B4E3-79DCCC44EFE2}"/>
          </ac:spMkLst>
        </pc:spChg>
        <pc:spChg chg="mod">
          <ac:chgData name="Riccardo Rossi" userId="cfd7839ca6e772a1" providerId="LiveId" clId="{14B15833-4E2F-4770-9B55-9ADC9D2ED7C8}" dt="2024-10-13T09:29:19.732" v="1198"/>
          <ac:spMkLst>
            <pc:docMk/>
            <pc:sldMk cId="1506525346" sldId="320"/>
            <ac:spMk id="583" creationId="{032EAA19-3E24-100F-273D-1389F066FC31}"/>
          </ac:spMkLst>
        </pc:spChg>
        <pc:spChg chg="mod">
          <ac:chgData name="Riccardo Rossi" userId="cfd7839ca6e772a1" providerId="LiveId" clId="{14B15833-4E2F-4770-9B55-9ADC9D2ED7C8}" dt="2024-10-13T09:29:19.732" v="1198"/>
          <ac:spMkLst>
            <pc:docMk/>
            <pc:sldMk cId="1506525346" sldId="320"/>
            <ac:spMk id="584" creationId="{DFFCBB71-13AB-FA44-8190-160527B2311B}"/>
          </ac:spMkLst>
        </pc:spChg>
        <pc:spChg chg="mod">
          <ac:chgData name="Riccardo Rossi" userId="cfd7839ca6e772a1" providerId="LiveId" clId="{14B15833-4E2F-4770-9B55-9ADC9D2ED7C8}" dt="2024-10-13T09:29:19.732" v="1198"/>
          <ac:spMkLst>
            <pc:docMk/>
            <pc:sldMk cId="1506525346" sldId="320"/>
            <ac:spMk id="585" creationId="{70B4CFD0-1386-D475-3448-5A668333098C}"/>
          </ac:spMkLst>
        </pc:spChg>
        <pc:spChg chg="mod">
          <ac:chgData name="Riccardo Rossi" userId="cfd7839ca6e772a1" providerId="LiveId" clId="{14B15833-4E2F-4770-9B55-9ADC9D2ED7C8}" dt="2024-10-13T09:29:19.732" v="1198"/>
          <ac:spMkLst>
            <pc:docMk/>
            <pc:sldMk cId="1506525346" sldId="320"/>
            <ac:spMk id="586" creationId="{B19696CA-ED0D-779A-BADA-25A57331B61A}"/>
          </ac:spMkLst>
        </pc:spChg>
        <pc:spChg chg="mod">
          <ac:chgData name="Riccardo Rossi" userId="cfd7839ca6e772a1" providerId="LiveId" clId="{14B15833-4E2F-4770-9B55-9ADC9D2ED7C8}" dt="2024-10-13T09:29:19.732" v="1198"/>
          <ac:spMkLst>
            <pc:docMk/>
            <pc:sldMk cId="1506525346" sldId="320"/>
            <ac:spMk id="587" creationId="{3E56F513-2D7C-F740-1F42-FAE78F369FB2}"/>
          </ac:spMkLst>
        </pc:spChg>
        <pc:spChg chg="mod">
          <ac:chgData name="Riccardo Rossi" userId="cfd7839ca6e772a1" providerId="LiveId" clId="{14B15833-4E2F-4770-9B55-9ADC9D2ED7C8}" dt="2024-10-13T09:29:19.732" v="1198"/>
          <ac:spMkLst>
            <pc:docMk/>
            <pc:sldMk cId="1506525346" sldId="320"/>
            <ac:spMk id="588" creationId="{DE2323BB-12FC-C14C-1907-B345179B6DF0}"/>
          </ac:spMkLst>
        </pc:spChg>
        <pc:spChg chg="mod">
          <ac:chgData name="Riccardo Rossi" userId="cfd7839ca6e772a1" providerId="LiveId" clId="{14B15833-4E2F-4770-9B55-9ADC9D2ED7C8}" dt="2024-10-13T09:29:19.732" v="1198"/>
          <ac:spMkLst>
            <pc:docMk/>
            <pc:sldMk cId="1506525346" sldId="320"/>
            <ac:spMk id="589" creationId="{5FEA89EA-4445-B5B8-DCEB-748A9B9C3089}"/>
          </ac:spMkLst>
        </pc:spChg>
        <pc:spChg chg="mod">
          <ac:chgData name="Riccardo Rossi" userId="cfd7839ca6e772a1" providerId="LiveId" clId="{14B15833-4E2F-4770-9B55-9ADC9D2ED7C8}" dt="2024-10-13T09:29:19.732" v="1198"/>
          <ac:spMkLst>
            <pc:docMk/>
            <pc:sldMk cId="1506525346" sldId="320"/>
            <ac:spMk id="590" creationId="{F864DDFA-A503-41C3-FF9C-3C332CA7C613}"/>
          </ac:spMkLst>
        </pc:spChg>
        <pc:spChg chg="mod">
          <ac:chgData name="Riccardo Rossi" userId="cfd7839ca6e772a1" providerId="LiveId" clId="{14B15833-4E2F-4770-9B55-9ADC9D2ED7C8}" dt="2024-10-13T09:29:19.732" v="1198"/>
          <ac:spMkLst>
            <pc:docMk/>
            <pc:sldMk cId="1506525346" sldId="320"/>
            <ac:spMk id="591" creationId="{BC4A7893-3CDC-489A-9AEA-20B167D6BA15}"/>
          </ac:spMkLst>
        </pc:spChg>
        <pc:spChg chg="mod">
          <ac:chgData name="Riccardo Rossi" userId="cfd7839ca6e772a1" providerId="LiveId" clId="{14B15833-4E2F-4770-9B55-9ADC9D2ED7C8}" dt="2024-10-13T09:29:19.732" v="1198"/>
          <ac:spMkLst>
            <pc:docMk/>
            <pc:sldMk cId="1506525346" sldId="320"/>
            <ac:spMk id="592" creationId="{6D187641-1AC4-FE82-6DE5-E5A7B792B885}"/>
          </ac:spMkLst>
        </pc:spChg>
        <pc:spChg chg="mod">
          <ac:chgData name="Riccardo Rossi" userId="cfd7839ca6e772a1" providerId="LiveId" clId="{14B15833-4E2F-4770-9B55-9ADC9D2ED7C8}" dt="2024-10-13T09:29:19.732" v="1198"/>
          <ac:spMkLst>
            <pc:docMk/>
            <pc:sldMk cId="1506525346" sldId="320"/>
            <ac:spMk id="593" creationId="{98BD9471-E3F7-3407-DD14-BF3537C8E079}"/>
          </ac:spMkLst>
        </pc:spChg>
        <pc:spChg chg="mod">
          <ac:chgData name="Riccardo Rossi" userId="cfd7839ca6e772a1" providerId="LiveId" clId="{14B15833-4E2F-4770-9B55-9ADC9D2ED7C8}" dt="2024-10-13T09:29:19.732" v="1198"/>
          <ac:spMkLst>
            <pc:docMk/>
            <pc:sldMk cId="1506525346" sldId="320"/>
            <ac:spMk id="594" creationId="{661769D4-F375-17AB-141B-117C30AEEE02}"/>
          </ac:spMkLst>
        </pc:spChg>
        <pc:spChg chg="mod">
          <ac:chgData name="Riccardo Rossi" userId="cfd7839ca6e772a1" providerId="LiveId" clId="{14B15833-4E2F-4770-9B55-9ADC9D2ED7C8}" dt="2024-10-13T09:29:19.732" v="1198"/>
          <ac:spMkLst>
            <pc:docMk/>
            <pc:sldMk cId="1506525346" sldId="320"/>
            <ac:spMk id="595" creationId="{5622D232-B891-BA39-A0D4-9C3E12F1B8D1}"/>
          </ac:spMkLst>
        </pc:spChg>
        <pc:spChg chg="mod">
          <ac:chgData name="Riccardo Rossi" userId="cfd7839ca6e772a1" providerId="LiveId" clId="{14B15833-4E2F-4770-9B55-9ADC9D2ED7C8}" dt="2024-10-13T09:29:19.732" v="1198"/>
          <ac:spMkLst>
            <pc:docMk/>
            <pc:sldMk cId="1506525346" sldId="320"/>
            <ac:spMk id="596" creationId="{FEEF019E-A8F7-684F-E69F-FA4ECE4B06A7}"/>
          </ac:spMkLst>
        </pc:spChg>
        <pc:spChg chg="mod">
          <ac:chgData name="Riccardo Rossi" userId="cfd7839ca6e772a1" providerId="LiveId" clId="{14B15833-4E2F-4770-9B55-9ADC9D2ED7C8}" dt="2024-10-13T09:29:19.732" v="1198"/>
          <ac:spMkLst>
            <pc:docMk/>
            <pc:sldMk cId="1506525346" sldId="320"/>
            <ac:spMk id="597" creationId="{5ED8C72F-3E99-B0BD-093D-6B0EF94A2A86}"/>
          </ac:spMkLst>
        </pc:spChg>
        <pc:spChg chg="mod">
          <ac:chgData name="Riccardo Rossi" userId="cfd7839ca6e772a1" providerId="LiveId" clId="{14B15833-4E2F-4770-9B55-9ADC9D2ED7C8}" dt="2024-10-13T09:29:19.732" v="1198"/>
          <ac:spMkLst>
            <pc:docMk/>
            <pc:sldMk cId="1506525346" sldId="320"/>
            <ac:spMk id="598" creationId="{712ABAE2-69DC-F00D-F8FF-DD8A979AC08C}"/>
          </ac:spMkLst>
        </pc:spChg>
        <pc:spChg chg="mod">
          <ac:chgData name="Riccardo Rossi" userId="cfd7839ca6e772a1" providerId="LiveId" clId="{14B15833-4E2F-4770-9B55-9ADC9D2ED7C8}" dt="2024-10-13T09:29:19.732" v="1198"/>
          <ac:spMkLst>
            <pc:docMk/>
            <pc:sldMk cId="1506525346" sldId="320"/>
            <ac:spMk id="599" creationId="{077A7372-E615-B4DD-8CC8-791E9AF8660E}"/>
          </ac:spMkLst>
        </pc:spChg>
        <pc:spChg chg="mod">
          <ac:chgData name="Riccardo Rossi" userId="cfd7839ca6e772a1" providerId="LiveId" clId="{14B15833-4E2F-4770-9B55-9ADC9D2ED7C8}" dt="2024-10-13T09:29:19.732" v="1198"/>
          <ac:spMkLst>
            <pc:docMk/>
            <pc:sldMk cId="1506525346" sldId="320"/>
            <ac:spMk id="600" creationId="{714EA7A8-4345-752C-AEB2-3C8673CA9DA8}"/>
          </ac:spMkLst>
        </pc:spChg>
        <pc:spChg chg="mod">
          <ac:chgData name="Riccardo Rossi" userId="cfd7839ca6e772a1" providerId="LiveId" clId="{14B15833-4E2F-4770-9B55-9ADC9D2ED7C8}" dt="2024-10-13T09:29:19.732" v="1198"/>
          <ac:spMkLst>
            <pc:docMk/>
            <pc:sldMk cId="1506525346" sldId="320"/>
            <ac:spMk id="601" creationId="{A8346734-7292-5741-0EC8-EEE320A40DEB}"/>
          </ac:spMkLst>
        </pc:spChg>
        <pc:spChg chg="mod">
          <ac:chgData name="Riccardo Rossi" userId="cfd7839ca6e772a1" providerId="LiveId" clId="{14B15833-4E2F-4770-9B55-9ADC9D2ED7C8}" dt="2024-10-13T09:29:19.732" v="1198"/>
          <ac:spMkLst>
            <pc:docMk/>
            <pc:sldMk cId="1506525346" sldId="320"/>
            <ac:spMk id="602" creationId="{13320399-E7DE-5096-13E3-E9145F4FAEA9}"/>
          </ac:spMkLst>
        </pc:spChg>
        <pc:spChg chg="mod">
          <ac:chgData name="Riccardo Rossi" userId="cfd7839ca6e772a1" providerId="LiveId" clId="{14B15833-4E2F-4770-9B55-9ADC9D2ED7C8}" dt="2024-10-13T09:29:19.732" v="1198"/>
          <ac:spMkLst>
            <pc:docMk/>
            <pc:sldMk cId="1506525346" sldId="320"/>
            <ac:spMk id="603" creationId="{1BAC9EDD-5C8D-897F-169D-557723781642}"/>
          </ac:spMkLst>
        </pc:spChg>
        <pc:spChg chg="mod">
          <ac:chgData name="Riccardo Rossi" userId="cfd7839ca6e772a1" providerId="LiveId" clId="{14B15833-4E2F-4770-9B55-9ADC9D2ED7C8}" dt="2024-10-13T09:29:19.732" v="1198"/>
          <ac:spMkLst>
            <pc:docMk/>
            <pc:sldMk cId="1506525346" sldId="320"/>
            <ac:spMk id="604" creationId="{65AB20F2-10F1-EE27-8358-83E21CB0A4CC}"/>
          </ac:spMkLst>
        </pc:spChg>
        <pc:spChg chg="mod">
          <ac:chgData name="Riccardo Rossi" userId="cfd7839ca6e772a1" providerId="LiveId" clId="{14B15833-4E2F-4770-9B55-9ADC9D2ED7C8}" dt="2024-10-13T09:29:19.732" v="1198"/>
          <ac:spMkLst>
            <pc:docMk/>
            <pc:sldMk cId="1506525346" sldId="320"/>
            <ac:spMk id="605" creationId="{BD2DC487-1EED-1127-0A2E-C8F90F7414F5}"/>
          </ac:spMkLst>
        </pc:spChg>
        <pc:spChg chg="mod">
          <ac:chgData name="Riccardo Rossi" userId="cfd7839ca6e772a1" providerId="LiveId" clId="{14B15833-4E2F-4770-9B55-9ADC9D2ED7C8}" dt="2024-10-13T09:29:19.732" v="1198"/>
          <ac:spMkLst>
            <pc:docMk/>
            <pc:sldMk cId="1506525346" sldId="320"/>
            <ac:spMk id="606" creationId="{54CF9F66-5AF7-E0A3-0827-DA50FC304838}"/>
          </ac:spMkLst>
        </pc:spChg>
        <pc:spChg chg="mod">
          <ac:chgData name="Riccardo Rossi" userId="cfd7839ca6e772a1" providerId="LiveId" clId="{14B15833-4E2F-4770-9B55-9ADC9D2ED7C8}" dt="2024-10-13T09:29:19.732" v="1198"/>
          <ac:spMkLst>
            <pc:docMk/>
            <pc:sldMk cId="1506525346" sldId="320"/>
            <ac:spMk id="607" creationId="{8E075A7C-D80A-527A-AA3A-FE6BF0BDCD24}"/>
          </ac:spMkLst>
        </pc:spChg>
        <pc:spChg chg="mod">
          <ac:chgData name="Riccardo Rossi" userId="cfd7839ca6e772a1" providerId="LiveId" clId="{14B15833-4E2F-4770-9B55-9ADC9D2ED7C8}" dt="2024-10-13T09:29:19.732" v="1198"/>
          <ac:spMkLst>
            <pc:docMk/>
            <pc:sldMk cId="1506525346" sldId="320"/>
            <ac:spMk id="608" creationId="{1077737F-0A4F-0722-8E36-263441F5B66D}"/>
          </ac:spMkLst>
        </pc:spChg>
        <pc:spChg chg="mod">
          <ac:chgData name="Riccardo Rossi" userId="cfd7839ca6e772a1" providerId="LiveId" clId="{14B15833-4E2F-4770-9B55-9ADC9D2ED7C8}" dt="2024-10-13T09:29:19.732" v="1198"/>
          <ac:spMkLst>
            <pc:docMk/>
            <pc:sldMk cId="1506525346" sldId="320"/>
            <ac:spMk id="609" creationId="{7C8E822C-C5BA-E74C-9C6B-32312C1283FB}"/>
          </ac:spMkLst>
        </pc:spChg>
        <pc:spChg chg="mod">
          <ac:chgData name="Riccardo Rossi" userId="cfd7839ca6e772a1" providerId="LiveId" clId="{14B15833-4E2F-4770-9B55-9ADC9D2ED7C8}" dt="2024-10-13T09:29:19.732" v="1198"/>
          <ac:spMkLst>
            <pc:docMk/>
            <pc:sldMk cId="1506525346" sldId="320"/>
            <ac:spMk id="610" creationId="{BB9DFAA6-33C6-1251-2CD1-EAAB37266ADD}"/>
          </ac:spMkLst>
        </pc:spChg>
        <pc:spChg chg="mod">
          <ac:chgData name="Riccardo Rossi" userId="cfd7839ca6e772a1" providerId="LiveId" clId="{14B15833-4E2F-4770-9B55-9ADC9D2ED7C8}" dt="2024-10-13T09:29:19.732" v="1198"/>
          <ac:spMkLst>
            <pc:docMk/>
            <pc:sldMk cId="1506525346" sldId="320"/>
            <ac:spMk id="611" creationId="{70D5D149-83A8-4D47-A133-003C7677D370}"/>
          </ac:spMkLst>
        </pc:spChg>
        <pc:spChg chg="mod">
          <ac:chgData name="Riccardo Rossi" userId="cfd7839ca6e772a1" providerId="LiveId" clId="{14B15833-4E2F-4770-9B55-9ADC9D2ED7C8}" dt="2024-10-13T09:29:19.732" v="1198"/>
          <ac:spMkLst>
            <pc:docMk/>
            <pc:sldMk cId="1506525346" sldId="320"/>
            <ac:spMk id="612" creationId="{D2702354-B3F3-BB61-AFDD-DD175E4823A2}"/>
          </ac:spMkLst>
        </pc:spChg>
        <pc:spChg chg="mod">
          <ac:chgData name="Riccardo Rossi" userId="cfd7839ca6e772a1" providerId="LiveId" clId="{14B15833-4E2F-4770-9B55-9ADC9D2ED7C8}" dt="2024-10-13T09:29:19.732" v="1198"/>
          <ac:spMkLst>
            <pc:docMk/>
            <pc:sldMk cId="1506525346" sldId="320"/>
            <ac:spMk id="613" creationId="{E38EFB31-EE22-8BBE-AC99-4F33F079DE61}"/>
          </ac:spMkLst>
        </pc:spChg>
        <pc:spChg chg="mod">
          <ac:chgData name="Riccardo Rossi" userId="cfd7839ca6e772a1" providerId="LiveId" clId="{14B15833-4E2F-4770-9B55-9ADC9D2ED7C8}" dt="2024-10-13T09:29:19.732" v="1198"/>
          <ac:spMkLst>
            <pc:docMk/>
            <pc:sldMk cId="1506525346" sldId="320"/>
            <ac:spMk id="614" creationId="{2403E840-0BC3-0CF3-23FF-0D3D034F08C6}"/>
          </ac:spMkLst>
        </pc:spChg>
        <pc:spChg chg="mod">
          <ac:chgData name="Riccardo Rossi" userId="cfd7839ca6e772a1" providerId="LiveId" clId="{14B15833-4E2F-4770-9B55-9ADC9D2ED7C8}" dt="2024-10-13T09:29:19.732" v="1198"/>
          <ac:spMkLst>
            <pc:docMk/>
            <pc:sldMk cId="1506525346" sldId="320"/>
            <ac:spMk id="615" creationId="{1E201F17-5DE4-A184-06C5-6A78377B7189}"/>
          </ac:spMkLst>
        </pc:spChg>
        <pc:spChg chg="mod">
          <ac:chgData name="Riccardo Rossi" userId="cfd7839ca6e772a1" providerId="LiveId" clId="{14B15833-4E2F-4770-9B55-9ADC9D2ED7C8}" dt="2024-10-13T09:29:19.732" v="1198"/>
          <ac:spMkLst>
            <pc:docMk/>
            <pc:sldMk cId="1506525346" sldId="320"/>
            <ac:spMk id="616" creationId="{12CC5406-3EED-28E9-A9F4-8BBCB1B8E88A}"/>
          </ac:spMkLst>
        </pc:spChg>
        <pc:spChg chg="mod">
          <ac:chgData name="Riccardo Rossi" userId="cfd7839ca6e772a1" providerId="LiveId" clId="{14B15833-4E2F-4770-9B55-9ADC9D2ED7C8}" dt="2024-10-13T09:29:19.732" v="1198"/>
          <ac:spMkLst>
            <pc:docMk/>
            <pc:sldMk cId="1506525346" sldId="320"/>
            <ac:spMk id="617" creationId="{488EAD10-9F83-A64C-2E78-BB49C2208FD7}"/>
          </ac:spMkLst>
        </pc:spChg>
        <pc:spChg chg="add del mod">
          <ac:chgData name="Riccardo Rossi" userId="cfd7839ca6e772a1" providerId="LiveId" clId="{14B15833-4E2F-4770-9B55-9ADC9D2ED7C8}" dt="2024-10-13T09:31:28.014" v="1274" actId="478"/>
          <ac:spMkLst>
            <pc:docMk/>
            <pc:sldMk cId="1506525346" sldId="320"/>
            <ac:spMk id="618" creationId="{EDC86B85-3A78-B571-7CB9-CECEBDDA81E9}"/>
          </ac:spMkLst>
        </pc:spChg>
        <pc:spChg chg="add mod">
          <ac:chgData name="Riccardo Rossi" userId="cfd7839ca6e772a1" providerId="LiveId" clId="{14B15833-4E2F-4770-9B55-9ADC9D2ED7C8}" dt="2024-10-13T09:30:36.471" v="1262" actId="255"/>
          <ac:spMkLst>
            <pc:docMk/>
            <pc:sldMk cId="1506525346" sldId="320"/>
            <ac:spMk id="620" creationId="{7FCCBCD8-3D53-70FB-28AD-393AF7155AD4}"/>
          </ac:spMkLst>
        </pc:spChg>
        <pc:spChg chg="add del mod">
          <ac:chgData name="Riccardo Rossi" userId="cfd7839ca6e772a1" providerId="LiveId" clId="{14B15833-4E2F-4770-9B55-9ADC9D2ED7C8}" dt="2024-10-13T09:33:06.998" v="1287" actId="478"/>
          <ac:spMkLst>
            <pc:docMk/>
            <pc:sldMk cId="1506525346" sldId="320"/>
            <ac:spMk id="625" creationId="{58989705-E6C5-8405-F10B-73A9322A90A1}"/>
          </ac:spMkLst>
        </pc:spChg>
        <pc:spChg chg="add del mod">
          <ac:chgData name="Riccardo Rossi" userId="cfd7839ca6e772a1" providerId="LiveId" clId="{14B15833-4E2F-4770-9B55-9ADC9D2ED7C8}" dt="2024-10-13T09:33:06.998" v="1287" actId="478"/>
          <ac:spMkLst>
            <pc:docMk/>
            <pc:sldMk cId="1506525346" sldId="320"/>
            <ac:spMk id="626" creationId="{D179D10C-EF11-E646-63C7-1C867EF90BDA}"/>
          </ac:spMkLst>
        </pc:spChg>
        <pc:spChg chg="add del mod">
          <ac:chgData name="Riccardo Rossi" userId="cfd7839ca6e772a1" providerId="LiveId" clId="{14B15833-4E2F-4770-9B55-9ADC9D2ED7C8}" dt="2024-10-13T09:33:06.998" v="1287" actId="478"/>
          <ac:spMkLst>
            <pc:docMk/>
            <pc:sldMk cId="1506525346" sldId="320"/>
            <ac:spMk id="627" creationId="{DB2EC8FC-CC1F-C6A9-A27A-F92194E9BB16}"/>
          </ac:spMkLst>
        </pc:spChg>
        <pc:spChg chg="add del mod">
          <ac:chgData name="Riccardo Rossi" userId="cfd7839ca6e772a1" providerId="LiveId" clId="{14B15833-4E2F-4770-9B55-9ADC9D2ED7C8}" dt="2024-10-13T09:33:06.998" v="1287" actId="478"/>
          <ac:spMkLst>
            <pc:docMk/>
            <pc:sldMk cId="1506525346" sldId="320"/>
            <ac:spMk id="630" creationId="{41022BF3-96C5-CFDF-1323-6D7A12FB9B3E}"/>
          </ac:spMkLst>
        </pc:spChg>
        <pc:spChg chg="add del mod">
          <ac:chgData name="Riccardo Rossi" userId="cfd7839ca6e772a1" providerId="LiveId" clId="{14B15833-4E2F-4770-9B55-9ADC9D2ED7C8}" dt="2024-10-13T09:33:06.998" v="1287" actId="478"/>
          <ac:spMkLst>
            <pc:docMk/>
            <pc:sldMk cId="1506525346" sldId="320"/>
            <ac:spMk id="631" creationId="{4F095002-798C-5583-09CF-EA440F568623}"/>
          </ac:spMkLst>
        </pc:spChg>
        <pc:spChg chg="add del mod">
          <ac:chgData name="Riccardo Rossi" userId="cfd7839ca6e772a1" providerId="LiveId" clId="{14B15833-4E2F-4770-9B55-9ADC9D2ED7C8}" dt="2024-10-13T09:33:06.998" v="1287" actId="478"/>
          <ac:spMkLst>
            <pc:docMk/>
            <pc:sldMk cId="1506525346" sldId="320"/>
            <ac:spMk id="632" creationId="{BC376C21-834E-D5D0-BC4D-E546787ECA5F}"/>
          </ac:spMkLst>
        </pc:spChg>
        <pc:spChg chg="add del mod">
          <ac:chgData name="Riccardo Rossi" userId="cfd7839ca6e772a1" providerId="LiveId" clId="{14B15833-4E2F-4770-9B55-9ADC9D2ED7C8}" dt="2024-10-13T09:33:06.998" v="1287" actId="478"/>
          <ac:spMkLst>
            <pc:docMk/>
            <pc:sldMk cId="1506525346" sldId="320"/>
            <ac:spMk id="633" creationId="{34F84C66-46A4-1FAE-159E-CC1BAAF202D6}"/>
          </ac:spMkLst>
        </pc:spChg>
        <pc:spChg chg="add del mod">
          <ac:chgData name="Riccardo Rossi" userId="cfd7839ca6e772a1" providerId="LiveId" clId="{14B15833-4E2F-4770-9B55-9ADC9D2ED7C8}" dt="2024-10-13T09:33:06.998" v="1287" actId="478"/>
          <ac:spMkLst>
            <pc:docMk/>
            <pc:sldMk cId="1506525346" sldId="320"/>
            <ac:spMk id="636" creationId="{B8B959B3-ECCA-580C-16FE-B23DA1EC5300}"/>
          </ac:spMkLst>
        </pc:spChg>
        <pc:spChg chg="add del mod">
          <ac:chgData name="Riccardo Rossi" userId="cfd7839ca6e772a1" providerId="LiveId" clId="{14B15833-4E2F-4770-9B55-9ADC9D2ED7C8}" dt="2024-10-13T09:33:06.998" v="1287" actId="478"/>
          <ac:spMkLst>
            <pc:docMk/>
            <pc:sldMk cId="1506525346" sldId="320"/>
            <ac:spMk id="638" creationId="{0A6AEBF0-E2B7-4298-0055-1AD910F6AC5A}"/>
          </ac:spMkLst>
        </pc:spChg>
        <pc:spChg chg="add del mod">
          <ac:chgData name="Riccardo Rossi" userId="cfd7839ca6e772a1" providerId="LiveId" clId="{14B15833-4E2F-4770-9B55-9ADC9D2ED7C8}" dt="2024-10-13T09:33:06.998" v="1287" actId="478"/>
          <ac:spMkLst>
            <pc:docMk/>
            <pc:sldMk cId="1506525346" sldId="320"/>
            <ac:spMk id="639" creationId="{C511802B-272E-B5E9-F33A-0563163FAA58}"/>
          </ac:spMkLst>
        </pc:spChg>
        <pc:spChg chg="add del mod">
          <ac:chgData name="Riccardo Rossi" userId="cfd7839ca6e772a1" providerId="LiveId" clId="{14B15833-4E2F-4770-9B55-9ADC9D2ED7C8}" dt="2024-10-13T09:33:06.998" v="1287" actId="478"/>
          <ac:spMkLst>
            <pc:docMk/>
            <pc:sldMk cId="1506525346" sldId="320"/>
            <ac:spMk id="641" creationId="{A0D48FAD-B27E-80BD-CED3-81A9714A0A4D}"/>
          </ac:spMkLst>
        </pc:spChg>
        <pc:spChg chg="add del mod">
          <ac:chgData name="Riccardo Rossi" userId="cfd7839ca6e772a1" providerId="LiveId" clId="{14B15833-4E2F-4770-9B55-9ADC9D2ED7C8}" dt="2024-10-13T09:33:06.998" v="1287" actId="478"/>
          <ac:spMkLst>
            <pc:docMk/>
            <pc:sldMk cId="1506525346" sldId="320"/>
            <ac:spMk id="642" creationId="{132E43CC-C9A8-C5B3-2BF5-74E59E9DA98B}"/>
          </ac:spMkLst>
        </pc:spChg>
        <pc:spChg chg="add del mod">
          <ac:chgData name="Riccardo Rossi" userId="cfd7839ca6e772a1" providerId="LiveId" clId="{14B15833-4E2F-4770-9B55-9ADC9D2ED7C8}" dt="2024-10-13T09:33:06.998" v="1287" actId="478"/>
          <ac:spMkLst>
            <pc:docMk/>
            <pc:sldMk cId="1506525346" sldId="320"/>
            <ac:spMk id="647" creationId="{9883155C-364F-6272-F263-D6CED704A6C7}"/>
          </ac:spMkLst>
        </pc:spChg>
        <pc:spChg chg="add del mod">
          <ac:chgData name="Riccardo Rossi" userId="cfd7839ca6e772a1" providerId="LiveId" clId="{14B15833-4E2F-4770-9B55-9ADC9D2ED7C8}" dt="2024-10-13T09:33:06.998" v="1287" actId="478"/>
          <ac:spMkLst>
            <pc:docMk/>
            <pc:sldMk cId="1506525346" sldId="320"/>
            <ac:spMk id="648" creationId="{194DA6CB-0533-A466-ADD7-DF2A3227B146}"/>
          </ac:spMkLst>
        </pc:spChg>
        <pc:spChg chg="add del mod">
          <ac:chgData name="Riccardo Rossi" userId="cfd7839ca6e772a1" providerId="LiveId" clId="{14B15833-4E2F-4770-9B55-9ADC9D2ED7C8}" dt="2024-10-13T09:33:06.998" v="1287" actId="478"/>
          <ac:spMkLst>
            <pc:docMk/>
            <pc:sldMk cId="1506525346" sldId="320"/>
            <ac:spMk id="649" creationId="{122B05BF-BFDE-288B-0253-CD1AE523BB7F}"/>
          </ac:spMkLst>
        </pc:spChg>
        <pc:spChg chg="add del mod">
          <ac:chgData name="Riccardo Rossi" userId="cfd7839ca6e772a1" providerId="LiveId" clId="{14B15833-4E2F-4770-9B55-9ADC9D2ED7C8}" dt="2024-10-13T09:33:06.998" v="1287" actId="478"/>
          <ac:spMkLst>
            <pc:docMk/>
            <pc:sldMk cId="1506525346" sldId="320"/>
            <ac:spMk id="650" creationId="{4FF1C973-59FD-B471-C682-B863636BB4DC}"/>
          </ac:spMkLst>
        </pc:spChg>
        <pc:spChg chg="add del mod">
          <ac:chgData name="Riccardo Rossi" userId="cfd7839ca6e772a1" providerId="LiveId" clId="{14B15833-4E2F-4770-9B55-9ADC9D2ED7C8}" dt="2024-10-13T09:32:02.841" v="1278" actId="478"/>
          <ac:spMkLst>
            <pc:docMk/>
            <pc:sldMk cId="1506525346" sldId="320"/>
            <ac:spMk id="654" creationId="{D76454F7-09CC-CDF8-504E-0694140B3761}"/>
          </ac:spMkLst>
        </pc:spChg>
        <pc:spChg chg="add mod">
          <ac:chgData name="Riccardo Rossi" userId="cfd7839ca6e772a1" providerId="LiveId" clId="{14B15833-4E2F-4770-9B55-9ADC9D2ED7C8}" dt="2024-10-13T09:39:36.418" v="1730" actId="1076"/>
          <ac:spMkLst>
            <pc:docMk/>
            <pc:sldMk cId="1506525346" sldId="320"/>
            <ac:spMk id="666" creationId="{553E277C-F445-EE25-679D-8D4F140A401D}"/>
          </ac:spMkLst>
        </pc:spChg>
        <pc:spChg chg="add mod">
          <ac:chgData name="Riccardo Rossi" userId="cfd7839ca6e772a1" providerId="LiveId" clId="{14B15833-4E2F-4770-9B55-9ADC9D2ED7C8}" dt="2024-10-13T09:33:07.771" v="1288"/>
          <ac:spMkLst>
            <pc:docMk/>
            <pc:sldMk cId="1506525346" sldId="320"/>
            <ac:spMk id="667" creationId="{4C8D1FF3-3419-0401-CF89-7C910E0D8A00}"/>
          </ac:spMkLst>
        </pc:spChg>
        <pc:spChg chg="add mod">
          <ac:chgData name="Riccardo Rossi" userId="cfd7839ca6e772a1" providerId="LiveId" clId="{14B15833-4E2F-4770-9B55-9ADC9D2ED7C8}" dt="2024-10-13T09:33:07.771" v="1288"/>
          <ac:spMkLst>
            <pc:docMk/>
            <pc:sldMk cId="1506525346" sldId="320"/>
            <ac:spMk id="668" creationId="{12816443-C890-0AFE-6948-67B72856EC68}"/>
          </ac:spMkLst>
        </pc:spChg>
        <pc:spChg chg="add mod">
          <ac:chgData name="Riccardo Rossi" userId="cfd7839ca6e772a1" providerId="LiveId" clId="{14B15833-4E2F-4770-9B55-9ADC9D2ED7C8}" dt="2024-10-13T09:33:07.771" v="1288"/>
          <ac:spMkLst>
            <pc:docMk/>
            <pc:sldMk cId="1506525346" sldId="320"/>
            <ac:spMk id="671" creationId="{19D56C1C-CB70-B643-0C36-25E6ED1F34B4}"/>
          </ac:spMkLst>
        </pc:spChg>
        <pc:spChg chg="add mod">
          <ac:chgData name="Riccardo Rossi" userId="cfd7839ca6e772a1" providerId="LiveId" clId="{14B15833-4E2F-4770-9B55-9ADC9D2ED7C8}" dt="2024-10-13T09:33:07.771" v="1288"/>
          <ac:spMkLst>
            <pc:docMk/>
            <pc:sldMk cId="1506525346" sldId="320"/>
            <ac:spMk id="672" creationId="{559B8AD4-981D-5A16-6EA7-9996E181A5BD}"/>
          </ac:spMkLst>
        </pc:spChg>
        <pc:spChg chg="add mod">
          <ac:chgData name="Riccardo Rossi" userId="cfd7839ca6e772a1" providerId="LiveId" clId="{14B15833-4E2F-4770-9B55-9ADC9D2ED7C8}" dt="2024-10-13T09:33:07.771" v="1288"/>
          <ac:spMkLst>
            <pc:docMk/>
            <pc:sldMk cId="1506525346" sldId="320"/>
            <ac:spMk id="673" creationId="{8D919ED0-108D-BE3F-9155-578451B23787}"/>
          </ac:spMkLst>
        </pc:spChg>
        <pc:spChg chg="add mod">
          <ac:chgData name="Riccardo Rossi" userId="cfd7839ca6e772a1" providerId="LiveId" clId="{14B15833-4E2F-4770-9B55-9ADC9D2ED7C8}" dt="2024-10-13T09:33:07.771" v="1288"/>
          <ac:spMkLst>
            <pc:docMk/>
            <pc:sldMk cId="1506525346" sldId="320"/>
            <ac:spMk id="674" creationId="{0F4080A0-0E87-0409-E0C3-3E89833C7AC8}"/>
          </ac:spMkLst>
        </pc:spChg>
        <pc:spChg chg="add mod">
          <ac:chgData name="Riccardo Rossi" userId="cfd7839ca6e772a1" providerId="LiveId" clId="{14B15833-4E2F-4770-9B55-9ADC9D2ED7C8}" dt="2024-10-13T09:33:07.771" v="1288"/>
          <ac:spMkLst>
            <pc:docMk/>
            <pc:sldMk cId="1506525346" sldId="320"/>
            <ac:spMk id="677" creationId="{1E5DBC11-34C3-BA34-0186-CAC51E444239}"/>
          </ac:spMkLst>
        </pc:spChg>
        <pc:spChg chg="add mod">
          <ac:chgData name="Riccardo Rossi" userId="cfd7839ca6e772a1" providerId="LiveId" clId="{14B15833-4E2F-4770-9B55-9ADC9D2ED7C8}" dt="2024-10-13T09:33:07.771" v="1288"/>
          <ac:spMkLst>
            <pc:docMk/>
            <pc:sldMk cId="1506525346" sldId="320"/>
            <ac:spMk id="679" creationId="{9AA28FEA-0993-B64D-1DA1-EE9217208B56}"/>
          </ac:spMkLst>
        </pc:spChg>
        <pc:spChg chg="add mod">
          <ac:chgData name="Riccardo Rossi" userId="cfd7839ca6e772a1" providerId="LiveId" clId="{14B15833-4E2F-4770-9B55-9ADC9D2ED7C8}" dt="2024-10-13T09:33:07.771" v="1288"/>
          <ac:spMkLst>
            <pc:docMk/>
            <pc:sldMk cId="1506525346" sldId="320"/>
            <ac:spMk id="681" creationId="{27CEF4DC-7855-48FC-BC20-1F83C4924EC7}"/>
          </ac:spMkLst>
        </pc:spChg>
        <pc:spChg chg="add mod">
          <ac:chgData name="Riccardo Rossi" userId="cfd7839ca6e772a1" providerId="LiveId" clId="{14B15833-4E2F-4770-9B55-9ADC9D2ED7C8}" dt="2024-10-13T09:33:07.771" v="1288"/>
          <ac:spMkLst>
            <pc:docMk/>
            <pc:sldMk cId="1506525346" sldId="320"/>
            <ac:spMk id="683" creationId="{A8EE81B3-91FD-8498-0CD3-85B571A2310E}"/>
          </ac:spMkLst>
        </pc:spChg>
        <pc:spChg chg="add mod">
          <ac:chgData name="Riccardo Rossi" userId="cfd7839ca6e772a1" providerId="LiveId" clId="{14B15833-4E2F-4770-9B55-9ADC9D2ED7C8}" dt="2024-10-13T09:33:07.771" v="1288"/>
          <ac:spMkLst>
            <pc:docMk/>
            <pc:sldMk cId="1506525346" sldId="320"/>
            <ac:spMk id="684" creationId="{BB8B4432-8E25-53AA-CFEF-0E81A7F9B34D}"/>
          </ac:spMkLst>
        </pc:spChg>
        <pc:spChg chg="add mod">
          <ac:chgData name="Riccardo Rossi" userId="cfd7839ca6e772a1" providerId="LiveId" clId="{14B15833-4E2F-4770-9B55-9ADC9D2ED7C8}" dt="2024-10-13T09:33:07.771" v="1288"/>
          <ac:spMkLst>
            <pc:docMk/>
            <pc:sldMk cId="1506525346" sldId="320"/>
            <ac:spMk id="689" creationId="{E63ACC6D-4E9F-DF55-3EC5-242358C0CBF6}"/>
          </ac:spMkLst>
        </pc:spChg>
        <pc:spChg chg="add mod">
          <ac:chgData name="Riccardo Rossi" userId="cfd7839ca6e772a1" providerId="LiveId" clId="{14B15833-4E2F-4770-9B55-9ADC9D2ED7C8}" dt="2024-10-13T09:33:07.771" v="1288"/>
          <ac:spMkLst>
            <pc:docMk/>
            <pc:sldMk cId="1506525346" sldId="320"/>
            <ac:spMk id="690" creationId="{1FEEFFC7-C3C0-62CE-AEA4-944F6B7D0388}"/>
          </ac:spMkLst>
        </pc:spChg>
        <pc:spChg chg="add mod">
          <ac:chgData name="Riccardo Rossi" userId="cfd7839ca6e772a1" providerId="LiveId" clId="{14B15833-4E2F-4770-9B55-9ADC9D2ED7C8}" dt="2024-10-13T09:33:07.771" v="1288"/>
          <ac:spMkLst>
            <pc:docMk/>
            <pc:sldMk cId="1506525346" sldId="320"/>
            <ac:spMk id="691" creationId="{05061DD6-8373-127D-5395-F157988046FA}"/>
          </ac:spMkLst>
        </pc:spChg>
        <pc:spChg chg="add mod">
          <ac:chgData name="Riccardo Rossi" userId="cfd7839ca6e772a1" providerId="LiveId" clId="{14B15833-4E2F-4770-9B55-9ADC9D2ED7C8}" dt="2024-10-13T09:33:07.771" v="1288"/>
          <ac:spMkLst>
            <pc:docMk/>
            <pc:sldMk cId="1506525346" sldId="320"/>
            <ac:spMk id="692" creationId="{D9C8A029-BD49-E102-8992-83B696B43BE6}"/>
          </ac:spMkLst>
        </pc:spChg>
        <pc:spChg chg="add mod">
          <ac:chgData name="Riccardo Rossi" userId="cfd7839ca6e772a1" providerId="LiveId" clId="{14B15833-4E2F-4770-9B55-9ADC9D2ED7C8}" dt="2024-10-13T09:33:07.771" v="1288"/>
          <ac:spMkLst>
            <pc:docMk/>
            <pc:sldMk cId="1506525346" sldId="320"/>
            <ac:spMk id="696" creationId="{050A6886-32E2-422B-CB85-795ED79E8D98}"/>
          </ac:spMkLst>
        </pc:spChg>
        <pc:spChg chg="add mod">
          <ac:chgData name="Riccardo Rossi" userId="cfd7839ca6e772a1" providerId="LiveId" clId="{14B15833-4E2F-4770-9B55-9ADC9D2ED7C8}" dt="2024-10-13T09:33:07.771" v="1288"/>
          <ac:spMkLst>
            <pc:docMk/>
            <pc:sldMk cId="1506525346" sldId="320"/>
            <ac:spMk id="698" creationId="{BF789432-ED37-69C4-07CD-206E32D55681}"/>
          </ac:spMkLst>
        </pc:spChg>
        <pc:grpChg chg="add mod">
          <ac:chgData name="Riccardo Rossi" userId="cfd7839ca6e772a1" providerId="LiveId" clId="{14B15833-4E2F-4770-9B55-9ADC9D2ED7C8}" dt="2024-10-13T09:28:45.114" v="1194"/>
          <ac:grpSpMkLst>
            <pc:docMk/>
            <pc:sldMk cId="1506525346" sldId="320"/>
            <ac:grpSpMk id="10" creationId="{A4A11683-97B7-6F7A-3C2E-79A0FF61723D}"/>
          </ac:grpSpMkLst>
        </pc:grpChg>
        <pc:grpChg chg="del">
          <ac:chgData name="Riccardo Rossi" userId="cfd7839ca6e772a1" providerId="LiveId" clId="{14B15833-4E2F-4770-9B55-9ADC9D2ED7C8}" dt="2024-10-13T09:28:38.523" v="1193" actId="478"/>
          <ac:grpSpMkLst>
            <pc:docMk/>
            <pc:sldMk cId="1506525346" sldId="320"/>
            <ac:grpSpMk id="27" creationId="{05AB28D0-906F-1A10-5530-CC5C65BF57E0}"/>
          </ac:grpSpMkLst>
        </pc:grpChg>
        <pc:grpChg chg="del">
          <ac:chgData name="Riccardo Rossi" userId="cfd7839ca6e772a1" providerId="LiveId" clId="{14B15833-4E2F-4770-9B55-9ADC9D2ED7C8}" dt="2024-10-13T09:28:38.523" v="1193" actId="478"/>
          <ac:grpSpMkLst>
            <pc:docMk/>
            <pc:sldMk cId="1506525346" sldId="320"/>
            <ac:grpSpMk id="108" creationId="{FE012280-86D9-42D3-C90F-C02F1EC4A4E7}"/>
          </ac:grpSpMkLst>
        </pc:grpChg>
        <pc:grpChg chg="add mod">
          <ac:chgData name="Riccardo Rossi" userId="cfd7839ca6e772a1" providerId="LiveId" clId="{14B15833-4E2F-4770-9B55-9ADC9D2ED7C8}" dt="2024-10-13T09:28:45.114" v="1194"/>
          <ac:grpSpMkLst>
            <pc:docMk/>
            <pc:sldMk cId="1506525346" sldId="320"/>
            <ac:grpSpMk id="225" creationId="{BEDC94E6-6241-050A-ABA6-1E1AFBD52FF0}"/>
          </ac:grpSpMkLst>
        </pc:grpChg>
        <pc:grpChg chg="add mod">
          <ac:chgData name="Riccardo Rossi" userId="cfd7839ca6e772a1" providerId="LiveId" clId="{14B15833-4E2F-4770-9B55-9ADC9D2ED7C8}" dt="2024-10-13T09:28:45.114" v="1194"/>
          <ac:grpSpMkLst>
            <pc:docMk/>
            <pc:sldMk cId="1506525346" sldId="320"/>
            <ac:grpSpMk id="230" creationId="{05FF4FD4-70B8-98B5-826B-A16661EF5992}"/>
          </ac:grpSpMkLst>
        </pc:grpChg>
        <pc:grpChg chg="add mod">
          <ac:chgData name="Riccardo Rossi" userId="cfd7839ca6e772a1" providerId="LiveId" clId="{14B15833-4E2F-4770-9B55-9ADC9D2ED7C8}" dt="2024-10-13T09:28:45.114" v="1194"/>
          <ac:grpSpMkLst>
            <pc:docMk/>
            <pc:sldMk cId="1506525346" sldId="320"/>
            <ac:grpSpMk id="312" creationId="{753AEB2B-18AE-EAF0-FB8B-D7CF120E65DB}"/>
          </ac:grpSpMkLst>
        </pc:grpChg>
        <pc:grpChg chg="add mod">
          <ac:chgData name="Riccardo Rossi" userId="cfd7839ca6e772a1" providerId="LiveId" clId="{14B15833-4E2F-4770-9B55-9ADC9D2ED7C8}" dt="2024-10-13T09:28:45.114" v="1194"/>
          <ac:grpSpMkLst>
            <pc:docMk/>
            <pc:sldMk cId="1506525346" sldId="320"/>
            <ac:grpSpMk id="331" creationId="{565D8B21-7177-FE36-743D-340D2DA2EED9}"/>
          </ac:grpSpMkLst>
        </pc:grpChg>
        <pc:grpChg chg="add mod">
          <ac:chgData name="Riccardo Rossi" userId="cfd7839ca6e772a1" providerId="LiveId" clId="{14B15833-4E2F-4770-9B55-9ADC9D2ED7C8}" dt="2024-10-13T09:28:45.114" v="1194"/>
          <ac:grpSpMkLst>
            <pc:docMk/>
            <pc:sldMk cId="1506525346" sldId="320"/>
            <ac:grpSpMk id="415" creationId="{203C3EFE-5E1D-4D8F-4EFE-5D6329680D37}"/>
          </ac:grpSpMkLst>
        </pc:grpChg>
        <pc:grpChg chg="add del mod">
          <ac:chgData name="Riccardo Rossi" userId="cfd7839ca6e772a1" providerId="LiveId" clId="{14B15833-4E2F-4770-9B55-9ADC9D2ED7C8}" dt="2024-10-13T09:31:05.188" v="1271" actId="478"/>
          <ac:grpSpMkLst>
            <pc:docMk/>
            <pc:sldMk cId="1506525346" sldId="320"/>
            <ac:grpSpMk id="435" creationId="{D8A7CE8F-142D-7CCC-6E48-F35DB6E45C1F}"/>
          </ac:grpSpMkLst>
        </pc:grpChg>
        <pc:grpChg chg="add del mod">
          <ac:chgData name="Riccardo Rossi" userId="cfd7839ca6e772a1" providerId="LiveId" clId="{14B15833-4E2F-4770-9B55-9ADC9D2ED7C8}" dt="2024-10-13T09:30:13.088" v="1209" actId="21"/>
          <ac:grpSpMkLst>
            <pc:docMk/>
            <pc:sldMk cId="1506525346" sldId="320"/>
            <ac:grpSpMk id="439" creationId="{37CB82F2-C35F-4FC1-AEE3-41DFC56D7CAC}"/>
          </ac:grpSpMkLst>
        </pc:grpChg>
        <pc:grpChg chg="add del mod">
          <ac:chgData name="Riccardo Rossi" userId="cfd7839ca6e772a1" providerId="LiveId" clId="{14B15833-4E2F-4770-9B55-9ADC9D2ED7C8}" dt="2024-10-13T09:31:28.014" v="1274" actId="478"/>
          <ac:grpSpMkLst>
            <pc:docMk/>
            <pc:sldMk cId="1506525346" sldId="320"/>
            <ac:grpSpMk id="519" creationId="{3607361C-1A48-0E7A-A91E-B82E80E1FFF1}"/>
          </ac:grpSpMkLst>
        </pc:grpChg>
        <pc:grpChg chg="add del mod">
          <ac:chgData name="Riccardo Rossi" userId="cfd7839ca6e772a1" providerId="LiveId" clId="{14B15833-4E2F-4770-9B55-9ADC9D2ED7C8}" dt="2024-10-13T09:29:45.550" v="1200" actId="21"/>
          <ac:grpSpMkLst>
            <pc:docMk/>
            <pc:sldMk cId="1506525346" sldId="320"/>
            <ac:grpSpMk id="538" creationId="{5936C726-EE9F-1872-3D05-9C1564E75256}"/>
          </ac:grpSpMkLst>
        </pc:grpChg>
        <pc:grpChg chg="add del mod">
          <ac:chgData name="Riccardo Rossi" userId="cfd7839ca6e772a1" providerId="LiveId" clId="{14B15833-4E2F-4770-9B55-9ADC9D2ED7C8}" dt="2024-10-13T09:31:28.014" v="1274" actId="478"/>
          <ac:grpSpMkLst>
            <pc:docMk/>
            <pc:sldMk cId="1506525346" sldId="320"/>
            <ac:grpSpMk id="622" creationId="{60B412B2-70AC-4E74-04BD-D8971C0A15D4}"/>
          </ac:grpSpMkLst>
        </pc:grpChg>
        <pc:picChg chg="del">
          <ac:chgData name="Riccardo Rossi" userId="cfd7839ca6e772a1" providerId="LiveId" clId="{14B15833-4E2F-4770-9B55-9ADC9D2ED7C8}" dt="2024-10-13T09:28:38.523" v="1193" actId="478"/>
          <ac:picMkLst>
            <pc:docMk/>
            <pc:sldMk cId="1506525346" sldId="320"/>
            <ac:picMk id="8" creationId="{48A759A0-E08A-DD6F-1A55-8EC2CD038FC8}"/>
          </ac:picMkLst>
        </pc:picChg>
        <pc:picChg chg="add mod">
          <ac:chgData name="Riccardo Rossi" userId="cfd7839ca6e772a1" providerId="LiveId" clId="{14B15833-4E2F-4770-9B55-9ADC9D2ED7C8}" dt="2024-10-13T09:28:45.114" v="1194"/>
          <ac:picMkLst>
            <pc:docMk/>
            <pc:sldMk cId="1506525346" sldId="320"/>
            <ac:picMk id="310" creationId="{285DE44C-7361-9CF4-9B18-00A1454A5CC3}"/>
          </ac:picMkLst>
        </pc:picChg>
        <pc:picChg chg="add del mod">
          <ac:chgData name="Riccardo Rossi" userId="cfd7839ca6e772a1" providerId="LiveId" clId="{14B15833-4E2F-4770-9B55-9ADC9D2ED7C8}" dt="2024-10-13T09:31:28.014" v="1274" actId="478"/>
          <ac:picMkLst>
            <pc:docMk/>
            <pc:sldMk cId="1506525346" sldId="320"/>
            <ac:picMk id="621" creationId="{58DF237B-0808-57BF-B0A7-B9635EE30183}"/>
          </ac:picMkLst>
        </pc:picChg>
        <pc:picChg chg="add del mod">
          <ac:chgData name="Riccardo Rossi" userId="cfd7839ca6e772a1" providerId="LiveId" clId="{14B15833-4E2F-4770-9B55-9ADC9D2ED7C8}" dt="2024-10-13T09:31:28.014" v="1274" actId="478"/>
          <ac:picMkLst>
            <pc:docMk/>
            <pc:sldMk cId="1506525346" sldId="320"/>
            <ac:picMk id="623" creationId="{72C8AA0B-920E-3863-26C9-0DA08707C31D}"/>
          </ac:picMkLst>
        </pc:picChg>
        <pc:picChg chg="add del mod">
          <ac:chgData name="Riccardo Rossi" userId="cfd7839ca6e772a1" providerId="LiveId" clId="{14B15833-4E2F-4770-9B55-9ADC9D2ED7C8}" dt="2024-10-13T09:33:06.998" v="1287" actId="478"/>
          <ac:picMkLst>
            <pc:docMk/>
            <pc:sldMk cId="1506525346" sldId="320"/>
            <ac:picMk id="624" creationId="{BA4C5F09-8272-A3EA-2F46-E62F0B0448EF}"/>
          </ac:picMkLst>
        </pc:picChg>
        <pc:picChg chg="add mod">
          <ac:chgData name="Riccardo Rossi" userId="cfd7839ca6e772a1" providerId="LiveId" clId="{14B15833-4E2F-4770-9B55-9ADC9D2ED7C8}" dt="2024-10-13T09:33:07.771" v="1288"/>
          <ac:picMkLst>
            <pc:docMk/>
            <pc:sldMk cId="1506525346" sldId="320"/>
            <ac:picMk id="665" creationId="{74EA6AEE-7473-6229-1115-F14A95A32307}"/>
          </ac:picMkLst>
        </pc:picChg>
        <pc:cxnChg chg="add mod">
          <ac:chgData name="Riccardo Rossi" userId="cfd7839ca6e772a1" providerId="LiveId" clId="{14B15833-4E2F-4770-9B55-9ADC9D2ED7C8}" dt="2024-10-13T09:28:45.114" v="1194"/>
          <ac:cxnSpMkLst>
            <pc:docMk/>
            <pc:sldMk cId="1506525346" sldId="320"/>
            <ac:cxnSpMk id="18" creationId="{92AA2A01-8E04-A9B8-34BB-BBC74F7AD50A}"/>
          </ac:cxnSpMkLst>
        </pc:cxnChg>
        <pc:cxnChg chg="add mod">
          <ac:chgData name="Riccardo Rossi" userId="cfd7839ca6e772a1" providerId="LiveId" clId="{14B15833-4E2F-4770-9B55-9ADC9D2ED7C8}" dt="2024-10-13T09:28:45.114" v="1194"/>
          <ac:cxnSpMkLst>
            <pc:docMk/>
            <pc:sldMk cId="1506525346" sldId="320"/>
            <ac:cxnSpMk id="19" creationId="{85C5C2FC-7053-481D-9CD8-2364B1577D22}"/>
          </ac:cxnSpMkLst>
        </pc:cxnChg>
        <pc:cxnChg chg="add mod">
          <ac:chgData name="Riccardo Rossi" userId="cfd7839ca6e772a1" providerId="LiveId" clId="{14B15833-4E2F-4770-9B55-9ADC9D2ED7C8}" dt="2024-10-13T09:28:45.114" v="1194"/>
          <ac:cxnSpMkLst>
            <pc:docMk/>
            <pc:sldMk cId="1506525346" sldId="320"/>
            <ac:cxnSpMk id="20" creationId="{2F8E0DB3-B5BA-394F-B2DD-B43B681E36E5}"/>
          </ac:cxnSpMkLst>
        </pc:cxnChg>
        <pc:cxnChg chg="add mod">
          <ac:chgData name="Riccardo Rossi" userId="cfd7839ca6e772a1" providerId="LiveId" clId="{14B15833-4E2F-4770-9B55-9ADC9D2ED7C8}" dt="2024-10-13T09:28:45.114" v="1194"/>
          <ac:cxnSpMkLst>
            <pc:docMk/>
            <pc:sldMk cId="1506525346" sldId="320"/>
            <ac:cxnSpMk id="192" creationId="{88A09B88-278B-08CB-C9A6-7A09239BB2FA}"/>
          </ac:cxnSpMkLst>
        </pc:cxnChg>
        <pc:cxnChg chg="add mod">
          <ac:chgData name="Riccardo Rossi" userId="cfd7839ca6e772a1" providerId="LiveId" clId="{14B15833-4E2F-4770-9B55-9ADC9D2ED7C8}" dt="2024-10-13T09:28:45.114" v="1194"/>
          <ac:cxnSpMkLst>
            <pc:docMk/>
            <pc:sldMk cId="1506525346" sldId="320"/>
            <ac:cxnSpMk id="193" creationId="{38BD9800-4491-9AEF-8421-B361ED1F7C62}"/>
          </ac:cxnSpMkLst>
        </pc:cxnChg>
        <pc:cxnChg chg="add mod">
          <ac:chgData name="Riccardo Rossi" userId="cfd7839ca6e772a1" providerId="LiveId" clId="{14B15833-4E2F-4770-9B55-9ADC9D2ED7C8}" dt="2024-10-13T09:28:45.114" v="1194"/>
          <ac:cxnSpMkLst>
            <pc:docMk/>
            <pc:sldMk cId="1506525346" sldId="320"/>
            <ac:cxnSpMk id="194" creationId="{793EB47F-3870-FAD1-D4EA-F6EE67107CEF}"/>
          </ac:cxnSpMkLst>
        </pc:cxnChg>
        <pc:cxnChg chg="add mod">
          <ac:chgData name="Riccardo Rossi" userId="cfd7839ca6e772a1" providerId="LiveId" clId="{14B15833-4E2F-4770-9B55-9ADC9D2ED7C8}" dt="2024-10-13T09:28:45.114" v="1194"/>
          <ac:cxnSpMkLst>
            <pc:docMk/>
            <pc:sldMk cId="1506525346" sldId="320"/>
            <ac:cxnSpMk id="195" creationId="{2D19AEED-06AF-B015-0C2A-4BF78137A707}"/>
          </ac:cxnSpMkLst>
        </pc:cxnChg>
        <pc:cxnChg chg="add mod">
          <ac:chgData name="Riccardo Rossi" userId="cfd7839ca6e772a1" providerId="LiveId" clId="{14B15833-4E2F-4770-9B55-9ADC9D2ED7C8}" dt="2024-10-13T09:28:45.114" v="1194"/>
          <ac:cxnSpMkLst>
            <pc:docMk/>
            <pc:sldMk cId="1506525346" sldId="320"/>
            <ac:cxnSpMk id="199" creationId="{82C0F746-76EA-238A-3E9B-5E36EFC26930}"/>
          </ac:cxnSpMkLst>
        </pc:cxnChg>
        <pc:cxnChg chg="add mod">
          <ac:chgData name="Riccardo Rossi" userId="cfd7839ca6e772a1" providerId="LiveId" clId="{14B15833-4E2F-4770-9B55-9ADC9D2ED7C8}" dt="2024-10-13T09:28:45.114" v="1194"/>
          <ac:cxnSpMkLst>
            <pc:docMk/>
            <pc:sldMk cId="1506525346" sldId="320"/>
            <ac:cxnSpMk id="200" creationId="{B52E7B30-2FE8-09EF-D6BF-366CAC919D90}"/>
          </ac:cxnSpMkLst>
        </pc:cxnChg>
        <pc:cxnChg chg="add mod">
          <ac:chgData name="Riccardo Rossi" userId="cfd7839ca6e772a1" providerId="LiveId" clId="{14B15833-4E2F-4770-9B55-9ADC9D2ED7C8}" dt="2024-10-13T09:28:45.114" v="1194"/>
          <ac:cxnSpMkLst>
            <pc:docMk/>
            <pc:sldMk cId="1506525346" sldId="320"/>
            <ac:cxnSpMk id="201" creationId="{F7687836-D196-AC5F-E239-C4B29078C442}"/>
          </ac:cxnSpMkLst>
        </pc:cxnChg>
        <pc:cxnChg chg="add mod">
          <ac:chgData name="Riccardo Rossi" userId="cfd7839ca6e772a1" providerId="LiveId" clId="{14B15833-4E2F-4770-9B55-9ADC9D2ED7C8}" dt="2024-10-13T09:28:45.114" v="1194"/>
          <ac:cxnSpMkLst>
            <pc:docMk/>
            <pc:sldMk cId="1506525346" sldId="320"/>
            <ac:cxnSpMk id="206" creationId="{CAF3B059-D299-9AD9-B855-875A8B5575C5}"/>
          </ac:cxnSpMkLst>
        </pc:cxnChg>
        <pc:cxnChg chg="add mod">
          <ac:chgData name="Riccardo Rossi" userId="cfd7839ca6e772a1" providerId="LiveId" clId="{14B15833-4E2F-4770-9B55-9ADC9D2ED7C8}" dt="2024-10-13T09:28:45.114" v="1194"/>
          <ac:cxnSpMkLst>
            <pc:docMk/>
            <pc:sldMk cId="1506525346" sldId="320"/>
            <ac:cxnSpMk id="207" creationId="{CC50C874-108C-0B3C-B17E-ADDBA644051B}"/>
          </ac:cxnSpMkLst>
        </pc:cxnChg>
        <pc:cxnChg chg="add mod">
          <ac:chgData name="Riccardo Rossi" userId="cfd7839ca6e772a1" providerId="LiveId" clId="{14B15833-4E2F-4770-9B55-9ADC9D2ED7C8}" dt="2024-10-13T09:28:45.114" v="1194"/>
          <ac:cxnSpMkLst>
            <pc:docMk/>
            <pc:sldMk cId="1506525346" sldId="320"/>
            <ac:cxnSpMk id="210" creationId="{973E8E5C-2CE2-1224-9570-C597337DE48A}"/>
          </ac:cxnSpMkLst>
        </pc:cxnChg>
        <pc:cxnChg chg="add mod">
          <ac:chgData name="Riccardo Rossi" userId="cfd7839ca6e772a1" providerId="LiveId" clId="{14B15833-4E2F-4770-9B55-9ADC9D2ED7C8}" dt="2024-10-13T09:28:45.114" v="1194"/>
          <ac:cxnSpMkLst>
            <pc:docMk/>
            <pc:sldMk cId="1506525346" sldId="320"/>
            <ac:cxnSpMk id="213" creationId="{18AB5D7D-E6C8-96AF-D62F-06E2B4246880}"/>
          </ac:cxnSpMkLst>
        </pc:cxnChg>
        <pc:cxnChg chg="add mod">
          <ac:chgData name="Riccardo Rossi" userId="cfd7839ca6e772a1" providerId="LiveId" clId="{14B15833-4E2F-4770-9B55-9ADC9D2ED7C8}" dt="2024-10-13T09:28:45.114" v="1194"/>
          <ac:cxnSpMkLst>
            <pc:docMk/>
            <pc:sldMk cId="1506525346" sldId="320"/>
            <ac:cxnSpMk id="217" creationId="{ED5FC9F2-D311-CBA7-EABF-4941FE0C5415}"/>
          </ac:cxnSpMkLst>
        </pc:cxnChg>
        <pc:cxnChg chg="add mod">
          <ac:chgData name="Riccardo Rossi" userId="cfd7839ca6e772a1" providerId="LiveId" clId="{14B15833-4E2F-4770-9B55-9ADC9D2ED7C8}" dt="2024-10-13T09:28:45.114" v="1194"/>
          <ac:cxnSpMkLst>
            <pc:docMk/>
            <pc:sldMk cId="1506525346" sldId="320"/>
            <ac:cxnSpMk id="219" creationId="{18911671-F4E6-397D-446D-18D84B03F35B}"/>
          </ac:cxnSpMkLst>
        </pc:cxnChg>
        <pc:cxnChg chg="add mod">
          <ac:chgData name="Riccardo Rossi" userId="cfd7839ca6e772a1" providerId="LiveId" clId="{14B15833-4E2F-4770-9B55-9ADC9D2ED7C8}" dt="2024-10-13T09:28:45.114" v="1194"/>
          <ac:cxnSpMkLst>
            <pc:docMk/>
            <pc:sldMk cId="1506525346" sldId="320"/>
            <ac:cxnSpMk id="229" creationId="{9B9026DA-6E46-21A2-4B3E-2F7DD3E7C81F}"/>
          </ac:cxnSpMkLst>
        </pc:cxnChg>
        <pc:cxnChg chg="mod">
          <ac:chgData name="Riccardo Rossi" userId="cfd7839ca6e772a1" providerId="LiveId" clId="{14B15833-4E2F-4770-9B55-9ADC9D2ED7C8}" dt="2024-10-13T09:28:45.114" v="1194"/>
          <ac:cxnSpMkLst>
            <pc:docMk/>
            <pc:sldMk cId="1506525346" sldId="320"/>
            <ac:cxnSpMk id="231" creationId="{40A70831-90C3-DCEE-6F16-A2DE76125BB5}"/>
          </ac:cxnSpMkLst>
        </pc:cxnChg>
        <pc:cxnChg chg="mod">
          <ac:chgData name="Riccardo Rossi" userId="cfd7839ca6e772a1" providerId="LiveId" clId="{14B15833-4E2F-4770-9B55-9ADC9D2ED7C8}" dt="2024-10-13T09:28:45.114" v="1194"/>
          <ac:cxnSpMkLst>
            <pc:docMk/>
            <pc:sldMk cId="1506525346" sldId="320"/>
            <ac:cxnSpMk id="313" creationId="{1F348FB7-DD78-B0B3-D0DE-F712BAA72372}"/>
          </ac:cxnSpMkLst>
        </pc:cxnChg>
        <pc:cxnChg chg="mod">
          <ac:chgData name="Riccardo Rossi" userId="cfd7839ca6e772a1" providerId="LiveId" clId="{14B15833-4E2F-4770-9B55-9ADC9D2ED7C8}" dt="2024-10-13T09:28:45.114" v="1194"/>
          <ac:cxnSpMkLst>
            <pc:docMk/>
            <pc:sldMk cId="1506525346" sldId="320"/>
            <ac:cxnSpMk id="332" creationId="{1943E516-BAB6-9DA6-9EBC-948271E6C7B9}"/>
          </ac:cxnSpMkLst>
        </pc:cxnChg>
        <pc:cxnChg chg="add mod">
          <ac:chgData name="Riccardo Rossi" userId="cfd7839ca6e772a1" providerId="LiveId" clId="{14B15833-4E2F-4770-9B55-9ADC9D2ED7C8}" dt="2024-10-13T09:28:45.114" v="1194"/>
          <ac:cxnSpMkLst>
            <pc:docMk/>
            <pc:sldMk cId="1506525346" sldId="320"/>
            <ac:cxnSpMk id="412" creationId="{657DDC99-04A5-4533-7CCA-57B58BB021AF}"/>
          </ac:cxnSpMkLst>
        </pc:cxnChg>
        <pc:cxnChg chg="add mod">
          <ac:chgData name="Riccardo Rossi" userId="cfd7839ca6e772a1" providerId="LiveId" clId="{14B15833-4E2F-4770-9B55-9ADC9D2ED7C8}" dt="2024-10-13T09:28:45.114" v="1194"/>
          <ac:cxnSpMkLst>
            <pc:docMk/>
            <pc:sldMk cId="1506525346" sldId="320"/>
            <ac:cxnSpMk id="414" creationId="{2D795564-3AFA-9500-A4AC-4169441A5AEB}"/>
          </ac:cxnSpMkLst>
        </pc:cxnChg>
        <pc:cxnChg chg="add mod">
          <ac:chgData name="Riccardo Rossi" userId="cfd7839ca6e772a1" providerId="LiveId" clId="{14B15833-4E2F-4770-9B55-9ADC9D2ED7C8}" dt="2024-10-13T09:28:45.114" v="1194"/>
          <ac:cxnSpMkLst>
            <pc:docMk/>
            <pc:sldMk cId="1506525346" sldId="320"/>
            <ac:cxnSpMk id="420" creationId="{A3000A28-6345-4BDD-5F4F-26E125714D5A}"/>
          </ac:cxnSpMkLst>
        </pc:cxnChg>
        <pc:cxnChg chg="add mod">
          <ac:chgData name="Riccardo Rossi" userId="cfd7839ca6e772a1" providerId="LiveId" clId="{14B15833-4E2F-4770-9B55-9ADC9D2ED7C8}" dt="2024-10-13T09:29:14.106" v="1197" actId="1076"/>
          <ac:cxnSpMkLst>
            <pc:docMk/>
            <pc:sldMk cId="1506525346" sldId="320"/>
            <ac:cxnSpMk id="423" creationId="{BDB1CCC5-8895-372B-4B60-A4877849E896}"/>
          </ac:cxnSpMkLst>
        </pc:cxnChg>
        <pc:cxnChg chg="add mod">
          <ac:chgData name="Riccardo Rossi" userId="cfd7839ca6e772a1" providerId="LiveId" clId="{14B15833-4E2F-4770-9B55-9ADC9D2ED7C8}" dt="2024-10-13T09:29:14.106" v="1197" actId="1076"/>
          <ac:cxnSpMkLst>
            <pc:docMk/>
            <pc:sldMk cId="1506525346" sldId="320"/>
            <ac:cxnSpMk id="426" creationId="{B8A77E2C-7FE3-D054-6E44-BDD353ABDE1C}"/>
          </ac:cxnSpMkLst>
        </pc:cxnChg>
        <pc:cxnChg chg="add del mod">
          <ac:chgData name="Riccardo Rossi" userId="cfd7839ca6e772a1" providerId="LiveId" clId="{14B15833-4E2F-4770-9B55-9ADC9D2ED7C8}" dt="2024-10-13T09:31:28.014" v="1274" actId="478"/>
          <ac:cxnSpMkLst>
            <pc:docMk/>
            <pc:sldMk cId="1506525346" sldId="320"/>
            <ac:cxnSpMk id="430" creationId="{76D15372-1E1D-ABB9-AC6A-D376D6205B96}"/>
          </ac:cxnSpMkLst>
        </pc:cxnChg>
        <pc:cxnChg chg="mod">
          <ac:chgData name="Riccardo Rossi" userId="cfd7839ca6e772a1" providerId="LiveId" clId="{14B15833-4E2F-4770-9B55-9ADC9D2ED7C8}" dt="2024-10-13T09:29:19.732" v="1198"/>
          <ac:cxnSpMkLst>
            <pc:docMk/>
            <pc:sldMk cId="1506525346" sldId="320"/>
            <ac:cxnSpMk id="440" creationId="{2B7CB452-B321-80E9-1D7C-AC70256AFA52}"/>
          </ac:cxnSpMkLst>
        </pc:cxnChg>
        <pc:cxnChg chg="mod">
          <ac:chgData name="Riccardo Rossi" userId="cfd7839ca6e772a1" providerId="LiveId" clId="{14B15833-4E2F-4770-9B55-9ADC9D2ED7C8}" dt="2024-10-13T09:29:19.732" v="1198"/>
          <ac:cxnSpMkLst>
            <pc:docMk/>
            <pc:sldMk cId="1506525346" sldId="320"/>
            <ac:cxnSpMk id="520" creationId="{63B67D14-1075-3C16-388B-CB7E5F9F65D4}"/>
          </ac:cxnSpMkLst>
        </pc:cxnChg>
        <pc:cxnChg chg="mod">
          <ac:chgData name="Riccardo Rossi" userId="cfd7839ca6e772a1" providerId="LiveId" clId="{14B15833-4E2F-4770-9B55-9ADC9D2ED7C8}" dt="2024-10-13T09:29:19.732" v="1198"/>
          <ac:cxnSpMkLst>
            <pc:docMk/>
            <pc:sldMk cId="1506525346" sldId="320"/>
            <ac:cxnSpMk id="539" creationId="{95C0EB2B-19EE-00BA-C9D5-E989872CA753}"/>
          </ac:cxnSpMkLst>
        </pc:cxnChg>
        <pc:cxnChg chg="add mod">
          <ac:chgData name="Riccardo Rossi" userId="cfd7839ca6e772a1" providerId="LiveId" clId="{14B15833-4E2F-4770-9B55-9ADC9D2ED7C8}" dt="2024-10-13T09:30:08.053" v="1206" actId="164"/>
          <ac:cxnSpMkLst>
            <pc:docMk/>
            <pc:sldMk cId="1506525346" sldId="320"/>
            <ac:cxnSpMk id="619" creationId="{A99E629A-9253-C1ED-6FF6-72D4C05B7FEF}"/>
          </ac:cxnSpMkLst>
        </pc:cxnChg>
        <pc:cxnChg chg="add del mod">
          <ac:chgData name="Riccardo Rossi" userId="cfd7839ca6e772a1" providerId="LiveId" clId="{14B15833-4E2F-4770-9B55-9ADC9D2ED7C8}" dt="2024-10-13T09:33:06.998" v="1287" actId="478"/>
          <ac:cxnSpMkLst>
            <pc:docMk/>
            <pc:sldMk cId="1506525346" sldId="320"/>
            <ac:cxnSpMk id="628" creationId="{FFB9EB7A-E3FA-4465-89C1-0E72A0872562}"/>
          </ac:cxnSpMkLst>
        </pc:cxnChg>
        <pc:cxnChg chg="add del mod">
          <ac:chgData name="Riccardo Rossi" userId="cfd7839ca6e772a1" providerId="LiveId" clId="{14B15833-4E2F-4770-9B55-9ADC9D2ED7C8}" dt="2024-10-13T09:33:06.998" v="1287" actId="478"/>
          <ac:cxnSpMkLst>
            <pc:docMk/>
            <pc:sldMk cId="1506525346" sldId="320"/>
            <ac:cxnSpMk id="629" creationId="{EB220FCA-D226-11D2-C227-218FDF4626F7}"/>
          </ac:cxnSpMkLst>
        </pc:cxnChg>
        <pc:cxnChg chg="add del mod">
          <ac:chgData name="Riccardo Rossi" userId="cfd7839ca6e772a1" providerId="LiveId" clId="{14B15833-4E2F-4770-9B55-9ADC9D2ED7C8}" dt="2024-10-13T09:33:06.998" v="1287" actId="478"/>
          <ac:cxnSpMkLst>
            <pc:docMk/>
            <pc:sldMk cId="1506525346" sldId="320"/>
            <ac:cxnSpMk id="634" creationId="{8FF5A9EA-B730-B635-7C00-86490674D284}"/>
          </ac:cxnSpMkLst>
        </pc:cxnChg>
        <pc:cxnChg chg="add del mod">
          <ac:chgData name="Riccardo Rossi" userId="cfd7839ca6e772a1" providerId="LiveId" clId="{14B15833-4E2F-4770-9B55-9ADC9D2ED7C8}" dt="2024-10-13T09:33:06.998" v="1287" actId="478"/>
          <ac:cxnSpMkLst>
            <pc:docMk/>
            <pc:sldMk cId="1506525346" sldId="320"/>
            <ac:cxnSpMk id="635" creationId="{38125435-45BC-0F44-56C6-F3D5DEBF430A}"/>
          </ac:cxnSpMkLst>
        </pc:cxnChg>
        <pc:cxnChg chg="add del mod">
          <ac:chgData name="Riccardo Rossi" userId="cfd7839ca6e772a1" providerId="LiveId" clId="{14B15833-4E2F-4770-9B55-9ADC9D2ED7C8}" dt="2024-10-13T09:33:06.998" v="1287" actId="478"/>
          <ac:cxnSpMkLst>
            <pc:docMk/>
            <pc:sldMk cId="1506525346" sldId="320"/>
            <ac:cxnSpMk id="637" creationId="{AB978E55-0256-0668-425F-FFAA95F75E44}"/>
          </ac:cxnSpMkLst>
        </pc:cxnChg>
        <pc:cxnChg chg="add del mod">
          <ac:chgData name="Riccardo Rossi" userId="cfd7839ca6e772a1" providerId="LiveId" clId="{14B15833-4E2F-4770-9B55-9ADC9D2ED7C8}" dt="2024-10-13T09:33:06.998" v="1287" actId="478"/>
          <ac:cxnSpMkLst>
            <pc:docMk/>
            <pc:sldMk cId="1506525346" sldId="320"/>
            <ac:cxnSpMk id="640" creationId="{41BE3C17-C662-B440-6871-AB370760C657}"/>
          </ac:cxnSpMkLst>
        </pc:cxnChg>
        <pc:cxnChg chg="add del mod">
          <ac:chgData name="Riccardo Rossi" userId="cfd7839ca6e772a1" providerId="LiveId" clId="{14B15833-4E2F-4770-9B55-9ADC9D2ED7C8}" dt="2024-10-13T09:33:06.998" v="1287" actId="478"/>
          <ac:cxnSpMkLst>
            <pc:docMk/>
            <pc:sldMk cId="1506525346" sldId="320"/>
            <ac:cxnSpMk id="643" creationId="{C3C18D31-1EBC-EBE9-2813-DF6F64F86761}"/>
          </ac:cxnSpMkLst>
        </pc:cxnChg>
        <pc:cxnChg chg="add del mod">
          <ac:chgData name="Riccardo Rossi" userId="cfd7839ca6e772a1" providerId="LiveId" clId="{14B15833-4E2F-4770-9B55-9ADC9D2ED7C8}" dt="2024-10-13T09:33:06.998" v="1287" actId="478"/>
          <ac:cxnSpMkLst>
            <pc:docMk/>
            <pc:sldMk cId="1506525346" sldId="320"/>
            <ac:cxnSpMk id="644" creationId="{E0D0C589-E5D3-B065-3898-5093434524C4}"/>
          </ac:cxnSpMkLst>
        </pc:cxnChg>
        <pc:cxnChg chg="add del mod">
          <ac:chgData name="Riccardo Rossi" userId="cfd7839ca6e772a1" providerId="LiveId" clId="{14B15833-4E2F-4770-9B55-9ADC9D2ED7C8}" dt="2024-10-13T09:33:06.998" v="1287" actId="478"/>
          <ac:cxnSpMkLst>
            <pc:docMk/>
            <pc:sldMk cId="1506525346" sldId="320"/>
            <ac:cxnSpMk id="645" creationId="{FF9B6C31-C597-E39F-A082-DC46D1B1922E}"/>
          </ac:cxnSpMkLst>
        </pc:cxnChg>
        <pc:cxnChg chg="add del mod">
          <ac:chgData name="Riccardo Rossi" userId="cfd7839ca6e772a1" providerId="LiveId" clId="{14B15833-4E2F-4770-9B55-9ADC9D2ED7C8}" dt="2024-10-13T09:33:06.998" v="1287" actId="478"/>
          <ac:cxnSpMkLst>
            <pc:docMk/>
            <pc:sldMk cId="1506525346" sldId="320"/>
            <ac:cxnSpMk id="646" creationId="{803A6C19-9831-9A8E-B5A6-C0165BBD01C3}"/>
          </ac:cxnSpMkLst>
        </pc:cxnChg>
        <pc:cxnChg chg="add del mod">
          <ac:chgData name="Riccardo Rossi" userId="cfd7839ca6e772a1" providerId="LiveId" clId="{14B15833-4E2F-4770-9B55-9ADC9D2ED7C8}" dt="2024-10-13T09:33:06.998" v="1287" actId="478"/>
          <ac:cxnSpMkLst>
            <pc:docMk/>
            <pc:sldMk cId="1506525346" sldId="320"/>
            <ac:cxnSpMk id="651" creationId="{AE954856-15FC-23A7-77B3-E315D731BC98}"/>
          </ac:cxnSpMkLst>
        </pc:cxnChg>
        <pc:cxnChg chg="add del mod">
          <ac:chgData name="Riccardo Rossi" userId="cfd7839ca6e772a1" providerId="LiveId" clId="{14B15833-4E2F-4770-9B55-9ADC9D2ED7C8}" dt="2024-10-13T09:33:06.998" v="1287" actId="478"/>
          <ac:cxnSpMkLst>
            <pc:docMk/>
            <pc:sldMk cId="1506525346" sldId="320"/>
            <ac:cxnSpMk id="652" creationId="{FA8F6105-89F1-D8D2-32B1-73B8C5A3922F}"/>
          </ac:cxnSpMkLst>
        </pc:cxnChg>
        <pc:cxnChg chg="add del mod">
          <ac:chgData name="Riccardo Rossi" userId="cfd7839ca6e772a1" providerId="LiveId" clId="{14B15833-4E2F-4770-9B55-9ADC9D2ED7C8}" dt="2024-10-13T09:33:06.998" v="1287" actId="478"/>
          <ac:cxnSpMkLst>
            <pc:docMk/>
            <pc:sldMk cId="1506525346" sldId="320"/>
            <ac:cxnSpMk id="653" creationId="{25A4D6C6-23B7-B7EC-B8C1-87701997E5B9}"/>
          </ac:cxnSpMkLst>
        </pc:cxnChg>
        <pc:cxnChg chg="add del mod">
          <ac:chgData name="Riccardo Rossi" userId="cfd7839ca6e772a1" providerId="LiveId" clId="{14B15833-4E2F-4770-9B55-9ADC9D2ED7C8}" dt="2024-10-13T09:32:04.487" v="1279" actId="478"/>
          <ac:cxnSpMkLst>
            <pc:docMk/>
            <pc:sldMk cId="1506525346" sldId="320"/>
            <ac:cxnSpMk id="655" creationId="{2CB8A738-775A-5499-4DFD-34858FBBC38C}"/>
          </ac:cxnSpMkLst>
        </pc:cxnChg>
        <pc:cxnChg chg="add del mod">
          <ac:chgData name="Riccardo Rossi" userId="cfd7839ca6e772a1" providerId="LiveId" clId="{14B15833-4E2F-4770-9B55-9ADC9D2ED7C8}" dt="2024-10-13T09:33:06.998" v="1287" actId="478"/>
          <ac:cxnSpMkLst>
            <pc:docMk/>
            <pc:sldMk cId="1506525346" sldId="320"/>
            <ac:cxnSpMk id="656" creationId="{3E33FBF3-02AD-C570-E7E7-DB6DEFBC6DF0}"/>
          </ac:cxnSpMkLst>
        </pc:cxnChg>
        <pc:cxnChg chg="add mod">
          <ac:chgData name="Riccardo Rossi" userId="cfd7839ca6e772a1" providerId="LiveId" clId="{14B15833-4E2F-4770-9B55-9ADC9D2ED7C8}" dt="2024-10-13T09:39:36.418" v="1730" actId="1076"/>
          <ac:cxnSpMkLst>
            <pc:docMk/>
            <pc:sldMk cId="1506525346" sldId="320"/>
            <ac:cxnSpMk id="669" creationId="{42F60BDF-5070-E00E-897B-DC8C2E140D1B}"/>
          </ac:cxnSpMkLst>
        </pc:cxnChg>
        <pc:cxnChg chg="add mod">
          <ac:chgData name="Riccardo Rossi" userId="cfd7839ca6e772a1" providerId="LiveId" clId="{14B15833-4E2F-4770-9B55-9ADC9D2ED7C8}" dt="2024-10-13T09:33:07.771" v="1288"/>
          <ac:cxnSpMkLst>
            <pc:docMk/>
            <pc:sldMk cId="1506525346" sldId="320"/>
            <ac:cxnSpMk id="670" creationId="{5DF06BCE-9EA4-09F7-F29A-632037DC9736}"/>
          </ac:cxnSpMkLst>
        </pc:cxnChg>
        <pc:cxnChg chg="add mod">
          <ac:chgData name="Riccardo Rossi" userId="cfd7839ca6e772a1" providerId="LiveId" clId="{14B15833-4E2F-4770-9B55-9ADC9D2ED7C8}" dt="2024-10-13T09:33:07.771" v="1288"/>
          <ac:cxnSpMkLst>
            <pc:docMk/>
            <pc:sldMk cId="1506525346" sldId="320"/>
            <ac:cxnSpMk id="675" creationId="{24184B06-3906-B25B-0267-05161CC4495C}"/>
          </ac:cxnSpMkLst>
        </pc:cxnChg>
        <pc:cxnChg chg="add mod">
          <ac:chgData name="Riccardo Rossi" userId="cfd7839ca6e772a1" providerId="LiveId" clId="{14B15833-4E2F-4770-9B55-9ADC9D2ED7C8}" dt="2024-10-13T09:33:07.771" v="1288"/>
          <ac:cxnSpMkLst>
            <pc:docMk/>
            <pc:sldMk cId="1506525346" sldId="320"/>
            <ac:cxnSpMk id="676" creationId="{027F7DB4-8100-8982-1D73-7CF959752FB8}"/>
          </ac:cxnSpMkLst>
        </pc:cxnChg>
        <pc:cxnChg chg="add mod">
          <ac:chgData name="Riccardo Rossi" userId="cfd7839ca6e772a1" providerId="LiveId" clId="{14B15833-4E2F-4770-9B55-9ADC9D2ED7C8}" dt="2024-10-13T09:33:07.771" v="1288"/>
          <ac:cxnSpMkLst>
            <pc:docMk/>
            <pc:sldMk cId="1506525346" sldId="320"/>
            <ac:cxnSpMk id="678" creationId="{76134A07-163A-467A-22DF-AA82C0D2D248}"/>
          </ac:cxnSpMkLst>
        </pc:cxnChg>
        <pc:cxnChg chg="add mod">
          <ac:chgData name="Riccardo Rossi" userId="cfd7839ca6e772a1" providerId="LiveId" clId="{14B15833-4E2F-4770-9B55-9ADC9D2ED7C8}" dt="2024-10-13T09:33:07.771" v="1288"/>
          <ac:cxnSpMkLst>
            <pc:docMk/>
            <pc:sldMk cId="1506525346" sldId="320"/>
            <ac:cxnSpMk id="680" creationId="{33317217-8485-2E84-1CE1-66AE74D0A698}"/>
          </ac:cxnSpMkLst>
        </pc:cxnChg>
        <pc:cxnChg chg="add mod">
          <ac:chgData name="Riccardo Rossi" userId="cfd7839ca6e772a1" providerId="LiveId" clId="{14B15833-4E2F-4770-9B55-9ADC9D2ED7C8}" dt="2024-10-13T09:33:07.771" v="1288"/>
          <ac:cxnSpMkLst>
            <pc:docMk/>
            <pc:sldMk cId="1506525346" sldId="320"/>
            <ac:cxnSpMk id="682" creationId="{C44B1CF6-985D-F484-28CF-7BAF8D984916}"/>
          </ac:cxnSpMkLst>
        </pc:cxnChg>
        <pc:cxnChg chg="add mod">
          <ac:chgData name="Riccardo Rossi" userId="cfd7839ca6e772a1" providerId="LiveId" clId="{14B15833-4E2F-4770-9B55-9ADC9D2ED7C8}" dt="2024-10-13T09:33:07.771" v="1288"/>
          <ac:cxnSpMkLst>
            <pc:docMk/>
            <pc:sldMk cId="1506525346" sldId="320"/>
            <ac:cxnSpMk id="685" creationId="{24232AEC-BF06-1EBD-2615-F6E5F597B6C1}"/>
          </ac:cxnSpMkLst>
        </pc:cxnChg>
        <pc:cxnChg chg="add mod">
          <ac:chgData name="Riccardo Rossi" userId="cfd7839ca6e772a1" providerId="LiveId" clId="{14B15833-4E2F-4770-9B55-9ADC9D2ED7C8}" dt="2024-10-13T09:33:07.771" v="1288"/>
          <ac:cxnSpMkLst>
            <pc:docMk/>
            <pc:sldMk cId="1506525346" sldId="320"/>
            <ac:cxnSpMk id="686" creationId="{097D3BE0-3D9B-596D-D99F-E7AAAAF0F1A5}"/>
          </ac:cxnSpMkLst>
        </pc:cxnChg>
        <pc:cxnChg chg="add mod">
          <ac:chgData name="Riccardo Rossi" userId="cfd7839ca6e772a1" providerId="LiveId" clId="{14B15833-4E2F-4770-9B55-9ADC9D2ED7C8}" dt="2024-10-13T09:33:07.771" v="1288"/>
          <ac:cxnSpMkLst>
            <pc:docMk/>
            <pc:sldMk cId="1506525346" sldId="320"/>
            <ac:cxnSpMk id="687" creationId="{3D51A6F4-51FF-3E5C-762F-BAD276089019}"/>
          </ac:cxnSpMkLst>
        </pc:cxnChg>
        <pc:cxnChg chg="add mod">
          <ac:chgData name="Riccardo Rossi" userId="cfd7839ca6e772a1" providerId="LiveId" clId="{14B15833-4E2F-4770-9B55-9ADC9D2ED7C8}" dt="2024-10-13T09:33:07.771" v="1288"/>
          <ac:cxnSpMkLst>
            <pc:docMk/>
            <pc:sldMk cId="1506525346" sldId="320"/>
            <ac:cxnSpMk id="688" creationId="{0C3F3013-11AF-9CA8-1B82-F252610B9D1C}"/>
          </ac:cxnSpMkLst>
        </pc:cxnChg>
        <pc:cxnChg chg="add mod">
          <ac:chgData name="Riccardo Rossi" userId="cfd7839ca6e772a1" providerId="LiveId" clId="{14B15833-4E2F-4770-9B55-9ADC9D2ED7C8}" dt="2024-10-13T09:33:07.771" v="1288"/>
          <ac:cxnSpMkLst>
            <pc:docMk/>
            <pc:sldMk cId="1506525346" sldId="320"/>
            <ac:cxnSpMk id="693" creationId="{C6A5A0B4-C367-259A-0233-957CA4A445DA}"/>
          </ac:cxnSpMkLst>
        </pc:cxnChg>
        <pc:cxnChg chg="add mod">
          <ac:chgData name="Riccardo Rossi" userId="cfd7839ca6e772a1" providerId="LiveId" clId="{14B15833-4E2F-4770-9B55-9ADC9D2ED7C8}" dt="2024-10-13T09:33:07.771" v="1288"/>
          <ac:cxnSpMkLst>
            <pc:docMk/>
            <pc:sldMk cId="1506525346" sldId="320"/>
            <ac:cxnSpMk id="694" creationId="{549EB7D8-FDD2-68E2-3F8E-1A329FC38FBF}"/>
          </ac:cxnSpMkLst>
        </pc:cxnChg>
        <pc:cxnChg chg="add mod">
          <ac:chgData name="Riccardo Rossi" userId="cfd7839ca6e772a1" providerId="LiveId" clId="{14B15833-4E2F-4770-9B55-9ADC9D2ED7C8}" dt="2024-10-13T09:33:07.771" v="1288"/>
          <ac:cxnSpMkLst>
            <pc:docMk/>
            <pc:sldMk cId="1506525346" sldId="320"/>
            <ac:cxnSpMk id="695" creationId="{FF3167B0-DB1F-32FE-3538-7A45E4DBD76B}"/>
          </ac:cxnSpMkLst>
        </pc:cxnChg>
        <pc:cxnChg chg="add mod">
          <ac:chgData name="Riccardo Rossi" userId="cfd7839ca6e772a1" providerId="LiveId" clId="{14B15833-4E2F-4770-9B55-9ADC9D2ED7C8}" dt="2024-10-13T09:39:36.418" v="1730" actId="1076"/>
          <ac:cxnSpMkLst>
            <pc:docMk/>
            <pc:sldMk cId="1506525346" sldId="320"/>
            <ac:cxnSpMk id="697" creationId="{C274795D-AFAB-5CBD-286C-DB280E990BCB}"/>
          </ac:cxnSpMkLst>
        </pc:cxnChg>
      </pc:sldChg>
      <pc:sldChg chg="addSp delSp modSp add mod">
        <pc:chgData name="Riccardo Rossi" userId="cfd7839ca6e772a1" providerId="LiveId" clId="{14B15833-4E2F-4770-9B55-9ADC9D2ED7C8}" dt="2024-10-20T18:24:14.049" v="7840" actId="1076"/>
        <pc:sldMkLst>
          <pc:docMk/>
          <pc:sldMk cId="619313922" sldId="321"/>
        </pc:sldMkLst>
        <pc:spChg chg="add mod">
          <ac:chgData name="Riccardo Rossi" userId="cfd7839ca6e772a1" providerId="LiveId" clId="{14B15833-4E2F-4770-9B55-9ADC9D2ED7C8}" dt="2024-10-20T18:24:14.049" v="7840" actId="1076"/>
          <ac:spMkLst>
            <pc:docMk/>
            <pc:sldMk cId="619313922" sldId="321"/>
            <ac:spMk id="3" creationId="{64CA29F7-E9E4-3A08-E310-99A8FDBD1F42}"/>
          </ac:spMkLst>
        </pc:spChg>
        <pc:spChg chg="mod topLvl">
          <ac:chgData name="Riccardo Rossi" userId="cfd7839ca6e772a1" providerId="LiveId" clId="{14B15833-4E2F-4770-9B55-9ADC9D2ED7C8}" dt="2024-10-13T09:48:03.575" v="2092" actId="164"/>
          <ac:spMkLst>
            <pc:docMk/>
            <pc:sldMk cId="619313922" sldId="321"/>
            <ac:spMk id="10" creationId="{184AE6F4-83B6-B41A-7FD6-6C7CDE3A5E96}"/>
          </ac:spMkLst>
        </pc:spChg>
        <pc:spChg chg="mod topLvl">
          <ac:chgData name="Riccardo Rossi" userId="cfd7839ca6e772a1" providerId="LiveId" clId="{14B15833-4E2F-4770-9B55-9ADC9D2ED7C8}" dt="2024-10-13T09:48:03.575" v="2092" actId="164"/>
          <ac:spMkLst>
            <pc:docMk/>
            <pc:sldMk cId="619313922" sldId="321"/>
            <ac:spMk id="11" creationId="{43C6B196-E9A9-E1E3-1B59-5ADC34B380DE}"/>
          </ac:spMkLst>
        </pc:spChg>
        <pc:spChg chg="mod topLvl">
          <ac:chgData name="Riccardo Rossi" userId="cfd7839ca6e772a1" providerId="LiveId" clId="{14B15833-4E2F-4770-9B55-9ADC9D2ED7C8}" dt="2024-10-13T09:48:03.575" v="2092" actId="164"/>
          <ac:spMkLst>
            <pc:docMk/>
            <pc:sldMk cId="619313922" sldId="321"/>
            <ac:spMk id="12" creationId="{9EC6196F-46D5-E8CE-3661-F867A913D140}"/>
          </ac:spMkLst>
        </pc:spChg>
        <pc:spChg chg="mod topLvl">
          <ac:chgData name="Riccardo Rossi" userId="cfd7839ca6e772a1" providerId="LiveId" clId="{14B15833-4E2F-4770-9B55-9ADC9D2ED7C8}" dt="2024-10-13T09:48:03.575" v="2092" actId="164"/>
          <ac:spMkLst>
            <pc:docMk/>
            <pc:sldMk cId="619313922" sldId="321"/>
            <ac:spMk id="13" creationId="{8570AD72-E004-02A4-FE8C-C8C1522CE16E}"/>
          </ac:spMkLst>
        </pc:spChg>
        <pc:spChg chg="mod topLvl">
          <ac:chgData name="Riccardo Rossi" userId="cfd7839ca6e772a1" providerId="LiveId" clId="{14B15833-4E2F-4770-9B55-9ADC9D2ED7C8}" dt="2024-10-13T09:48:03.575" v="2092" actId="164"/>
          <ac:spMkLst>
            <pc:docMk/>
            <pc:sldMk cId="619313922" sldId="321"/>
            <ac:spMk id="14" creationId="{F4622095-64CA-0EA1-AC50-5630D9DDD6F4}"/>
          </ac:spMkLst>
        </pc:spChg>
        <pc:spChg chg="mod topLvl">
          <ac:chgData name="Riccardo Rossi" userId="cfd7839ca6e772a1" providerId="LiveId" clId="{14B15833-4E2F-4770-9B55-9ADC9D2ED7C8}" dt="2024-10-13T09:48:03.575" v="2092" actId="164"/>
          <ac:spMkLst>
            <pc:docMk/>
            <pc:sldMk cId="619313922" sldId="321"/>
            <ac:spMk id="15" creationId="{769634A7-7A9B-FED7-0B4C-0F50F74360FE}"/>
          </ac:spMkLst>
        </pc:spChg>
        <pc:spChg chg="mod topLvl">
          <ac:chgData name="Riccardo Rossi" userId="cfd7839ca6e772a1" providerId="LiveId" clId="{14B15833-4E2F-4770-9B55-9ADC9D2ED7C8}" dt="2024-10-13T09:48:03.575" v="2092" actId="164"/>
          <ac:spMkLst>
            <pc:docMk/>
            <pc:sldMk cId="619313922" sldId="321"/>
            <ac:spMk id="16" creationId="{987805D3-ECEA-7333-74C8-ABEADE57D2BE}"/>
          </ac:spMkLst>
        </pc:spChg>
        <pc:spChg chg="mod topLvl">
          <ac:chgData name="Riccardo Rossi" userId="cfd7839ca6e772a1" providerId="LiveId" clId="{14B15833-4E2F-4770-9B55-9ADC9D2ED7C8}" dt="2024-10-13T09:48:03.575" v="2092" actId="164"/>
          <ac:spMkLst>
            <pc:docMk/>
            <pc:sldMk cId="619313922" sldId="321"/>
            <ac:spMk id="17" creationId="{DDE28D5F-EAEA-7CA6-5B41-D6557AC6DE03}"/>
          </ac:spMkLst>
        </pc:spChg>
        <pc:spChg chg="mod topLvl">
          <ac:chgData name="Riccardo Rossi" userId="cfd7839ca6e772a1" providerId="LiveId" clId="{14B15833-4E2F-4770-9B55-9ADC9D2ED7C8}" dt="2024-10-13T09:48:03.575" v="2092" actId="164"/>
          <ac:spMkLst>
            <pc:docMk/>
            <pc:sldMk cId="619313922" sldId="321"/>
            <ac:spMk id="18" creationId="{09F88A23-30FD-3F44-4BC8-B45C869CD7A6}"/>
          </ac:spMkLst>
        </pc:spChg>
        <pc:spChg chg="mod topLvl">
          <ac:chgData name="Riccardo Rossi" userId="cfd7839ca6e772a1" providerId="LiveId" clId="{14B15833-4E2F-4770-9B55-9ADC9D2ED7C8}" dt="2024-10-13T09:48:03.575" v="2092" actId="164"/>
          <ac:spMkLst>
            <pc:docMk/>
            <pc:sldMk cId="619313922" sldId="321"/>
            <ac:spMk id="19" creationId="{21D3A955-67E6-D177-A7EC-15FCEB9FB330}"/>
          </ac:spMkLst>
        </pc:spChg>
        <pc:spChg chg="mod topLvl">
          <ac:chgData name="Riccardo Rossi" userId="cfd7839ca6e772a1" providerId="LiveId" clId="{14B15833-4E2F-4770-9B55-9ADC9D2ED7C8}" dt="2024-10-13T09:48:03.575" v="2092" actId="164"/>
          <ac:spMkLst>
            <pc:docMk/>
            <pc:sldMk cId="619313922" sldId="321"/>
            <ac:spMk id="20" creationId="{DB533119-3E0B-0C8E-F381-01967B9FDDF8}"/>
          </ac:spMkLst>
        </pc:spChg>
        <pc:spChg chg="mod topLvl">
          <ac:chgData name="Riccardo Rossi" userId="cfd7839ca6e772a1" providerId="LiveId" clId="{14B15833-4E2F-4770-9B55-9ADC9D2ED7C8}" dt="2024-10-13T09:48:03.575" v="2092" actId="164"/>
          <ac:spMkLst>
            <pc:docMk/>
            <pc:sldMk cId="619313922" sldId="321"/>
            <ac:spMk id="21" creationId="{BD1AE318-C8AE-5452-6FAA-24ACAF3CDE9F}"/>
          </ac:spMkLst>
        </pc:spChg>
        <pc:spChg chg="mod topLvl">
          <ac:chgData name="Riccardo Rossi" userId="cfd7839ca6e772a1" providerId="LiveId" clId="{14B15833-4E2F-4770-9B55-9ADC9D2ED7C8}" dt="2024-10-13T09:48:03.575" v="2092" actId="164"/>
          <ac:spMkLst>
            <pc:docMk/>
            <pc:sldMk cId="619313922" sldId="321"/>
            <ac:spMk id="22" creationId="{6D80D36B-2192-3C2A-E2C5-FFECB18336D6}"/>
          </ac:spMkLst>
        </pc:spChg>
        <pc:spChg chg="mod topLvl">
          <ac:chgData name="Riccardo Rossi" userId="cfd7839ca6e772a1" providerId="LiveId" clId="{14B15833-4E2F-4770-9B55-9ADC9D2ED7C8}" dt="2024-10-13T09:48:03.575" v="2092" actId="164"/>
          <ac:spMkLst>
            <pc:docMk/>
            <pc:sldMk cId="619313922" sldId="321"/>
            <ac:spMk id="23" creationId="{08A7C570-0AEE-F097-28A1-3489A3674A17}"/>
          </ac:spMkLst>
        </pc:spChg>
        <pc:spChg chg="mod topLvl">
          <ac:chgData name="Riccardo Rossi" userId="cfd7839ca6e772a1" providerId="LiveId" clId="{14B15833-4E2F-4770-9B55-9ADC9D2ED7C8}" dt="2024-10-13T09:48:03.575" v="2092" actId="164"/>
          <ac:spMkLst>
            <pc:docMk/>
            <pc:sldMk cId="619313922" sldId="321"/>
            <ac:spMk id="24" creationId="{917A2AD6-0378-A9BD-7003-5E287C4B5F7D}"/>
          </ac:spMkLst>
        </pc:spChg>
        <pc:spChg chg="mod topLvl">
          <ac:chgData name="Riccardo Rossi" userId="cfd7839ca6e772a1" providerId="LiveId" clId="{14B15833-4E2F-4770-9B55-9ADC9D2ED7C8}" dt="2024-10-13T09:48:03.575" v="2092" actId="164"/>
          <ac:spMkLst>
            <pc:docMk/>
            <pc:sldMk cId="619313922" sldId="321"/>
            <ac:spMk id="25" creationId="{598FDC81-B845-3A1D-965F-17997F1DC162}"/>
          </ac:spMkLst>
        </pc:spChg>
        <pc:spChg chg="del mod topLvl">
          <ac:chgData name="Riccardo Rossi" userId="cfd7839ca6e772a1" providerId="LiveId" clId="{14B15833-4E2F-4770-9B55-9ADC9D2ED7C8}" dt="2024-10-13T09:40:24.630" v="1743" actId="478"/>
          <ac:spMkLst>
            <pc:docMk/>
            <pc:sldMk cId="619313922" sldId="321"/>
            <ac:spMk id="26" creationId="{4B9B178A-DCF9-8CDE-2438-DF3A1545ED2F}"/>
          </ac:spMkLst>
        </pc:spChg>
        <pc:spChg chg="del mod topLvl">
          <ac:chgData name="Riccardo Rossi" userId="cfd7839ca6e772a1" providerId="LiveId" clId="{14B15833-4E2F-4770-9B55-9ADC9D2ED7C8}" dt="2024-10-13T09:40:24.630" v="1743" actId="478"/>
          <ac:spMkLst>
            <pc:docMk/>
            <pc:sldMk cId="619313922" sldId="321"/>
            <ac:spMk id="190" creationId="{382CFFB4-7395-CF22-C7D2-3A9FFB7216DE}"/>
          </ac:spMkLst>
        </pc:spChg>
        <pc:spChg chg="del">
          <ac:chgData name="Riccardo Rossi" userId="cfd7839ca6e772a1" providerId="LiveId" clId="{14B15833-4E2F-4770-9B55-9ADC9D2ED7C8}" dt="2024-10-13T09:39:30.805" v="1728" actId="478"/>
          <ac:spMkLst>
            <pc:docMk/>
            <pc:sldMk cId="619313922" sldId="321"/>
            <ac:spMk id="191" creationId="{6CF0C04E-A30F-9394-4ADB-43B241ABA7B9}"/>
          </ac:spMkLst>
        </pc:spChg>
        <pc:spChg chg="del mod topLvl">
          <ac:chgData name="Riccardo Rossi" userId="cfd7839ca6e772a1" providerId="LiveId" clId="{14B15833-4E2F-4770-9B55-9ADC9D2ED7C8}" dt="2024-10-13T09:40:24.630" v="1743" actId="478"/>
          <ac:spMkLst>
            <pc:docMk/>
            <pc:sldMk cId="619313922" sldId="321"/>
            <ac:spMk id="192" creationId="{8D5D7F77-8111-0DD8-7CDD-E74C9353BA7F}"/>
          </ac:spMkLst>
        </pc:spChg>
        <pc:spChg chg="del mod topLvl">
          <ac:chgData name="Riccardo Rossi" userId="cfd7839ca6e772a1" providerId="LiveId" clId="{14B15833-4E2F-4770-9B55-9ADC9D2ED7C8}" dt="2024-10-13T09:40:24.630" v="1743" actId="478"/>
          <ac:spMkLst>
            <pc:docMk/>
            <pc:sldMk cId="619313922" sldId="321"/>
            <ac:spMk id="193" creationId="{D1AC1C50-6D7E-06FD-A75D-67FB1B36196B}"/>
          </ac:spMkLst>
        </pc:spChg>
        <pc:spChg chg="del mod topLvl">
          <ac:chgData name="Riccardo Rossi" userId="cfd7839ca6e772a1" providerId="LiveId" clId="{14B15833-4E2F-4770-9B55-9ADC9D2ED7C8}" dt="2024-10-13T09:40:24.630" v="1743" actId="478"/>
          <ac:spMkLst>
            <pc:docMk/>
            <pc:sldMk cId="619313922" sldId="321"/>
            <ac:spMk id="194" creationId="{5F2A625C-1496-DF2B-D8F0-C98BC5A1F179}"/>
          </ac:spMkLst>
        </pc:spChg>
        <pc:spChg chg="del mod topLvl">
          <ac:chgData name="Riccardo Rossi" userId="cfd7839ca6e772a1" providerId="LiveId" clId="{14B15833-4E2F-4770-9B55-9ADC9D2ED7C8}" dt="2024-10-13T09:40:24.630" v="1743" actId="478"/>
          <ac:spMkLst>
            <pc:docMk/>
            <pc:sldMk cId="619313922" sldId="321"/>
            <ac:spMk id="195" creationId="{CBB74E4E-8305-B1F3-7D82-922554903A01}"/>
          </ac:spMkLst>
        </pc:spChg>
        <pc:spChg chg="del mod topLvl">
          <ac:chgData name="Riccardo Rossi" userId="cfd7839ca6e772a1" providerId="LiveId" clId="{14B15833-4E2F-4770-9B55-9ADC9D2ED7C8}" dt="2024-10-13T09:40:24.630" v="1743" actId="478"/>
          <ac:spMkLst>
            <pc:docMk/>
            <pc:sldMk cId="619313922" sldId="321"/>
            <ac:spMk id="196" creationId="{F154DE56-A82C-78A9-98DA-E789F2136983}"/>
          </ac:spMkLst>
        </pc:spChg>
        <pc:spChg chg="del mod topLvl">
          <ac:chgData name="Riccardo Rossi" userId="cfd7839ca6e772a1" providerId="LiveId" clId="{14B15833-4E2F-4770-9B55-9ADC9D2ED7C8}" dt="2024-10-13T09:40:24.630" v="1743" actId="478"/>
          <ac:spMkLst>
            <pc:docMk/>
            <pc:sldMk cId="619313922" sldId="321"/>
            <ac:spMk id="197" creationId="{78C6DBC0-2800-F11D-F8AE-11A07701B278}"/>
          </ac:spMkLst>
        </pc:spChg>
        <pc:spChg chg="del mod topLvl">
          <ac:chgData name="Riccardo Rossi" userId="cfd7839ca6e772a1" providerId="LiveId" clId="{14B15833-4E2F-4770-9B55-9ADC9D2ED7C8}" dt="2024-10-13T09:40:24.630" v="1743" actId="478"/>
          <ac:spMkLst>
            <pc:docMk/>
            <pc:sldMk cId="619313922" sldId="321"/>
            <ac:spMk id="198" creationId="{21B8DA69-ADD3-7DD7-0697-B9858E5B3654}"/>
          </ac:spMkLst>
        </pc:spChg>
        <pc:spChg chg="del mod topLvl">
          <ac:chgData name="Riccardo Rossi" userId="cfd7839ca6e772a1" providerId="LiveId" clId="{14B15833-4E2F-4770-9B55-9ADC9D2ED7C8}" dt="2024-10-13T09:40:24.630" v="1743" actId="478"/>
          <ac:spMkLst>
            <pc:docMk/>
            <pc:sldMk cId="619313922" sldId="321"/>
            <ac:spMk id="199" creationId="{00B7A44C-D64B-E4C8-AC44-5CA082F02AF5}"/>
          </ac:spMkLst>
        </pc:spChg>
        <pc:spChg chg="del mod topLvl">
          <ac:chgData name="Riccardo Rossi" userId="cfd7839ca6e772a1" providerId="LiveId" clId="{14B15833-4E2F-4770-9B55-9ADC9D2ED7C8}" dt="2024-10-13T09:40:24.630" v="1743" actId="478"/>
          <ac:spMkLst>
            <pc:docMk/>
            <pc:sldMk cId="619313922" sldId="321"/>
            <ac:spMk id="200" creationId="{83B2AB8A-EDA4-12D8-D083-7ED4E5DDBB29}"/>
          </ac:spMkLst>
        </pc:spChg>
        <pc:spChg chg="del mod topLvl">
          <ac:chgData name="Riccardo Rossi" userId="cfd7839ca6e772a1" providerId="LiveId" clId="{14B15833-4E2F-4770-9B55-9ADC9D2ED7C8}" dt="2024-10-13T09:40:24.630" v="1743" actId="478"/>
          <ac:spMkLst>
            <pc:docMk/>
            <pc:sldMk cId="619313922" sldId="321"/>
            <ac:spMk id="201" creationId="{D00FD98B-68FF-A08B-E5CE-29EF2116AEFF}"/>
          </ac:spMkLst>
        </pc:spChg>
        <pc:spChg chg="del mod topLvl">
          <ac:chgData name="Riccardo Rossi" userId="cfd7839ca6e772a1" providerId="LiveId" clId="{14B15833-4E2F-4770-9B55-9ADC9D2ED7C8}" dt="2024-10-13T09:40:24.630" v="1743" actId="478"/>
          <ac:spMkLst>
            <pc:docMk/>
            <pc:sldMk cId="619313922" sldId="321"/>
            <ac:spMk id="202" creationId="{A71A79D4-3A43-D214-AECC-3694127DCE0E}"/>
          </ac:spMkLst>
        </pc:spChg>
        <pc:spChg chg="del mod topLvl">
          <ac:chgData name="Riccardo Rossi" userId="cfd7839ca6e772a1" providerId="LiveId" clId="{14B15833-4E2F-4770-9B55-9ADC9D2ED7C8}" dt="2024-10-13T09:40:24.630" v="1743" actId="478"/>
          <ac:spMkLst>
            <pc:docMk/>
            <pc:sldMk cId="619313922" sldId="321"/>
            <ac:spMk id="203" creationId="{FC5D21C0-A06E-47DE-25F5-E7ED7F7C794E}"/>
          </ac:spMkLst>
        </pc:spChg>
        <pc:spChg chg="del mod topLvl">
          <ac:chgData name="Riccardo Rossi" userId="cfd7839ca6e772a1" providerId="LiveId" clId="{14B15833-4E2F-4770-9B55-9ADC9D2ED7C8}" dt="2024-10-13T09:40:24.630" v="1743" actId="478"/>
          <ac:spMkLst>
            <pc:docMk/>
            <pc:sldMk cId="619313922" sldId="321"/>
            <ac:spMk id="204" creationId="{9C5A4D25-55B8-FC7B-ABC9-8256539F8C24}"/>
          </ac:spMkLst>
        </pc:spChg>
        <pc:spChg chg="del mod topLvl">
          <ac:chgData name="Riccardo Rossi" userId="cfd7839ca6e772a1" providerId="LiveId" clId="{14B15833-4E2F-4770-9B55-9ADC9D2ED7C8}" dt="2024-10-13T09:40:24.630" v="1743" actId="478"/>
          <ac:spMkLst>
            <pc:docMk/>
            <pc:sldMk cId="619313922" sldId="321"/>
            <ac:spMk id="205" creationId="{797969F8-1CFE-A579-5E2E-EF3C5903FA28}"/>
          </ac:spMkLst>
        </pc:spChg>
        <pc:spChg chg="del mod topLvl">
          <ac:chgData name="Riccardo Rossi" userId="cfd7839ca6e772a1" providerId="LiveId" clId="{14B15833-4E2F-4770-9B55-9ADC9D2ED7C8}" dt="2024-10-13T09:40:24.630" v="1743" actId="478"/>
          <ac:spMkLst>
            <pc:docMk/>
            <pc:sldMk cId="619313922" sldId="321"/>
            <ac:spMk id="206" creationId="{248B6ACD-29D1-BA05-4831-1C2D88A346AE}"/>
          </ac:spMkLst>
        </pc:spChg>
        <pc:spChg chg="del mod topLvl">
          <ac:chgData name="Riccardo Rossi" userId="cfd7839ca6e772a1" providerId="LiveId" clId="{14B15833-4E2F-4770-9B55-9ADC9D2ED7C8}" dt="2024-10-13T09:40:24.630" v="1743" actId="478"/>
          <ac:spMkLst>
            <pc:docMk/>
            <pc:sldMk cId="619313922" sldId="321"/>
            <ac:spMk id="207" creationId="{55594042-3EBC-4E0E-641B-C2FBBE4311BC}"/>
          </ac:spMkLst>
        </pc:spChg>
        <pc:spChg chg="del mod topLvl">
          <ac:chgData name="Riccardo Rossi" userId="cfd7839ca6e772a1" providerId="LiveId" clId="{14B15833-4E2F-4770-9B55-9ADC9D2ED7C8}" dt="2024-10-13T09:40:24.630" v="1743" actId="478"/>
          <ac:spMkLst>
            <pc:docMk/>
            <pc:sldMk cId="619313922" sldId="321"/>
            <ac:spMk id="208" creationId="{8EDC061B-76B1-CF4D-2F3E-473CD23AA235}"/>
          </ac:spMkLst>
        </pc:spChg>
        <pc:spChg chg="del mod topLvl">
          <ac:chgData name="Riccardo Rossi" userId="cfd7839ca6e772a1" providerId="LiveId" clId="{14B15833-4E2F-4770-9B55-9ADC9D2ED7C8}" dt="2024-10-13T09:40:24.630" v="1743" actId="478"/>
          <ac:spMkLst>
            <pc:docMk/>
            <pc:sldMk cId="619313922" sldId="321"/>
            <ac:spMk id="209" creationId="{2B22DCE4-7180-DD56-6DE2-6B847618BB6C}"/>
          </ac:spMkLst>
        </pc:spChg>
        <pc:spChg chg="del mod topLvl">
          <ac:chgData name="Riccardo Rossi" userId="cfd7839ca6e772a1" providerId="LiveId" clId="{14B15833-4E2F-4770-9B55-9ADC9D2ED7C8}" dt="2024-10-13T09:40:24.630" v="1743" actId="478"/>
          <ac:spMkLst>
            <pc:docMk/>
            <pc:sldMk cId="619313922" sldId="321"/>
            <ac:spMk id="210" creationId="{060AEC30-33EE-983F-2561-54E850751C79}"/>
          </ac:spMkLst>
        </pc:spChg>
        <pc:spChg chg="del mod topLvl">
          <ac:chgData name="Riccardo Rossi" userId="cfd7839ca6e772a1" providerId="LiveId" clId="{14B15833-4E2F-4770-9B55-9ADC9D2ED7C8}" dt="2024-10-13T09:40:24.630" v="1743" actId="478"/>
          <ac:spMkLst>
            <pc:docMk/>
            <pc:sldMk cId="619313922" sldId="321"/>
            <ac:spMk id="211" creationId="{C626B07A-09FC-F192-2BFC-7B43B881D01F}"/>
          </ac:spMkLst>
        </pc:spChg>
        <pc:spChg chg="del mod topLvl">
          <ac:chgData name="Riccardo Rossi" userId="cfd7839ca6e772a1" providerId="LiveId" clId="{14B15833-4E2F-4770-9B55-9ADC9D2ED7C8}" dt="2024-10-13T09:40:24.630" v="1743" actId="478"/>
          <ac:spMkLst>
            <pc:docMk/>
            <pc:sldMk cId="619313922" sldId="321"/>
            <ac:spMk id="212" creationId="{192E2BE1-B1D1-6C6F-14C0-D6BDAE9B72AC}"/>
          </ac:spMkLst>
        </pc:spChg>
        <pc:spChg chg="del mod topLvl">
          <ac:chgData name="Riccardo Rossi" userId="cfd7839ca6e772a1" providerId="LiveId" clId="{14B15833-4E2F-4770-9B55-9ADC9D2ED7C8}" dt="2024-10-13T09:40:24.630" v="1743" actId="478"/>
          <ac:spMkLst>
            <pc:docMk/>
            <pc:sldMk cId="619313922" sldId="321"/>
            <ac:spMk id="213" creationId="{2AE86C11-E303-AA5D-1493-962A08A4EFDF}"/>
          </ac:spMkLst>
        </pc:spChg>
        <pc:spChg chg="del mod topLvl">
          <ac:chgData name="Riccardo Rossi" userId="cfd7839ca6e772a1" providerId="LiveId" clId="{14B15833-4E2F-4770-9B55-9ADC9D2ED7C8}" dt="2024-10-13T09:40:24.630" v="1743" actId="478"/>
          <ac:spMkLst>
            <pc:docMk/>
            <pc:sldMk cId="619313922" sldId="321"/>
            <ac:spMk id="214" creationId="{C192AB32-C7FF-FEA7-729F-0EE23874D7EE}"/>
          </ac:spMkLst>
        </pc:spChg>
        <pc:spChg chg="del mod topLvl">
          <ac:chgData name="Riccardo Rossi" userId="cfd7839ca6e772a1" providerId="LiveId" clId="{14B15833-4E2F-4770-9B55-9ADC9D2ED7C8}" dt="2024-10-13T09:40:24.630" v="1743" actId="478"/>
          <ac:spMkLst>
            <pc:docMk/>
            <pc:sldMk cId="619313922" sldId="321"/>
            <ac:spMk id="215" creationId="{FE2EE508-DD76-43B0-2D8C-D2AAB176020E}"/>
          </ac:spMkLst>
        </pc:spChg>
        <pc:spChg chg="del mod topLvl">
          <ac:chgData name="Riccardo Rossi" userId="cfd7839ca6e772a1" providerId="LiveId" clId="{14B15833-4E2F-4770-9B55-9ADC9D2ED7C8}" dt="2024-10-13T09:40:24.630" v="1743" actId="478"/>
          <ac:spMkLst>
            <pc:docMk/>
            <pc:sldMk cId="619313922" sldId="321"/>
            <ac:spMk id="216" creationId="{506A86A6-A6E0-6C36-5D05-3D435782E2DC}"/>
          </ac:spMkLst>
        </pc:spChg>
        <pc:spChg chg="del mod topLvl">
          <ac:chgData name="Riccardo Rossi" userId="cfd7839ca6e772a1" providerId="LiveId" clId="{14B15833-4E2F-4770-9B55-9ADC9D2ED7C8}" dt="2024-10-13T09:40:24.630" v="1743" actId="478"/>
          <ac:spMkLst>
            <pc:docMk/>
            <pc:sldMk cId="619313922" sldId="321"/>
            <ac:spMk id="217" creationId="{C5421A36-592C-AD9C-A6D4-60217C07E39B}"/>
          </ac:spMkLst>
        </pc:spChg>
        <pc:spChg chg="del mod topLvl">
          <ac:chgData name="Riccardo Rossi" userId="cfd7839ca6e772a1" providerId="LiveId" clId="{14B15833-4E2F-4770-9B55-9ADC9D2ED7C8}" dt="2024-10-13T09:40:24.630" v="1743" actId="478"/>
          <ac:spMkLst>
            <pc:docMk/>
            <pc:sldMk cId="619313922" sldId="321"/>
            <ac:spMk id="218" creationId="{4D119253-D711-9826-38AB-653C3ABFABA9}"/>
          </ac:spMkLst>
        </pc:spChg>
        <pc:spChg chg="del mod topLvl">
          <ac:chgData name="Riccardo Rossi" userId="cfd7839ca6e772a1" providerId="LiveId" clId="{14B15833-4E2F-4770-9B55-9ADC9D2ED7C8}" dt="2024-10-13T09:40:24.630" v="1743" actId="478"/>
          <ac:spMkLst>
            <pc:docMk/>
            <pc:sldMk cId="619313922" sldId="321"/>
            <ac:spMk id="219" creationId="{31D0F30A-6157-4F22-BB2E-4B0EE87A84AE}"/>
          </ac:spMkLst>
        </pc:spChg>
        <pc:spChg chg="del mod topLvl">
          <ac:chgData name="Riccardo Rossi" userId="cfd7839ca6e772a1" providerId="LiveId" clId="{14B15833-4E2F-4770-9B55-9ADC9D2ED7C8}" dt="2024-10-13T09:40:24.630" v="1743" actId="478"/>
          <ac:spMkLst>
            <pc:docMk/>
            <pc:sldMk cId="619313922" sldId="321"/>
            <ac:spMk id="220" creationId="{7D10E8E0-EDF7-3173-4225-AB69C4EF5F0B}"/>
          </ac:spMkLst>
        </pc:spChg>
        <pc:spChg chg="del mod topLvl">
          <ac:chgData name="Riccardo Rossi" userId="cfd7839ca6e772a1" providerId="LiveId" clId="{14B15833-4E2F-4770-9B55-9ADC9D2ED7C8}" dt="2024-10-13T09:40:24.630" v="1743" actId="478"/>
          <ac:spMkLst>
            <pc:docMk/>
            <pc:sldMk cId="619313922" sldId="321"/>
            <ac:spMk id="221" creationId="{4C090A68-A4E0-00BA-CE3C-22F820BE963C}"/>
          </ac:spMkLst>
        </pc:spChg>
        <pc:spChg chg="del mod topLvl">
          <ac:chgData name="Riccardo Rossi" userId="cfd7839ca6e772a1" providerId="LiveId" clId="{14B15833-4E2F-4770-9B55-9ADC9D2ED7C8}" dt="2024-10-13T09:40:24.630" v="1743" actId="478"/>
          <ac:spMkLst>
            <pc:docMk/>
            <pc:sldMk cId="619313922" sldId="321"/>
            <ac:spMk id="222" creationId="{BEC887A8-4497-EDE5-D2D2-683A45E670E4}"/>
          </ac:spMkLst>
        </pc:spChg>
        <pc:spChg chg="del mod topLvl">
          <ac:chgData name="Riccardo Rossi" userId="cfd7839ca6e772a1" providerId="LiveId" clId="{14B15833-4E2F-4770-9B55-9ADC9D2ED7C8}" dt="2024-10-13T09:40:24.630" v="1743" actId="478"/>
          <ac:spMkLst>
            <pc:docMk/>
            <pc:sldMk cId="619313922" sldId="321"/>
            <ac:spMk id="223" creationId="{25AD409A-2D1A-BD82-3AC7-C1A9AB40E9D7}"/>
          </ac:spMkLst>
        </pc:spChg>
        <pc:spChg chg="del mod topLvl">
          <ac:chgData name="Riccardo Rossi" userId="cfd7839ca6e772a1" providerId="LiveId" clId="{14B15833-4E2F-4770-9B55-9ADC9D2ED7C8}" dt="2024-10-13T09:40:24.630" v="1743" actId="478"/>
          <ac:spMkLst>
            <pc:docMk/>
            <pc:sldMk cId="619313922" sldId="321"/>
            <ac:spMk id="224" creationId="{EAC11753-8284-B2E4-3B36-A2A4E156E75D}"/>
          </ac:spMkLst>
        </pc:spChg>
        <pc:spChg chg="del mod topLvl">
          <ac:chgData name="Riccardo Rossi" userId="cfd7839ca6e772a1" providerId="LiveId" clId="{14B15833-4E2F-4770-9B55-9ADC9D2ED7C8}" dt="2024-10-13T09:40:24.630" v="1743" actId="478"/>
          <ac:spMkLst>
            <pc:docMk/>
            <pc:sldMk cId="619313922" sldId="321"/>
            <ac:spMk id="225" creationId="{EAE5619B-9ED1-167A-B361-42368B4F3D24}"/>
          </ac:spMkLst>
        </pc:spChg>
        <pc:spChg chg="del mod topLvl">
          <ac:chgData name="Riccardo Rossi" userId="cfd7839ca6e772a1" providerId="LiveId" clId="{14B15833-4E2F-4770-9B55-9ADC9D2ED7C8}" dt="2024-10-13T09:40:24.630" v="1743" actId="478"/>
          <ac:spMkLst>
            <pc:docMk/>
            <pc:sldMk cId="619313922" sldId="321"/>
            <ac:spMk id="226" creationId="{3C6A11FB-AD34-E761-89E1-A89846189359}"/>
          </ac:spMkLst>
        </pc:spChg>
        <pc:spChg chg="del mod topLvl">
          <ac:chgData name="Riccardo Rossi" userId="cfd7839ca6e772a1" providerId="LiveId" clId="{14B15833-4E2F-4770-9B55-9ADC9D2ED7C8}" dt="2024-10-13T09:40:24.630" v="1743" actId="478"/>
          <ac:spMkLst>
            <pc:docMk/>
            <pc:sldMk cId="619313922" sldId="321"/>
            <ac:spMk id="227" creationId="{64B600AD-E21B-57FB-750A-A68E03EE4C9C}"/>
          </ac:spMkLst>
        </pc:spChg>
        <pc:spChg chg="del mod topLvl">
          <ac:chgData name="Riccardo Rossi" userId="cfd7839ca6e772a1" providerId="LiveId" clId="{14B15833-4E2F-4770-9B55-9ADC9D2ED7C8}" dt="2024-10-13T09:40:24.630" v="1743" actId="478"/>
          <ac:spMkLst>
            <pc:docMk/>
            <pc:sldMk cId="619313922" sldId="321"/>
            <ac:spMk id="228" creationId="{F16B46FA-6AB1-A472-70E1-470365A7AC8F}"/>
          </ac:spMkLst>
        </pc:spChg>
        <pc:spChg chg="del mod topLvl">
          <ac:chgData name="Riccardo Rossi" userId="cfd7839ca6e772a1" providerId="LiveId" clId="{14B15833-4E2F-4770-9B55-9ADC9D2ED7C8}" dt="2024-10-13T09:40:24.630" v="1743" actId="478"/>
          <ac:spMkLst>
            <pc:docMk/>
            <pc:sldMk cId="619313922" sldId="321"/>
            <ac:spMk id="229" creationId="{72A584B7-59BA-7643-BA9A-CE2A22763E4D}"/>
          </ac:spMkLst>
        </pc:spChg>
        <pc:spChg chg="del mod topLvl">
          <ac:chgData name="Riccardo Rossi" userId="cfd7839ca6e772a1" providerId="LiveId" clId="{14B15833-4E2F-4770-9B55-9ADC9D2ED7C8}" dt="2024-10-13T09:40:24.630" v="1743" actId="478"/>
          <ac:spMkLst>
            <pc:docMk/>
            <pc:sldMk cId="619313922" sldId="321"/>
            <ac:spMk id="230" creationId="{3F3FB8E8-AA68-B567-9A1A-2F2187068934}"/>
          </ac:spMkLst>
        </pc:spChg>
        <pc:spChg chg="del mod topLvl">
          <ac:chgData name="Riccardo Rossi" userId="cfd7839ca6e772a1" providerId="LiveId" clId="{14B15833-4E2F-4770-9B55-9ADC9D2ED7C8}" dt="2024-10-13T09:40:24.630" v="1743" actId="478"/>
          <ac:spMkLst>
            <pc:docMk/>
            <pc:sldMk cId="619313922" sldId="321"/>
            <ac:spMk id="231" creationId="{C80C1CC5-6971-8890-146D-C1B270568F0D}"/>
          </ac:spMkLst>
        </pc:spChg>
        <pc:spChg chg="del mod topLvl">
          <ac:chgData name="Riccardo Rossi" userId="cfd7839ca6e772a1" providerId="LiveId" clId="{14B15833-4E2F-4770-9B55-9ADC9D2ED7C8}" dt="2024-10-13T09:40:24.630" v="1743" actId="478"/>
          <ac:spMkLst>
            <pc:docMk/>
            <pc:sldMk cId="619313922" sldId="321"/>
            <ac:spMk id="232" creationId="{B8989582-79C3-1D04-5CD3-D63288516389}"/>
          </ac:spMkLst>
        </pc:spChg>
        <pc:spChg chg="del mod topLvl">
          <ac:chgData name="Riccardo Rossi" userId="cfd7839ca6e772a1" providerId="LiveId" clId="{14B15833-4E2F-4770-9B55-9ADC9D2ED7C8}" dt="2024-10-13T09:40:24.630" v="1743" actId="478"/>
          <ac:spMkLst>
            <pc:docMk/>
            <pc:sldMk cId="619313922" sldId="321"/>
            <ac:spMk id="233" creationId="{3066B6EF-57F1-5739-8697-E10C337722F7}"/>
          </ac:spMkLst>
        </pc:spChg>
        <pc:spChg chg="del mod topLvl">
          <ac:chgData name="Riccardo Rossi" userId="cfd7839ca6e772a1" providerId="LiveId" clId="{14B15833-4E2F-4770-9B55-9ADC9D2ED7C8}" dt="2024-10-13T09:40:24.630" v="1743" actId="478"/>
          <ac:spMkLst>
            <pc:docMk/>
            <pc:sldMk cId="619313922" sldId="321"/>
            <ac:spMk id="234" creationId="{05A5CECA-AF08-EA73-B7F9-000C0EE7D526}"/>
          </ac:spMkLst>
        </pc:spChg>
        <pc:spChg chg="del mod topLvl">
          <ac:chgData name="Riccardo Rossi" userId="cfd7839ca6e772a1" providerId="LiveId" clId="{14B15833-4E2F-4770-9B55-9ADC9D2ED7C8}" dt="2024-10-13T09:40:24.630" v="1743" actId="478"/>
          <ac:spMkLst>
            <pc:docMk/>
            <pc:sldMk cId="619313922" sldId="321"/>
            <ac:spMk id="235" creationId="{FCD9B7CB-985C-DEA1-72CE-0C086F2A9476}"/>
          </ac:spMkLst>
        </pc:spChg>
        <pc:spChg chg="del mod topLvl">
          <ac:chgData name="Riccardo Rossi" userId="cfd7839ca6e772a1" providerId="LiveId" clId="{14B15833-4E2F-4770-9B55-9ADC9D2ED7C8}" dt="2024-10-13T09:40:24.630" v="1743" actId="478"/>
          <ac:spMkLst>
            <pc:docMk/>
            <pc:sldMk cId="619313922" sldId="321"/>
            <ac:spMk id="236" creationId="{BE778EA7-6893-DF4F-0A0C-0044D681297C}"/>
          </ac:spMkLst>
        </pc:spChg>
        <pc:spChg chg="del mod topLvl">
          <ac:chgData name="Riccardo Rossi" userId="cfd7839ca6e772a1" providerId="LiveId" clId="{14B15833-4E2F-4770-9B55-9ADC9D2ED7C8}" dt="2024-10-13T09:40:24.630" v="1743" actId="478"/>
          <ac:spMkLst>
            <pc:docMk/>
            <pc:sldMk cId="619313922" sldId="321"/>
            <ac:spMk id="237" creationId="{96217278-22CF-A278-644B-EE5E135AE006}"/>
          </ac:spMkLst>
        </pc:spChg>
        <pc:spChg chg="del mod topLvl">
          <ac:chgData name="Riccardo Rossi" userId="cfd7839ca6e772a1" providerId="LiveId" clId="{14B15833-4E2F-4770-9B55-9ADC9D2ED7C8}" dt="2024-10-13T09:40:24.630" v="1743" actId="478"/>
          <ac:spMkLst>
            <pc:docMk/>
            <pc:sldMk cId="619313922" sldId="321"/>
            <ac:spMk id="238" creationId="{6A40EF17-442D-0DC8-0BB5-9DA1865D5711}"/>
          </ac:spMkLst>
        </pc:spChg>
        <pc:spChg chg="del mod topLvl">
          <ac:chgData name="Riccardo Rossi" userId="cfd7839ca6e772a1" providerId="LiveId" clId="{14B15833-4E2F-4770-9B55-9ADC9D2ED7C8}" dt="2024-10-13T09:40:24.630" v="1743" actId="478"/>
          <ac:spMkLst>
            <pc:docMk/>
            <pc:sldMk cId="619313922" sldId="321"/>
            <ac:spMk id="239" creationId="{986C70B4-4067-D782-407E-04E460B62A00}"/>
          </ac:spMkLst>
        </pc:spChg>
        <pc:spChg chg="del mod topLvl">
          <ac:chgData name="Riccardo Rossi" userId="cfd7839ca6e772a1" providerId="LiveId" clId="{14B15833-4E2F-4770-9B55-9ADC9D2ED7C8}" dt="2024-10-13T09:40:24.630" v="1743" actId="478"/>
          <ac:spMkLst>
            <pc:docMk/>
            <pc:sldMk cId="619313922" sldId="321"/>
            <ac:spMk id="240" creationId="{F195CFAB-998B-4440-A2B0-99414149E1CB}"/>
          </ac:spMkLst>
        </pc:spChg>
        <pc:spChg chg="del mod topLvl">
          <ac:chgData name="Riccardo Rossi" userId="cfd7839ca6e772a1" providerId="LiveId" clId="{14B15833-4E2F-4770-9B55-9ADC9D2ED7C8}" dt="2024-10-13T09:40:24.630" v="1743" actId="478"/>
          <ac:spMkLst>
            <pc:docMk/>
            <pc:sldMk cId="619313922" sldId="321"/>
            <ac:spMk id="241" creationId="{7BEB44B8-135E-63D5-95FB-093EFFAE8056}"/>
          </ac:spMkLst>
        </pc:spChg>
        <pc:spChg chg="del mod topLvl">
          <ac:chgData name="Riccardo Rossi" userId="cfd7839ca6e772a1" providerId="LiveId" clId="{14B15833-4E2F-4770-9B55-9ADC9D2ED7C8}" dt="2024-10-13T09:40:24.630" v="1743" actId="478"/>
          <ac:spMkLst>
            <pc:docMk/>
            <pc:sldMk cId="619313922" sldId="321"/>
            <ac:spMk id="242" creationId="{A0351BCF-9E7A-E5B9-642F-6103F6AD002D}"/>
          </ac:spMkLst>
        </pc:spChg>
        <pc:spChg chg="del mod topLvl">
          <ac:chgData name="Riccardo Rossi" userId="cfd7839ca6e772a1" providerId="LiveId" clId="{14B15833-4E2F-4770-9B55-9ADC9D2ED7C8}" dt="2024-10-13T09:40:24.630" v="1743" actId="478"/>
          <ac:spMkLst>
            <pc:docMk/>
            <pc:sldMk cId="619313922" sldId="321"/>
            <ac:spMk id="243" creationId="{B554BF20-C12D-FB79-8AC4-E93A44325BE2}"/>
          </ac:spMkLst>
        </pc:spChg>
        <pc:spChg chg="del mod topLvl">
          <ac:chgData name="Riccardo Rossi" userId="cfd7839ca6e772a1" providerId="LiveId" clId="{14B15833-4E2F-4770-9B55-9ADC9D2ED7C8}" dt="2024-10-13T09:40:24.630" v="1743" actId="478"/>
          <ac:spMkLst>
            <pc:docMk/>
            <pc:sldMk cId="619313922" sldId="321"/>
            <ac:spMk id="244" creationId="{A007A011-C96D-16C5-1166-6234F867B727}"/>
          </ac:spMkLst>
        </pc:spChg>
        <pc:spChg chg="del mod topLvl">
          <ac:chgData name="Riccardo Rossi" userId="cfd7839ca6e772a1" providerId="LiveId" clId="{14B15833-4E2F-4770-9B55-9ADC9D2ED7C8}" dt="2024-10-13T09:40:24.630" v="1743" actId="478"/>
          <ac:spMkLst>
            <pc:docMk/>
            <pc:sldMk cId="619313922" sldId="321"/>
            <ac:spMk id="245" creationId="{8522F312-9C02-8800-1347-79A4278376A2}"/>
          </ac:spMkLst>
        </pc:spChg>
        <pc:spChg chg="del mod topLvl">
          <ac:chgData name="Riccardo Rossi" userId="cfd7839ca6e772a1" providerId="LiveId" clId="{14B15833-4E2F-4770-9B55-9ADC9D2ED7C8}" dt="2024-10-13T09:40:24.630" v="1743" actId="478"/>
          <ac:spMkLst>
            <pc:docMk/>
            <pc:sldMk cId="619313922" sldId="321"/>
            <ac:spMk id="246" creationId="{55FBEB2B-9F87-693C-86B6-DDDAAF9FBE4D}"/>
          </ac:spMkLst>
        </pc:spChg>
        <pc:spChg chg="del mod topLvl">
          <ac:chgData name="Riccardo Rossi" userId="cfd7839ca6e772a1" providerId="LiveId" clId="{14B15833-4E2F-4770-9B55-9ADC9D2ED7C8}" dt="2024-10-13T09:40:24.630" v="1743" actId="478"/>
          <ac:spMkLst>
            <pc:docMk/>
            <pc:sldMk cId="619313922" sldId="321"/>
            <ac:spMk id="247" creationId="{C5A036FE-5872-6E59-7617-83073D773494}"/>
          </ac:spMkLst>
        </pc:spChg>
        <pc:spChg chg="del mod topLvl">
          <ac:chgData name="Riccardo Rossi" userId="cfd7839ca6e772a1" providerId="LiveId" clId="{14B15833-4E2F-4770-9B55-9ADC9D2ED7C8}" dt="2024-10-13T09:40:24.630" v="1743" actId="478"/>
          <ac:spMkLst>
            <pc:docMk/>
            <pc:sldMk cId="619313922" sldId="321"/>
            <ac:spMk id="248" creationId="{92E6D200-512E-5AC7-D734-9A0C0665EE63}"/>
          </ac:spMkLst>
        </pc:spChg>
        <pc:spChg chg="del mod topLvl">
          <ac:chgData name="Riccardo Rossi" userId="cfd7839ca6e772a1" providerId="LiveId" clId="{14B15833-4E2F-4770-9B55-9ADC9D2ED7C8}" dt="2024-10-13T09:40:24.630" v="1743" actId="478"/>
          <ac:spMkLst>
            <pc:docMk/>
            <pc:sldMk cId="619313922" sldId="321"/>
            <ac:spMk id="249" creationId="{99959901-C508-B657-C044-51FB102763A9}"/>
          </ac:spMkLst>
        </pc:spChg>
        <pc:spChg chg="del mod topLvl">
          <ac:chgData name="Riccardo Rossi" userId="cfd7839ca6e772a1" providerId="LiveId" clId="{14B15833-4E2F-4770-9B55-9ADC9D2ED7C8}" dt="2024-10-13T09:40:24.630" v="1743" actId="478"/>
          <ac:spMkLst>
            <pc:docMk/>
            <pc:sldMk cId="619313922" sldId="321"/>
            <ac:spMk id="250" creationId="{963B2136-1729-5614-67C2-CED6D0A7D5CD}"/>
          </ac:spMkLst>
        </pc:spChg>
        <pc:spChg chg="del mod topLvl">
          <ac:chgData name="Riccardo Rossi" userId="cfd7839ca6e772a1" providerId="LiveId" clId="{14B15833-4E2F-4770-9B55-9ADC9D2ED7C8}" dt="2024-10-13T09:40:24.630" v="1743" actId="478"/>
          <ac:spMkLst>
            <pc:docMk/>
            <pc:sldMk cId="619313922" sldId="321"/>
            <ac:spMk id="251" creationId="{22359341-CA7C-D2CA-3C2D-50FA2B5A7210}"/>
          </ac:spMkLst>
        </pc:spChg>
        <pc:spChg chg="add mod">
          <ac:chgData name="Riccardo Rossi" userId="cfd7839ca6e772a1" providerId="LiveId" clId="{14B15833-4E2F-4770-9B55-9ADC9D2ED7C8}" dt="2024-10-13T09:48:03.575" v="2092" actId="164"/>
          <ac:spMkLst>
            <pc:docMk/>
            <pc:sldMk cId="619313922" sldId="321"/>
            <ac:spMk id="252" creationId="{42AE20D6-6002-024E-3163-1AE176254935}"/>
          </ac:spMkLst>
        </pc:spChg>
        <pc:spChg chg="add mod">
          <ac:chgData name="Riccardo Rossi" userId="cfd7839ca6e772a1" providerId="LiveId" clId="{14B15833-4E2F-4770-9B55-9ADC9D2ED7C8}" dt="2024-10-13T09:48:03.575" v="2092" actId="164"/>
          <ac:spMkLst>
            <pc:docMk/>
            <pc:sldMk cId="619313922" sldId="321"/>
            <ac:spMk id="254" creationId="{052E802B-F0FC-2A4F-4972-CAB3849BDBB7}"/>
          </ac:spMkLst>
        </pc:spChg>
        <pc:spChg chg="add mod">
          <ac:chgData name="Riccardo Rossi" userId="cfd7839ca6e772a1" providerId="LiveId" clId="{14B15833-4E2F-4770-9B55-9ADC9D2ED7C8}" dt="2024-10-13T09:48:03.575" v="2092" actId="164"/>
          <ac:spMkLst>
            <pc:docMk/>
            <pc:sldMk cId="619313922" sldId="321"/>
            <ac:spMk id="255" creationId="{149C8D31-22FC-EA2B-0460-EF813388452B}"/>
          </ac:spMkLst>
        </pc:spChg>
        <pc:spChg chg="add mod">
          <ac:chgData name="Riccardo Rossi" userId="cfd7839ca6e772a1" providerId="LiveId" clId="{14B15833-4E2F-4770-9B55-9ADC9D2ED7C8}" dt="2024-10-13T09:48:03.575" v="2092" actId="164"/>
          <ac:spMkLst>
            <pc:docMk/>
            <pc:sldMk cId="619313922" sldId="321"/>
            <ac:spMk id="256" creationId="{0A5B19D6-72CC-E47D-3D31-6F60007FF38B}"/>
          </ac:spMkLst>
        </pc:spChg>
        <pc:spChg chg="add mod">
          <ac:chgData name="Riccardo Rossi" userId="cfd7839ca6e772a1" providerId="LiveId" clId="{14B15833-4E2F-4770-9B55-9ADC9D2ED7C8}" dt="2024-10-13T09:48:03.575" v="2092" actId="164"/>
          <ac:spMkLst>
            <pc:docMk/>
            <pc:sldMk cId="619313922" sldId="321"/>
            <ac:spMk id="257" creationId="{2C566AE3-D1B2-B223-0836-6BCDB349D056}"/>
          </ac:spMkLst>
        </pc:spChg>
        <pc:spChg chg="add mod">
          <ac:chgData name="Riccardo Rossi" userId="cfd7839ca6e772a1" providerId="LiveId" clId="{14B15833-4E2F-4770-9B55-9ADC9D2ED7C8}" dt="2024-10-13T09:48:03.575" v="2092" actId="164"/>
          <ac:spMkLst>
            <pc:docMk/>
            <pc:sldMk cId="619313922" sldId="321"/>
            <ac:spMk id="258" creationId="{8EF371F3-386E-48CC-1D48-A38D2B47CF0D}"/>
          </ac:spMkLst>
        </pc:spChg>
        <pc:spChg chg="add mod">
          <ac:chgData name="Riccardo Rossi" userId="cfd7839ca6e772a1" providerId="LiveId" clId="{14B15833-4E2F-4770-9B55-9ADC9D2ED7C8}" dt="2024-10-13T09:48:03.575" v="2092" actId="164"/>
          <ac:spMkLst>
            <pc:docMk/>
            <pc:sldMk cId="619313922" sldId="321"/>
            <ac:spMk id="259" creationId="{66370C68-1C26-3B57-3078-0B621D3ADC0D}"/>
          </ac:spMkLst>
        </pc:spChg>
        <pc:spChg chg="add del mod">
          <ac:chgData name="Riccardo Rossi" userId="cfd7839ca6e772a1" providerId="LiveId" clId="{14B15833-4E2F-4770-9B55-9ADC9D2ED7C8}" dt="2024-10-13T09:42:09.153" v="1795" actId="478"/>
          <ac:spMkLst>
            <pc:docMk/>
            <pc:sldMk cId="619313922" sldId="321"/>
            <ac:spMk id="261" creationId="{F12E5310-F485-92B8-F5BD-9709E0CF363E}"/>
          </ac:spMkLst>
        </pc:spChg>
        <pc:spChg chg="add mod">
          <ac:chgData name="Riccardo Rossi" userId="cfd7839ca6e772a1" providerId="LiveId" clId="{14B15833-4E2F-4770-9B55-9ADC9D2ED7C8}" dt="2024-10-13T09:48:03.575" v="2092" actId="164"/>
          <ac:spMkLst>
            <pc:docMk/>
            <pc:sldMk cId="619313922" sldId="321"/>
            <ac:spMk id="263" creationId="{67561C37-0E5A-AC1F-B96F-22EF1CE0E2A1}"/>
          </ac:spMkLst>
        </pc:spChg>
        <pc:spChg chg="add mod">
          <ac:chgData name="Riccardo Rossi" userId="cfd7839ca6e772a1" providerId="LiveId" clId="{14B15833-4E2F-4770-9B55-9ADC9D2ED7C8}" dt="2024-10-13T09:56:11.957" v="2110" actId="790"/>
          <ac:spMkLst>
            <pc:docMk/>
            <pc:sldMk cId="619313922" sldId="321"/>
            <ac:spMk id="270" creationId="{92DD765F-08AF-5B92-555F-61DB630B43F3}"/>
          </ac:spMkLst>
        </pc:spChg>
        <pc:spChg chg="add mod">
          <ac:chgData name="Riccardo Rossi" userId="cfd7839ca6e772a1" providerId="LiveId" clId="{14B15833-4E2F-4770-9B55-9ADC9D2ED7C8}" dt="2024-10-13T09:48:03.575" v="2092" actId="164"/>
          <ac:spMkLst>
            <pc:docMk/>
            <pc:sldMk cId="619313922" sldId="321"/>
            <ac:spMk id="274" creationId="{3460BBB5-66D6-0DEA-8FAD-B77AEC8E53A6}"/>
          </ac:spMkLst>
        </pc:spChg>
        <pc:spChg chg="add del mod">
          <ac:chgData name="Riccardo Rossi" userId="cfd7839ca6e772a1" providerId="LiveId" clId="{14B15833-4E2F-4770-9B55-9ADC9D2ED7C8}" dt="2024-10-13T09:44:45.293" v="2012"/>
          <ac:spMkLst>
            <pc:docMk/>
            <pc:sldMk cId="619313922" sldId="321"/>
            <ac:spMk id="275" creationId="{B012F514-7B02-E259-ECD9-D32C76284765}"/>
          </ac:spMkLst>
        </pc:spChg>
        <pc:spChg chg="add mod">
          <ac:chgData name="Riccardo Rossi" userId="cfd7839ca6e772a1" providerId="LiveId" clId="{14B15833-4E2F-4770-9B55-9ADC9D2ED7C8}" dt="2024-10-13T09:48:03.575" v="2092" actId="164"/>
          <ac:spMkLst>
            <pc:docMk/>
            <pc:sldMk cId="619313922" sldId="321"/>
            <ac:spMk id="284" creationId="{6CE35A1D-E012-8791-6EB6-D13006955BE8}"/>
          </ac:spMkLst>
        </pc:spChg>
        <pc:spChg chg="add mod">
          <ac:chgData name="Riccardo Rossi" userId="cfd7839ca6e772a1" providerId="LiveId" clId="{14B15833-4E2F-4770-9B55-9ADC9D2ED7C8}" dt="2024-10-13T09:48:03.575" v="2092" actId="164"/>
          <ac:spMkLst>
            <pc:docMk/>
            <pc:sldMk cId="619313922" sldId="321"/>
            <ac:spMk id="296" creationId="{4CCE697C-CE85-5AFB-231B-8E828D56C984}"/>
          </ac:spMkLst>
        </pc:spChg>
        <pc:spChg chg="add mod">
          <ac:chgData name="Riccardo Rossi" userId="cfd7839ca6e772a1" providerId="LiveId" clId="{14B15833-4E2F-4770-9B55-9ADC9D2ED7C8}" dt="2024-10-13T09:48:03.575" v="2092" actId="164"/>
          <ac:spMkLst>
            <pc:docMk/>
            <pc:sldMk cId="619313922" sldId="321"/>
            <ac:spMk id="303" creationId="{99078C57-2F81-57F2-45A1-56285CCEAD25}"/>
          </ac:spMkLst>
        </pc:spChg>
        <pc:spChg chg="add mod">
          <ac:chgData name="Riccardo Rossi" userId="cfd7839ca6e772a1" providerId="LiveId" clId="{14B15833-4E2F-4770-9B55-9ADC9D2ED7C8}" dt="2024-10-13T09:48:03.575" v="2092" actId="164"/>
          <ac:spMkLst>
            <pc:docMk/>
            <pc:sldMk cId="619313922" sldId="321"/>
            <ac:spMk id="322" creationId="{E35D673D-AAD5-9F70-5D84-BFEE1B454E2C}"/>
          </ac:spMkLst>
        </pc:spChg>
        <pc:grpChg chg="add del mod">
          <ac:chgData name="Riccardo Rossi" userId="cfd7839ca6e772a1" providerId="LiveId" clId="{14B15833-4E2F-4770-9B55-9ADC9D2ED7C8}" dt="2024-10-13T09:40:20.895" v="1742" actId="165"/>
          <ac:grpSpMkLst>
            <pc:docMk/>
            <pc:sldMk cId="619313922" sldId="321"/>
            <ac:grpSpMk id="8" creationId="{A87F30D5-EB00-61B8-77FD-EB978648A7B4}"/>
          </ac:grpSpMkLst>
        </pc:grpChg>
        <pc:grpChg chg="add mod">
          <ac:chgData name="Riccardo Rossi" userId="cfd7839ca6e772a1" providerId="LiveId" clId="{14B15833-4E2F-4770-9B55-9ADC9D2ED7C8}" dt="2024-10-13T09:48:08.722" v="2104" actId="1038"/>
          <ac:grpSpMkLst>
            <pc:docMk/>
            <pc:sldMk cId="619313922" sldId="321"/>
            <ac:grpSpMk id="325" creationId="{4AD9F4D2-6D62-0A8E-69AD-3A5938A0BDE7}"/>
          </ac:grpSpMkLst>
        </pc:grpChg>
        <pc:picChg chg="add mod">
          <ac:chgData name="Riccardo Rossi" userId="cfd7839ca6e772a1" providerId="LiveId" clId="{14B15833-4E2F-4770-9B55-9ADC9D2ED7C8}" dt="2024-10-13T09:48:03.575" v="2092" actId="164"/>
          <ac:picMkLst>
            <pc:docMk/>
            <pc:sldMk cId="619313922" sldId="321"/>
            <ac:picMk id="253" creationId="{C1F1DBA3-AA74-EAA0-B58B-3EF476B1799A}"/>
          </ac:picMkLst>
        </pc:picChg>
        <pc:cxnChg chg="add mod">
          <ac:chgData name="Riccardo Rossi" userId="cfd7839ca6e772a1" providerId="LiveId" clId="{14B15833-4E2F-4770-9B55-9ADC9D2ED7C8}" dt="2024-10-13T09:48:11.988" v="2108" actId="1038"/>
          <ac:cxnSpMkLst>
            <pc:docMk/>
            <pc:sldMk cId="619313922" sldId="321"/>
            <ac:cxnSpMk id="6" creationId="{B7772219-F0B7-B711-F321-12D4D930D0EA}"/>
          </ac:cxnSpMkLst>
        </pc:cxnChg>
        <pc:cxnChg chg="mod topLvl">
          <ac:chgData name="Riccardo Rossi" userId="cfd7839ca6e772a1" providerId="LiveId" clId="{14B15833-4E2F-4770-9B55-9ADC9D2ED7C8}" dt="2024-10-13T09:48:03.575" v="2092" actId="164"/>
          <ac:cxnSpMkLst>
            <pc:docMk/>
            <pc:sldMk cId="619313922" sldId="321"/>
            <ac:cxnSpMk id="9" creationId="{80045994-EE6D-55C8-0D90-9A95B99B089C}"/>
          </ac:cxnSpMkLst>
        </pc:cxnChg>
        <pc:cxnChg chg="add mod">
          <ac:chgData name="Riccardo Rossi" userId="cfd7839ca6e772a1" providerId="LiveId" clId="{14B15833-4E2F-4770-9B55-9ADC9D2ED7C8}" dt="2024-10-13T09:48:03.575" v="2092" actId="164"/>
          <ac:cxnSpMkLst>
            <pc:docMk/>
            <pc:sldMk cId="619313922" sldId="321"/>
            <ac:cxnSpMk id="265" creationId="{15D991C9-169F-F091-E580-4FE774C8B8F8}"/>
          </ac:cxnSpMkLst>
        </pc:cxnChg>
        <pc:cxnChg chg="add mod">
          <ac:chgData name="Riccardo Rossi" userId="cfd7839ca6e772a1" providerId="LiveId" clId="{14B15833-4E2F-4770-9B55-9ADC9D2ED7C8}" dt="2024-10-13T09:48:03.575" v="2092" actId="164"/>
          <ac:cxnSpMkLst>
            <pc:docMk/>
            <pc:sldMk cId="619313922" sldId="321"/>
            <ac:cxnSpMk id="267" creationId="{9E4D4B49-C1F4-A685-E590-B85ED02C5950}"/>
          </ac:cxnSpMkLst>
        </pc:cxnChg>
        <pc:cxnChg chg="add mod">
          <ac:chgData name="Riccardo Rossi" userId="cfd7839ca6e772a1" providerId="LiveId" clId="{14B15833-4E2F-4770-9B55-9ADC9D2ED7C8}" dt="2024-10-13T09:48:03.575" v="2092" actId="164"/>
          <ac:cxnSpMkLst>
            <pc:docMk/>
            <pc:sldMk cId="619313922" sldId="321"/>
            <ac:cxnSpMk id="272" creationId="{803E16AC-EC5B-2F57-569F-6964397F6E25}"/>
          </ac:cxnSpMkLst>
        </pc:cxnChg>
        <pc:cxnChg chg="add del mod">
          <ac:chgData name="Riccardo Rossi" userId="cfd7839ca6e772a1" providerId="LiveId" clId="{14B15833-4E2F-4770-9B55-9ADC9D2ED7C8}" dt="2024-10-13T09:45:32.937" v="2027" actId="478"/>
          <ac:cxnSpMkLst>
            <pc:docMk/>
            <pc:sldMk cId="619313922" sldId="321"/>
            <ac:cxnSpMk id="276" creationId="{CCCF26EA-1B45-D43B-4AC2-7B702B77AB5F}"/>
          </ac:cxnSpMkLst>
        </pc:cxnChg>
        <pc:cxnChg chg="add mod">
          <ac:chgData name="Riccardo Rossi" userId="cfd7839ca6e772a1" providerId="LiveId" clId="{14B15833-4E2F-4770-9B55-9ADC9D2ED7C8}" dt="2024-10-13T09:48:03.575" v="2092" actId="164"/>
          <ac:cxnSpMkLst>
            <pc:docMk/>
            <pc:sldMk cId="619313922" sldId="321"/>
            <ac:cxnSpMk id="287" creationId="{58C69612-12E7-4A73-D637-8CB6191B760F}"/>
          </ac:cxnSpMkLst>
        </pc:cxnChg>
        <pc:cxnChg chg="add mod">
          <ac:chgData name="Riccardo Rossi" userId="cfd7839ca6e772a1" providerId="LiveId" clId="{14B15833-4E2F-4770-9B55-9ADC9D2ED7C8}" dt="2024-10-13T09:48:03.575" v="2092" actId="164"/>
          <ac:cxnSpMkLst>
            <pc:docMk/>
            <pc:sldMk cId="619313922" sldId="321"/>
            <ac:cxnSpMk id="293" creationId="{E843C81C-783F-BA2C-E1D3-BDEA669FEBD2}"/>
          </ac:cxnSpMkLst>
        </pc:cxnChg>
        <pc:cxnChg chg="add mod">
          <ac:chgData name="Riccardo Rossi" userId="cfd7839ca6e772a1" providerId="LiveId" clId="{14B15833-4E2F-4770-9B55-9ADC9D2ED7C8}" dt="2024-10-13T09:48:03.575" v="2092" actId="164"/>
          <ac:cxnSpMkLst>
            <pc:docMk/>
            <pc:sldMk cId="619313922" sldId="321"/>
            <ac:cxnSpMk id="297" creationId="{B92A44AD-EA38-710E-A7DC-19385841EAAE}"/>
          </ac:cxnSpMkLst>
        </pc:cxnChg>
        <pc:cxnChg chg="add mod">
          <ac:chgData name="Riccardo Rossi" userId="cfd7839ca6e772a1" providerId="LiveId" clId="{14B15833-4E2F-4770-9B55-9ADC9D2ED7C8}" dt="2024-10-13T09:48:03.575" v="2092" actId="164"/>
          <ac:cxnSpMkLst>
            <pc:docMk/>
            <pc:sldMk cId="619313922" sldId="321"/>
            <ac:cxnSpMk id="308" creationId="{88D18197-1DDE-ED8E-0D1A-75F0F9FF4ADA}"/>
          </ac:cxnSpMkLst>
        </pc:cxnChg>
        <pc:cxnChg chg="add mod">
          <ac:chgData name="Riccardo Rossi" userId="cfd7839ca6e772a1" providerId="LiveId" clId="{14B15833-4E2F-4770-9B55-9ADC9D2ED7C8}" dt="2024-10-13T09:48:03.575" v="2092" actId="164"/>
          <ac:cxnSpMkLst>
            <pc:docMk/>
            <pc:sldMk cId="619313922" sldId="321"/>
            <ac:cxnSpMk id="313" creationId="{522B8A8B-1B06-23F7-CB6D-21747DE88F68}"/>
          </ac:cxnSpMkLst>
        </pc:cxnChg>
        <pc:cxnChg chg="add mod">
          <ac:chgData name="Riccardo Rossi" userId="cfd7839ca6e772a1" providerId="LiveId" clId="{14B15833-4E2F-4770-9B55-9ADC9D2ED7C8}" dt="2024-10-13T09:48:03.575" v="2092" actId="164"/>
          <ac:cxnSpMkLst>
            <pc:docMk/>
            <pc:sldMk cId="619313922" sldId="321"/>
            <ac:cxnSpMk id="318" creationId="{C667FE0D-B922-7181-EEB7-29FC8173D739}"/>
          </ac:cxnSpMkLst>
        </pc:cxnChg>
      </pc:sldChg>
      <pc:sldChg chg="addSp delSp modSp add del mod ord">
        <pc:chgData name="Riccardo Rossi" userId="cfd7839ca6e772a1" providerId="LiveId" clId="{14B15833-4E2F-4770-9B55-9ADC9D2ED7C8}" dt="2024-10-16T10:39:22.854" v="6038" actId="47"/>
        <pc:sldMkLst>
          <pc:docMk/>
          <pc:sldMk cId="1036187842" sldId="322"/>
        </pc:sldMkLst>
        <pc:spChg chg="mod">
          <ac:chgData name="Riccardo Rossi" userId="cfd7839ca6e772a1" providerId="LiveId" clId="{14B15833-4E2F-4770-9B55-9ADC9D2ED7C8}" dt="2024-10-14T08:42:22.438" v="4681" actId="1076"/>
          <ac:spMkLst>
            <pc:docMk/>
            <pc:sldMk cId="1036187842" sldId="322"/>
            <ac:spMk id="2" creationId="{81D3564E-4CC1-1399-05B5-FFDE2557321C}"/>
          </ac:spMkLst>
        </pc:spChg>
        <pc:spChg chg="add mod">
          <ac:chgData name="Riccardo Rossi" userId="cfd7839ca6e772a1" providerId="LiveId" clId="{14B15833-4E2F-4770-9B55-9ADC9D2ED7C8}" dt="2024-10-14T08:42:27.448" v="4682" actId="1076"/>
          <ac:spMkLst>
            <pc:docMk/>
            <pc:sldMk cId="1036187842" sldId="322"/>
            <ac:spMk id="3" creationId="{114DB6C5-4809-59B8-AD68-53312171CF7B}"/>
          </ac:spMkLst>
        </pc:spChg>
        <pc:spChg chg="del">
          <ac:chgData name="Riccardo Rossi" userId="cfd7839ca6e772a1" providerId="LiveId" clId="{14B15833-4E2F-4770-9B55-9ADC9D2ED7C8}" dt="2024-10-13T09:59:55.738" v="2556" actId="478"/>
          <ac:spMkLst>
            <pc:docMk/>
            <pc:sldMk cId="1036187842" sldId="322"/>
            <ac:spMk id="10" creationId="{1372AC22-9DF9-B235-6DAB-190EF8EF08BE}"/>
          </ac:spMkLst>
        </pc:spChg>
        <pc:spChg chg="add del mod">
          <ac:chgData name="Riccardo Rossi" userId="cfd7839ca6e772a1" providerId="LiveId" clId="{14B15833-4E2F-4770-9B55-9ADC9D2ED7C8}" dt="2024-10-14T08:41:46.936" v="4632" actId="207"/>
          <ac:spMkLst>
            <pc:docMk/>
            <pc:sldMk cId="1036187842" sldId="322"/>
            <ac:spMk id="12" creationId="{AA49EC43-FC14-21E9-5F01-615EF0833E0D}"/>
          </ac:spMkLst>
        </pc:spChg>
        <pc:spChg chg="add del mod">
          <ac:chgData name="Riccardo Rossi" userId="cfd7839ca6e772a1" providerId="LiveId" clId="{14B15833-4E2F-4770-9B55-9ADC9D2ED7C8}" dt="2024-10-14T08:41:34.147" v="4629" actId="1076"/>
          <ac:spMkLst>
            <pc:docMk/>
            <pc:sldMk cId="1036187842" sldId="322"/>
            <ac:spMk id="13" creationId="{01090610-8F60-B12D-4321-8A7B0CDD9483}"/>
          </ac:spMkLst>
        </pc:spChg>
        <pc:picChg chg="del">
          <ac:chgData name="Riccardo Rossi" userId="cfd7839ca6e772a1" providerId="LiveId" clId="{14B15833-4E2F-4770-9B55-9ADC9D2ED7C8}" dt="2024-10-13T09:59:55.738" v="2556" actId="478"/>
          <ac:picMkLst>
            <pc:docMk/>
            <pc:sldMk cId="1036187842" sldId="322"/>
            <ac:picMk id="3" creationId="{C8D27801-67FD-A3CF-9564-F4657CCB83CE}"/>
          </ac:picMkLst>
        </pc:picChg>
        <pc:picChg chg="add mod">
          <ac:chgData name="Riccardo Rossi" userId="cfd7839ca6e772a1" providerId="LiveId" clId="{14B15833-4E2F-4770-9B55-9ADC9D2ED7C8}" dt="2024-10-14T08:42:22.438" v="4681" actId="1076"/>
          <ac:picMkLst>
            <pc:docMk/>
            <pc:sldMk cId="1036187842" sldId="322"/>
            <ac:picMk id="7" creationId="{1E17330A-3C76-F4A6-7769-3C94E365B27F}"/>
          </ac:picMkLst>
        </pc:picChg>
        <pc:picChg chg="del">
          <ac:chgData name="Riccardo Rossi" userId="cfd7839ca6e772a1" providerId="LiveId" clId="{14B15833-4E2F-4770-9B55-9ADC9D2ED7C8}" dt="2024-10-13T09:59:55.738" v="2556" actId="478"/>
          <ac:picMkLst>
            <pc:docMk/>
            <pc:sldMk cId="1036187842" sldId="322"/>
            <ac:picMk id="8" creationId="{5AFC5181-3A23-F65C-1582-DB454E0D831A}"/>
          </ac:picMkLst>
        </pc:picChg>
        <pc:picChg chg="del">
          <ac:chgData name="Riccardo Rossi" userId="cfd7839ca6e772a1" providerId="LiveId" clId="{14B15833-4E2F-4770-9B55-9ADC9D2ED7C8}" dt="2024-10-13T09:59:53.936" v="2555" actId="478"/>
          <ac:picMkLst>
            <pc:docMk/>
            <pc:sldMk cId="1036187842" sldId="322"/>
            <ac:picMk id="14" creationId="{B9075A58-DFC4-CCB6-418C-25217E0DCC0D}"/>
          </ac:picMkLst>
        </pc:picChg>
      </pc:sldChg>
      <pc:sldChg chg="addSp delSp modSp add mod ord">
        <pc:chgData name="Riccardo Rossi" userId="cfd7839ca6e772a1" providerId="LiveId" clId="{14B15833-4E2F-4770-9B55-9ADC9D2ED7C8}" dt="2024-10-16T09:47:27.611" v="6001" actId="1076"/>
        <pc:sldMkLst>
          <pc:docMk/>
          <pc:sldMk cId="2967789502" sldId="323"/>
        </pc:sldMkLst>
        <pc:spChg chg="del">
          <ac:chgData name="Riccardo Rossi" userId="cfd7839ca6e772a1" providerId="LiveId" clId="{14B15833-4E2F-4770-9B55-9ADC9D2ED7C8}" dt="2024-10-13T10:16:31.375" v="3980" actId="478"/>
          <ac:spMkLst>
            <pc:docMk/>
            <pc:sldMk cId="2967789502" sldId="323"/>
            <ac:spMk id="2" creationId="{81D3564E-4CC1-1399-05B5-FFDE2557321C}"/>
          </ac:spMkLst>
        </pc:spChg>
        <pc:spChg chg="add mod">
          <ac:chgData name="Riccardo Rossi" userId="cfd7839ca6e772a1" providerId="LiveId" clId="{14B15833-4E2F-4770-9B55-9ADC9D2ED7C8}" dt="2024-10-16T09:47:04.825" v="5999" actId="14100"/>
          <ac:spMkLst>
            <pc:docMk/>
            <pc:sldMk cId="2967789502" sldId="323"/>
            <ac:spMk id="7" creationId="{5A81F0B1-6032-6F9D-2D1F-AABA4A87CEE6}"/>
          </ac:spMkLst>
        </pc:spChg>
        <pc:spChg chg="add del mod">
          <ac:chgData name="Riccardo Rossi" userId="cfd7839ca6e772a1" providerId="LiveId" clId="{14B15833-4E2F-4770-9B55-9ADC9D2ED7C8}" dt="2024-10-14T08:52:38.598" v="4956"/>
          <ac:spMkLst>
            <pc:docMk/>
            <pc:sldMk cId="2967789502" sldId="323"/>
            <ac:spMk id="11" creationId="{B08DADB5-A07B-9D8E-CFAF-1D96681B1D27}"/>
          </ac:spMkLst>
        </pc:spChg>
        <pc:spChg chg="add del mod">
          <ac:chgData name="Riccardo Rossi" userId="cfd7839ca6e772a1" providerId="LiveId" clId="{14B15833-4E2F-4770-9B55-9ADC9D2ED7C8}" dt="2024-10-16T09:46:03.748" v="5961" actId="478"/>
          <ac:spMkLst>
            <pc:docMk/>
            <pc:sldMk cId="2967789502" sldId="323"/>
            <ac:spMk id="13" creationId="{F3E46FF5-60CA-FCE6-906B-A69428D01699}"/>
          </ac:spMkLst>
        </pc:spChg>
        <pc:spChg chg="mod">
          <ac:chgData name="Riccardo Rossi" userId="cfd7839ca6e772a1" providerId="LiveId" clId="{14B15833-4E2F-4770-9B55-9ADC9D2ED7C8}" dt="2024-10-16T09:47:22.902" v="6000"/>
          <ac:spMkLst>
            <pc:docMk/>
            <pc:sldMk cId="2967789502" sldId="323"/>
            <ac:spMk id="15" creationId="{4A5C639F-55FC-A3D2-EFFA-5C69E95F5127}"/>
          </ac:spMkLst>
        </pc:spChg>
        <pc:spChg chg="add del mod">
          <ac:chgData name="Riccardo Rossi" userId="cfd7839ca6e772a1" providerId="LiveId" clId="{14B15833-4E2F-4770-9B55-9ADC9D2ED7C8}" dt="2024-10-16T09:46:08.613" v="5964" actId="478"/>
          <ac:spMkLst>
            <pc:docMk/>
            <pc:sldMk cId="2967789502" sldId="323"/>
            <ac:spMk id="16" creationId="{277098A0-DF3A-E2F1-1DAC-FD9668964FD4}"/>
          </ac:spMkLst>
        </pc:spChg>
        <pc:spChg chg="mod">
          <ac:chgData name="Riccardo Rossi" userId="cfd7839ca6e772a1" providerId="LiveId" clId="{14B15833-4E2F-4770-9B55-9ADC9D2ED7C8}" dt="2024-10-16T09:47:22.902" v="6000"/>
          <ac:spMkLst>
            <pc:docMk/>
            <pc:sldMk cId="2967789502" sldId="323"/>
            <ac:spMk id="19" creationId="{B7F519D3-3340-B71B-51DE-B75CCD41C979}"/>
          </ac:spMkLst>
        </pc:spChg>
        <pc:spChg chg="mod">
          <ac:chgData name="Riccardo Rossi" userId="cfd7839ca6e772a1" providerId="LiveId" clId="{14B15833-4E2F-4770-9B55-9ADC9D2ED7C8}" dt="2024-10-16T09:47:22.902" v="6000"/>
          <ac:spMkLst>
            <pc:docMk/>
            <pc:sldMk cId="2967789502" sldId="323"/>
            <ac:spMk id="20" creationId="{C6120D20-E80D-F013-88A8-A9C3C87B4F98}"/>
          </ac:spMkLst>
        </pc:spChg>
        <pc:grpChg chg="add mod">
          <ac:chgData name="Riccardo Rossi" userId="cfd7839ca6e772a1" providerId="LiveId" clId="{14B15833-4E2F-4770-9B55-9ADC9D2ED7C8}" dt="2024-10-16T09:47:27.611" v="6001" actId="1076"/>
          <ac:grpSpMkLst>
            <pc:docMk/>
            <pc:sldMk cId="2967789502" sldId="323"/>
            <ac:grpSpMk id="3" creationId="{77A68CE9-B0C4-38E7-E0F5-B30FDFF009AB}"/>
          </ac:grpSpMkLst>
        </pc:grpChg>
        <pc:grpChg chg="mod">
          <ac:chgData name="Riccardo Rossi" userId="cfd7839ca6e772a1" providerId="LiveId" clId="{14B15833-4E2F-4770-9B55-9ADC9D2ED7C8}" dt="2024-10-16T09:47:22.902" v="6000"/>
          <ac:grpSpMkLst>
            <pc:docMk/>
            <pc:sldMk cId="2967789502" sldId="323"/>
            <ac:grpSpMk id="11" creationId="{CDE06657-7B4A-AB90-5FC1-FA402693E71F}"/>
          </ac:grpSpMkLst>
        </pc:grpChg>
        <pc:picChg chg="add del mod">
          <ac:chgData name="Riccardo Rossi" userId="cfd7839ca6e772a1" providerId="LiveId" clId="{14B15833-4E2F-4770-9B55-9ADC9D2ED7C8}" dt="2024-10-16T09:45:47.516" v="5918" actId="478"/>
          <ac:picMkLst>
            <pc:docMk/>
            <pc:sldMk cId="2967789502" sldId="323"/>
            <ac:picMk id="2" creationId="{7C2C4F41-DFB6-557A-E541-F0238F341A11}"/>
          </ac:picMkLst>
        </pc:picChg>
        <pc:picChg chg="add del mod">
          <ac:chgData name="Riccardo Rossi" userId="cfd7839ca6e772a1" providerId="LiveId" clId="{14B15833-4E2F-4770-9B55-9ADC9D2ED7C8}" dt="2024-10-14T08:50:02.611" v="4685" actId="478"/>
          <ac:picMkLst>
            <pc:docMk/>
            <pc:sldMk cId="2967789502" sldId="323"/>
            <ac:picMk id="3" creationId="{3E4221D0-CE2D-2125-CBF4-0542E910B821}"/>
          </ac:picMkLst>
        </pc:picChg>
        <pc:picChg chg="mod">
          <ac:chgData name="Riccardo Rossi" userId="cfd7839ca6e772a1" providerId="LiveId" clId="{14B15833-4E2F-4770-9B55-9ADC9D2ED7C8}" dt="2024-10-16T09:47:22.902" v="6000"/>
          <ac:picMkLst>
            <pc:docMk/>
            <pc:sldMk cId="2967789502" sldId="323"/>
            <ac:picMk id="8" creationId="{934C0B36-A09D-513C-8F34-9B53C04200BC}"/>
          </ac:picMkLst>
        </pc:picChg>
        <pc:picChg chg="add mod">
          <ac:chgData name="Riccardo Rossi" userId="cfd7839ca6e772a1" providerId="LiveId" clId="{14B15833-4E2F-4770-9B55-9ADC9D2ED7C8}" dt="2024-10-16T09:46:37.102" v="5971" actId="1076"/>
          <ac:picMkLst>
            <pc:docMk/>
            <pc:sldMk cId="2967789502" sldId="323"/>
            <ac:picMk id="10" creationId="{930BD3E4-A608-9A23-C7C0-B93FE450F04E}"/>
          </ac:picMkLst>
        </pc:picChg>
        <pc:picChg chg="add del mod">
          <ac:chgData name="Riccardo Rossi" userId="cfd7839ca6e772a1" providerId="LiveId" clId="{14B15833-4E2F-4770-9B55-9ADC9D2ED7C8}" dt="2024-10-16T09:46:04.571" v="5962" actId="478"/>
          <ac:picMkLst>
            <pc:docMk/>
            <pc:sldMk cId="2967789502" sldId="323"/>
            <ac:picMk id="12" creationId="{A41BECC3-604F-DAAE-4A9C-D2DB89AA9C35}"/>
          </ac:picMkLst>
        </pc:picChg>
        <pc:picChg chg="add del mod">
          <ac:chgData name="Riccardo Rossi" userId="cfd7839ca6e772a1" providerId="LiveId" clId="{14B15833-4E2F-4770-9B55-9ADC9D2ED7C8}" dt="2024-10-16T09:46:05.156" v="5963" actId="478"/>
          <ac:picMkLst>
            <pc:docMk/>
            <pc:sldMk cId="2967789502" sldId="323"/>
            <ac:picMk id="14" creationId="{37E5BE05-67C9-2E25-3229-3BE8C1573D57}"/>
          </ac:picMkLst>
        </pc:picChg>
        <pc:picChg chg="mod">
          <ac:chgData name="Riccardo Rossi" userId="cfd7839ca6e772a1" providerId="LiveId" clId="{14B15833-4E2F-4770-9B55-9ADC9D2ED7C8}" dt="2024-10-16T09:47:22.902" v="6000"/>
          <ac:picMkLst>
            <pc:docMk/>
            <pc:sldMk cId="2967789502" sldId="323"/>
            <ac:picMk id="17" creationId="{8DFDDC46-B936-F13C-8849-D7B2932060D5}"/>
          </ac:picMkLst>
        </pc:picChg>
        <pc:picChg chg="mod">
          <ac:chgData name="Riccardo Rossi" userId="cfd7839ca6e772a1" providerId="LiveId" clId="{14B15833-4E2F-4770-9B55-9ADC9D2ED7C8}" dt="2024-10-16T09:47:22.902" v="6000"/>
          <ac:picMkLst>
            <pc:docMk/>
            <pc:sldMk cId="2967789502" sldId="323"/>
            <ac:picMk id="18" creationId="{ED104040-7CB3-326D-381A-7C4FA5600C04}"/>
          </ac:picMkLst>
        </pc:picChg>
        <pc:cxnChg chg="add del mod">
          <ac:chgData name="Riccardo Rossi" userId="cfd7839ca6e772a1" providerId="LiveId" clId="{14B15833-4E2F-4770-9B55-9ADC9D2ED7C8}" dt="2024-10-16T09:46:01.570" v="5960" actId="478"/>
          <ac:cxnSpMkLst>
            <pc:docMk/>
            <pc:sldMk cId="2967789502" sldId="323"/>
            <ac:cxnSpMk id="9" creationId="{2A6CA041-57E7-A038-F837-0B86BF43B7D6}"/>
          </ac:cxnSpMkLst>
        </pc:cxnChg>
      </pc:sldChg>
      <pc:sldChg chg="delSp modSp add del mod">
        <pc:chgData name="Riccardo Rossi" userId="cfd7839ca6e772a1" providerId="LiveId" clId="{14B15833-4E2F-4770-9B55-9ADC9D2ED7C8}" dt="2024-10-16T10:39:19.157" v="6037" actId="47"/>
        <pc:sldMkLst>
          <pc:docMk/>
          <pc:sldMk cId="586924316" sldId="324"/>
        </pc:sldMkLst>
        <pc:spChg chg="del">
          <ac:chgData name="Riccardo Rossi" userId="cfd7839ca6e772a1" providerId="LiveId" clId="{14B15833-4E2F-4770-9B55-9ADC9D2ED7C8}" dt="2024-10-13T10:08:45.881" v="3650" actId="478"/>
          <ac:spMkLst>
            <pc:docMk/>
            <pc:sldMk cId="586924316" sldId="324"/>
            <ac:spMk id="3" creationId="{8CB71665-276E-31D0-49FD-1B100E79DD69}"/>
          </ac:spMkLst>
        </pc:spChg>
        <pc:spChg chg="mod">
          <ac:chgData name="Riccardo Rossi" userId="cfd7839ca6e772a1" providerId="LiveId" clId="{14B15833-4E2F-4770-9B55-9ADC9D2ED7C8}" dt="2024-10-13T10:08:59.812" v="3699" actId="1076"/>
          <ac:spMkLst>
            <pc:docMk/>
            <pc:sldMk cId="586924316" sldId="324"/>
            <ac:spMk id="6" creationId="{D4CA09AA-913B-3860-79E0-AF3F64B1EB6F}"/>
          </ac:spMkLst>
        </pc:spChg>
        <pc:spChg chg="del mod">
          <ac:chgData name="Riccardo Rossi" userId="cfd7839ca6e772a1" providerId="LiveId" clId="{14B15833-4E2F-4770-9B55-9ADC9D2ED7C8}" dt="2024-10-13T10:08:48.566" v="3652" actId="478"/>
          <ac:spMkLst>
            <pc:docMk/>
            <pc:sldMk cId="586924316" sldId="324"/>
            <ac:spMk id="7" creationId="{55D50E57-8B87-E55F-CF54-821701FCAA0F}"/>
          </ac:spMkLst>
        </pc:spChg>
      </pc:sldChg>
      <pc:sldChg chg="add del">
        <pc:chgData name="Riccardo Rossi" userId="cfd7839ca6e772a1" providerId="LiveId" clId="{14B15833-4E2F-4770-9B55-9ADC9D2ED7C8}" dt="2024-10-13T10:00:31.774" v="2591" actId="47"/>
        <pc:sldMkLst>
          <pc:docMk/>
          <pc:sldMk cId="1697222520" sldId="324"/>
        </pc:sldMkLst>
      </pc:sldChg>
      <pc:sldChg chg="new del">
        <pc:chgData name="Riccardo Rossi" userId="cfd7839ca6e772a1" providerId="LiveId" clId="{14B15833-4E2F-4770-9B55-9ADC9D2ED7C8}" dt="2024-10-13T10:08:39.631" v="3648" actId="680"/>
        <pc:sldMkLst>
          <pc:docMk/>
          <pc:sldMk cId="2632019025" sldId="324"/>
        </pc:sldMkLst>
      </pc:sldChg>
      <pc:sldChg chg="modSp add mod">
        <pc:chgData name="Riccardo Rossi" userId="cfd7839ca6e772a1" providerId="LiveId" clId="{14B15833-4E2F-4770-9B55-9ADC9D2ED7C8}" dt="2024-10-16T10:37:10.267" v="6017"/>
        <pc:sldMkLst>
          <pc:docMk/>
          <pc:sldMk cId="2040288368" sldId="325"/>
        </pc:sldMkLst>
        <pc:spChg chg="mod">
          <ac:chgData name="Riccardo Rossi" userId="cfd7839ca6e772a1" providerId="LiveId" clId="{14B15833-4E2F-4770-9B55-9ADC9D2ED7C8}" dt="2024-10-16T10:37:10.267" v="6017"/>
          <ac:spMkLst>
            <pc:docMk/>
            <pc:sldMk cId="2040288368" sldId="325"/>
            <ac:spMk id="32" creationId="{4CAF52E9-3893-AF77-B923-F8643C57D352}"/>
          </ac:spMkLst>
        </pc:spChg>
      </pc:sldChg>
      <pc:sldChg chg="modSp add mod">
        <pc:chgData name="Riccardo Rossi" userId="cfd7839ca6e772a1" providerId="LiveId" clId="{14B15833-4E2F-4770-9B55-9ADC9D2ED7C8}" dt="2024-10-16T10:37:13.237" v="6018"/>
        <pc:sldMkLst>
          <pc:docMk/>
          <pc:sldMk cId="134490560" sldId="326"/>
        </pc:sldMkLst>
        <pc:spChg chg="mod">
          <ac:chgData name="Riccardo Rossi" userId="cfd7839ca6e772a1" providerId="LiveId" clId="{14B15833-4E2F-4770-9B55-9ADC9D2ED7C8}" dt="2024-10-16T10:37:13.237" v="6018"/>
          <ac:spMkLst>
            <pc:docMk/>
            <pc:sldMk cId="134490560" sldId="326"/>
            <ac:spMk id="32" creationId="{4CAF52E9-3893-AF77-B923-F8643C57D352}"/>
          </ac:spMkLst>
        </pc:spChg>
      </pc:sldChg>
      <pc:sldChg chg="modSp add mod">
        <pc:chgData name="Riccardo Rossi" userId="cfd7839ca6e772a1" providerId="LiveId" clId="{14B15833-4E2F-4770-9B55-9ADC9D2ED7C8}" dt="2024-10-16T10:37:18.139" v="6019"/>
        <pc:sldMkLst>
          <pc:docMk/>
          <pc:sldMk cId="2905926487" sldId="327"/>
        </pc:sldMkLst>
        <pc:spChg chg="mod">
          <ac:chgData name="Riccardo Rossi" userId="cfd7839ca6e772a1" providerId="LiveId" clId="{14B15833-4E2F-4770-9B55-9ADC9D2ED7C8}" dt="2024-10-16T10:37:18.139" v="6019"/>
          <ac:spMkLst>
            <pc:docMk/>
            <pc:sldMk cId="2905926487" sldId="327"/>
            <ac:spMk id="32" creationId="{4CAF52E9-3893-AF77-B923-F8643C57D352}"/>
          </ac:spMkLst>
        </pc:spChg>
      </pc:sldChg>
      <pc:sldChg chg="modSp add mod">
        <pc:chgData name="Riccardo Rossi" userId="cfd7839ca6e772a1" providerId="LiveId" clId="{14B15833-4E2F-4770-9B55-9ADC9D2ED7C8}" dt="2024-10-16T10:37:26.531" v="6026" actId="20577"/>
        <pc:sldMkLst>
          <pc:docMk/>
          <pc:sldMk cId="3478788792" sldId="328"/>
        </pc:sldMkLst>
        <pc:spChg chg="mod">
          <ac:chgData name="Riccardo Rossi" userId="cfd7839ca6e772a1" providerId="LiveId" clId="{14B15833-4E2F-4770-9B55-9ADC9D2ED7C8}" dt="2024-10-16T10:37:26.531" v="6026" actId="20577"/>
          <ac:spMkLst>
            <pc:docMk/>
            <pc:sldMk cId="3478788792" sldId="328"/>
            <ac:spMk id="32" creationId="{4CAF52E9-3893-AF77-B923-F8643C57D352}"/>
          </ac:spMkLst>
        </pc:spChg>
      </pc:sldChg>
      <pc:sldChg chg="modSp add mod ord">
        <pc:chgData name="Riccardo Rossi" userId="cfd7839ca6e772a1" providerId="LiveId" clId="{14B15833-4E2F-4770-9B55-9ADC9D2ED7C8}" dt="2024-10-16T09:43:58.431" v="5568" actId="20577"/>
        <pc:sldMkLst>
          <pc:docMk/>
          <pc:sldMk cId="1192425753" sldId="329"/>
        </pc:sldMkLst>
        <pc:spChg chg="mod">
          <ac:chgData name="Riccardo Rossi" userId="cfd7839ca6e772a1" providerId="LiveId" clId="{14B15833-4E2F-4770-9B55-9ADC9D2ED7C8}" dt="2024-10-16T09:43:58.431" v="5568" actId="20577"/>
          <ac:spMkLst>
            <pc:docMk/>
            <pc:sldMk cId="1192425753" sldId="329"/>
            <ac:spMk id="32" creationId="{4CAF52E9-3893-AF77-B923-F8643C57D352}"/>
          </ac:spMkLst>
        </pc:spChg>
      </pc:sldChg>
      <pc:sldChg chg="modSp add mod">
        <pc:chgData name="Riccardo Rossi" userId="cfd7839ca6e772a1" providerId="LiveId" clId="{14B15833-4E2F-4770-9B55-9ADC9D2ED7C8}" dt="2024-10-16T10:37:35.745" v="6031" actId="20577"/>
        <pc:sldMkLst>
          <pc:docMk/>
          <pc:sldMk cId="646929721" sldId="330"/>
        </pc:sldMkLst>
        <pc:spChg chg="mod">
          <ac:chgData name="Riccardo Rossi" userId="cfd7839ca6e772a1" providerId="LiveId" clId="{14B15833-4E2F-4770-9B55-9ADC9D2ED7C8}" dt="2024-10-16T10:37:35.745" v="6031" actId="20577"/>
          <ac:spMkLst>
            <pc:docMk/>
            <pc:sldMk cId="646929721" sldId="330"/>
            <ac:spMk id="32" creationId="{4CAF52E9-3893-AF77-B923-F8643C57D352}"/>
          </ac:spMkLst>
        </pc:spChg>
      </pc:sldChg>
      <pc:sldChg chg="modSp add mod">
        <pc:chgData name="Riccardo Rossi" userId="cfd7839ca6e772a1" providerId="LiveId" clId="{14B15833-4E2F-4770-9B55-9ADC9D2ED7C8}" dt="2024-10-16T10:37:47.534" v="6036" actId="20577"/>
        <pc:sldMkLst>
          <pc:docMk/>
          <pc:sldMk cId="138664178" sldId="331"/>
        </pc:sldMkLst>
        <pc:spChg chg="mod">
          <ac:chgData name="Riccardo Rossi" userId="cfd7839ca6e772a1" providerId="LiveId" clId="{14B15833-4E2F-4770-9B55-9ADC9D2ED7C8}" dt="2024-10-16T10:37:47.534" v="6036" actId="20577"/>
          <ac:spMkLst>
            <pc:docMk/>
            <pc:sldMk cId="138664178" sldId="331"/>
            <ac:spMk id="32" creationId="{4CAF52E9-3893-AF77-B923-F8643C57D352}"/>
          </ac:spMkLst>
        </pc:spChg>
      </pc:sldChg>
      <pc:sldChg chg="add del">
        <pc:chgData name="Riccardo Rossi" userId="cfd7839ca6e772a1" providerId="LiveId" clId="{14B15833-4E2F-4770-9B55-9ADC9D2ED7C8}" dt="2024-10-14T08:37:21.556" v="4404" actId="47"/>
        <pc:sldMkLst>
          <pc:docMk/>
          <pc:sldMk cId="1559290753" sldId="332"/>
        </pc:sldMkLst>
      </pc:sldChg>
      <pc:sldChg chg="add del">
        <pc:chgData name="Riccardo Rossi" userId="cfd7839ca6e772a1" providerId="LiveId" clId="{14B15833-4E2F-4770-9B55-9ADC9D2ED7C8}" dt="2024-10-19T14:06:12.579" v="7824" actId="47"/>
        <pc:sldMkLst>
          <pc:docMk/>
          <pc:sldMk cId="4111726289" sldId="332"/>
        </pc:sldMkLst>
      </pc:sldChg>
      <pc:sldChg chg="delSp modSp add mod">
        <pc:chgData name="Riccardo Rossi" userId="cfd7839ca6e772a1" providerId="LiveId" clId="{14B15833-4E2F-4770-9B55-9ADC9D2ED7C8}" dt="2024-10-17T08:53:30.247" v="7149" actId="20577"/>
        <pc:sldMkLst>
          <pc:docMk/>
          <pc:sldMk cId="1194079965" sldId="333"/>
        </pc:sldMkLst>
        <pc:spChg chg="mod">
          <ac:chgData name="Riccardo Rossi" userId="cfd7839ca6e772a1" providerId="LiveId" clId="{14B15833-4E2F-4770-9B55-9ADC9D2ED7C8}" dt="2024-10-17T08:53:30.247" v="7149" actId="20577"/>
          <ac:spMkLst>
            <pc:docMk/>
            <pc:sldMk cId="1194079965" sldId="333"/>
            <ac:spMk id="3" creationId="{8CB71665-276E-31D0-49FD-1B100E79DD69}"/>
          </ac:spMkLst>
        </pc:spChg>
        <pc:spChg chg="mod">
          <ac:chgData name="Riccardo Rossi" userId="cfd7839ca6e772a1" providerId="LiveId" clId="{14B15833-4E2F-4770-9B55-9ADC9D2ED7C8}" dt="2024-10-16T15:31:43.924" v="6477" actId="20577"/>
          <ac:spMkLst>
            <pc:docMk/>
            <pc:sldMk cId="1194079965" sldId="333"/>
            <ac:spMk id="6" creationId="{D4CA09AA-913B-3860-79E0-AF3F64B1EB6F}"/>
          </ac:spMkLst>
        </pc:spChg>
        <pc:spChg chg="del">
          <ac:chgData name="Riccardo Rossi" userId="cfd7839ca6e772a1" providerId="LiveId" clId="{14B15833-4E2F-4770-9B55-9ADC9D2ED7C8}" dt="2024-10-16T15:31:58.945" v="6479" actId="478"/>
          <ac:spMkLst>
            <pc:docMk/>
            <pc:sldMk cId="1194079965" sldId="333"/>
            <ac:spMk id="128" creationId="{2B63DAF6-F2F0-0AA9-F189-438CF45AF733}"/>
          </ac:spMkLst>
        </pc:spChg>
        <pc:grpChg chg="del">
          <ac:chgData name="Riccardo Rossi" userId="cfd7839ca6e772a1" providerId="LiveId" clId="{14B15833-4E2F-4770-9B55-9ADC9D2ED7C8}" dt="2024-10-16T15:31:55.477" v="6478" actId="478"/>
          <ac:grpSpMkLst>
            <pc:docMk/>
            <pc:sldMk cId="1194079965" sldId="333"/>
            <ac:grpSpMk id="126" creationId="{7805A0FD-B343-BE2E-C63E-49BA0C2BFD8A}"/>
          </ac:grpSpMkLst>
        </pc:grpChg>
        <pc:cxnChg chg="mod">
          <ac:chgData name="Riccardo Rossi" userId="cfd7839ca6e772a1" providerId="LiveId" clId="{14B15833-4E2F-4770-9B55-9ADC9D2ED7C8}" dt="2024-10-16T15:31:55.477" v="6478" actId="478"/>
          <ac:cxnSpMkLst>
            <pc:docMk/>
            <pc:sldMk cId="1194079965" sldId="333"/>
            <ac:cxnSpMk id="11" creationId="{1F3FB7E8-A7E7-15E7-F1ED-9C0FCD9C0940}"/>
          </ac:cxnSpMkLst>
        </pc:cxnChg>
        <pc:cxnChg chg="mod">
          <ac:chgData name="Riccardo Rossi" userId="cfd7839ca6e772a1" providerId="LiveId" clId="{14B15833-4E2F-4770-9B55-9ADC9D2ED7C8}" dt="2024-10-16T15:31:55.477" v="6478" actId="478"/>
          <ac:cxnSpMkLst>
            <pc:docMk/>
            <pc:sldMk cId="1194079965" sldId="333"/>
            <ac:cxnSpMk id="12" creationId="{90A84969-0210-58F4-9B10-4E1D584168A5}"/>
          </ac:cxnSpMkLst>
        </pc:cxnChg>
        <pc:cxnChg chg="mod">
          <ac:chgData name="Riccardo Rossi" userId="cfd7839ca6e772a1" providerId="LiveId" clId="{14B15833-4E2F-4770-9B55-9ADC9D2ED7C8}" dt="2024-10-16T15:31:55.477" v="6478" actId="478"/>
          <ac:cxnSpMkLst>
            <pc:docMk/>
            <pc:sldMk cId="1194079965" sldId="333"/>
            <ac:cxnSpMk id="39" creationId="{B03B7546-964E-ED6B-4E01-21CDB683BCE4}"/>
          </ac:cxnSpMkLst>
        </pc:cxnChg>
        <pc:cxnChg chg="mod">
          <ac:chgData name="Riccardo Rossi" userId="cfd7839ca6e772a1" providerId="LiveId" clId="{14B15833-4E2F-4770-9B55-9ADC9D2ED7C8}" dt="2024-10-16T15:31:55.477" v="6478" actId="478"/>
          <ac:cxnSpMkLst>
            <pc:docMk/>
            <pc:sldMk cId="1194079965" sldId="333"/>
            <ac:cxnSpMk id="91" creationId="{97ABBE9F-019E-9E26-D91D-2C7BDF02B532}"/>
          </ac:cxnSpMkLst>
        </pc:cxnChg>
        <pc:cxnChg chg="mod">
          <ac:chgData name="Riccardo Rossi" userId="cfd7839ca6e772a1" providerId="LiveId" clId="{14B15833-4E2F-4770-9B55-9ADC9D2ED7C8}" dt="2024-10-16T15:31:55.477" v="6478" actId="478"/>
          <ac:cxnSpMkLst>
            <pc:docMk/>
            <pc:sldMk cId="1194079965" sldId="333"/>
            <ac:cxnSpMk id="94" creationId="{FA34067D-B938-BF6F-DB07-6D5AB7BB0CD5}"/>
          </ac:cxnSpMkLst>
        </pc:cxnChg>
        <pc:cxnChg chg="mod">
          <ac:chgData name="Riccardo Rossi" userId="cfd7839ca6e772a1" providerId="LiveId" clId="{14B15833-4E2F-4770-9B55-9ADC9D2ED7C8}" dt="2024-10-16T15:31:55.477" v="6478" actId="478"/>
          <ac:cxnSpMkLst>
            <pc:docMk/>
            <pc:sldMk cId="1194079965" sldId="333"/>
            <ac:cxnSpMk id="97" creationId="{1606617E-02D9-E45F-7988-59F4A9C4D7F4}"/>
          </ac:cxnSpMkLst>
        </pc:cxnChg>
        <pc:cxnChg chg="mod">
          <ac:chgData name="Riccardo Rossi" userId="cfd7839ca6e772a1" providerId="LiveId" clId="{14B15833-4E2F-4770-9B55-9ADC9D2ED7C8}" dt="2024-10-16T15:31:55.477" v="6478" actId="478"/>
          <ac:cxnSpMkLst>
            <pc:docMk/>
            <pc:sldMk cId="1194079965" sldId="333"/>
            <ac:cxnSpMk id="100" creationId="{846B6B61-98B5-F7CB-B477-7D2C4E3CEC2B}"/>
          </ac:cxnSpMkLst>
        </pc:cxnChg>
        <pc:cxnChg chg="mod">
          <ac:chgData name="Riccardo Rossi" userId="cfd7839ca6e772a1" providerId="LiveId" clId="{14B15833-4E2F-4770-9B55-9ADC9D2ED7C8}" dt="2024-10-16T15:31:55.477" v="6478" actId="478"/>
          <ac:cxnSpMkLst>
            <pc:docMk/>
            <pc:sldMk cId="1194079965" sldId="333"/>
            <ac:cxnSpMk id="103" creationId="{A0F428A7-829B-E78B-C54C-09283D45EC61}"/>
          </ac:cxnSpMkLst>
        </pc:cxnChg>
        <pc:cxnChg chg="mod">
          <ac:chgData name="Riccardo Rossi" userId="cfd7839ca6e772a1" providerId="LiveId" clId="{14B15833-4E2F-4770-9B55-9ADC9D2ED7C8}" dt="2024-10-16T15:31:55.477" v="6478" actId="478"/>
          <ac:cxnSpMkLst>
            <pc:docMk/>
            <pc:sldMk cId="1194079965" sldId="333"/>
            <ac:cxnSpMk id="106" creationId="{6132243D-3B2E-F7AD-34A5-ECFFEE3871DB}"/>
          </ac:cxnSpMkLst>
        </pc:cxnChg>
      </pc:sldChg>
      <pc:sldChg chg="addSp delSp modSp add mod">
        <pc:chgData name="Riccardo Rossi" userId="cfd7839ca6e772a1" providerId="LiveId" clId="{14B15833-4E2F-4770-9B55-9ADC9D2ED7C8}" dt="2024-10-19T07:26:10.917" v="7616" actId="1076"/>
        <pc:sldMkLst>
          <pc:docMk/>
          <pc:sldMk cId="4047556023" sldId="334"/>
        </pc:sldMkLst>
        <pc:spChg chg="mod">
          <ac:chgData name="Riccardo Rossi" userId="cfd7839ca6e772a1" providerId="LiveId" clId="{14B15833-4E2F-4770-9B55-9ADC9D2ED7C8}" dt="2024-10-19T07:25:05.680" v="7606" actId="20577"/>
          <ac:spMkLst>
            <pc:docMk/>
            <pc:sldMk cId="4047556023" sldId="334"/>
            <ac:spMk id="2" creationId="{071EFE92-6FF0-7452-2DF1-436D40436CE2}"/>
          </ac:spMkLst>
        </pc:spChg>
        <pc:spChg chg="add mod">
          <ac:chgData name="Riccardo Rossi" userId="cfd7839ca6e772a1" providerId="LiveId" clId="{14B15833-4E2F-4770-9B55-9ADC9D2ED7C8}" dt="2024-10-19T07:25:54.739" v="7614" actId="164"/>
          <ac:spMkLst>
            <pc:docMk/>
            <pc:sldMk cId="4047556023" sldId="334"/>
            <ac:spMk id="3" creationId="{07F128AE-2C75-EC2D-F861-C5B5DBF0DF40}"/>
          </ac:spMkLst>
        </pc:spChg>
        <pc:spChg chg="add mod">
          <ac:chgData name="Riccardo Rossi" userId="cfd7839ca6e772a1" providerId="LiveId" clId="{14B15833-4E2F-4770-9B55-9ADC9D2ED7C8}" dt="2024-10-19T07:25:54.739" v="7614" actId="164"/>
          <ac:spMkLst>
            <pc:docMk/>
            <pc:sldMk cId="4047556023" sldId="334"/>
            <ac:spMk id="6" creationId="{AD4F407F-67CD-5CB4-5C51-5DBEF7A5E19B}"/>
          </ac:spMkLst>
        </pc:spChg>
        <pc:spChg chg="add mod">
          <ac:chgData name="Riccardo Rossi" userId="cfd7839ca6e772a1" providerId="LiveId" clId="{14B15833-4E2F-4770-9B55-9ADC9D2ED7C8}" dt="2024-10-19T07:25:54.739" v="7614" actId="164"/>
          <ac:spMkLst>
            <pc:docMk/>
            <pc:sldMk cId="4047556023" sldId="334"/>
            <ac:spMk id="8" creationId="{AFF48930-BD84-4EA9-E527-BC8D0FB2579F}"/>
          </ac:spMkLst>
        </pc:spChg>
        <pc:spChg chg="add mod">
          <ac:chgData name="Riccardo Rossi" userId="cfd7839ca6e772a1" providerId="LiveId" clId="{14B15833-4E2F-4770-9B55-9ADC9D2ED7C8}" dt="2024-10-19T07:26:10.917" v="7616" actId="1076"/>
          <ac:spMkLst>
            <pc:docMk/>
            <pc:sldMk cId="4047556023" sldId="334"/>
            <ac:spMk id="11" creationId="{CC66CB80-8083-5BBB-6FC5-C262B277A040}"/>
          </ac:spMkLst>
        </pc:spChg>
        <pc:spChg chg="add mod">
          <ac:chgData name="Riccardo Rossi" userId="cfd7839ca6e772a1" providerId="LiveId" clId="{14B15833-4E2F-4770-9B55-9ADC9D2ED7C8}" dt="2024-10-19T07:25:54.739" v="7614" actId="164"/>
          <ac:spMkLst>
            <pc:docMk/>
            <pc:sldMk cId="4047556023" sldId="334"/>
            <ac:spMk id="12" creationId="{B4BF35E1-935C-E108-A6A4-ED7ED053AA9C}"/>
          </ac:spMkLst>
        </pc:spChg>
        <pc:spChg chg="add mod">
          <ac:chgData name="Riccardo Rossi" userId="cfd7839ca6e772a1" providerId="LiveId" clId="{14B15833-4E2F-4770-9B55-9ADC9D2ED7C8}" dt="2024-10-19T07:25:54.739" v="7614" actId="164"/>
          <ac:spMkLst>
            <pc:docMk/>
            <pc:sldMk cId="4047556023" sldId="334"/>
            <ac:spMk id="13" creationId="{6477B099-47E0-6766-2492-4EEAB674B78C}"/>
          </ac:spMkLst>
        </pc:spChg>
        <pc:spChg chg="add mod">
          <ac:chgData name="Riccardo Rossi" userId="cfd7839ca6e772a1" providerId="LiveId" clId="{14B15833-4E2F-4770-9B55-9ADC9D2ED7C8}" dt="2024-10-19T07:26:10.917" v="7616" actId="1076"/>
          <ac:spMkLst>
            <pc:docMk/>
            <pc:sldMk cId="4047556023" sldId="334"/>
            <ac:spMk id="17" creationId="{62569AC5-389F-817F-811B-F87967198413}"/>
          </ac:spMkLst>
        </pc:spChg>
        <pc:spChg chg="add mod">
          <ac:chgData name="Riccardo Rossi" userId="cfd7839ca6e772a1" providerId="LiveId" clId="{14B15833-4E2F-4770-9B55-9ADC9D2ED7C8}" dt="2024-10-19T07:25:49.594" v="7613" actId="164"/>
          <ac:spMkLst>
            <pc:docMk/>
            <pc:sldMk cId="4047556023" sldId="334"/>
            <ac:spMk id="20" creationId="{4D77BA67-7223-CF8D-D938-D0D125E942CA}"/>
          </ac:spMkLst>
        </pc:spChg>
        <pc:spChg chg="del">
          <ac:chgData name="Riccardo Rossi" userId="cfd7839ca6e772a1" providerId="LiveId" clId="{14B15833-4E2F-4770-9B55-9ADC9D2ED7C8}" dt="2024-10-19T07:25:08.777" v="7607" actId="478"/>
          <ac:spMkLst>
            <pc:docMk/>
            <pc:sldMk cId="4047556023" sldId="334"/>
            <ac:spMk id="24" creationId="{744F6E64-FD54-AFAB-C6FB-81A3B04A2D50}"/>
          </ac:spMkLst>
        </pc:spChg>
        <pc:spChg chg="add mod">
          <ac:chgData name="Riccardo Rossi" userId="cfd7839ca6e772a1" providerId="LiveId" clId="{14B15833-4E2F-4770-9B55-9ADC9D2ED7C8}" dt="2024-10-19T07:25:49.594" v="7613" actId="164"/>
          <ac:spMkLst>
            <pc:docMk/>
            <pc:sldMk cId="4047556023" sldId="334"/>
            <ac:spMk id="26" creationId="{58DAEBCE-FA79-222A-AE6D-B270DCF11786}"/>
          </ac:spMkLst>
        </pc:spChg>
        <pc:spChg chg="del">
          <ac:chgData name="Riccardo Rossi" userId="cfd7839ca6e772a1" providerId="LiveId" clId="{14B15833-4E2F-4770-9B55-9ADC9D2ED7C8}" dt="2024-10-19T07:25:08.777" v="7607" actId="478"/>
          <ac:spMkLst>
            <pc:docMk/>
            <pc:sldMk cId="4047556023" sldId="334"/>
            <ac:spMk id="27" creationId="{12FCD87E-EAD2-AF41-197F-240B2C70A3C3}"/>
          </ac:spMkLst>
        </pc:spChg>
        <pc:spChg chg="add mod">
          <ac:chgData name="Riccardo Rossi" userId="cfd7839ca6e772a1" providerId="LiveId" clId="{14B15833-4E2F-4770-9B55-9ADC9D2ED7C8}" dt="2024-10-19T07:25:49.594" v="7613" actId="164"/>
          <ac:spMkLst>
            <pc:docMk/>
            <pc:sldMk cId="4047556023" sldId="334"/>
            <ac:spMk id="28" creationId="{7C32AE46-4F0B-35E7-9553-CD2F26784720}"/>
          </ac:spMkLst>
        </pc:spChg>
        <pc:spChg chg="add mod">
          <ac:chgData name="Riccardo Rossi" userId="cfd7839ca6e772a1" providerId="LiveId" clId="{14B15833-4E2F-4770-9B55-9ADC9D2ED7C8}" dt="2024-10-19T07:25:49.594" v="7613" actId="164"/>
          <ac:spMkLst>
            <pc:docMk/>
            <pc:sldMk cId="4047556023" sldId="334"/>
            <ac:spMk id="29" creationId="{AA135DB4-978B-2D8C-5819-CAF573C7C3AC}"/>
          </ac:spMkLst>
        </pc:spChg>
        <pc:grpChg chg="del">
          <ac:chgData name="Riccardo Rossi" userId="cfd7839ca6e772a1" providerId="LiveId" clId="{14B15833-4E2F-4770-9B55-9ADC9D2ED7C8}" dt="2024-10-19T07:25:08.777" v="7607" actId="478"/>
          <ac:grpSpMkLst>
            <pc:docMk/>
            <pc:sldMk cId="4047556023" sldId="334"/>
            <ac:grpSpMk id="22" creationId="{E2121D34-9B90-1B4A-05E8-B69490705DE8}"/>
          </ac:grpSpMkLst>
        </pc:grpChg>
        <pc:grpChg chg="add mod">
          <ac:chgData name="Riccardo Rossi" userId="cfd7839ca6e772a1" providerId="LiveId" clId="{14B15833-4E2F-4770-9B55-9ADC9D2ED7C8}" dt="2024-10-19T07:26:10.917" v="7616" actId="1076"/>
          <ac:grpSpMkLst>
            <pc:docMk/>
            <pc:sldMk cId="4047556023" sldId="334"/>
            <ac:grpSpMk id="33" creationId="{00E49EED-7FB5-F084-0E98-11BFB9C5648E}"/>
          </ac:grpSpMkLst>
        </pc:grpChg>
        <pc:grpChg chg="add mod">
          <ac:chgData name="Riccardo Rossi" userId="cfd7839ca6e772a1" providerId="LiveId" clId="{14B15833-4E2F-4770-9B55-9ADC9D2ED7C8}" dt="2024-10-19T07:26:10.917" v="7616" actId="1076"/>
          <ac:grpSpMkLst>
            <pc:docMk/>
            <pc:sldMk cId="4047556023" sldId="334"/>
            <ac:grpSpMk id="34" creationId="{87914C19-3730-CB79-19FD-BEF08D28EB8C}"/>
          </ac:grpSpMkLst>
        </pc:grpChg>
        <pc:picChg chg="del">
          <ac:chgData name="Riccardo Rossi" userId="cfd7839ca6e772a1" providerId="LiveId" clId="{14B15833-4E2F-4770-9B55-9ADC9D2ED7C8}" dt="2024-10-19T07:25:08.777" v="7607" actId="478"/>
          <ac:picMkLst>
            <pc:docMk/>
            <pc:sldMk cId="4047556023" sldId="334"/>
            <ac:picMk id="23" creationId="{8ABA7F61-8FE3-922D-DDB1-E0F17936CB43}"/>
          </ac:picMkLst>
        </pc:picChg>
        <pc:picChg chg="del">
          <ac:chgData name="Riccardo Rossi" userId="cfd7839ca6e772a1" providerId="LiveId" clId="{14B15833-4E2F-4770-9B55-9ADC9D2ED7C8}" dt="2024-10-19T07:25:08.777" v="7607" actId="478"/>
          <ac:picMkLst>
            <pc:docMk/>
            <pc:sldMk cId="4047556023" sldId="334"/>
            <ac:picMk id="25" creationId="{0CAD000D-567C-FBA5-2911-892734A09609}"/>
          </ac:picMkLst>
        </pc:picChg>
        <pc:cxnChg chg="add mod">
          <ac:chgData name="Riccardo Rossi" userId="cfd7839ca6e772a1" providerId="LiveId" clId="{14B15833-4E2F-4770-9B55-9ADC9D2ED7C8}" dt="2024-10-19T07:25:54.739" v="7614" actId="164"/>
          <ac:cxnSpMkLst>
            <pc:docMk/>
            <pc:sldMk cId="4047556023" sldId="334"/>
            <ac:cxnSpMk id="9" creationId="{E8ABC631-6388-C62C-086F-35DBBB844DAA}"/>
          </ac:cxnSpMkLst>
        </pc:cxnChg>
        <pc:cxnChg chg="add mod">
          <ac:chgData name="Riccardo Rossi" userId="cfd7839ca6e772a1" providerId="LiveId" clId="{14B15833-4E2F-4770-9B55-9ADC9D2ED7C8}" dt="2024-10-19T07:25:54.739" v="7614" actId="164"/>
          <ac:cxnSpMkLst>
            <pc:docMk/>
            <pc:sldMk cId="4047556023" sldId="334"/>
            <ac:cxnSpMk id="10" creationId="{3B06A9F8-9D9A-53B6-CDE7-FBC2DDC8D6D6}"/>
          </ac:cxnSpMkLst>
        </pc:cxnChg>
        <pc:cxnChg chg="add mod">
          <ac:chgData name="Riccardo Rossi" userId="cfd7839ca6e772a1" providerId="LiveId" clId="{14B15833-4E2F-4770-9B55-9ADC9D2ED7C8}" dt="2024-10-19T07:25:54.739" v="7614" actId="164"/>
          <ac:cxnSpMkLst>
            <pc:docMk/>
            <pc:sldMk cId="4047556023" sldId="334"/>
            <ac:cxnSpMk id="14" creationId="{77323019-01C2-177E-F117-AA2C2C643D52}"/>
          </ac:cxnSpMkLst>
        </pc:cxnChg>
        <pc:cxnChg chg="add mod">
          <ac:chgData name="Riccardo Rossi" userId="cfd7839ca6e772a1" providerId="LiveId" clId="{14B15833-4E2F-4770-9B55-9ADC9D2ED7C8}" dt="2024-10-19T07:25:54.739" v="7614" actId="164"/>
          <ac:cxnSpMkLst>
            <pc:docMk/>
            <pc:sldMk cId="4047556023" sldId="334"/>
            <ac:cxnSpMk id="15" creationId="{A735BA75-93ED-95AD-21D6-3F9A7AF47D29}"/>
          </ac:cxnSpMkLst>
        </pc:cxnChg>
        <pc:cxnChg chg="add mod">
          <ac:chgData name="Riccardo Rossi" userId="cfd7839ca6e772a1" providerId="LiveId" clId="{14B15833-4E2F-4770-9B55-9ADC9D2ED7C8}" dt="2024-10-19T07:25:54.739" v="7614" actId="164"/>
          <ac:cxnSpMkLst>
            <pc:docMk/>
            <pc:sldMk cId="4047556023" sldId="334"/>
            <ac:cxnSpMk id="16" creationId="{FD5D44C5-8FEF-BA20-5492-8B9F569353AF}"/>
          </ac:cxnSpMkLst>
        </pc:cxnChg>
        <pc:cxnChg chg="add mod">
          <ac:chgData name="Riccardo Rossi" userId="cfd7839ca6e772a1" providerId="LiveId" clId="{14B15833-4E2F-4770-9B55-9ADC9D2ED7C8}" dt="2024-10-19T07:25:49.594" v="7613" actId="164"/>
          <ac:cxnSpMkLst>
            <pc:docMk/>
            <pc:sldMk cId="4047556023" sldId="334"/>
            <ac:cxnSpMk id="30" creationId="{2A8A52AC-5325-C646-0FCC-7B879A5C4B83}"/>
          </ac:cxnSpMkLst>
        </pc:cxnChg>
        <pc:cxnChg chg="add mod">
          <ac:chgData name="Riccardo Rossi" userId="cfd7839ca6e772a1" providerId="LiveId" clId="{14B15833-4E2F-4770-9B55-9ADC9D2ED7C8}" dt="2024-10-19T07:25:49.594" v="7613" actId="164"/>
          <ac:cxnSpMkLst>
            <pc:docMk/>
            <pc:sldMk cId="4047556023" sldId="334"/>
            <ac:cxnSpMk id="31" creationId="{C968DCE1-0EFF-5F89-2C55-1BD53D097E10}"/>
          </ac:cxnSpMkLst>
        </pc:cxnChg>
        <pc:cxnChg chg="add mod">
          <ac:chgData name="Riccardo Rossi" userId="cfd7839ca6e772a1" providerId="LiveId" clId="{14B15833-4E2F-4770-9B55-9ADC9D2ED7C8}" dt="2024-10-19T07:25:49.594" v="7613" actId="164"/>
          <ac:cxnSpMkLst>
            <pc:docMk/>
            <pc:sldMk cId="4047556023" sldId="334"/>
            <ac:cxnSpMk id="32" creationId="{6DDCFB9D-F112-0853-0993-3C34D489BEC0}"/>
          </ac:cxnSpMkLst>
        </pc:cxnChg>
      </pc:sldChg>
      <pc:sldChg chg="add">
        <pc:chgData name="Riccardo Rossi" userId="cfd7839ca6e772a1" providerId="LiveId" clId="{14B15833-4E2F-4770-9B55-9ADC9D2ED7C8}" dt="2024-10-19T14:06:23.339" v="7825"/>
        <pc:sldMkLst>
          <pc:docMk/>
          <pc:sldMk cId="343176910" sldId="335"/>
        </pc:sldMkLst>
      </pc:sldChg>
    </pc:docChg>
  </pc:docChgLst>
  <pc:docChgLst>
    <pc:chgData name="Riccardo Rossi" userId="cfd7839ca6e772a1" providerId="LiveId" clId="{523BDF0C-65A5-43B1-9F26-EE36E11507CD}"/>
    <pc:docChg chg="undo custSel addSld delSld modSld">
      <pc:chgData name="Riccardo Rossi" userId="cfd7839ca6e772a1" providerId="LiveId" clId="{523BDF0C-65A5-43B1-9F26-EE36E11507CD}" dt="2024-04-26T08:27:04.243" v="11641" actId="20577"/>
      <pc:docMkLst>
        <pc:docMk/>
      </pc:docMkLst>
      <pc:sldChg chg="addSp delSp modSp mod">
        <pc:chgData name="Riccardo Rossi" userId="cfd7839ca6e772a1" providerId="LiveId" clId="{523BDF0C-65A5-43B1-9F26-EE36E11507CD}" dt="2024-04-18T13:45:10.032" v="11569" actId="14100"/>
        <pc:sldMkLst>
          <pc:docMk/>
          <pc:sldMk cId="247106485" sldId="256"/>
        </pc:sldMkLst>
        <pc:spChg chg="mod">
          <ac:chgData name="Riccardo Rossi" userId="cfd7839ca6e772a1" providerId="LiveId" clId="{523BDF0C-65A5-43B1-9F26-EE36E11507CD}" dt="2024-04-15T13:03:18.007" v="830" actId="20577"/>
          <ac:spMkLst>
            <pc:docMk/>
            <pc:sldMk cId="247106485" sldId="256"/>
            <ac:spMk id="2" creationId="{FA90DF84-45A5-E8B6-2356-A083BD3B6272}"/>
          </ac:spMkLst>
        </pc:spChg>
        <pc:spChg chg="mod">
          <ac:chgData name="Riccardo Rossi" userId="cfd7839ca6e772a1" providerId="LiveId" clId="{523BDF0C-65A5-43B1-9F26-EE36E11507CD}" dt="2024-04-18T13:44:19.517" v="11455" actId="20577"/>
          <ac:spMkLst>
            <pc:docMk/>
            <pc:sldMk cId="247106485" sldId="256"/>
            <ac:spMk id="3" creationId="{68F44253-FAF4-4571-7B1E-85B86398C1C5}"/>
          </ac:spMkLst>
        </pc:spChg>
        <pc:spChg chg="mod">
          <ac:chgData name="Riccardo Rossi" userId="cfd7839ca6e772a1" providerId="LiveId" clId="{523BDF0C-65A5-43B1-9F26-EE36E11507CD}" dt="2024-04-15T13:06:34.721" v="1288" actId="14100"/>
          <ac:spMkLst>
            <pc:docMk/>
            <pc:sldMk cId="247106485" sldId="256"/>
            <ac:spMk id="4" creationId="{5CE95A6E-2526-20D0-7292-7712306271DC}"/>
          </ac:spMkLst>
        </pc:spChg>
        <pc:spChg chg="mod">
          <ac:chgData name="Riccardo Rossi" userId="cfd7839ca6e772a1" providerId="LiveId" clId="{523BDF0C-65A5-43B1-9F26-EE36E11507CD}" dt="2024-04-18T13:43:55.150" v="11444" actId="20577"/>
          <ac:spMkLst>
            <pc:docMk/>
            <pc:sldMk cId="247106485" sldId="256"/>
            <ac:spMk id="5" creationId="{77D306BE-80AF-BAD6-579C-9B0413B066C6}"/>
          </ac:spMkLst>
        </pc:spChg>
        <pc:spChg chg="add mod">
          <ac:chgData name="Riccardo Rossi" userId="cfd7839ca6e772a1" providerId="LiveId" clId="{523BDF0C-65A5-43B1-9F26-EE36E11507CD}" dt="2024-04-15T13:05:54.116" v="1277" actId="1076"/>
          <ac:spMkLst>
            <pc:docMk/>
            <pc:sldMk cId="247106485" sldId="256"/>
            <ac:spMk id="6" creationId="{0F8DA82B-90E7-D6C5-F3A5-ADE1295F7D8D}"/>
          </ac:spMkLst>
        </pc:spChg>
        <pc:spChg chg="add mod">
          <ac:chgData name="Riccardo Rossi" userId="cfd7839ca6e772a1" providerId="LiveId" clId="{523BDF0C-65A5-43B1-9F26-EE36E11507CD}" dt="2024-04-18T13:45:10.032" v="11569" actId="14100"/>
          <ac:spMkLst>
            <pc:docMk/>
            <pc:sldMk cId="247106485" sldId="256"/>
            <ac:spMk id="7" creationId="{66D498E6-A38A-1C9E-E4F6-11D83947A6A2}"/>
          </ac:spMkLst>
        </pc:spChg>
        <pc:spChg chg="add del mod">
          <ac:chgData name="Riccardo Rossi" userId="cfd7839ca6e772a1" providerId="LiveId" clId="{523BDF0C-65A5-43B1-9F26-EE36E11507CD}" dt="2024-04-15T12:59:55.809" v="299" actId="478"/>
          <ac:spMkLst>
            <pc:docMk/>
            <pc:sldMk cId="247106485" sldId="256"/>
            <ac:spMk id="7" creationId="{D5EB9E73-8D27-740C-AE71-C8F470CA6B30}"/>
          </ac:spMkLst>
        </pc:spChg>
      </pc:sldChg>
      <pc:sldChg chg="modSp new mod">
        <pc:chgData name="Riccardo Rossi" userId="cfd7839ca6e772a1" providerId="LiveId" clId="{523BDF0C-65A5-43B1-9F26-EE36E11507CD}" dt="2024-04-18T13:46:02.956" v="11570" actId="790"/>
        <pc:sldMkLst>
          <pc:docMk/>
          <pc:sldMk cId="1021492145" sldId="257"/>
        </pc:sldMkLst>
        <pc:spChg chg="mod">
          <ac:chgData name="Riccardo Rossi" userId="cfd7839ca6e772a1" providerId="LiveId" clId="{523BDF0C-65A5-43B1-9F26-EE36E11507CD}" dt="2024-04-15T13:00:27.196" v="324" actId="20577"/>
          <ac:spMkLst>
            <pc:docMk/>
            <pc:sldMk cId="1021492145" sldId="257"/>
            <ac:spMk id="2" creationId="{E18BD014-96AE-8466-3DDB-A3143DE6A9AF}"/>
          </ac:spMkLst>
        </pc:spChg>
        <pc:spChg chg="mod">
          <ac:chgData name="Riccardo Rossi" userId="cfd7839ca6e772a1" providerId="LiveId" clId="{523BDF0C-65A5-43B1-9F26-EE36E11507CD}" dt="2024-04-18T13:46:02.956" v="11570" actId="790"/>
          <ac:spMkLst>
            <pc:docMk/>
            <pc:sldMk cId="1021492145" sldId="257"/>
            <ac:spMk id="3" creationId="{A1568504-D023-C495-1855-E93895768FD5}"/>
          </ac:spMkLst>
        </pc:spChg>
        <pc:spChg chg="mod">
          <ac:chgData name="Riccardo Rossi" userId="cfd7839ca6e772a1" providerId="LiveId" clId="{523BDF0C-65A5-43B1-9F26-EE36E11507CD}" dt="2024-04-15T13:05:35.787" v="1246" actId="20577"/>
          <ac:spMkLst>
            <pc:docMk/>
            <pc:sldMk cId="1021492145" sldId="257"/>
            <ac:spMk id="4" creationId="{0DB38C52-A556-9D07-BCE6-FFFF278A0118}"/>
          </ac:spMkLst>
        </pc:spChg>
      </pc:sldChg>
      <pc:sldChg chg="addSp modSp add del mod">
        <pc:chgData name="Riccardo Rossi" userId="cfd7839ca6e772a1" providerId="LiveId" clId="{523BDF0C-65A5-43B1-9F26-EE36E11507CD}" dt="2024-04-15T13:19:40.326" v="1722" actId="47"/>
        <pc:sldMkLst>
          <pc:docMk/>
          <pc:sldMk cId="1266660323" sldId="258"/>
        </pc:sldMkLst>
        <pc:spChg chg="mod">
          <ac:chgData name="Riccardo Rossi" userId="cfd7839ca6e772a1" providerId="LiveId" clId="{523BDF0C-65A5-43B1-9F26-EE36E11507CD}" dt="2024-04-15T13:07:39.868" v="1317" actId="20577"/>
          <ac:spMkLst>
            <pc:docMk/>
            <pc:sldMk cId="1266660323" sldId="258"/>
            <ac:spMk id="2" creationId="{E18BD014-96AE-8466-3DDB-A3143DE6A9AF}"/>
          </ac:spMkLst>
        </pc:spChg>
        <pc:spChg chg="mod">
          <ac:chgData name="Riccardo Rossi" userId="cfd7839ca6e772a1" providerId="LiveId" clId="{523BDF0C-65A5-43B1-9F26-EE36E11507CD}" dt="2024-04-15T13:17:44.733" v="1662" actId="1076"/>
          <ac:spMkLst>
            <pc:docMk/>
            <pc:sldMk cId="1266660323" sldId="258"/>
            <ac:spMk id="3" creationId="{A1568504-D023-C495-1855-E93895768FD5}"/>
          </ac:spMkLst>
        </pc:spChg>
        <pc:picChg chg="add mod modCrop">
          <ac:chgData name="Riccardo Rossi" userId="cfd7839ca6e772a1" providerId="LiveId" clId="{523BDF0C-65A5-43B1-9F26-EE36E11507CD}" dt="2024-04-15T13:14:53.133" v="1651" actId="1076"/>
          <ac:picMkLst>
            <pc:docMk/>
            <pc:sldMk cId="1266660323" sldId="258"/>
            <ac:picMk id="6" creationId="{CDDB6FF1-AF61-866D-05D0-A45DA373DD10}"/>
          </ac:picMkLst>
        </pc:picChg>
        <pc:picChg chg="add mod modCrop">
          <ac:chgData name="Riccardo Rossi" userId="cfd7839ca6e772a1" providerId="LiveId" clId="{523BDF0C-65A5-43B1-9F26-EE36E11507CD}" dt="2024-04-15T13:17:32.373" v="1660" actId="1076"/>
          <ac:picMkLst>
            <pc:docMk/>
            <pc:sldMk cId="1266660323" sldId="258"/>
            <ac:picMk id="8" creationId="{5D1B93E5-63F7-FC29-CFB5-B17BC48BA683}"/>
          </ac:picMkLst>
        </pc:picChg>
      </pc:sldChg>
      <pc:sldChg chg="modSp new del mod">
        <pc:chgData name="Riccardo Rossi" userId="cfd7839ca6e772a1" providerId="LiveId" clId="{523BDF0C-65A5-43B1-9F26-EE36E11507CD}" dt="2024-04-15T13:07:31.578" v="1303" actId="47"/>
        <pc:sldMkLst>
          <pc:docMk/>
          <pc:sldMk cId="3364611551" sldId="258"/>
        </pc:sldMkLst>
        <pc:spChg chg="mod">
          <ac:chgData name="Riccardo Rossi" userId="cfd7839ca6e772a1" providerId="LiveId" clId="{523BDF0C-65A5-43B1-9F26-EE36E11507CD}" dt="2024-04-15T13:07:28.856" v="1302" actId="20577"/>
          <ac:spMkLst>
            <pc:docMk/>
            <pc:sldMk cId="3364611551" sldId="258"/>
            <ac:spMk id="2" creationId="{771056FE-0860-2A66-E2E5-24E22D460C30}"/>
          </ac:spMkLst>
        </pc:spChg>
      </pc:sldChg>
      <pc:sldChg chg="addSp delSp modSp add mod">
        <pc:chgData name="Riccardo Rossi" userId="cfd7839ca6e772a1" providerId="LiveId" clId="{523BDF0C-65A5-43B1-9F26-EE36E11507CD}" dt="2024-04-15T13:19:34.945" v="1721" actId="14100"/>
        <pc:sldMkLst>
          <pc:docMk/>
          <pc:sldMk cId="218758468" sldId="259"/>
        </pc:sldMkLst>
        <pc:spChg chg="del mod">
          <ac:chgData name="Riccardo Rossi" userId="cfd7839ca6e772a1" providerId="LiveId" clId="{523BDF0C-65A5-43B1-9F26-EE36E11507CD}" dt="2024-04-15T13:17:53.780" v="1666" actId="21"/>
          <ac:spMkLst>
            <pc:docMk/>
            <pc:sldMk cId="218758468" sldId="259"/>
            <ac:spMk id="3" creationId="{A1568504-D023-C495-1855-E93895768FD5}"/>
          </ac:spMkLst>
        </pc:spChg>
        <pc:spChg chg="add del mod">
          <ac:chgData name="Riccardo Rossi" userId="cfd7839ca6e772a1" providerId="LiveId" clId="{523BDF0C-65A5-43B1-9F26-EE36E11507CD}" dt="2024-04-15T13:17:56.462" v="1667" actId="478"/>
          <ac:spMkLst>
            <pc:docMk/>
            <pc:sldMk cId="218758468" sldId="259"/>
            <ac:spMk id="9" creationId="{57B7337C-AD51-7310-DF7B-D4F2D6C4EFBE}"/>
          </ac:spMkLst>
        </pc:spChg>
        <pc:spChg chg="add mod">
          <ac:chgData name="Riccardo Rossi" userId="cfd7839ca6e772a1" providerId="LiveId" clId="{523BDF0C-65A5-43B1-9F26-EE36E11507CD}" dt="2024-04-15T13:19:34.945" v="1721" actId="14100"/>
          <ac:spMkLst>
            <pc:docMk/>
            <pc:sldMk cId="218758468" sldId="259"/>
            <ac:spMk id="10" creationId="{682962E8-2EDA-AFE0-1666-EADDB4AAEFFE}"/>
          </ac:spMkLst>
        </pc:spChg>
        <pc:grpChg chg="add mod">
          <ac:chgData name="Riccardo Rossi" userId="cfd7839ca6e772a1" providerId="LiveId" clId="{523BDF0C-65A5-43B1-9F26-EE36E11507CD}" dt="2024-04-15T13:19:22.085" v="1710" actId="164"/>
          <ac:grpSpMkLst>
            <pc:docMk/>
            <pc:sldMk cId="218758468" sldId="259"/>
            <ac:grpSpMk id="11" creationId="{AD1A2AAA-A643-354D-D18C-0EA41EAAECEA}"/>
          </ac:grpSpMkLst>
        </pc:grpChg>
        <pc:picChg chg="mod">
          <ac:chgData name="Riccardo Rossi" userId="cfd7839ca6e772a1" providerId="LiveId" clId="{523BDF0C-65A5-43B1-9F26-EE36E11507CD}" dt="2024-04-15T13:19:22.085" v="1710" actId="164"/>
          <ac:picMkLst>
            <pc:docMk/>
            <pc:sldMk cId="218758468" sldId="259"/>
            <ac:picMk id="6" creationId="{CDDB6FF1-AF61-866D-05D0-A45DA373DD10}"/>
          </ac:picMkLst>
        </pc:picChg>
        <pc:picChg chg="mod modCrop">
          <ac:chgData name="Riccardo Rossi" userId="cfd7839ca6e772a1" providerId="LiveId" clId="{523BDF0C-65A5-43B1-9F26-EE36E11507CD}" dt="2024-04-15T13:19:22.085" v="1710" actId="164"/>
          <ac:picMkLst>
            <pc:docMk/>
            <pc:sldMk cId="218758468" sldId="259"/>
            <ac:picMk id="8" creationId="{5D1B93E5-63F7-FC29-CFB5-B17BC48BA683}"/>
          </ac:picMkLst>
        </pc:picChg>
      </pc:sldChg>
      <pc:sldChg chg="addSp delSp modSp add mod">
        <pc:chgData name="Riccardo Rossi" userId="cfd7839ca6e772a1" providerId="LiveId" clId="{523BDF0C-65A5-43B1-9F26-EE36E11507CD}" dt="2024-04-15T13:25:26.876" v="2227" actId="20577"/>
        <pc:sldMkLst>
          <pc:docMk/>
          <pc:sldMk cId="504555264" sldId="260"/>
        </pc:sldMkLst>
        <pc:spChg chg="mod">
          <ac:chgData name="Riccardo Rossi" userId="cfd7839ca6e772a1" providerId="LiveId" clId="{523BDF0C-65A5-43B1-9F26-EE36E11507CD}" dt="2024-04-15T13:20:46.923" v="1734" actId="20577"/>
          <ac:spMkLst>
            <pc:docMk/>
            <pc:sldMk cId="504555264" sldId="260"/>
            <ac:spMk id="2" creationId="{E18BD014-96AE-8466-3DDB-A3143DE6A9AF}"/>
          </ac:spMkLst>
        </pc:spChg>
        <pc:spChg chg="mod">
          <ac:chgData name="Riccardo Rossi" userId="cfd7839ca6e772a1" providerId="LiveId" clId="{523BDF0C-65A5-43B1-9F26-EE36E11507CD}" dt="2024-04-15T13:25:26.876" v="2227" actId="20577"/>
          <ac:spMkLst>
            <pc:docMk/>
            <pc:sldMk cId="504555264" sldId="260"/>
            <ac:spMk id="10" creationId="{682962E8-2EDA-AFE0-1666-EADDB4AAEFFE}"/>
          </ac:spMkLst>
        </pc:spChg>
        <pc:grpChg chg="del">
          <ac:chgData name="Riccardo Rossi" userId="cfd7839ca6e772a1" providerId="LiveId" clId="{523BDF0C-65A5-43B1-9F26-EE36E11507CD}" dt="2024-04-15T13:20:48.932" v="1735" actId="478"/>
          <ac:grpSpMkLst>
            <pc:docMk/>
            <pc:sldMk cId="504555264" sldId="260"/>
            <ac:grpSpMk id="11" creationId="{AD1A2AAA-A643-354D-D18C-0EA41EAAECEA}"/>
          </ac:grpSpMkLst>
        </pc:grpChg>
        <pc:picChg chg="add mod modCrop">
          <ac:chgData name="Riccardo Rossi" userId="cfd7839ca6e772a1" providerId="LiveId" clId="{523BDF0C-65A5-43B1-9F26-EE36E11507CD}" dt="2024-04-15T13:25:07.446" v="2221" actId="1076"/>
          <ac:picMkLst>
            <pc:docMk/>
            <pc:sldMk cId="504555264" sldId="260"/>
            <ac:picMk id="7" creationId="{8DFE01BF-02FF-158A-3B54-70ADF9CEB872}"/>
          </ac:picMkLst>
        </pc:picChg>
      </pc:sldChg>
      <pc:sldChg chg="addSp modSp add mod">
        <pc:chgData name="Riccardo Rossi" userId="cfd7839ca6e772a1" providerId="LiveId" clId="{523BDF0C-65A5-43B1-9F26-EE36E11507CD}" dt="2024-04-15T13:30:01.383" v="2659" actId="1076"/>
        <pc:sldMkLst>
          <pc:docMk/>
          <pc:sldMk cId="336894064" sldId="261"/>
        </pc:sldMkLst>
        <pc:spChg chg="mod">
          <ac:chgData name="Riccardo Rossi" userId="cfd7839ca6e772a1" providerId="LiveId" clId="{523BDF0C-65A5-43B1-9F26-EE36E11507CD}" dt="2024-04-15T13:28:10.386" v="2521" actId="14100"/>
          <ac:spMkLst>
            <pc:docMk/>
            <pc:sldMk cId="336894064" sldId="261"/>
            <ac:spMk id="10" creationId="{682962E8-2EDA-AFE0-1666-EADDB4AAEFFE}"/>
          </ac:spMkLst>
        </pc:spChg>
        <pc:spChg chg="add mod">
          <ac:chgData name="Riccardo Rossi" userId="cfd7839ca6e772a1" providerId="LiveId" clId="{523BDF0C-65A5-43B1-9F26-EE36E11507CD}" dt="2024-04-15T13:29:54.876" v="2657" actId="255"/>
          <ac:spMkLst>
            <pc:docMk/>
            <pc:sldMk cId="336894064" sldId="261"/>
            <ac:spMk id="17" creationId="{A2F98CDA-7751-AF95-5730-19877CE89743}"/>
          </ac:spMkLst>
        </pc:spChg>
        <pc:spChg chg="add mod">
          <ac:chgData name="Riccardo Rossi" userId="cfd7839ca6e772a1" providerId="LiveId" clId="{523BDF0C-65A5-43B1-9F26-EE36E11507CD}" dt="2024-04-15T13:30:01.383" v="2659" actId="1076"/>
          <ac:spMkLst>
            <pc:docMk/>
            <pc:sldMk cId="336894064" sldId="261"/>
            <ac:spMk id="22" creationId="{AA1F58DD-5369-0A85-0ABC-C4AE0D4183F3}"/>
          </ac:spMkLst>
        </pc:spChg>
        <pc:picChg chg="mod modCrop">
          <ac:chgData name="Riccardo Rossi" userId="cfd7839ca6e772a1" providerId="LiveId" clId="{523BDF0C-65A5-43B1-9F26-EE36E11507CD}" dt="2024-04-15T13:25:43.841" v="2233" actId="1076"/>
          <ac:picMkLst>
            <pc:docMk/>
            <pc:sldMk cId="336894064" sldId="261"/>
            <ac:picMk id="7" creationId="{8DFE01BF-02FF-158A-3B54-70ADF9CEB872}"/>
          </ac:picMkLst>
        </pc:picChg>
        <pc:cxnChg chg="add mod">
          <ac:chgData name="Riccardo Rossi" userId="cfd7839ca6e772a1" providerId="LiveId" clId="{523BDF0C-65A5-43B1-9F26-EE36E11507CD}" dt="2024-04-15T13:28:31.023" v="2529" actId="14100"/>
          <ac:cxnSpMkLst>
            <pc:docMk/>
            <pc:sldMk cId="336894064" sldId="261"/>
            <ac:cxnSpMk id="6" creationId="{58FD48AE-B363-4BBC-6F82-4BB062BACD7A}"/>
          </ac:cxnSpMkLst>
        </pc:cxnChg>
        <pc:cxnChg chg="add mod">
          <ac:chgData name="Riccardo Rossi" userId="cfd7839ca6e772a1" providerId="LiveId" clId="{523BDF0C-65A5-43B1-9F26-EE36E11507CD}" dt="2024-04-15T13:28:28.918" v="2528" actId="14100"/>
          <ac:cxnSpMkLst>
            <pc:docMk/>
            <pc:sldMk cId="336894064" sldId="261"/>
            <ac:cxnSpMk id="8" creationId="{AF20B136-D004-FC5D-4115-6A3924CF97CD}"/>
          </ac:cxnSpMkLst>
        </pc:cxnChg>
        <pc:cxnChg chg="add mod">
          <ac:chgData name="Riccardo Rossi" userId="cfd7839ca6e772a1" providerId="LiveId" clId="{523BDF0C-65A5-43B1-9F26-EE36E11507CD}" dt="2024-04-15T13:30:01.383" v="2659" actId="1076"/>
          <ac:cxnSpMkLst>
            <pc:docMk/>
            <pc:sldMk cId="336894064" sldId="261"/>
            <ac:cxnSpMk id="11" creationId="{F9CE730A-2C47-0D4C-E18B-B11F786660D8}"/>
          </ac:cxnSpMkLst>
        </pc:cxnChg>
        <pc:cxnChg chg="add mod">
          <ac:chgData name="Riccardo Rossi" userId="cfd7839ca6e772a1" providerId="LiveId" clId="{523BDF0C-65A5-43B1-9F26-EE36E11507CD}" dt="2024-04-15T13:30:01.383" v="2659" actId="1076"/>
          <ac:cxnSpMkLst>
            <pc:docMk/>
            <pc:sldMk cId="336894064" sldId="261"/>
            <ac:cxnSpMk id="14" creationId="{BCAA4DAA-5401-16BB-967B-1CE3B0128588}"/>
          </ac:cxnSpMkLst>
        </pc:cxnChg>
      </pc:sldChg>
      <pc:sldChg chg="addSp delSp modSp add mod">
        <pc:chgData name="Riccardo Rossi" userId="cfd7839ca6e772a1" providerId="LiveId" clId="{523BDF0C-65A5-43B1-9F26-EE36E11507CD}" dt="2024-04-15T13:35:41.752" v="3401" actId="20577"/>
        <pc:sldMkLst>
          <pc:docMk/>
          <pc:sldMk cId="1327022039" sldId="262"/>
        </pc:sldMkLst>
        <pc:spChg chg="mod">
          <ac:chgData name="Riccardo Rossi" userId="cfd7839ca6e772a1" providerId="LiveId" clId="{523BDF0C-65A5-43B1-9F26-EE36E11507CD}" dt="2024-04-15T13:30:29.298" v="2697" actId="20577"/>
          <ac:spMkLst>
            <pc:docMk/>
            <pc:sldMk cId="1327022039" sldId="262"/>
            <ac:spMk id="2" creationId="{E18BD014-96AE-8466-3DDB-A3143DE6A9AF}"/>
          </ac:spMkLst>
        </pc:spChg>
        <pc:spChg chg="add del mod">
          <ac:chgData name="Riccardo Rossi" userId="cfd7839ca6e772a1" providerId="LiveId" clId="{523BDF0C-65A5-43B1-9F26-EE36E11507CD}" dt="2024-04-15T13:32:17.347" v="2928" actId="478"/>
          <ac:spMkLst>
            <pc:docMk/>
            <pc:sldMk cId="1327022039" sldId="262"/>
            <ac:spMk id="9" creationId="{3BEA5D0A-B39C-8C2C-67F3-187BD4007D18}"/>
          </ac:spMkLst>
        </pc:spChg>
        <pc:spChg chg="add del mod">
          <ac:chgData name="Riccardo Rossi" userId="cfd7839ca6e772a1" providerId="LiveId" clId="{523BDF0C-65A5-43B1-9F26-EE36E11507CD}" dt="2024-04-15T13:35:41.752" v="3401" actId="20577"/>
          <ac:spMkLst>
            <pc:docMk/>
            <pc:sldMk cId="1327022039" sldId="262"/>
            <ac:spMk id="10" creationId="{682962E8-2EDA-AFE0-1666-EADDB4AAEFFE}"/>
          </ac:spMkLst>
        </pc:spChg>
        <pc:spChg chg="del">
          <ac:chgData name="Riccardo Rossi" userId="cfd7839ca6e772a1" providerId="LiveId" clId="{523BDF0C-65A5-43B1-9F26-EE36E11507CD}" dt="2024-04-15T13:30:33.726" v="2698" actId="478"/>
          <ac:spMkLst>
            <pc:docMk/>
            <pc:sldMk cId="1327022039" sldId="262"/>
            <ac:spMk id="17" creationId="{A2F98CDA-7751-AF95-5730-19877CE89743}"/>
          </ac:spMkLst>
        </pc:spChg>
        <pc:spChg chg="del">
          <ac:chgData name="Riccardo Rossi" userId="cfd7839ca6e772a1" providerId="LiveId" clId="{523BDF0C-65A5-43B1-9F26-EE36E11507CD}" dt="2024-04-15T13:30:33.726" v="2698" actId="478"/>
          <ac:spMkLst>
            <pc:docMk/>
            <pc:sldMk cId="1327022039" sldId="262"/>
            <ac:spMk id="22" creationId="{AA1F58DD-5369-0A85-0ABC-C4AE0D4183F3}"/>
          </ac:spMkLst>
        </pc:spChg>
        <pc:picChg chg="del">
          <ac:chgData name="Riccardo Rossi" userId="cfd7839ca6e772a1" providerId="LiveId" clId="{523BDF0C-65A5-43B1-9F26-EE36E11507CD}" dt="2024-04-15T13:30:35.480" v="2699" actId="478"/>
          <ac:picMkLst>
            <pc:docMk/>
            <pc:sldMk cId="1327022039" sldId="262"/>
            <ac:picMk id="7" creationId="{8DFE01BF-02FF-158A-3B54-70ADF9CEB872}"/>
          </ac:picMkLst>
        </pc:picChg>
        <pc:cxnChg chg="del">
          <ac:chgData name="Riccardo Rossi" userId="cfd7839ca6e772a1" providerId="LiveId" clId="{523BDF0C-65A5-43B1-9F26-EE36E11507CD}" dt="2024-04-15T13:30:33.726" v="2698" actId="478"/>
          <ac:cxnSpMkLst>
            <pc:docMk/>
            <pc:sldMk cId="1327022039" sldId="262"/>
            <ac:cxnSpMk id="6" creationId="{58FD48AE-B363-4BBC-6F82-4BB062BACD7A}"/>
          </ac:cxnSpMkLst>
        </pc:cxnChg>
        <pc:cxnChg chg="del">
          <ac:chgData name="Riccardo Rossi" userId="cfd7839ca6e772a1" providerId="LiveId" clId="{523BDF0C-65A5-43B1-9F26-EE36E11507CD}" dt="2024-04-15T13:30:33.726" v="2698" actId="478"/>
          <ac:cxnSpMkLst>
            <pc:docMk/>
            <pc:sldMk cId="1327022039" sldId="262"/>
            <ac:cxnSpMk id="8" creationId="{AF20B136-D004-FC5D-4115-6A3924CF97CD}"/>
          </ac:cxnSpMkLst>
        </pc:cxnChg>
        <pc:cxnChg chg="del mod">
          <ac:chgData name="Riccardo Rossi" userId="cfd7839ca6e772a1" providerId="LiveId" clId="{523BDF0C-65A5-43B1-9F26-EE36E11507CD}" dt="2024-04-15T13:30:33.726" v="2698" actId="478"/>
          <ac:cxnSpMkLst>
            <pc:docMk/>
            <pc:sldMk cId="1327022039" sldId="262"/>
            <ac:cxnSpMk id="11" creationId="{F9CE730A-2C47-0D4C-E18B-B11F786660D8}"/>
          </ac:cxnSpMkLst>
        </pc:cxnChg>
        <pc:cxnChg chg="del mod">
          <ac:chgData name="Riccardo Rossi" userId="cfd7839ca6e772a1" providerId="LiveId" clId="{523BDF0C-65A5-43B1-9F26-EE36E11507CD}" dt="2024-04-15T13:30:33.726" v="2698" actId="478"/>
          <ac:cxnSpMkLst>
            <pc:docMk/>
            <pc:sldMk cId="1327022039" sldId="262"/>
            <ac:cxnSpMk id="14" creationId="{BCAA4DAA-5401-16BB-967B-1CE3B0128588}"/>
          </ac:cxnSpMkLst>
        </pc:cxnChg>
      </pc:sldChg>
      <pc:sldChg chg="addSp delSp modSp add mod">
        <pc:chgData name="Riccardo Rossi" userId="cfd7839ca6e772a1" providerId="LiveId" clId="{523BDF0C-65A5-43B1-9F26-EE36E11507CD}" dt="2024-04-18T10:08:20.239" v="6792" actId="1076"/>
        <pc:sldMkLst>
          <pc:docMk/>
          <pc:sldMk cId="2828644155" sldId="263"/>
        </pc:sldMkLst>
        <pc:spChg chg="mod">
          <ac:chgData name="Riccardo Rossi" userId="cfd7839ca6e772a1" providerId="LiveId" clId="{523BDF0C-65A5-43B1-9F26-EE36E11507CD}" dt="2024-04-18T10:07:31.901" v="6774" actId="20577"/>
          <ac:spMkLst>
            <pc:docMk/>
            <pc:sldMk cId="2828644155" sldId="263"/>
            <ac:spMk id="2" creationId="{E18BD014-96AE-8466-3DDB-A3143DE6A9AF}"/>
          </ac:spMkLst>
        </pc:spChg>
        <pc:spChg chg="add mod">
          <ac:chgData name="Riccardo Rossi" userId="cfd7839ca6e772a1" providerId="LiveId" clId="{523BDF0C-65A5-43B1-9F26-EE36E11507CD}" dt="2024-04-18T10:08:06.186" v="6789" actId="1076"/>
          <ac:spMkLst>
            <pc:docMk/>
            <pc:sldMk cId="2828644155" sldId="263"/>
            <ac:spMk id="8" creationId="{7497FEFF-8676-DCE4-0BDF-1FE75AA1B5D5}"/>
          </ac:spMkLst>
        </pc:spChg>
        <pc:spChg chg="del mod">
          <ac:chgData name="Riccardo Rossi" userId="cfd7839ca6e772a1" providerId="LiveId" clId="{523BDF0C-65A5-43B1-9F26-EE36E11507CD}" dt="2024-04-18T10:07:56.183" v="6787" actId="478"/>
          <ac:spMkLst>
            <pc:docMk/>
            <pc:sldMk cId="2828644155" sldId="263"/>
            <ac:spMk id="10" creationId="{682962E8-2EDA-AFE0-1666-EADDB4AAEFFE}"/>
          </ac:spMkLst>
        </pc:spChg>
        <pc:spChg chg="add del mod">
          <ac:chgData name="Riccardo Rossi" userId="cfd7839ca6e772a1" providerId="LiveId" clId="{523BDF0C-65A5-43B1-9F26-EE36E11507CD}" dt="2024-04-18T10:07:57.552" v="6788" actId="478"/>
          <ac:spMkLst>
            <pc:docMk/>
            <pc:sldMk cId="2828644155" sldId="263"/>
            <ac:spMk id="11" creationId="{BFE893FE-854B-FB11-C271-B912B87D36D4}"/>
          </ac:spMkLst>
        </pc:spChg>
        <pc:grpChg chg="add mod">
          <ac:chgData name="Riccardo Rossi" userId="cfd7839ca6e772a1" providerId="LiveId" clId="{523BDF0C-65A5-43B1-9F26-EE36E11507CD}" dt="2024-04-18T10:08:20.239" v="6792" actId="1076"/>
          <ac:grpSpMkLst>
            <pc:docMk/>
            <pc:sldMk cId="2828644155" sldId="263"/>
            <ac:grpSpMk id="3" creationId="{FCDBE4AC-9233-9B25-A1D1-5606780F8431}"/>
          </ac:grpSpMkLst>
        </pc:grpChg>
        <pc:picChg chg="mod">
          <ac:chgData name="Riccardo Rossi" userId="cfd7839ca6e772a1" providerId="LiveId" clId="{523BDF0C-65A5-43B1-9F26-EE36E11507CD}" dt="2024-04-18T10:06:37.661" v="6749"/>
          <ac:picMkLst>
            <pc:docMk/>
            <pc:sldMk cId="2828644155" sldId="263"/>
            <ac:picMk id="6" creationId="{38FCB49A-902D-D566-E5BA-8364E9E95862}"/>
          </ac:picMkLst>
        </pc:picChg>
        <pc:picChg chg="mod">
          <ac:chgData name="Riccardo Rossi" userId="cfd7839ca6e772a1" providerId="LiveId" clId="{523BDF0C-65A5-43B1-9F26-EE36E11507CD}" dt="2024-04-18T10:06:37.661" v="6749"/>
          <ac:picMkLst>
            <pc:docMk/>
            <pc:sldMk cId="2828644155" sldId="263"/>
            <ac:picMk id="7" creationId="{1E09025A-F706-EFD3-F359-0DE4AF18A7D5}"/>
          </ac:picMkLst>
        </pc:picChg>
      </pc:sldChg>
      <pc:sldChg chg="modSp add mod">
        <pc:chgData name="Riccardo Rossi" userId="cfd7839ca6e772a1" providerId="LiveId" clId="{523BDF0C-65A5-43B1-9F26-EE36E11507CD}" dt="2024-04-15T13:39:22.924" v="3784" actId="20577"/>
        <pc:sldMkLst>
          <pc:docMk/>
          <pc:sldMk cId="3452865663" sldId="264"/>
        </pc:sldMkLst>
        <pc:spChg chg="mod">
          <ac:chgData name="Riccardo Rossi" userId="cfd7839ca6e772a1" providerId="LiveId" clId="{523BDF0C-65A5-43B1-9F26-EE36E11507CD}" dt="2024-04-15T13:39:22.924" v="3784" actId="20577"/>
          <ac:spMkLst>
            <pc:docMk/>
            <pc:sldMk cId="3452865663" sldId="264"/>
            <ac:spMk id="2" creationId="{E18BD014-96AE-8466-3DDB-A3143DE6A9AF}"/>
          </ac:spMkLst>
        </pc:spChg>
        <pc:spChg chg="mod">
          <ac:chgData name="Riccardo Rossi" userId="cfd7839ca6e772a1" providerId="LiveId" clId="{523BDF0C-65A5-43B1-9F26-EE36E11507CD}" dt="2024-04-15T13:39:04.221" v="3774" actId="14100"/>
          <ac:spMkLst>
            <pc:docMk/>
            <pc:sldMk cId="3452865663" sldId="264"/>
            <ac:spMk id="10" creationId="{682962E8-2EDA-AFE0-1666-EADDB4AAEFFE}"/>
          </ac:spMkLst>
        </pc:spChg>
      </pc:sldChg>
      <pc:sldChg chg="addSp delSp modSp add mod">
        <pc:chgData name="Riccardo Rossi" userId="cfd7839ca6e772a1" providerId="LiveId" clId="{523BDF0C-65A5-43B1-9F26-EE36E11507CD}" dt="2024-04-15T14:05:50.920" v="5350" actId="20577"/>
        <pc:sldMkLst>
          <pc:docMk/>
          <pc:sldMk cId="1708177881" sldId="265"/>
        </pc:sldMkLst>
        <pc:spChg chg="add mod">
          <ac:chgData name="Riccardo Rossi" userId="cfd7839ca6e772a1" providerId="LiveId" clId="{523BDF0C-65A5-43B1-9F26-EE36E11507CD}" dt="2024-04-15T13:53:18.885" v="4518" actId="20577"/>
          <ac:spMkLst>
            <pc:docMk/>
            <pc:sldMk cId="1708177881" sldId="265"/>
            <ac:spMk id="6" creationId="{F0AC267B-28EA-F09A-5407-69958162172F}"/>
          </ac:spMkLst>
        </pc:spChg>
        <pc:spChg chg="add mod">
          <ac:chgData name="Riccardo Rossi" userId="cfd7839ca6e772a1" providerId="LiveId" clId="{523BDF0C-65A5-43B1-9F26-EE36E11507CD}" dt="2024-04-15T13:51:57.189" v="4456"/>
          <ac:spMkLst>
            <pc:docMk/>
            <pc:sldMk cId="1708177881" sldId="265"/>
            <ac:spMk id="8" creationId="{57D1E4C7-BBAC-88A1-E22E-ACABAA078BD9}"/>
          </ac:spMkLst>
        </pc:spChg>
        <pc:spChg chg="mod">
          <ac:chgData name="Riccardo Rossi" userId="cfd7839ca6e772a1" providerId="LiveId" clId="{523BDF0C-65A5-43B1-9F26-EE36E11507CD}" dt="2024-04-15T14:05:50.920" v="5350" actId="20577"/>
          <ac:spMkLst>
            <pc:docMk/>
            <pc:sldMk cId="1708177881" sldId="265"/>
            <ac:spMk id="10" creationId="{682962E8-2EDA-AFE0-1666-EADDB4AAEFFE}"/>
          </ac:spMkLst>
        </pc:spChg>
        <pc:spChg chg="mod topLvl">
          <ac:chgData name="Riccardo Rossi" userId="cfd7839ca6e772a1" providerId="LiveId" clId="{523BDF0C-65A5-43B1-9F26-EE36E11507CD}" dt="2024-04-15T13:54:07.726" v="4575" actId="165"/>
          <ac:spMkLst>
            <pc:docMk/>
            <pc:sldMk cId="1708177881" sldId="265"/>
            <ac:spMk id="12" creationId="{FF3F1A8F-EF32-1D39-201E-DC03F12E9B1F}"/>
          </ac:spMkLst>
        </pc:spChg>
        <pc:spChg chg="mod topLvl">
          <ac:chgData name="Riccardo Rossi" userId="cfd7839ca6e772a1" providerId="LiveId" clId="{523BDF0C-65A5-43B1-9F26-EE36E11507CD}" dt="2024-04-15T13:54:07.726" v="4575" actId="165"/>
          <ac:spMkLst>
            <pc:docMk/>
            <pc:sldMk cId="1708177881" sldId="265"/>
            <ac:spMk id="13" creationId="{65CF5ED8-318A-EEDE-162A-2916D2E3C902}"/>
          </ac:spMkLst>
        </pc:spChg>
        <pc:spChg chg="add mod">
          <ac:chgData name="Riccardo Rossi" userId="cfd7839ca6e772a1" providerId="LiveId" clId="{523BDF0C-65A5-43B1-9F26-EE36E11507CD}" dt="2024-04-15T13:55:39.283" v="4614" actId="20577"/>
          <ac:spMkLst>
            <pc:docMk/>
            <pc:sldMk cId="1708177881" sldId="265"/>
            <ac:spMk id="14" creationId="{D6C46C7F-18EB-958E-C423-3022F15417F3}"/>
          </ac:spMkLst>
        </pc:spChg>
        <pc:grpChg chg="add mod">
          <ac:chgData name="Riccardo Rossi" userId="cfd7839ca6e772a1" providerId="LiveId" clId="{523BDF0C-65A5-43B1-9F26-EE36E11507CD}" dt="2024-04-15T13:51:57.189" v="4456"/>
          <ac:grpSpMkLst>
            <pc:docMk/>
            <pc:sldMk cId="1708177881" sldId="265"/>
            <ac:grpSpMk id="9" creationId="{D5001CDB-2B7E-D4AD-6643-D835E3499C02}"/>
          </ac:grpSpMkLst>
        </pc:grpChg>
        <pc:grpChg chg="add del mod">
          <ac:chgData name="Riccardo Rossi" userId="cfd7839ca6e772a1" providerId="LiveId" clId="{523BDF0C-65A5-43B1-9F26-EE36E11507CD}" dt="2024-04-15T13:54:07.726" v="4575" actId="165"/>
          <ac:grpSpMkLst>
            <pc:docMk/>
            <pc:sldMk cId="1708177881" sldId="265"/>
            <ac:grpSpMk id="11" creationId="{C0D9A4F7-9782-A6F9-11CB-EF75DCCDE6B6}"/>
          </ac:grpSpMkLst>
        </pc:grpChg>
      </pc:sldChg>
      <pc:sldChg chg="delSp modSp add mod">
        <pc:chgData name="Riccardo Rossi" userId="cfd7839ca6e772a1" providerId="LiveId" clId="{523BDF0C-65A5-43B1-9F26-EE36E11507CD}" dt="2024-04-15T14:05:46.291" v="5349" actId="20577"/>
        <pc:sldMkLst>
          <pc:docMk/>
          <pc:sldMk cId="1613157934" sldId="266"/>
        </pc:sldMkLst>
        <pc:spChg chg="mod">
          <ac:chgData name="Riccardo Rossi" userId="cfd7839ca6e772a1" providerId="LiveId" clId="{523BDF0C-65A5-43B1-9F26-EE36E11507CD}" dt="2024-04-15T14:00:18.074" v="4732" actId="20577"/>
          <ac:spMkLst>
            <pc:docMk/>
            <pc:sldMk cId="1613157934" sldId="266"/>
            <ac:spMk id="6" creationId="{F0AC267B-28EA-F09A-5407-69958162172F}"/>
          </ac:spMkLst>
        </pc:spChg>
        <pc:spChg chg="mod">
          <ac:chgData name="Riccardo Rossi" userId="cfd7839ca6e772a1" providerId="LiveId" clId="{523BDF0C-65A5-43B1-9F26-EE36E11507CD}" dt="2024-04-15T14:00:12.896" v="4723" actId="20577"/>
          <ac:spMkLst>
            <pc:docMk/>
            <pc:sldMk cId="1613157934" sldId="266"/>
            <ac:spMk id="8" creationId="{57D1E4C7-BBAC-88A1-E22E-ACABAA078BD9}"/>
          </ac:spMkLst>
        </pc:spChg>
        <pc:spChg chg="mod">
          <ac:chgData name="Riccardo Rossi" userId="cfd7839ca6e772a1" providerId="LiveId" clId="{523BDF0C-65A5-43B1-9F26-EE36E11507CD}" dt="2024-04-15T14:05:46.291" v="5349" actId="20577"/>
          <ac:spMkLst>
            <pc:docMk/>
            <pc:sldMk cId="1613157934" sldId="266"/>
            <ac:spMk id="10" creationId="{682962E8-2EDA-AFE0-1666-EADDB4AAEFFE}"/>
          </ac:spMkLst>
        </pc:spChg>
        <pc:spChg chg="mod">
          <ac:chgData name="Riccardo Rossi" userId="cfd7839ca6e772a1" providerId="LiveId" clId="{523BDF0C-65A5-43B1-9F26-EE36E11507CD}" dt="2024-04-15T14:02:43.482" v="4866" actId="1076"/>
          <ac:spMkLst>
            <pc:docMk/>
            <pc:sldMk cId="1613157934" sldId="266"/>
            <ac:spMk id="12" creationId="{FF3F1A8F-EF32-1D39-201E-DC03F12E9B1F}"/>
          </ac:spMkLst>
        </pc:spChg>
        <pc:spChg chg="mod">
          <ac:chgData name="Riccardo Rossi" userId="cfd7839ca6e772a1" providerId="LiveId" clId="{523BDF0C-65A5-43B1-9F26-EE36E11507CD}" dt="2024-04-15T14:01:59.085" v="4821" actId="14100"/>
          <ac:spMkLst>
            <pc:docMk/>
            <pc:sldMk cId="1613157934" sldId="266"/>
            <ac:spMk id="13" creationId="{65CF5ED8-318A-EEDE-162A-2916D2E3C902}"/>
          </ac:spMkLst>
        </pc:spChg>
        <pc:spChg chg="del">
          <ac:chgData name="Riccardo Rossi" userId="cfd7839ca6e772a1" providerId="LiveId" clId="{523BDF0C-65A5-43B1-9F26-EE36E11507CD}" dt="2024-04-15T14:02:41.547" v="4865" actId="478"/>
          <ac:spMkLst>
            <pc:docMk/>
            <pc:sldMk cId="1613157934" sldId="266"/>
            <ac:spMk id="14" creationId="{D6C46C7F-18EB-958E-C423-3022F15417F3}"/>
          </ac:spMkLst>
        </pc:spChg>
        <pc:grpChg chg="mod">
          <ac:chgData name="Riccardo Rossi" userId="cfd7839ca6e772a1" providerId="LiveId" clId="{523BDF0C-65A5-43B1-9F26-EE36E11507CD}" dt="2024-04-15T14:00:12.896" v="4723" actId="20577"/>
          <ac:grpSpMkLst>
            <pc:docMk/>
            <pc:sldMk cId="1613157934" sldId="266"/>
            <ac:grpSpMk id="9" creationId="{D5001CDB-2B7E-D4AD-6643-D835E3499C02}"/>
          </ac:grpSpMkLst>
        </pc:grpChg>
      </pc:sldChg>
      <pc:sldChg chg="add del">
        <pc:chgData name="Riccardo Rossi" userId="cfd7839ca6e772a1" providerId="LiveId" clId="{523BDF0C-65A5-43B1-9F26-EE36E11507CD}" dt="2024-04-15T13:58:07.298" v="4661"/>
        <pc:sldMkLst>
          <pc:docMk/>
          <pc:sldMk cId="1413806103" sldId="267"/>
        </pc:sldMkLst>
      </pc:sldChg>
      <pc:sldChg chg="delSp modSp add mod">
        <pc:chgData name="Riccardo Rossi" userId="cfd7839ca6e772a1" providerId="LiveId" clId="{523BDF0C-65A5-43B1-9F26-EE36E11507CD}" dt="2024-04-15T14:05:37.270" v="5347" actId="14100"/>
        <pc:sldMkLst>
          <pc:docMk/>
          <pc:sldMk cId="3766634780" sldId="267"/>
        </pc:sldMkLst>
        <pc:spChg chg="mod">
          <ac:chgData name="Riccardo Rossi" userId="cfd7839ca6e772a1" providerId="LiveId" clId="{523BDF0C-65A5-43B1-9F26-EE36E11507CD}" dt="2024-04-15T14:05:37.270" v="5347" actId="14100"/>
          <ac:spMkLst>
            <pc:docMk/>
            <pc:sldMk cId="3766634780" sldId="267"/>
            <ac:spMk id="10" creationId="{682962E8-2EDA-AFE0-1666-EADDB4AAEFFE}"/>
          </ac:spMkLst>
        </pc:spChg>
        <pc:spChg chg="del">
          <ac:chgData name="Riccardo Rossi" userId="cfd7839ca6e772a1" providerId="LiveId" clId="{523BDF0C-65A5-43B1-9F26-EE36E11507CD}" dt="2024-04-15T14:02:58.351" v="4868" actId="478"/>
          <ac:spMkLst>
            <pc:docMk/>
            <pc:sldMk cId="3766634780" sldId="267"/>
            <ac:spMk id="12" creationId="{FF3F1A8F-EF32-1D39-201E-DC03F12E9B1F}"/>
          </ac:spMkLst>
        </pc:spChg>
        <pc:spChg chg="del">
          <ac:chgData name="Riccardo Rossi" userId="cfd7839ca6e772a1" providerId="LiveId" clId="{523BDF0C-65A5-43B1-9F26-EE36E11507CD}" dt="2024-04-15T14:02:59.208" v="4869" actId="478"/>
          <ac:spMkLst>
            <pc:docMk/>
            <pc:sldMk cId="3766634780" sldId="267"/>
            <ac:spMk id="13" creationId="{65CF5ED8-318A-EEDE-162A-2916D2E3C902}"/>
          </ac:spMkLst>
        </pc:spChg>
        <pc:grpChg chg="del">
          <ac:chgData name="Riccardo Rossi" userId="cfd7839ca6e772a1" providerId="LiveId" clId="{523BDF0C-65A5-43B1-9F26-EE36E11507CD}" dt="2024-04-15T14:03:00.354" v="4870" actId="478"/>
          <ac:grpSpMkLst>
            <pc:docMk/>
            <pc:sldMk cId="3766634780" sldId="267"/>
            <ac:grpSpMk id="9" creationId="{D5001CDB-2B7E-D4AD-6643-D835E3499C02}"/>
          </ac:grpSpMkLst>
        </pc:grpChg>
      </pc:sldChg>
      <pc:sldChg chg="addSp modSp add mod">
        <pc:chgData name="Riccardo Rossi" userId="cfd7839ca6e772a1" providerId="LiveId" clId="{523BDF0C-65A5-43B1-9F26-EE36E11507CD}" dt="2024-04-15T14:24:31.528" v="5901" actId="14100"/>
        <pc:sldMkLst>
          <pc:docMk/>
          <pc:sldMk cId="1618249552" sldId="268"/>
        </pc:sldMkLst>
        <pc:spChg chg="mod">
          <ac:chgData name="Riccardo Rossi" userId="cfd7839ca6e772a1" providerId="LiveId" clId="{523BDF0C-65A5-43B1-9F26-EE36E11507CD}" dt="2024-04-15T14:06:01.105" v="5358" actId="20577"/>
          <ac:spMkLst>
            <pc:docMk/>
            <pc:sldMk cId="1618249552" sldId="268"/>
            <ac:spMk id="2" creationId="{E18BD014-96AE-8466-3DDB-A3143DE6A9AF}"/>
          </ac:spMkLst>
        </pc:spChg>
        <pc:spChg chg="mod">
          <ac:chgData name="Riccardo Rossi" userId="cfd7839ca6e772a1" providerId="LiveId" clId="{523BDF0C-65A5-43B1-9F26-EE36E11507CD}" dt="2024-04-15T14:24:31.528" v="5901" actId="14100"/>
          <ac:spMkLst>
            <pc:docMk/>
            <pc:sldMk cId="1618249552" sldId="268"/>
            <ac:spMk id="10" creationId="{682962E8-2EDA-AFE0-1666-EADDB4AAEFFE}"/>
          </ac:spMkLst>
        </pc:spChg>
        <pc:picChg chg="add mod modCrop">
          <ac:chgData name="Riccardo Rossi" userId="cfd7839ca6e772a1" providerId="LiveId" clId="{523BDF0C-65A5-43B1-9F26-EE36E11507CD}" dt="2024-04-15T14:24:29.132" v="5900" actId="1076"/>
          <ac:picMkLst>
            <pc:docMk/>
            <pc:sldMk cId="1618249552" sldId="268"/>
            <ac:picMk id="6" creationId="{77422282-C24A-0FE3-82BF-03CAA3376912}"/>
          </ac:picMkLst>
        </pc:picChg>
      </pc:sldChg>
      <pc:sldChg chg="modSp add mod">
        <pc:chgData name="Riccardo Rossi" userId="cfd7839ca6e772a1" providerId="LiveId" clId="{523BDF0C-65A5-43B1-9F26-EE36E11507CD}" dt="2024-04-15T14:41:28.139" v="6113" actId="33524"/>
        <pc:sldMkLst>
          <pc:docMk/>
          <pc:sldMk cId="2413178420" sldId="269"/>
        </pc:sldMkLst>
        <pc:spChg chg="mod">
          <ac:chgData name="Riccardo Rossi" userId="cfd7839ca6e772a1" providerId="LiveId" clId="{523BDF0C-65A5-43B1-9F26-EE36E11507CD}" dt="2024-04-15T14:41:28.139" v="6113" actId="33524"/>
          <ac:spMkLst>
            <pc:docMk/>
            <pc:sldMk cId="2413178420" sldId="269"/>
            <ac:spMk id="10" creationId="{682962E8-2EDA-AFE0-1666-EADDB4AAEFFE}"/>
          </ac:spMkLst>
        </pc:spChg>
        <pc:picChg chg="mod modCrop">
          <ac:chgData name="Riccardo Rossi" userId="cfd7839ca6e772a1" providerId="LiveId" clId="{523BDF0C-65A5-43B1-9F26-EE36E11507CD}" dt="2024-04-15T14:40:40.920" v="6002" actId="1076"/>
          <ac:picMkLst>
            <pc:docMk/>
            <pc:sldMk cId="2413178420" sldId="269"/>
            <ac:picMk id="6" creationId="{77422282-C24A-0FE3-82BF-03CAA3376912}"/>
          </ac:picMkLst>
        </pc:picChg>
      </pc:sldChg>
      <pc:sldChg chg="delSp modSp add mod">
        <pc:chgData name="Riccardo Rossi" userId="cfd7839ca6e772a1" providerId="LiveId" clId="{523BDF0C-65A5-43B1-9F26-EE36E11507CD}" dt="2024-04-18T10:05:51.979" v="6731" actId="113"/>
        <pc:sldMkLst>
          <pc:docMk/>
          <pc:sldMk cId="1347475430" sldId="270"/>
        </pc:sldMkLst>
        <pc:spChg chg="mod">
          <ac:chgData name="Riccardo Rossi" userId="cfd7839ca6e772a1" providerId="LiveId" clId="{523BDF0C-65A5-43B1-9F26-EE36E11507CD}" dt="2024-04-18T10:02:42.675" v="6163" actId="20577"/>
          <ac:spMkLst>
            <pc:docMk/>
            <pc:sldMk cId="1347475430" sldId="270"/>
            <ac:spMk id="2" creationId="{E18BD014-96AE-8466-3DDB-A3143DE6A9AF}"/>
          </ac:spMkLst>
        </pc:spChg>
        <pc:spChg chg="mod">
          <ac:chgData name="Riccardo Rossi" userId="cfd7839ca6e772a1" providerId="LiveId" clId="{523BDF0C-65A5-43B1-9F26-EE36E11507CD}" dt="2024-04-18T10:05:51.979" v="6731" actId="113"/>
          <ac:spMkLst>
            <pc:docMk/>
            <pc:sldMk cId="1347475430" sldId="270"/>
            <ac:spMk id="10" creationId="{682962E8-2EDA-AFE0-1666-EADDB4AAEFFE}"/>
          </ac:spMkLst>
        </pc:spChg>
        <pc:picChg chg="del">
          <ac:chgData name="Riccardo Rossi" userId="cfd7839ca6e772a1" providerId="LiveId" clId="{523BDF0C-65A5-43B1-9F26-EE36E11507CD}" dt="2024-04-15T14:42:04.093" v="6126" actId="478"/>
          <ac:picMkLst>
            <pc:docMk/>
            <pc:sldMk cId="1347475430" sldId="270"/>
            <ac:picMk id="6" creationId="{77422282-C24A-0FE3-82BF-03CAA3376912}"/>
          </ac:picMkLst>
        </pc:picChg>
      </pc:sldChg>
      <pc:sldChg chg="modSp add del mod">
        <pc:chgData name="Riccardo Rossi" userId="cfd7839ca6e772a1" providerId="LiveId" clId="{523BDF0C-65A5-43B1-9F26-EE36E11507CD}" dt="2024-04-26T08:25:33.911" v="11571" actId="47"/>
        <pc:sldMkLst>
          <pc:docMk/>
          <pc:sldMk cId="289549047" sldId="271"/>
        </pc:sldMkLst>
        <pc:spChg chg="mod">
          <ac:chgData name="Riccardo Rossi" userId="cfd7839ca6e772a1" providerId="LiveId" clId="{523BDF0C-65A5-43B1-9F26-EE36E11507CD}" dt="2024-04-18T10:08:37.078" v="6794" actId="14100"/>
          <ac:spMkLst>
            <pc:docMk/>
            <pc:sldMk cId="289549047" sldId="271"/>
            <ac:spMk id="10" creationId="{682962E8-2EDA-AFE0-1666-EADDB4AAEFFE}"/>
          </ac:spMkLst>
        </pc:spChg>
      </pc:sldChg>
      <pc:sldChg chg="addSp delSp modSp add mod">
        <pc:chgData name="Riccardo Rossi" userId="cfd7839ca6e772a1" providerId="LiveId" clId="{523BDF0C-65A5-43B1-9F26-EE36E11507CD}" dt="2024-04-18T13:27:15.145" v="10198" actId="404"/>
        <pc:sldMkLst>
          <pc:docMk/>
          <pc:sldMk cId="3130112713" sldId="272"/>
        </pc:sldMkLst>
        <pc:spChg chg="mod">
          <ac:chgData name="Riccardo Rossi" userId="cfd7839ca6e772a1" providerId="LiveId" clId="{523BDF0C-65A5-43B1-9F26-EE36E11507CD}" dt="2024-04-18T13:00:05.112" v="9614" actId="20577"/>
          <ac:spMkLst>
            <pc:docMk/>
            <pc:sldMk cId="3130112713" sldId="272"/>
            <ac:spMk id="2" creationId="{E18BD014-96AE-8466-3DDB-A3143DE6A9AF}"/>
          </ac:spMkLst>
        </pc:spChg>
        <pc:spChg chg="del">
          <ac:chgData name="Riccardo Rossi" userId="cfd7839ca6e772a1" providerId="LiveId" clId="{523BDF0C-65A5-43B1-9F26-EE36E11507CD}" dt="2024-04-18T10:07:16.206" v="6762" actId="478"/>
          <ac:spMkLst>
            <pc:docMk/>
            <pc:sldMk cId="3130112713" sldId="272"/>
            <ac:spMk id="8" creationId="{7497FEFF-8676-DCE4-0BDF-1FE75AA1B5D5}"/>
          </ac:spMkLst>
        </pc:spChg>
        <pc:spChg chg="del mod">
          <ac:chgData name="Riccardo Rossi" userId="cfd7839ca6e772a1" providerId="LiveId" clId="{523BDF0C-65A5-43B1-9F26-EE36E11507CD}" dt="2024-04-18T10:07:20.343" v="6763" actId="478"/>
          <ac:spMkLst>
            <pc:docMk/>
            <pc:sldMk cId="3130112713" sldId="272"/>
            <ac:spMk id="10" creationId="{682962E8-2EDA-AFE0-1666-EADDB4AAEFFE}"/>
          </ac:spMkLst>
        </pc:spChg>
        <pc:spChg chg="add mod">
          <ac:chgData name="Riccardo Rossi" userId="cfd7839ca6e772a1" providerId="LiveId" clId="{523BDF0C-65A5-43B1-9F26-EE36E11507CD}" dt="2024-04-18T13:20:07.846" v="10004" actId="20577"/>
          <ac:spMkLst>
            <pc:docMk/>
            <pc:sldMk cId="3130112713" sldId="272"/>
            <ac:spMk id="13" creationId="{8FCC9574-BF41-8424-1C6E-4C3A80465B30}"/>
          </ac:spMkLst>
        </pc:spChg>
        <pc:spChg chg="add mod">
          <ac:chgData name="Riccardo Rossi" userId="cfd7839ca6e772a1" providerId="LiveId" clId="{523BDF0C-65A5-43B1-9F26-EE36E11507CD}" dt="2024-04-18T13:26:04.474" v="10148" actId="123"/>
          <ac:spMkLst>
            <pc:docMk/>
            <pc:sldMk cId="3130112713" sldId="272"/>
            <ac:spMk id="19" creationId="{88070329-E08A-18A2-CCEF-F178690FFD21}"/>
          </ac:spMkLst>
        </pc:spChg>
        <pc:spChg chg="add mod">
          <ac:chgData name="Riccardo Rossi" userId="cfd7839ca6e772a1" providerId="LiveId" clId="{523BDF0C-65A5-43B1-9F26-EE36E11507CD}" dt="2024-04-18T13:26:09.995" v="10150" actId="123"/>
          <ac:spMkLst>
            <pc:docMk/>
            <pc:sldMk cId="3130112713" sldId="272"/>
            <ac:spMk id="20" creationId="{194BCB5E-E0E4-5DC9-CFB0-4392E4B91226}"/>
          </ac:spMkLst>
        </pc:spChg>
        <pc:spChg chg="add del mod">
          <ac:chgData name="Riccardo Rossi" userId="cfd7839ca6e772a1" providerId="LiveId" clId="{523BDF0C-65A5-43B1-9F26-EE36E11507CD}" dt="2024-04-18T13:27:01.796" v="10176" actId="478"/>
          <ac:spMkLst>
            <pc:docMk/>
            <pc:sldMk cId="3130112713" sldId="272"/>
            <ac:spMk id="35" creationId="{33D090ED-04B2-A541-B6E1-3C8FDB365088}"/>
          </ac:spMkLst>
        </pc:spChg>
        <pc:spChg chg="add mod">
          <ac:chgData name="Riccardo Rossi" userId="cfd7839ca6e772a1" providerId="LiveId" clId="{523BDF0C-65A5-43B1-9F26-EE36E11507CD}" dt="2024-04-18T13:27:15.145" v="10198" actId="404"/>
          <ac:spMkLst>
            <pc:docMk/>
            <pc:sldMk cId="3130112713" sldId="272"/>
            <ac:spMk id="36" creationId="{79CD27EF-D83E-896C-B849-D2DBCF5CCE57}"/>
          </ac:spMkLst>
        </pc:spChg>
        <pc:grpChg chg="del">
          <ac:chgData name="Riccardo Rossi" userId="cfd7839ca6e772a1" providerId="LiveId" clId="{523BDF0C-65A5-43B1-9F26-EE36E11507CD}" dt="2024-04-18T10:07:13.961" v="6761" actId="478"/>
          <ac:grpSpMkLst>
            <pc:docMk/>
            <pc:sldMk cId="3130112713" sldId="272"/>
            <ac:grpSpMk id="3" creationId="{FCDBE4AC-9233-9B25-A1D1-5606780F8431}"/>
          </ac:grpSpMkLst>
        </pc:grpChg>
        <pc:picChg chg="add mod modCrop">
          <ac:chgData name="Riccardo Rossi" userId="cfd7839ca6e772a1" providerId="LiveId" clId="{523BDF0C-65A5-43B1-9F26-EE36E11507CD}" dt="2024-04-18T13:17:25.339" v="9625" actId="1076"/>
          <ac:picMkLst>
            <pc:docMk/>
            <pc:sldMk cId="3130112713" sldId="272"/>
            <ac:picMk id="11" creationId="{0FC64E03-C830-21FE-096C-D87182507C10}"/>
          </ac:picMkLst>
        </pc:picChg>
        <pc:cxnChg chg="add mod">
          <ac:chgData name="Riccardo Rossi" userId="cfd7839ca6e772a1" providerId="LiveId" clId="{523BDF0C-65A5-43B1-9F26-EE36E11507CD}" dt="2024-04-18T13:26:20.618" v="10151" actId="693"/>
          <ac:cxnSpMkLst>
            <pc:docMk/>
            <pc:sldMk cId="3130112713" sldId="272"/>
            <ac:cxnSpMk id="15" creationId="{6C619825-A6A9-7D81-FD1B-58DB00B95E6D}"/>
          </ac:cxnSpMkLst>
        </pc:cxnChg>
        <pc:cxnChg chg="add mod">
          <ac:chgData name="Riccardo Rossi" userId="cfd7839ca6e772a1" providerId="LiveId" clId="{523BDF0C-65A5-43B1-9F26-EE36E11507CD}" dt="2024-04-18T13:26:20.618" v="10151" actId="693"/>
          <ac:cxnSpMkLst>
            <pc:docMk/>
            <pc:sldMk cId="3130112713" sldId="272"/>
            <ac:cxnSpMk id="17" creationId="{250903B0-540C-E2F8-BF4B-46268F0BF740}"/>
          </ac:cxnSpMkLst>
        </pc:cxnChg>
        <pc:cxnChg chg="add mod">
          <ac:chgData name="Riccardo Rossi" userId="cfd7839ca6e772a1" providerId="LiveId" clId="{523BDF0C-65A5-43B1-9F26-EE36E11507CD}" dt="2024-04-18T13:26:20.618" v="10151" actId="693"/>
          <ac:cxnSpMkLst>
            <pc:docMk/>
            <pc:sldMk cId="3130112713" sldId="272"/>
            <ac:cxnSpMk id="21" creationId="{172D7E92-FCAB-B1FC-D3F2-C9BE7AB1FB9F}"/>
          </ac:cxnSpMkLst>
        </pc:cxnChg>
        <pc:cxnChg chg="add mod">
          <ac:chgData name="Riccardo Rossi" userId="cfd7839ca6e772a1" providerId="LiveId" clId="{523BDF0C-65A5-43B1-9F26-EE36E11507CD}" dt="2024-04-18T13:26:20.618" v="10151" actId="693"/>
          <ac:cxnSpMkLst>
            <pc:docMk/>
            <pc:sldMk cId="3130112713" sldId="272"/>
            <ac:cxnSpMk id="22" creationId="{3F091DB2-2E56-6E58-31BF-B42E088C053E}"/>
          </ac:cxnSpMkLst>
        </pc:cxnChg>
      </pc:sldChg>
      <pc:sldChg chg="addSp delSp modSp add mod">
        <pc:chgData name="Riccardo Rossi" userId="cfd7839ca6e772a1" providerId="LiveId" clId="{523BDF0C-65A5-43B1-9F26-EE36E11507CD}" dt="2024-04-18T10:30:54.141" v="7889" actId="1076"/>
        <pc:sldMkLst>
          <pc:docMk/>
          <pc:sldMk cId="2248628643" sldId="273"/>
        </pc:sldMkLst>
        <pc:spChg chg="mod">
          <ac:chgData name="Riccardo Rossi" userId="cfd7839ca6e772a1" providerId="LiveId" clId="{523BDF0C-65A5-43B1-9F26-EE36E11507CD}" dt="2024-04-18T10:09:34.327" v="6845" actId="20577"/>
          <ac:spMkLst>
            <pc:docMk/>
            <pc:sldMk cId="2248628643" sldId="273"/>
            <ac:spMk id="2" creationId="{E18BD014-96AE-8466-3DDB-A3143DE6A9AF}"/>
          </ac:spMkLst>
        </pc:spChg>
        <pc:spChg chg="del">
          <ac:chgData name="Riccardo Rossi" userId="cfd7839ca6e772a1" providerId="LiveId" clId="{523BDF0C-65A5-43B1-9F26-EE36E11507CD}" dt="2024-04-18T10:07:45.849" v="6786" actId="478"/>
          <ac:spMkLst>
            <pc:docMk/>
            <pc:sldMk cId="2248628643" sldId="273"/>
            <ac:spMk id="8" creationId="{7497FEFF-8676-DCE4-0BDF-1FE75AA1B5D5}"/>
          </ac:spMkLst>
        </pc:spChg>
        <pc:spChg chg="del">
          <ac:chgData name="Riccardo Rossi" userId="cfd7839ca6e772a1" providerId="LiveId" clId="{523BDF0C-65A5-43B1-9F26-EE36E11507CD}" dt="2024-04-18T10:08:11.064" v="6790" actId="478"/>
          <ac:spMkLst>
            <pc:docMk/>
            <pc:sldMk cId="2248628643" sldId="273"/>
            <ac:spMk id="10" creationId="{682962E8-2EDA-AFE0-1666-EADDB4AAEFFE}"/>
          </ac:spMkLst>
        </pc:spChg>
        <pc:spChg chg="add del mod">
          <ac:chgData name="Riccardo Rossi" userId="cfd7839ca6e772a1" providerId="LiveId" clId="{523BDF0C-65A5-43B1-9F26-EE36E11507CD}" dt="2024-04-18T10:08:52.044" v="6795" actId="478"/>
          <ac:spMkLst>
            <pc:docMk/>
            <pc:sldMk cId="2248628643" sldId="273"/>
            <ac:spMk id="11" creationId="{FD36417D-37A8-29C6-35B1-88C347078826}"/>
          </ac:spMkLst>
        </pc:spChg>
        <pc:spChg chg="add del mod">
          <ac:chgData name="Riccardo Rossi" userId="cfd7839ca6e772a1" providerId="LiveId" clId="{523BDF0C-65A5-43B1-9F26-EE36E11507CD}" dt="2024-04-18T10:09:37.401" v="6846" actId="478"/>
          <ac:spMkLst>
            <pc:docMk/>
            <pc:sldMk cId="2248628643" sldId="273"/>
            <ac:spMk id="12" creationId="{FC6325B6-70DF-889A-FA2C-D79A83D521D6}"/>
          </ac:spMkLst>
        </pc:spChg>
        <pc:spChg chg="add del mod">
          <ac:chgData name="Riccardo Rossi" userId="cfd7839ca6e772a1" providerId="LiveId" clId="{523BDF0C-65A5-43B1-9F26-EE36E11507CD}" dt="2024-04-18T10:15:16.646" v="6980" actId="21"/>
          <ac:spMkLst>
            <pc:docMk/>
            <pc:sldMk cId="2248628643" sldId="273"/>
            <ac:spMk id="17" creationId="{DB129222-B841-16BA-50B4-616E5793C8F2}"/>
          </ac:spMkLst>
        </pc:spChg>
        <pc:spChg chg="add del mod">
          <ac:chgData name="Riccardo Rossi" userId="cfd7839ca6e772a1" providerId="LiveId" clId="{523BDF0C-65A5-43B1-9F26-EE36E11507CD}" dt="2024-04-18T10:15:16.646" v="6980" actId="21"/>
          <ac:spMkLst>
            <pc:docMk/>
            <pc:sldMk cId="2248628643" sldId="273"/>
            <ac:spMk id="18" creationId="{93A470CC-ACC5-B60D-D3A3-9DA9C441A5F4}"/>
          </ac:spMkLst>
        </pc:spChg>
        <pc:spChg chg="add del mod">
          <ac:chgData name="Riccardo Rossi" userId="cfd7839ca6e772a1" providerId="LiveId" clId="{523BDF0C-65A5-43B1-9F26-EE36E11507CD}" dt="2024-04-18T10:12:49.755" v="6878" actId="478"/>
          <ac:spMkLst>
            <pc:docMk/>
            <pc:sldMk cId="2248628643" sldId="273"/>
            <ac:spMk id="19" creationId="{56EDC335-A308-C8F6-2568-D5BC14B5FE58}"/>
          </ac:spMkLst>
        </pc:spChg>
        <pc:spChg chg="add del mod">
          <ac:chgData name="Riccardo Rossi" userId="cfd7839ca6e772a1" providerId="LiveId" clId="{523BDF0C-65A5-43B1-9F26-EE36E11507CD}" dt="2024-04-18T10:15:16.646" v="6980" actId="21"/>
          <ac:spMkLst>
            <pc:docMk/>
            <pc:sldMk cId="2248628643" sldId="273"/>
            <ac:spMk id="20" creationId="{FF8ABB82-EFE7-E158-F15E-C95ABA8A3B9D}"/>
          </ac:spMkLst>
        </pc:spChg>
        <pc:spChg chg="add del mod">
          <ac:chgData name="Riccardo Rossi" userId="cfd7839ca6e772a1" providerId="LiveId" clId="{523BDF0C-65A5-43B1-9F26-EE36E11507CD}" dt="2024-04-18T10:15:16.646" v="6980" actId="21"/>
          <ac:spMkLst>
            <pc:docMk/>
            <pc:sldMk cId="2248628643" sldId="273"/>
            <ac:spMk id="32" creationId="{3993F2DE-227A-1675-F123-32B4DEFD7F0A}"/>
          </ac:spMkLst>
        </pc:spChg>
        <pc:spChg chg="add del mod ord">
          <ac:chgData name="Riccardo Rossi" userId="cfd7839ca6e772a1" providerId="LiveId" clId="{523BDF0C-65A5-43B1-9F26-EE36E11507CD}" dt="2024-04-18T10:15:16.646" v="6980" actId="21"/>
          <ac:spMkLst>
            <pc:docMk/>
            <pc:sldMk cId="2248628643" sldId="273"/>
            <ac:spMk id="33" creationId="{6B9037E9-82A7-7F63-B543-86C17FAC4133}"/>
          </ac:spMkLst>
        </pc:spChg>
        <pc:spChg chg="add mod">
          <ac:chgData name="Riccardo Rossi" userId="cfd7839ca6e772a1" providerId="LiveId" clId="{523BDF0C-65A5-43B1-9F26-EE36E11507CD}" dt="2024-04-18T10:22:43.005" v="7717" actId="790"/>
          <ac:spMkLst>
            <pc:docMk/>
            <pc:sldMk cId="2248628643" sldId="273"/>
            <ac:spMk id="35" creationId="{37607959-FA92-C2E5-F1CF-AE639E4D8A9D}"/>
          </ac:spMkLst>
        </pc:spChg>
        <pc:spChg chg="add mod">
          <ac:chgData name="Riccardo Rossi" userId="cfd7839ca6e772a1" providerId="LiveId" clId="{523BDF0C-65A5-43B1-9F26-EE36E11507CD}" dt="2024-04-18T10:22:38.469" v="7716" actId="790"/>
          <ac:spMkLst>
            <pc:docMk/>
            <pc:sldMk cId="2248628643" sldId="273"/>
            <ac:spMk id="37" creationId="{A3597E87-BC87-8442-526C-90CC5DD843F8}"/>
          </ac:spMkLst>
        </pc:spChg>
        <pc:grpChg chg="del">
          <ac:chgData name="Riccardo Rossi" userId="cfd7839ca6e772a1" providerId="LiveId" clId="{523BDF0C-65A5-43B1-9F26-EE36E11507CD}" dt="2024-04-18T10:07:41.957" v="6785" actId="478"/>
          <ac:grpSpMkLst>
            <pc:docMk/>
            <pc:sldMk cId="2248628643" sldId="273"/>
            <ac:grpSpMk id="3" creationId="{FCDBE4AC-9233-9B25-A1D1-5606780F8431}"/>
          </ac:grpSpMkLst>
        </pc:grpChg>
        <pc:picChg chg="add del mod">
          <ac:chgData name="Riccardo Rossi" userId="cfd7839ca6e772a1" providerId="LiveId" clId="{523BDF0C-65A5-43B1-9F26-EE36E11507CD}" dt="2024-04-18T10:15:16.646" v="6980" actId="21"/>
          <ac:picMkLst>
            <pc:docMk/>
            <pc:sldMk cId="2248628643" sldId="273"/>
            <ac:picMk id="14" creationId="{1035319F-928B-B929-76E1-8B32E16FEEBE}"/>
          </ac:picMkLst>
        </pc:picChg>
        <pc:picChg chg="add del mod">
          <ac:chgData name="Riccardo Rossi" userId="cfd7839ca6e772a1" providerId="LiveId" clId="{523BDF0C-65A5-43B1-9F26-EE36E11507CD}" dt="2024-04-18T10:15:16.646" v="6980" actId="21"/>
          <ac:picMkLst>
            <pc:docMk/>
            <pc:sldMk cId="2248628643" sldId="273"/>
            <ac:picMk id="16" creationId="{8897B589-5934-DEB1-23D1-FB74265D1A9F}"/>
          </ac:picMkLst>
        </pc:picChg>
        <pc:picChg chg="add del mod modCrop">
          <ac:chgData name="Riccardo Rossi" userId="cfd7839ca6e772a1" providerId="LiveId" clId="{523BDF0C-65A5-43B1-9F26-EE36E11507CD}" dt="2024-04-18T10:24:45.471" v="7725" actId="478"/>
          <ac:picMkLst>
            <pc:docMk/>
            <pc:sldMk cId="2248628643" sldId="273"/>
            <ac:picMk id="34" creationId="{97CA4C42-F298-14E9-FAF1-1F64B22B121C}"/>
          </ac:picMkLst>
        </pc:picChg>
        <pc:picChg chg="add mod">
          <ac:chgData name="Riccardo Rossi" userId="cfd7839ca6e772a1" providerId="LiveId" clId="{523BDF0C-65A5-43B1-9F26-EE36E11507CD}" dt="2024-04-18T10:30:54.141" v="7889" actId="1076"/>
          <ac:picMkLst>
            <pc:docMk/>
            <pc:sldMk cId="2248628643" sldId="273"/>
            <ac:picMk id="38" creationId="{8F5C1919-9890-ED65-5CC5-F65D588DB8CB}"/>
          </ac:picMkLst>
        </pc:picChg>
        <pc:cxnChg chg="add del mod">
          <ac:chgData name="Riccardo Rossi" userId="cfd7839ca6e772a1" providerId="LiveId" clId="{523BDF0C-65A5-43B1-9F26-EE36E11507CD}" dt="2024-04-18T10:15:16.646" v="6980" actId="21"/>
          <ac:cxnSpMkLst>
            <pc:docMk/>
            <pc:sldMk cId="2248628643" sldId="273"/>
            <ac:cxnSpMk id="22" creationId="{1503AFD5-D446-0BFC-B4FA-EB9FB67DA02A}"/>
          </ac:cxnSpMkLst>
        </pc:cxnChg>
        <pc:cxnChg chg="add del mod">
          <ac:chgData name="Riccardo Rossi" userId="cfd7839ca6e772a1" providerId="LiveId" clId="{523BDF0C-65A5-43B1-9F26-EE36E11507CD}" dt="2024-04-18T10:15:16.646" v="6980" actId="21"/>
          <ac:cxnSpMkLst>
            <pc:docMk/>
            <pc:sldMk cId="2248628643" sldId="273"/>
            <ac:cxnSpMk id="25" creationId="{2F98FB6B-DAD6-EE47-B2FB-2C8503343688}"/>
          </ac:cxnSpMkLst>
        </pc:cxnChg>
        <pc:cxnChg chg="add del mod">
          <ac:chgData name="Riccardo Rossi" userId="cfd7839ca6e772a1" providerId="LiveId" clId="{523BDF0C-65A5-43B1-9F26-EE36E11507CD}" dt="2024-04-18T10:15:16.646" v="6980" actId="21"/>
          <ac:cxnSpMkLst>
            <pc:docMk/>
            <pc:sldMk cId="2248628643" sldId="273"/>
            <ac:cxnSpMk id="28" creationId="{E245AC28-4442-4408-727A-BA69DDE2D1B7}"/>
          </ac:cxnSpMkLst>
        </pc:cxnChg>
        <pc:cxnChg chg="add del mod">
          <ac:chgData name="Riccardo Rossi" userId="cfd7839ca6e772a1" providerId="LiveId" clId="{523BDF0C-65A5-43B1-9F26-EE36E11507CD}" dt="2024-04-18T10:15:16.646" v="6980" actId="21"/>
          <ac:cxnSpMkLst>
            <pc:docMk/>
            <pc:sldMk cId="2248628643" sldId="273"/>
            <ac:cxnSpMk id="31" creationId="{62305D89-36C5-A706-4AA9-4E8C04D29D87}"/>
          </ac:cxnSpMkLst>
        </pc:cxnChg>
      </pc:sldChg>
      <pc:sldChg chg="addSp delSp modSp add mod">
        <pc:chgData name="Riccardo Rossi" userId="cfd7839ca6e772a1" providerId="LiveId" clId="{523BDF0C-65A5-43B1-9F26-EE36E11507CD}" dt="2024-04-18T12:56:16.872" v="9426" actId="1076"/>
        <pc:sldMkLst>
          <pc:docMk/>
          <pc:sldMk cId="1310048822" sldId="274"/>
        </pc:sldMkLst>
        <pc:spChg chg="mod">
          <ac:chgData name="Riccardo Rossi" userId="cfd7839ca6e772a1" providerId="LiveId" clId="{523BDF0C-65A5-43B1-9F26-EE36E11507CD}" dt="2024-04-18T10:23:01.313" v="7724" actId="20577"/>
          <ac:spMkLst>
            <pc:docMk/>
            <pc:sldMk cId="1310048822" sldId="274"/>
            <ac:spMk id="2" creationId="{E18BD014-96AE-8466-3DDB-A3143DE6A9AF}"/>
          </ac:spMkLst>
        </pc:spChg>
        <pc:spChg chg="add mod">
          <ac:chgData name="Riccardo Rossi" userId="cfd7839ca6e772a1" providerId="LiveId" clId="{523BDF0C-65A5-43B1-9F26-EE36E11507CD}" dt="2024-04-18T10:39:22.233" v="8408" actId="120"/>
          <ac:spMkLst>
            <pc:docMk/>
            <pc:sldMk cId="1310048822" sldId="274"/>
            <ac:spMk id="6" creationId="{D39739F3-06C4-984C-4C1D-7852F5A84886}"/>
          </ac:spMkLst>
        </pc:spChg>
        <pc:spChg chg="add del mod">
          <ac:chgData name="Riccardo Rossi" userId="cfd7839ca6e772a1" providerId="LiveId" clId="{523BDF0C-65A5-43B1-9F26-EE36E11507CD}" dt="2024-04-18T10:36:59.027" v="8320" actId="478"/>
          <ac:spMkLst>
            <pc:docMk/>
            <pc:sldMk cId="1310048822" sldId="274"/>
            <ac:spMk id="8" creationId="{77197CC6-1B24-CEEA-2441-68FE8712BCE5}"/>
          </ac:spMkLst>
        </pc:spChg>
        <pc:spChg chg="add del mod">
          <ac:chgData name="Riccardo Rossi" userId="cfd7839ca6e772a1" providerId="LiveId" clId="{523BDF0C-65A5-43B1-9F26-EE36E11507CD}" dt="2024-04-18T12:53:05.251" v="9240" actId="478"/>
          <ac:spMkLst>
            <pc:docMk/>
            <pc:sldMk cId="1310048822" sldId="274"/>
            <ac:spMk id="9" creationId="{1B4EBFD5-1962-BEC6-6766-2B67C1CFC9A0}"/>
          </ac:spMkLst>
        </pc:spChg>
        <pc:spChg chg="add del mod">
          <ac:chgData name="Riccardo Rossi" userId="cfd7839ca6e772a1" providerId="LiveId" clId="{523BDF0C-65A5-43B1-9F26-EE36E11507CD}" dt="2024-04-18T12:53:05.251" v="9240" actId="478"/>
          <ac:spMkLst>
            <pc:docMk/>
            <pc:sldMk cId="1310048822" sldId="274"/>
            <ac:spMk id="10" creationId="{68A8B10E-AB10-AE21-F063-4F47EB1B9463}"/>
          </ac:spMkLst>
        </pc:spChg>
        <pc:spChg chg="add mod">
          <ac:chgData name="Riccardo Rossi" userId="cfd7839ca6e772a1" providerId="LiveId" clId="{523BDF0C-65A5-43B1-9F26-EE36E11507CD}" dt="2024-04-18T12:54:28.093" v="9366" actId="1036"/>
          <ac:spMkLst>
            <pc:docMk/>
            <pc:sldMk cId="1310048822" sldId="274"/>
            <ac:spMk id="12" creationId="{25A531E0-EF19-EC54-D1A7-76529A007F64}"/>
          </ac:spMkLst>
        </pc:spChg>
        <pc:spChg chg="add mod">
          <ac:chgData name="Riccardo Rossi" userId="cfd7839ca6e772a1" providerId="LiveId" clId="{523BDF0C-65A5-43B1-9F26-EE36E11507CD}" dt="2024-04-18T12:54:28.093" v="9366" actId="1036"/>
          <ac:spMkLst>
            <pc:docMk/>
            <pc:sldMk cId="1310048822" sldId="274"/>
            <ac:spMk id="13" creationId="{12E8B33A-FE99-6003-BB47-1BE416669D98}"/>
          </ac:spMkLst>
        </pc:spChg>
        <pc:spChg chg="add mod">
          <ac:chgData name="Riccardo Rossi" userId="cfd7839ca6e772a1" providerId="LiveId" clId="{523BDF0C-65A5-43B1-9F26-EE36E11507CD}" dt="2024-04-18T12:54:28.093" v="9366" actId="1036"/>
          <ac:spMkLst>
            <pc:docMk/>
            <pc:sldMk cId="1310048822" sldId="274"/>
            <ac:spMk id="14" creationId="{E97050F2-15AC-AF20-4EED-B5B2E1688E8A}"/>
          </ac:spMkLst>
        </pc:spChg>
        <pc:spChg chg="add mod">
          <ac:chgData name="Riccardo Rossi" userId="cfd7839ca6e772a1" providerId="LiveId" clId="{523BDF0C-65A5-43B1-9F26-EE36E11507CD}" dt="2024-04-18T12:56:16.872" v="9426" actId="1076"/>
          <ac:spMkLst>
            <pc:docMk/>
            <pc:sldMk cId="1310048822" sldId="274"/>
            <ac:spMk id="16" creationId="{CE4635BE-5337-5B98-6A84-19D300CBD2B9}"/>
          </ac:spMkLst>
        </pc:spChg>
        <pc:spChg chg="mod">
          <ac:chgData name="Riccardo Rossi" userId="cfd7839ca6e772a1" providerId="LiveId" clId="{523BDF0C-65A5-43B1-9F26-EE36E11507CD}" dt="2024-04-18T10:34:15.313" v="8182" actId="20577"/>
          <ac:spMkLst>
            <pc:docMk/>
            <pc:sldMk cId="1310048822" sldId="274"/>
            <ac:spMk id="35" creationId="{37607959-FA92-C2E5-F1CF-AE639E4D8A9D}"/>
          </ac:spMkLst>
        </pc:spChg>
        <pc:spChg chg="mod">
          <ac:chgData name="Riccardo Rossi" userId="cfd7839ca6e772a1" providerId="LiveId" clId="{523BDF0C-65A5-43B1-9F26-EE36E11507CD}" dt="2024-04-18T12:54:28.093" v="9366" actId="1036"/>
          <ac:spMkLst>
            <pc:docMk/>
            <pc:sldMk cId="1310048822" sldId="274"/>
            <ac:spMk id="37" creationId="{A3597E87-BC87-8442-526C-90CC5DD843F8}"/>
          </ac:spMkLst>
        </pc:spChg>
        <pc:picChg chg="del">
          <ac:chgData name="Riccardo Rossi" userId="cfd7839ca6e772a1" providerId="LiveId" clId="{523BDF0C-65A5-43B1-9F26-EE36E11507CD}" dt="2024-04-18T10:31:54.291" v="8029" actId="478"/>
          <ac:picMkLst>
            <pc:docMk/>
            <pc:sldMk cId="1310048822" sldId="274"/>
            <ac:picMk id="34" creationId="{97CA4C42-F298-14E9-FAF1-1F64B22B121C}"/>
          </ac:picMkLst>
        </pc:picChg>
      </pc:sldChg>
      <pc:sldChg chg="addSp delSp modSp new del mod">
        <pc:chgData name="Riccardo Rossi" userId="cfd7839ca6e772a1" providerId="LiveId" clId="{523BDF0C-65A5-43B1-9F26-EE36E11507CD}" dt="2024-04-18T10:30:35.158" v="7888" actId="47"/>
        <pc:sldMkLst>
          <pc:docMk/>
          <pc:sldMk cId="1552904291" sldId="275"/>
        </pc:sldMkLst>
        <pc:spChg chg="del">
          <ac:chgData name="Riccardo Rossi" userId="cfd7839ca6e772a1" providerId="LiveId" clId="{523BDF0C-65A5-43B1-9F26-EE36E11507CD}" dt="2024-04-18T10:24:51.421" v="7727" actId="478"/>
          <ac:spMkLst>
            <pc:docMk/>
            <pc:sldMk cId="1552904291" sldId="275"/>
            <ac:spMk id="2" creationId="{5A97BA1A-E691-C4D4-4F0D-38E566DBDDB4}"/>
          </ac:spMkLst>
        </pc:spChg>
        <pc:spChg chg="del">
          <ac:chgData name="Riccardo Rossi" userId="cfd7839ca6e772a1" providerId="LiveId" clId="{523BDF0C-65A5-43B1-9F26-EE36E11507CD}" dt="2024-04-18T10:24:51.421" v="7727" actId="478"/>
          <ac:spMkLst>
            <pc:docMk/>
            <pc:sldMk cId="1552904291" sldId="275"/>
            <ac:spMk id="3" creationId="{4CB5488F-5922-855A-1F5E-2137548E8894}"/>
          </ac:spMkLst>
        </pc:spChg>
        <pc:spChg chg="del">
          <ac:chgData name="Riccardo Rossi" userId="cfd7839ca6e772a1" providerId="LiveId" clId="{523BDF0C-65A5-43B1-9F26-EE36E11507CD}" dt="2024-04-18T10:24:51.421" v="7727" actId="478"/>
          <ac:spMkLst>
            <pc:docMk/>
            <pc:sldMk cId="1552904291" sldId="275"/>
            <ac:spMk id="5" creationId="{ECF106F6-04A9-06DF-A840-C1371E81356C}"/>
          </ac:spMkLst>
        </pc:spChg>
        <pc:spChg chg="add mod">
          <ac:chgData name="Riccardo Rossi" userId="cfd7839ca6e772a1" providerId="LiveId" clId="{523BDF0C-65A5-43B1-9F26-EE36E11507CD}" dt="2024-04-18T10:27:10.514" v="7792" actId="1076"/>
          <ac:spMkLst>
            <pc:docMk/>
            <pc:sldMk cId="1552904291" sldId="275"/>
            <ac:spMk id="10" creationId="{3E041F60-9185-C454-D0B1-F536DE613E9B}"/>
          </ac:spMkLst>
        </pc:spChg>
        <pc:spChg chg="add mod">
          <ac:chgData name="Riccardo Rossi" userId="cfd7839ca6e772a1" providerId="LiveId" clId="{523BDF0C-65A5-43B1-9F26-EE36E11507CD}" dt="2024-04-18T10:28:10.629" v="7822" actId="1036"/>
          <ac:spMkLst>
            <pc:docMk/>
            <pc:sldMk cId="1552904291" sldId="275"/>
            <ac:spMk id="11" creationId="{4009E1D8-842C-3EB9-6242-8DF049AFA862}"/>
          </ac:spMkLst>
        </pc:spChg>
        <pc:spChg chg="add mod">
          <ac:chgData name="Riccardo Rossi" userId="cfd7839ca6e772a1" providerId="LiveId" clId="{523BDF0C-65A5-43B1-9F26-EE36E11507CD}" dt="2024-04-18T10:28:10.629" v="7822" actId="1036"/>
          <ac:spMkLst>
            <pc:docMk/>
            <pc:sldMk cId="1552904291" sldId="275"/>
            <ac:spMk id="12" creationId="{5476F4FF-0260-C415-4529-ED92B3A18B80}"/>
          </ac:spMkLst>
        </pc:spChg>
        <pc:spChg chg="add mod">
          <ac:chgData name="Riccardo Rossi" userId="cfd7839ca6e772a1" providerId="LiveId" clId="{523BDF0C-65A5-43B1-9F26-EE36E11507CD}" dt="2024-04-18T10:28:10.629" v="7822" actId="1036"/>
          <ac:spMkLst>
            <pc:docMk/>
            <pc:sldMk cId="1552904291" sldId="275"/>
            <ac:spMk id="13" creationId="{D1673D42-01A3-4399-959D-1625C7D68727}"/>
          </ac:spMkLst>
        </pc:spChg>
        <pc:spChg chg="add del mod">
          <ac:chgData name="Riccardo Rossi" userId="cfd7839ca6e772a1" providerId="LiveId" clId="{523BDF0C-65A5-43B1-9F26-EE36E11507CD}" dt="2024-04-18T10:26:29.072" v="7781" actId="478"/>
          <ac:spMkLst>
            <pc:docMk/>
            <pc:sldMk cId="1552904291" sldId="275"/>
            <ac:spMk id="14" creationId="{9BA19D3A-F361-3E71-BAF5-BFF0F771BE14}"/>
          </ac:spMkLst>
        </pc:spChg>
        <pc:spChg chg="add mod">
          <ac:chgData name="Riccardo Rossi" userId="cfd7839ca6e772a1" providerId="LiveId" clId="{523BDF0C-65A5-43B1-9F26-EE36E11507CD}" dt="2024-04-18T10:28:10.629" v="7822" actId="1036"/>
          <ac:spMkLst>
            <pc:docMk/>
            <pc:sldMk cId="1552904291" sldId="275"/>
            <ac:spMk id="15" creationId="{B5ED27FA-5FC6-9A5F-F5C5-30B3B791DE3F}"/>
          </ac:spMkLst>
        </pc:spChg>
        <pc:spChg chg="add mod">
          <ac:chgData name="Riccardo Rossi" userId="cfd7839ca6e772a1" providerId="LiveId" clId="{523BDF0C-65A5-43B1-9F26-EE36E11507CD}" dt="2024-04-18T10:29:17.985" v="7857" actId="1076"/>
          <ac:spMkLst>
            <pc:docMk/>
            <pc:sldMk cId="1552904291" sldId="275"/>
            <ac:spMk id="37" creationId="{507F323A-2D54-EEBC-71B7-567FF0A0EEF2}"/>
          </ac:spMkLst>
        </pc:spChg>
        <pc:spChg chg="add mod">
          <ac:chgData name="Riccardo Rossi" userId="cfd7839ca6e772a1" providerId="LiveId" clId="{523BDF0C-65A5-43B1-9F26-EE36E11507CD}" dt="2024-04-18T10:29:48.321" v="7873" actId="1037"/>
          <ac:spMkLst>
            <pc:docMk/>
            <pc:sldMk cId="1552904291" sldId="275"/>
            <ac:spMk id="38" creationId="{7943AB63-3E40-169F-E532-DDBE0E936AD2}"/>
          </ac:spMkLst>
        </pc:spChg>
        <pc:spChg chg="add mod ord">
          <ac:chgData name="Riccardo Rossi" userId="cfd7839ca6e772a1" providerId="LiveId" clId="{523BDF0C-65A5-43B1-9F26-EE36E11507CD}" dt="2024-04-18T10:30:09.758" v="7881" actId="2085"/>
          <ac:spMkLst>
            <pc:docMk/>
            <pc:sldMk cId="1552904291" sldId="275"/>
            <ac:spMk id="45" creationId="{B103F10B-01A2-A194-70CC-03D944A2ECB3}"/>
          </ac:spMkLst>
        </pc:spChg>
        <pc:picChg chg="add mod modCrop">
          <ac:chgData name="Riccardo Rossi" userId="cfd7839ca6e772a1" providerId="LiveId" clId="{523BDF0C-65A5-43B1-9F26-EE36E11507CD}" dt="2024-04-18T10:26:09.718" v="7757" actId="14100"/>
          <ac:picMkLst>
            <pc:docMk/>
            <pc:sldMk cId="1552904291" sldId="275"/>
            <ac:picMk id="7" creationId="{B52E28D4-FE45-7AAD-162A-F5DEDC5234C5}"/>
          </ac:picMkLst>
        </pc:picChg>
        <pc:picChg chg="add mod modCrop">
          <ac:chgData name="Riccardo Rossi" userId="cfd7839ca6e772a1" providerId="LiveId" clId="{523BDF0C-65A5-43B1-9F26-EE36E11507CD}" dt="2024-04-18T10:28:59.810" v="7849" actId="1076"/>
          <ac:picMkLst>
            <pc:docMk/>
            <pc:sldMk cId="1552904291" sldId="275"/>
            <ac:picMk id="9" creationId="{C79D3491-638E-16F0-460C-28763218C2D1}"/>
          </ac:picMkLst>
        </pc:picChg>
        <pc:cxnChg chg="add mod">
          <ac:chgData name="Riccardo Rossi" userId="cfd7839ca6e772a1" providerId="LiveId" clId="{523BDF0C-65A5-43B1-9F26-EE36E11507CD}" dt="2024-04-18T10:28:14.959" v="7823" actId="14100"/>
          <ac:cxnSpMkLst>
            <pc:docMk/>
            <pc:sldMk cId="1552904291" sldId="275"/>
            <ac:cxnSpMk id="17" creationId="{FF0B35EE-C5BE-A5A2-97E3-BD429CA2C682}"/>
          </ac:cxnSpMkLst>
        </pc:cxnChg>
        <pc:cxnChg chg="add mod">
          <ac:chgData name="Riccardo Rossi" userId="cfd7839ca6e772a1" providerId="LiveId" clId="{523BDF0C-65A5-43B1-9F26-EE36E11507CD}" dt="2024-04-18T10:28:17.322" v="7824" actId="14100"/>
          <ac:cxnSpMkLst>
            <pc:docMk/>
            <pc:sldMk cId="1552904291" sldId="275"/>
            <ac:cxnSpMk id="18" creationId="{F53DE9C3-97E7-0708-7053-D94BFD5C6D41}"/>
          </ac:cxnSpMkLst>
        </pc:cxnChg>
        <pc:cxnChg chg="add mod">
          <ac:chgData name="Riccardo Rossi" userId="cfd7839ca6e772a1" providerId="LiveId" clId="{523BDF0C-65A5-43B1-9F26-EE36E11507CD}" dt="2024-04-18T10:28:22.110" v="7826" actId="14100"/>
          <ac:cxnSpMkLst>
            <pc:docMk/>
            <pc:sldMk cId="1552904291" sldId="275"/>
            <ac:cxnSpMk id="21" creationId="{1B07A7C3-5265-031E-8851-10CF9A05F4F5}"/>
          </ac:cxnSpMkLst>
        </pc:cxnChg>
        <pc:cxnChg chg="add mod">
          <ac:chgData name="Riccardo Rossi" userId="cfd7839ca6e772a1" providerId="LiveId" clId="{523BDF0C-65A5-43B1-9F26-EE36E11507CD}" dt="2024-04-18T10:28:19.086" v="7825" actId="14100"/>
          <ac:cxnSpMkLst>
            <pc:docMk/>
            <pc:sldMk cId="1552904291" sldId="275"/>
            <ac:cxnSpMk id="24" creationId="{556A4BF8-18B1-0A2A-0DB4-73D9D8472908}"/>
          </ac:cxnSpMkLst>
        </pc:cxnChg>
        <pc:cxnChg chg="add mod">
          <ac:chgData name="Riccardo Rossi" userId="cfd7839ca6e772a1" providerId="LiveId" clId="{523BDF0C-65A5-43B1-9F26-EE36E11507CD}" dt="2024-04-18T10:28:59.810" v="7849" actId="1076"/>
          <ac:cxnSpMkLst>
            <pc:docMk/>
            <pc:sldMk cId="1552904291" sldId="275"/>
            <ac:cxnSpMk id="30" creationId="{8FFE01AD-0612-F5A2-4EB9-CF77949CBF95}"/>
          </ac:cxnSpMkLst>
        </pc:cxnChg>
        <pc:cxnChg chg="add mod">
          <ac:chgData name="Riccardo Rossi" userId="cfd7839ca6e772a1" providerId="LiveId" clId="{523BDF0C-65A5-43B1-9F26-EE36E11507CD}" dt="2024-04-18T10:29:19.059" v="7858" actId="14100"/>
          <ac:cxnSpMkLst>
            <pc:docMk/>
            <pc:sldMk cId="1552904291" sldId="275"/>
            <ac:cxnSpMk id="39" creationId="{04C9308B-9150-1C38-9CF7-732FD095BD66}"/>
          </ac:cxnSpMkLst>
        </pc:cxnChg>
        <pc:cxnChg chg="add mod">
          <ac:chgData name="Riccardo Rossi" userId="cfd7839ca6e772a1" providerId="LiveId" clId="{523BDF0C-65A5-43B1-9F26-EE36E11507CD}" dt="2024-04-18T10:29:48.321" v="7873" actId="1037"/>
          <ac:cxnSpMkLst>
            <pc:docMk/>
            <pc:sldMk cId="1552904291" sldId="275"/>
            <ac:cxnSpMk id="41" creationId="{10A68CD5-8318-D7CD-87ED-82ED1858D464}"/>
          </ac:cxnSpMkLst>
        </pc:cxnChg>
      </pc:sldChg>
      <pc:sldChg chg="addSp delSp modSp add mod">
        <pc:chgData name="Riccardo Rossi" userId="cfd7839ca6e772a1" providerId="LiveId" clId="{523BDF0C-65A5-43B1-9F26-EE36E11507CD}" dt="2024-04-18T10:47:24.994" v="8661" actId="12789"/>
        <pc:sldMkLst>
          <pc:docMk/>
          <pc:sldMk cId="3245147052" sldId="275"/>
        </pc:sldMkLst>
        <pc:spChg chg="add mod">
          <ac:chgData name="Riccardo Rossi" userId="cfd7839ca6e772a1" providerId="LiveId" clId="{523BDF0C-65A5-43B1-9F26-EE36E11507CD}" dt="2024-04-18T10:41:33.477" v="8459" actId="20577"/>
          <ac:spMkLst>
            <pc:docMk/>
            <pc:sldMk cId="3245147052" sldId="275"/>
            <ac:spMk id="3" creationId="{99D9D887-1985-97DD-1CCF-21806D78DBAC}"/>
          </ac:spMkLst>
        </pc:spChg>
        <pc:spChg chg="del">
          <ac:chgData name="Riccardo Rossi" userId="cfd7839ca6e772a1" providerId="LiveId" clId="{523BDF0C-65A5-43B1-9F26-EE36E11507CD}" dt="2024-04-18T10:39:35.951" v="8415" actId="478"/>
          <ac:spMkLst>
            <pc:docMk/>
            <pc:sldMk cId="3245147052" sldId="275"/>
            <ac:spMk id="6" creationId="{D39739F3-06C4-984C-4C1D-7852F5A84886}"/>
          </ac:spMkLst>
        </pc:spChg>
        <pc:spChg chg="add mod">
          <ac:chgData name="Riccardo Rossi" userId="cfd7839ca6e772a1" providerId="LiveId" clId="{523BDF0C-65A5-43B1-9F26-EE36E11507CD}" dt="2024-04-18T10:43:27.233" v="8528" actId="1076"/>
          <ac:spMkLst>
            <pc:docMk/>
            <pc:sldMk cId="3245147052" sldId="275"/>
            <ac:spMk id="7" creationId="{A1A253F3-01C6-4C57-D889-B0A7A57B43E0}"/>
          </ac:spMkLst>
        </pc:spChg>
        <pc:spChg chg="mod">
          <ac:chgData name="Riccardo Rossi" userId="cfd7839ca6e772a1" providerId="LiveId" clId="{523BDF0C-65A5-43B1-9F26-EE36E11507CD}" dt="2024-04-18T10:41:11.690" v="8443" actId="1076"/>
          <ac:spMkLst>
            <pc:docMk/>
            <pc:sldMk cId="3245147052" sldId="275"/>
            <ac:spMk id="9" creationId="{1B4EBFD5-1962-BEC6-6766-2B67C1CFC9A0}"/>
          </ac:spMkLst>
        </pc:spChg>
        <pc:spChg chg="mod">
          <ac:chgData name="Riccardo Rossi" userId="cfd7839ca6e772a1" providerId="LiveId" clId="{523BDF0C-65A5-43B1-9F26-EE36E11507CD}" dt="2024-04-18T10:41:07.118" v="8442" actId="1076"/>
          <ac:spMkLst>
            <pc:docMk/>
            <pc:sldMk cId="3245147052" sldId="275"/>
            <ac:spMk id="10" creationId="{68A8B10E-AB10-AE21-F063-4F47EB1B9463}"/>
          </ac:spMkLst>
        </pc:spChg>
        <pc:spChg chg="add mod">
          <ac:chgData name="Riccardo Rossi" userId="cfd7839ca6e772a1" providerId="LiveId" clId="{523BDF0C-65A5-43B1-9F26-EE36E11507CD}" dt="2024-04-18T10:47:24.994" v="8661" actId="12789"/>
          <ac:spMkLst>
            <pc:docMk/>
            <pc:sldMk cId="3245147052" sldId="275"/>
            <ac:spMk id="11" creationId="{C8FD6F9A-99A9-FB60-9A63-3693D4FDB15F}"/>
          </ac:spMkLst>
        </pc:spChg>
        <pc:spChg chg="del">
          <ac:chgData name="Riccardo Rossi" userId="cfd7839ca6e772a1" providerId="LiveId" clId="{523BDF0C-65A5-43B1-9F26-EE36E11507CD}" dt="2024-04-18T10:41:03.512" v="8441" actId="478"/>
          <ac:spMkLst>
            <pc:docMk/>
            <pc:sldMk cId="3245147052" sldId="275"/>
            <ac:spMk id="12" creationId="{25A531E0-EF19-EC54-D1A7-76529A007F64}"/>
          </ac:spMkLst>
        </pc:spChg>
        <pc:spChg chg="add mod">
          <ac:chgData name="Riccardo Rossi" userId="cfd7839ca6e772a1" providerId="LiveId" clId="{523BDF0C-65A5-43B1-9F26-EE36E11507CD}" dt="2024-04-18T10:47:24.994" v="8661" actId="12789"/>
          <ac:spMkLst>
            <pc:docMk/>
            <pc:sldMk cId="3245147052" sldId="275"/>
            <ac:spMk id="13" creationId="{520A10D5-E0C1-0C14-377B-424BE62EB99D}"/>
          </ac:spMkLst>
        </pc:spChg>
        <pc:spChg chg="del mod">
          <ac:chgData name="Riccardo Rossi" userId="cfd7839ca6e772a1" providerId="LiveId" clId="{523BDF0C-65A5-43B1-9F26-EE36E11507CD}" dt="2024-04-18T10:39:34.029" v="8414" actId="478"/>
          <ac:spMkLst>
            <pc:docMk/>
            <pc:sldMk cId="3245147052" sldId="275"/>
            <ac:spMk id="35" creationId="{37607959-FA92-C2E5-F1CF-AE639E4D8A9D}"/>
          </ac:spMkLst>
        </pc:spChg>
        <pc:spChg chg="mod">
          <ac:chgData name="Riccardo Rossi" userId="cfd7839ca6e772a1" providerId="LiveId" clId="{523BDF0C-65A5-43B1-9F26-EE36E11507CD}" dt="2024-04-18T10:39:46.161" v="8440" actId="20577"/>
          <ac:spMkLst>
            <pc:docMk/>
            <pc:sldMk cId="3245147052" sldId="275"/>
            <ac:spMk id="37" creationId="{A3597E87-BC87-8442-526C-90CC5DD843F8}"/>
          </ac:spMkLst>
        </pc:spChg>
      </pc:sldChg>
      <pc:sldChg chg="addSp delSp modSp add mod">
        <pc:chgData name="Riccardo Rossi" userId="cfd7839ca6e772a1" providerId="LiveId" clId="{523BDF0C-65A5-43B1-9F26-EE36E11507CD}" dt="2024-04-18T12:50:18.697" v="9207" actId="1038"/>
        <pc:sldMkLst>
          <pc:docMk/>
          <pc:sldMk cId="672785933" sldId="276"/>
        </pc:sldMkLst>
        <pc:spChg chg="del">
          <ac:chgData name="Riccardo Rossi" userId="cfd7839ca6e772a1" providerId="LiveId" clId="{523BDF0C-65A5-43B1-9F26-EE36E11507CD}" dt="2024-04-18T10:48:01.135" v="8672" actId="478"/>
          <ac:spMkLst>
            <pc:docMk/>
            <pc:sldMk cId="672785933" sldId="276"/>
            <ac:spMk id="3" creationId="{99D9D887-1985-97DD-1CCF-21806D78DBAC}"/>
          </ac:spMkLst>
        </pc:spChg>
        <pc:spChg chg="mod">
          <ac:chgData name="Riccardo Rossi" userId="cfd7839ca6e772a1" providerId="LiveId" clId="{523BDF0C-65A5-43B1-9F26-EE36E11507CD}" dt="2024-04-18T12:50:12.300" v="9172" actId="1038"/>
          <ac:spMkLst>
            <pc:docMk/>
            <pc:sldMk cId="672785933" sldId="276"/>
            <ac:spMk id="7" creationId="{A1A253F3-01C6-4C57-D889-B0A7A57B43E0}"/>
          </ac:spMkLst>
        </pc:spChg>
        <pc:spChg chg="add mod">
          <ac:chgData name="Riccardo Rossi" userId="cfd7839ca6e772a1" providerId="LiveId" clId="{523BDF0C-65A5-43B1-9F26-EE36E11507CD}" dt="2024-04-18T12:50:12.300" v="9172" actId="1038"/>
          <ac:spMkLst>
            <pc:docMk/>
            <pc:sldMk cId="672785933" sldId="276"/>
            <ac:spMk id="8" creationId="{A8465EB7-146B-77E7-A8DC-9CBFA5C32C0D}"/>
          </ac:spMkLst>
        </pc:spChg>
        <pc:spChg chg="del">
          <ac:chgData name="Riccardo Rossi" userId="cfd7839ca6e772a1" providerId="LiveId" clId="{523BDF0C-65A5-43B1-9F26-EE36E11507CD}" dt="2024-04-18T10:47:45.422" v="8671" actId="478"/>
          <ac:spMkLst>
            <pc:docMk/>
            <pc:sldMk cId="672785933" sldId="276"/>
            <ac:spMk id="9" creationId="{1B4EBFD5-1962-BEC6-6766-2B67C1CFC9A0}"/>
          </ac:spMkLst>
        </pc:spChg>
        <pc:spChg chg="del">
          <ac:chgData name="Riccardo Rossi" userId="cfd7839ca6e772a1" providerId="LiveId" clId="{523BDF0C-65A5-43B1-9F26-EE36E11507CD}" dt="2024-04-18T10:47:45.422" v="8671" actId="478"/>
          <ac:spMkLst>
            <pc:docMk/>
            <pc:sldMk cId="672785933" sldId="276"/>
            <ac:spMk id="10" creationId="{68A8B10E-AB10-AE21-F063-4F47EB1B9463}"/>
          </ac:spMkLst>
        </pc:spChg>
        <pc:spChg chg="mod">
          <ac:chgData name="Riccardo Rossi" userId="cfd7839ca6e772a1" providerId="LiveId" clId="{523BDF0C-65A5-43B1-9F26-EE36E11507CD}" dt="2024-04-18T12:50:12.300" v="9172" actId="1038"/>
          <ac:spMkLst>
            <pc:docMk/>
            <pc:sldMk cId="672785933" sldId="276"/>
            <ac:spMk id="11" creationId="{C8FD6F9A-99A9-FB60-9A63-3693D4FDB15F}"/>
          </ac:spMkLst>
        </pc:spChg>
        <pc:spChg chg="add mod">
          <ac:chgData name="Riccardo Rossi" userId="cfd7839ca6e772a1" providerId="LiveId" clId="{523BDF0C-65A5-43B1-9F26-EE36E11507CD}" dt="2024-04-18T12:50:12.300" v="9172" actId="1038"/>
          <ac:spMkLst>
            <pc:docMk/>
            <pc:sldMk cId="672785933" sldId="276"/>
            <ac:spMk id="12" creationId="{496C275A-C77A-163F-0399-D068475A9663}"/>
          </ac:spMkLst>
        </pc:spChg>
        <pc:spChg chg="mod">
          <ac:chgData name="Riccardo Rossi" userId="cfd7839ca6e772a1" providerId="LiveId" clId="{523BDF0C-65A5-43B1-9F26-EE36E11507CD}" dt="2024-04-18T12:50:12.300" v="9172" actId="1038"/>
          <ac:spMkLst>
            <pc:docMk/>
            <pc:sldMk cId="672785933" sldId="276"/>
            <ac:spMk id="13" creationId="{520A10D5-E0C1-0C14-377B-424BE62EB99D}"/>
          </ac:spMkLst>
        </pc:spChg>
        <pc:spChg chg="add mod">
          <ac:chgData name="Riccardo Rossi" userId="cfd7839ca6e772a1" providerId="LiveId" clId="{523BDF0C-65A5-43B1-9F26-EE36E11507CD}" dt="2024-04-18T12:50:00.731" v="9134" actId="1035"/>
          <ac:spMkLst>
            <pc:docMk/>
            <pc:sldMk cId="672785933" sldId="276"/>
            <ac:spMk id="14" creationId="{1EFADBDC-1344-4135-248F-FD5A6DF55960}"/>
          </ac:spMkLst>
        </pc:spChg>
        <pc:spChg chg="add del mod">
          <ac:chgData name="Riccardo Rossi" userId="cfd7839ca6e772a1" providerId="LiveId" clId="{523BDF0C-65A5-43B1-9F26-EE36E11507CD}" dt="2024-04-18T12:47:29.964" v="8998" actId="478"/>
          <ac:spMkLst>
            <pc:docMk/>
            <pc:sldMk cId="672785933" sldId="276"/>
            <ac:spMk id="15" creationId="{97BFD22F-E8B5-08E1-345B-833558EB1152}"/>
          </ac:spMkLst>
        </pc:spChg>
        <pc:spChg chg="add mod">
          <ac:chgData name="Riccardo Rossi" userId="cfd7839ca6e772a1" providerId="LiveId" clId="{523BDF0C-65A5-43B1-9F26-EE36E11507CD}" dt="2024-04-18T12:50:18.697" v="9207" actId="1038"/>
          <ac:spMkLst>
            <pc:docMk/>
            <pc:sldMk cId="672785933" sldId="276"/>
            <ac:spMk id="16" creationId="{1DFD9B2A-7FB8-4AF7-03CD-C88553BFC0AF}"/>
          </ac:spMkLst>
        </pc:spChg>
        <pc:spChg chg="mod">
          <ac:chgData name="Riccardo Rossi" userId="cfd7839ca6e772a1" providerId="LiveId" clId="{523BDF0C-65A5-43B1-9F26-EE36E11507CD}" dt="2024-04-18T10:47:41.956" v="8670" actId="20577"/>
          <ac:spMkLst>
            <pc:docMk/>
            <pc:sldMk cId="672785933" sldId="276"/>
            <ac:spMk id="37" creationId="{A3597E87-BC87-8442-526C-90CC5DD843F8}"/>
          </ac:spMkLst>
        </pc:spChg>
      </pc:sldChg>
      <pc:sldChg chg="addSp delSp modSp add mod">
        <pc:chgData name="Riccardo Rossi" userId="cfd7839ca6e772a1" providerId="LiveId" clId="{523BDF0C-65A5-43B1-9F26-EE36E11507CD}" dt="2024-04-26T08:26:13.383" v="11639" actId="20577"/>
        <pc:sldMkLst>
          <pc:docMk/>
          <pc:sldMk cId="4276235283" sldId="277"/>
        </pc:sldMkLst>
        <pc:spChg chg="add mod">
          <ac:chgData name="Riccardo Rossi" userId="cfd7839ca6e772a1" providerId="LiveId" clId="{523BDF0C-65A5-43B1-9F26-EE36E11507CD}" dt="2024-04-18T12:59:52.131" v="9607" actId="1076"/>
          <ac:spMkLst>
            <pc:docMk/>
            <pc:sldMk cId="4276235283" sldId="277"/>
            <ac:spMk id="3" creationId="{EB2A0289-3841-D3C0-4F30-9A54EDD63590}"/>
          </ac:spMkLst>
        </pc:spChg>
        <pc:spChg chg="add mod">
          <ac:chgData name="Riccardo Rossi" userId="cfd7839ca6e772a1" providerId="LiveId" clId="{523BDF0C-65A5-43B1-9F26-EE36E11507CD}" dt="2024-04-18T12:59:52.131" v="9607" actId="1076"/>
          <ac:spMkLst>
            <pc:docMk/>
            <pc:sldMk cId="4276235283" sldId="277"/>
            <ac:spMk id="6" creationId="{F7A1CB3A-8414-3EF8-BC77-A9D7A3748305}"/>
          </ac:spMkLst>
        </pc:spChg>
        <pc:spChg chg="del">
          <ac:chgData name="Riccardo Rossi" userId="cfd7839ca6e772a1" providerId="LiveId" clId="{523BDF0C-65A5-43B1-9F26-EE36E11507CD}" dt="2024-04-18T12:52:54.236" v="9237" actId="478"/>
          <ac:spMkLst>
            <pc:docMk/>
            <pc:sldMk cId="4276235283" sldId="277"/>
            <ac:spMk id="7" creationId="{A1A253F3-01C6-4C57-D889-B0A7A57B43E0}"/>
          </ac:spMkLst>
        </pc:spChg>
        <pc:spChg chg="del">
          <ac:chgData name="Riccardo Rossi" userId="cfd7839ca6e772a1" providerId="LiveId" clId="{523BDF0C-65A5-43B1-9F26-EE36E11507CD}" dt="2024-04-18T12:52:54.236" v="9237" actId="478"/>
          <ac:spMkLst>
            <pc:docMk/>
            <pc:sldMk cId="4276235283" sldId="277"/>
            <ac:spMk id="8" creationId="{A8465EB7-146B-77E7-A8DC-9CBFA5C32C0D}"/>
          </ac:spMkLst>
        </pc:spChg>
        <pc:spChg chg="add mod">
          <ac:chgData name="Riccardo Rossi" userId="cfd7839ca6e772a1" providerId="LiveId" clId="{523BDF0C-65A5-43B1-9F26-EE36E11507CD}" dt="2024-04-18T12:59:52.131" v="9607" actId="1076"/>
          <ac:spMkLst>
            <pc:docMk/>
            <pc:sldMk cId="4276235283" sldId="277"/>
            <ac:spMk id="9" creationId="{C0B12206-1EB0-89D6-42D1-1338FDB6EB53}"/>
          </ac:spMkLst>
        </pc:spChg>
        <pc:spChg chg="del">
          <ac:chgData name="Riccardo Rossi" userId="cfd7839ca6e772a1" providerId="LiveId" clId="{523BDF0C-65A5-43B1-9F26-EE36E11507CD}" dt="2024-04-18T12:52:54.236" v="9237" actId="478"/>
          <ac:spMkLst>
            <pc:docMk/>
            <pc:sldMk cId="4276235283" sldId="277"/>
            <ac:spMk id="11" creationId="{C8FD6F9A-99A9-FB60-9A63-3693D4FDB15F}"/>
          </ac:spMkLst>
        </pc:spChg>
        <pc:spChg chg="del">
          <ac:chgData name="Riccardo Rossi" userId="cfd7839ca6e772a1" providerId="LiveId" clId="{523BDF0C-65A5-43B1-9F26-EE36E11507CD}" dt="2024-04-18T12:52:54.236" v="9237" actId="478"/>
          <ac:spMkLst>
            <pc:docMk/>
            <pc:sldMk cId="4276235283" sldId="277"/>
            <ac:spMk id="12" creationId="{496C275A-C77A-163F-0399-D068475A9663}"/>
          </ac:spMkLst>
        </pc:spChg>
        <pc:spChg chg="del">
          <ac:chgData name="Riccardo Rossi" userId="cfd7839ca6e772a1" providerId="LiveId" clId="{523BDF0C-65A5-43B1-9F26-EE36E11507CD}" dt="2024-04-18T12:52:54.236" v="9237" actId="478"/>
          <ac:spMkLst>
            <pc:docMk/>
            <pc:sldMk cId="4276235283" sldId="277"/>
            <ac:spMk id="13" creationId="{520A10D5-E0C1-0C14-377B-424BE62EB99D}"/>
          </ac:spMkLst>
        </pc:spChg>
        <pc:spChg chg="del">
          <ac:chgData name="Riccardo Rossi" userId="cfd7839ca6e772a1" providerId="LiveId" clId="{523BDF0C-65A5-43B1-9F26-EE36E11507CD}" dt="2024-04-18T12:52:54.236" v="9237" actId="478"/>
          <ac:spMkLst>
            <pc:docMk/>
            <pc:sldMk cId="4276235283" sldId="277"/>
            <ac:spMk id="14" creationId="{1EFADBDC-1344-4135-248F-FD5A6DF55960}"/>
          </ac:spMkLst>
        </pc:spChg>
        <pc:spChg chg="del">
          <ac:chgData name="Riccardo Rossi" userId="cfd7839ca6e772a1" providerId="LiveId" clId="{523BDF0C-65A5-43B1-9F26-EE36E11507CD}" dt="2024-04-18T12:52:54.236" v="9237" actId="478"/>
          <ac:spMkLst>
            <pc:docMk/>
            <pc:sldMk cId="4276235283" sldId="277"/>
            <ac:spMk id="16" creationId="{1DFD9B2A-7FB8-4AF7-03CD-C88553BFC0AF}"/>
          </ac:spMkLst>
        </pc:spChg>
        <pc:spChg chg="mod">
          <ac:chgData name="Riccardo Rossi" userId="cfd7839ca6e772a1" providerId="LiveId" clId="{523BDF0C-65A5-43B1-9F26-EE36E11507CD}" dt="2024-04-26T08:26:13.383" v="11639" actId="20577"/>
          <ac:spMkLst>
            <pc:docMk/>
            <pc:sldMk cId="4276235283" sldId="277"/>
            <ac:spMk id="37" creationId="{A3597E87-BC87-8442-526C-90CC5DD843F8}"/>
          </ac:spMkLst>
        </pc:spChg>
      </pc:sldChg>
      <pc:sldChg chg="modSp add mod">
        <pc:chgData name="Riccardo Rossi" userId="cfd7839ca6e772a1" providerId="LiveId" clId="{523BDF0C-65A5-43B1-9F26-EE36E11507CD}" dt="2024-04-18T13:28:27.281" v="10329" actId="20577"/>
        <pc:sldMkLst>
          <pc:docMk/>
          <pc:sldMk cId="3816045684" sldId="278"/>
        </pc:sldMkLst>
        <pc:spChg chg="mod">
          <ac:chgData name="Riccardo Rossi" userId="cfd7839ca6e772a1" providerId="LiveId" clId="{523BDF0C-65A5-43B1-9F26-EE36E11507CD}" dt="2024-04-18T13:28:19.733" v="10326" actId="14100"/>
          <ac:spMkLst>
            <pc:docMk/>
            <pc:sldMk cId="3816045684" sldId="278"/>
            <ac:spMk id="13" creationId="{8FCC9574-BF41-8424-1C6E-4C3A80465B30}"/>
          </ac:spMkLst>
        </pc:spChg>
        <pc:spChg chg="mod">
          <ac:chgData name="Riccardo Rossi" userId="cfd7839ca6e772a1" providerId="LiveId" clId="{523BDF0C-65A5-43B1-9F26-EE36E11507CD}" dt="2024-04-18T13:28:27.281" v="10329" actId="20577"/>
          <ac:spMkLst>
            <pc:docMk/>
            <pc:sldMk cId="3816045684" sldId="278"/>
            <ac:spMk id="36" creationId="{79CD27EF-D83E-896C-B849-D2DBCF5CCE57}"/>
          </ac:spMkLst>
        </pc:spChg>
        <pc:picChg chg="mod">
          <ac:chgData name="Riccardo Rossi" userId="cfd7839ca6e772a1" providerId="LiveId" clId="{523BDF0C-65A5-43B1-9F26-EE36E11507CD}" dt="2024-04-18T13:27:23.115" v="10200" actId="14826"/>
          <ac:picMkLst>
            <pc:docMk/>
            <pc:sldMk cId="3816045684" sldId="278"/>
            <ac:picMk id="11" creationId="{0FC64E03-C830-21FE-096C-D87182507C10}"/>
          </ac:picMkLst>
        </pc:picChg>
        <pc:cxnChg chg="mod">
          <ac:chgData name="Riccardo Rossi" userId="cfd7839ca6e772a1" providerId="LiveId" clId="{523BDF0C-65A5-43B1-9F26-EE36E11507CD}" dt="2024-04-18T13:27:33.665" v="10202" actId="14100"/>
          <ac:cxnSpMkLst>
            <pc:docMk/>
            <pc:sldMk cId="3816045684" sldId="278"/>
            <ac:cxnSpMk id="17" creationId="{250903B0-540C-E2F8-BF4B-46268F0BF740}"/>
          </ac:cxnSpMkLst>
        </pc:cxnChg>
        <pc:cxnChg chg="mod">
          <ac:chgData name="Riccardo Rossi" userId="cfd7839ca6e772a1" providerId="LiveId" clId="{523BDF0C-65A5-43B1-9F26-EE36E11507CD}" dt="2024-04-18T13:27:27.380" v="10201" actId="14100"/>
          <ac:cxnSpMkLst>
            <pc:docMk/>
            <pc:sldMk cId="3816045684" sldId="278"/>
            <ac:cxnSpMk id="21" creationId="{172D7E92-FCAB-B1FC-D3F2-C9BE7AB1FB9F}"/>
          </ac:cxnSpMkLst>
        </pc:cxnChg>
      </pc:sldChg>
      <pc:sldChg chg="modSp add mod">
        <pc:chgData name="Riccardo Rossi" userId="cfd7839ca6e772a1" providerId="LiveId" clId="{523BDF0C-65A5-43B1-9F26-EE36E11507CD}" dt="2024-04-18T13:29:12.012" v="10388" actId="20577"/>
        <pc:sldMkLst>
          <pc:docMk/>
          <pc:sldMk cId="617813828" sldId="279"/>
        </pc:sldMkLst>
        <pc:spChg chg="mod">
          <ac:chgData name="Riccardo Rossi" userId="cfd7839ca6e772a1" providerId="LiveId" clId="{523BDF0C-65A5-43B1-9F26-EE36E11507CD}" dt="2024-04-18T13:29:12.012" v="10388" actId="20577"/>
          <ac:spMkLst>
            <pc:docMk/>
            <pc:sldMk cId="617813828" sldId="279"/>
            <ac:spMk id="13" creationId="{8FCC9574-BF41-8424-1C6E-4C3A80465B30}"/>
          </ac:spMkLst>
        </pc:spChg>
        <pc:spChg chg="mod">
          <ac:chgData name="Riccardo Rossi" userId="cfd7839ca6e772a1" providerId="LiveId" clId="{523BDF0C-65A5-43B1-9F26-EE36E11507CD}" dt="2024-04-18T13:28:31.083" v="10331" actId="20577"/>
          <ac:spMkLst>
            <pc:docMk/>
            <pc:sldMk cId="617813828" sldId="279"/>
            <ac:spMk id="36" creationId="{79CD27EF-D83E-896C-B849-D2DBCF5CCE57}"/>
          </ac:spMkLst>
        </pc:spChg>
        <pc:picChg chg="mod">
          <ac:chgData name="Riccardo Rossi" userId="cfd7839ca6e772a1" providerId="LiveId" clId="{523BDF0C-65A5-43B1-9F26-EE36E11507CD}" dt="2024-04-18T13:28:36.013" v="10332" actId="14826"/>
          <ac:picMkLst>
            <pc:docMk/>
            <pc:sldMk cId="617813828" sldId="279"/>
            <ac:picMk id="11" creationId="{0FC64E03-C830-21FE-096C-D87182507C10}"/>
          </ac:picMkLst>
        </pc:picChg>
      </pc:sldChg>
      <pc:sldChg chg="addSp delSp modSp add mod">
        <pc:chgData name="Riccardo Rossi" userId="cfd7839ca6e772a1" providerId="LiveId" clId="{523BDF0C-65A5-43B1-9F26-EE36E11507CD}" dt="2024-04-26T08:27:04.243" v="11641" actId="20577"/>
        <pc:sldMkLst>
          <pc:docMk/>
          <pc:sldMk cId="455168576" sldId="280"/>
        </pc:sldMkLst>
        <pc:spChg chg="mod">
          <ac:chgData name="Riccardo Rossi" userId="cfd7839ca6e772a1" providerId="LiveId" clId="{523BDF0C-65A5-43B1-9F26-EE36E11507CD}" dt="2024-04-18T13:29:56.016" v="10449" actId="20577"/>
          <ac:spMkLst>
            <pc:docMk/>
            <pc:sldMk cId="455168576" sldId="280"/>
            <ac:spMk id="2" creationId="{E18BD014-96AE-8466-3DDB-A3143DE6A9AF}"/>
          </ac:spMkLst>
        </pc:spChg>
        <pc:spChg chg="add mod">
          <ac:chgData name="Riccardo Rossi" userId="cfd7839ca6e772a1" providerId="LiveId" clId="{523BDF0C-65A5-43B1-9F26-EE36E11507CD}" dt="2024-04-26T08:27:04.243" v="11641" actId="20577"/>
          <ac:spMkLst>
            <pc:docMk/>
            <pc:sldMk cId="455168576" sldId="280"/>
            <ac:spMk id="3" creationId="{FB0B9DDF-7A98-7AC0-0C8B-79B9EC48D011}"/>
          </ac:spMkLst>
        </pc:spChg>
        <pc:spChg chg="del">
          <ac:chgData name="Riccardo Rossi" userId="cfd7839ca6e772a1" providerId="LiveId" clId="{523BDF0C-65A5-43B1-9F26-EE36E11507CD}" dt="2024-04-18T13:29:43.836" v="10402" actId="478"/>
          <ac:spMkLst>
            <pc:docMk/>
            <pc:sldMk cId="455168576" sldId="280"/>
            <ac:spMk id="13" creationId="{8FCC9574-BF41-8424-1C6E-4C3A80465B30}"/>
          </ac:spMkLst>
        </pc:spChg>
        <pc:spChg chg="del">
          <ac:chgData name="Riccardo Rossi" userId="cfd7839ca6e772a1" providerId="LiveId" clId="{523BDF0C-65A5-43B1-9F26-EE36E11507CD}" dt="2024-04-18T13:29:43.836" v="10402" actId="478"/>
          <ac:spMkLst>
            <pc:docMk/>
            <pc:sldMk cId="455168576" sldId="280"/>
            <ac:spMk id="19" creationId="{88070329-E08A-18A2-CCEF-F178690FFD21}"/>
          </ac:spMkLst>
        </pc:spChg>
        <pc:spChg chg="del">
          <ac:chgData name="Riccardo Rossi" userId="cfd7839ca6e772a1" providerId="LiveId" clId="{523BDF0C-65A5-43B1-9F26-EE36E11507CD}" dt="2024-04-18T13:29:43.836" v="10402" actId="478"/>
          <ac:spMkLst>
            <pc:docMk/>
            <pc:sldMk cId="455168576" sldId="280"/>
            <ac:spMk id="20" creationId="{194BCB5E-E0E4-5DC9-CFB0-4392E4B91226}"/>
          </ac:spMkLst>
        </pc:spChg>
        <pc:spChg chg="del">
          <ac:chgData name="Riccardo Rossi" userId="cfd7839ca6e772a1" providerId="LiveId" clId="{523BDF0C-65A5-43B1-9F26-EE36E11507CD}" dt="2024-04-18T13:29:41.998" v="10401" actId="478"/>
          <ac:spMkLst>
            <pc:docMk/>
            <pc:sldMk cId="455168576" sldId="280"/>
            <ac:spMk id="36" creationId="{79CD27EF-D83E-896C-B849-D2DBCF5CCE57}"/>
          </ac:spMkLst>
        </pc:spChg>
        <pc:picChg chg="del">
          <ac:chgData name="Riccardo Rossi" userId="cfd7839ca6e772a1" providerId="LiveId" clId="{523BDF0C-65A5-43B1-9F26-EE36E11507CD}" dt="2024-04-18T13:29:43.836" v="10402" actId="478"/>
          <ac:picMkLst>
            <pc:docMk/>
            <pc:sldMk cId="455168576" sldId="280"/>
            <ac:picMk id="11" creationId="{0FC64E03-C830-21FE-096C-D87182507C10}"/>
          </ac:picMkLst>
        </pc:picChg>
        <pc:cxnChg chg="del mod">
          <ac:chgData name="Riccardo Rossi" userId="cfd7839ca6e772a1" providerId="LiveId" clId="{523BDF0C-65A5-43B1-9F26-EE36E11507CD}" dt="2024-04-18T13:29:43.836" v="10402" actId="478"/>
          <ac:cxnSpMkLst>
            <pc:docMk/>
            <pc:sldMk cId="455168576" sldId="280"/>
            <ac:cxnSpMk id="15" creationId="{6C619825-A6A9-7D81-FD1B-58DB00B95E6D}"/>
          </ac:cxnSpMkLst>
        </pc:cxnChg>
        <pc:cxnChg chg="del mod">
          <ac:chgData name="Riccardo Rossi" userId="cfd7839ca6e772a1" providerId="LiveId" clId="{523BDF0C-65A5-43B1-9F26-EE36E11507CD}" dt="2024-04-18T13:29:43.836" v="10402" actId="478"/>
          <ac:cxnSpMkLst>
            <pc:docMk/>
            <pc:sldMk cId="455168576" sldId="280"/>
            <ac:cxnSpMk id="17" creationId="{250903B0-540C-E2F8-BF4B-46268F0BF740}"/>
          </ac:cxnSpMkLst>
        </pc:cxnChg>
        <pc:cxnChg chg="del mod">
          <ac:chgData name="Riccardo Rossi" userId="cfd7839ca6e772a1" providerId="LiveId" clId="{523BDF0C-65A5-43B1-9F26-EE36E11507CD}" dt="2024-04-18T13:29:43.836" v="10402" actId="478"/>
          <ac:cxnSpMkLst>
            <pc:docMk/>
            <pc:sldMk cId="455168576" sldId="280"/>
            <ac:cxnSpMk id="21" creationId="{172D7E92-FCAB-B1FC-D3F2-C9BE7AB1FB9F}"/>
          </ac:cxnSpMkLst>
        </pc:cxnChg>
        <pc:cxnChg chg="del mod">
          <ac:chgData name="Riccardo Rossi" userId="cfd7839ca6e772a1" providerId="LiveId" clId="{523BDF0C-65A5-43B1-9F26-EE36E11507CD}" dt="2024-04-18T13:29:43.836" v="10402" actId="478"/>
          <ac:cxnSpMkLst>
            <pc:docMk/>
            <pc:sldMk cId="455168576" sldId="280"/>
            <ac:cxnSpMk id="22" creationId="{3F091DB2-2E56-6E58-31BF-B42E088C053E}"/>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5B937F-40AF-47B7-A4A6-0654A9C90859}" type="datetimeFigureOut">
              <a:rPr lang="en-GB" smtClean="0"/>
              <a:t>20/10/2024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EB85B1-CAE3-4ED9-A8C5-8BA34247FA48}" type="slidenum">
              <a:rPr lang="en-GB" smtClean="0"/>
              <a:t>‹#›</a:t>
            </a:fld>
            <a:endParaRPr lang="en-GB"/>
          </a:p>
        </p:txBody>
      </p:sp>
    </p:spTree>
    <p:extLst>
      <p:ext uri="{BB962C8B-B14F-4D97-AF65-F5344CB8AC3E}">
        <p14:creationId xmlns:p14="http://schemas.microsoft.com/office/powerpoint/2010/main" val="3167815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UROfusion_cover">
    <p:spTree>
      <p:nvGrpSpPr>
        <p:cNvPr id="1" name=""/>
        <p:cNvGrpSpPr/>
        <p:nvPr/>
      </p:nvGrpSpPr>
      <p:grpSpPr>
        <a:xfrm>
          <a:off x="0" y="0"/>
          <a:ext cx="0" cy="0"/>
          <a:chOff x="0" y="0"/>
          <a:chExt cx="0" cy="0"/>
        </a:xfrm>
      </p:grpSpPr>
      <p:grpSp>
        <p:nvGrpSpPr>
          <p:cNvPr id="4" name="Gruppieren 3"/>
          <p:cNvGrpSpPr/>
          <p:nvPr userDrawn="1"/>
        </p:nvGrpSpPr>
        <p:grpSpPr>
          <a:xfrm>
            <a:off x="411869" y="6034962"/>
            <a:ext cx="4392488" cy="497895"/>
            <a:chOff x="5735960" y="5717361"/>
            <a:chExt cx="6120680" cy="713919"/>
          </a:xfrm>
        </p:grpSpPr>
        <p:pic>
          <p:nvPicPr>
            <p:cNvPr id="25" name="Grafik 24"/>
            <p:cNvPicPr preferRelativeResize="0">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5735960" y="5774784"/>
              <a:ext cx="997207" cy="656496"/>
            </a:xfrm>
            <a:prstGeom prst="rect">
              <a:avLst/>
            </a:prstGeom>
            <a:noFill/>
            <a:ln>
              <a:noFill/>
            </a:ln>
          </p:spPr>
        </p:pic>
        <p:sp>
          <p:nvSpPr>
            <p:cNvPr id="3" name="Rechteck 2"/>
            <p:cNvSpPr/>
            <p:nvPr userDrawn="1"/>
          </p:nvSpPr>
          <p:spPr>
            <a:xfrm>
              <a:off x="6744072" y="5717361"/>
              <a:ext cx="5112568" cy="480131"/>
            </a:xfrm>
            <a:prstGeom prst="rect">
              <a:avLst/>
            </a:prstGeom>
          </p:spPr>
          <p:txBody>
            <a:bodyPr wrap="square">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2060" name="Picture 12" descr="Contract between EC and EUROfusion is signed | FuseNet">
            <a:extLst>
              <a:ext uri="{FF2B5EF4-FFF2-40B4-BE49-F238E27FC236}">
                <a16:creationId xmlns:a16="http://schemas.microsoft.com/office/drawing/2014/main" id="{E55ACA25-9DC9-FAB0-0545-200C2AAAE0C4}"/>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45066" y="325143"/>
            <a:ext cx="2304256" cy="59634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0">
            <a:extLst>
              <a:ext uri="{FF2B5EF4-FFF2-40B4-BE49-F238E27FC236}">
                <a16:creationId xmlns:a16="http://schemas.microsoft.com/office/drawing/2014/main" id="{596FC8EF-089A-D210-0D75-51A8CBEF1EC8}"/>
              </a:ext>
            </a:extLst>
          </p:cNvPr>
          <p:cNvSpPr>
            <a:spLocks noGrp="1"/>
          </p:cNvSpPr>
          <p:nvPr>
            <p:ph type="title"/>
          </p:nvPr>
        </p:nvSpPr>
        <p:spPr>
          <a:xfrm>
            <a:off x="407368" y="2074188"/>
            <a:ext cx="5544615" cy="620251"/>
          </a:xfrm>
        </p:spPr>
        <p:txBody>
          <a:bodyPr/>
          <a:lstStyle>
            <a:lvl1pPr algn="l">
              <a:defRPr b="1"/>
            </a:lvl1pPr>
          </a:lstStyle>
          <a:p>
            <a:r>
              <a:rPr lang="en-US" dirty="0"/>
              <a:t>Click to edit Master title style</a:t>
            </a:r>
            <a:endParaRPr lang="x-none" dirty="0"/>
          </a:p>
        </p:txBody>
      </p:sp>
      <p:sp>
        <p:nvSpPr>
          <p:cNvPr id="14" name="Text Placeholder 22">
            <a:extLst>
              <a:ext uri="{FF2B5EF4-FFF2-40B4-BE49-F238E27FC236}">
                <a16:creationId xmlns:a16="http://schemas.microsoft.com/office/drawing/2014/main" id="{A1DB4B7A-0368-ADFA-B0E8-5A32A1976D23}"/>
              </a:ext>
            </a:extLst>
          </p:cNvPr>
          <p:cNvSpPr>
            <a:spLocks noGrp="1"/>
          </p:cNvSpPr>
          <p:nvPr>
            <p:ph type="body" sz="quarter" idx="10" hasCustomPrompt="1"/>
          </p:nvPr>
        </p:nvSpPr>
        <p:spPr>
          <a:xfrm>
            <a:off x="407368" y="3693074"/>
            <a:ext cx="4375150" cy="457848"/>
          </a:xfrm>
        </p:spPr>
        <p:txBody>
          <a:bodyPr/>
          <a:lstStyle>
            <a:lvl1pPr marL="0" indent="0">
              <a:buNone/>
              <a:defRPr b="1"/>
            </a:lvl1pPr>
            <a:lvl2pPr marL="342900" indent="0">
              <a:buNone/>
              <a:defRPr/>
            </a:lvl2pPr>
          </a:lstStyle>
          <a:p>
            <a:pPr lvl="0"/>
            <a:r>
              <a:rPr lang="en-US" dirty="0"/>
              <a:t>Click to edit Lecturer’s name</a:t>
            </a:r>
          </a:p>
        </p:txBody>
      </p:sp>
      <p:sp>
        <p:nvSpPr>
          <p:cNvPr id="15" name="Text Placeholder 22">
            <a:extLst>
              <a:ext uri="{FF2B5EF4-FFF2-40B4-BE49-F238E27FC236}">
                <a16:creationId xmlns:a16="http://schemas.microsoft.com/office/drawing/2014/main" id="{29BB6B8D-6CB9-54B7-0DF9-DBDB0E37634E}"/>
              </a:ext>
            </a:extLst>
          </p:cNvPr>
          <p:cNvSpPr>
            <a:spLocks noGrp="1"/>
          </p:cNvSpPr>
          <p:nvPr>
            <p:ph type="body" sz="quarter" idx="11" hasCustomPrompt="1"/>
          </p:nvPr>
        </p:nvSpPr>
        <p:spPr>
          <a:xfrm>
            <a:off x="407368" y="4159260"/>
            <a:ext cx="4375150" cy="457848"/>
          </a:xfrm>
        </p:spPr>
        <p:txBody>
          <a:bodyPr/>
          <a:lstStyle>
            <a:lvl1pPr marL="0" indent="0">
              <a:buNone/>
              <a:defRPr b="0"/>
            </a:lvl1pPr>
            <a:lvl2pPr marL="342900" indent="0">
              <a:buNone/>
              <a:defRPr/>
            </a:lvl2pPr>
          </a:lstStyle>
          <a:p>
            <a:pPr lvl="0"/>
            <a:r>
              <a:rPr lang="en-US" dirty="0"/>
              <a:t>Click to edit Lecturer’s affiliation</a:t>
            </a:r>
          </a:p>
        </p:txBody>
      </p:sp>
      <p:sp>
        <p:nvSpPr>
          <p:cNvPr id="20" name="Text Placeholder 22">
            <a:extLst>
              <a:ext uri="{FF2B5EF4-FFF2-40B4-BE49-F238E27FC236}">
                <a16:creationId xmlns:a16="http://schemas.microsoft.com/office/drawing/2014/main" id="{4EC3B6D3-D545-C458-117A-3FC426AC87B1}"/>
              </a:ext>
            </a:extLst>
          </p:cNvPr>
          <p:cNvSpPr>
            <a:spLocks noGrp="1"/>
          </p:cNvSpPr>
          <p:nvPr>
            <p:ph type="body" sz="quarter" idx="12" hasCustomPrompt="1"/>
          </p:nvPr>
        </p:nvSpPr>
        <p:spPr>
          <a:xfrm>
            <a:off x="407368" y="1650286"/>
            <a:ext cx="5544614" cy="338554"/>
          </a:xfrm>
        </p:spPr>
        <p:txBody>
          <a:bodyPr>
            <a:normAutofit/>
          </a:bodyPr>
          <a:lstStyle>
            <a:lvl1pPr marL="0" indent="0">
              <a:buNone/>
              <a:defRPr sz="1600" b="0"/>
            </a:lvl1pPr>
            <a:lvl2pPr marL="342900" indent="0">
              <a:buNone/>
              <a:defRPr/>
            </a:lvl2pPr>
          </a:lstStyle>
          <a:p>
            <a:pPr lvl="0"/>
            <a:r>
              <a:rPr lang="en-US" dirty="0"/>
              <a:t>Click to edit Event title</a:t>
            </a:r>
          </a:p>
        </p:txBody>
      </p:sp>
      <p:pic>
        <p:nvPicPr>
          <p:cNvPr id="2" name="Picture 1">
            <a:extLst>
              <a:ext uri="{FF2B5EF4-FFF2-40B4-BE49-F238E27FC236}">
                <a16:creationId xmlns:a16="http://schemas.microsoft.com/office/drawing/2014/main" id="{54C79CBA-5ECC-767B-846D-8D461051DE87}"/>
              </a:ext>
            </a:extLst>
          </p:cNvPr>
          <p:cNvPicPr>
            <a:picLocks noChangeAspect="1"/>
          </p:cNvPicPr>
          <p:nvPr userDrawn="1"/>
        </p:nvPicPr>
        <p:blipFill>
          <a:blip r:embed="rId4" cstate="email">
            <a:alphaModFix/>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solidFill>
            <a:schemeClr val="bg1"/>
          </a:solidFill>
        </p:spPr>
      </p:pic>
    </p:spTree>
    <p:extLst>
      <p:ext uri="{BB962C8B-B14F-4D97-AF65-F5344CB8AC3E}">
        <p14:creationId xmlns:p14="http://schemas.microsoft.com/office/powerpoint/2010/main" val="640704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EUROfusion_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609600" y="836712"/>
            <a:ext cx="11103024" cy="5688632"/>
          </a:xfrm>
        </p:spPr>
        <p:txBody>
          <a:bodyPr>
            <a:normAutofit/>
          </a:bodyPr>
          <a:lstStyle>
            <a:lvl1pPr marL="257175" indent="-257175">
              <a:buFont typeface="Arial" panose="020B0604020202020204" pitchFamily="34" charset="0"/>
              <a:buChar char="•"/>
              <a:defRPr sz="2400">
                <a:latin typeface="+mn-lt"/>
                <a:cs typeface="Arial" panose="020B0604020202020204" pitchFamily="34" charset="0"/>
              </a:defRPr>
            </a:lvl1pPr>
            <a:lvl2pPr marL="557213" indent="-214313">
              <a:buFont typeface="Arial" panose="020B0604020202020204" pitchFamily="34" charset="0"/>
              <a:buChar char="•"/>
              <a:defRPr sz="1800">
                <a:latin typeface="+mn-lt"/>
                <a:cs typeface="Arial" panose="020B0604020202020204" pitchFamily="34" charset="0"/>
              </a:defRPr>
            </a:lvl2pPr>
            <a:lvl3pPr marL="857250" indent="-171450">
              <a:buFont typeface="Arial" panose="020B0604020202020204" pitchFamily="34" charset="0"/>
              <a:buChar char="•"/>
              <a:defRPr sz="1600">
                <a:latin typeface="+mn-lt"/>
                <a:cs typeface="Arial" panose="020B0604020202020204" pitchFamily="34" charset="0"/>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a:solidFill>
                  <a:prstClr val="white"/>
                </a:solidFill>
              </a:rPr>
              <a:t>Riccardo Rossi | 7th International Conference on Frontier in Diagnostic Technologies | 22/10/2024</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Tree>
    <p:extLst>
      <p:ext uri="{BB962C8B-B14F-4D97-AF65-F5344CB8AC3E}">
        <p14:creationId xmlns:p14="http://schemas.microsoft.com/office/powerpoint/2010/main" val="4285183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UROfusion_content_empt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a:solidFill>
                  <a:prstClr val="white"/>
                </a:solidFill>
              </a:rPr>
              <a:t>Riccardo Rossi | 7th International Conference on Frontier in Diagnostic Technologies | 22/10/2024</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Tree>
    <p:extLst>
      <p:ext uri="{BB962C8B-B14F-4D97-AF65-F5344CB8AC3E}">
        <p14:creationId xmlns:p14="http://schemas.microsoft.com/office/powerpoint/2010/main" val="1696459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UROfusion_Valu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2"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
        <p:nvSpPr>
          <p:cNvPr id="5" name="Rectangle 4">
            <a:extLst>
              <a:ext uri="{FF2B5EF4-FFF2-40B4-BE49-F238E27FC236}">
                <a16:creationId xmlns:a16="http://schemas.microsoft.com/office/drawing/2014/main" id="{A136BB05-CDE1-71D8-95B1-3A5C6CD699AD}"/>
              </a:ext>
            </a:extLst>
          </p:cNvPr>
          <p:cNvSpPr/>
          <p:nvPr userDrawn="1"/>
        </p:nvSpPr>
        <p:spPr>
          <a:xfrm>
            <a:off x="6408751" y="2146852"/>
            <a:ext cx="2170706" cy="16141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5464233-290E-F450-429D-1C58FA6BE3BA}"/>
              </a:ext>
            </a:extLst>
          </p:cNvPr>
          <p:cNvSpPr/>
          <p:nvPr userDrawn="1"/>
        </p:nvSpPr>
        <p:spPr>
          <a:xfrm>
            <a:off x="9129423" y="1957346"/>
            <a:ext cx="2170706" cy="1875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hasCustomPrompt="1"/>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EUROfusion Values</a:t>
            </a:r>
            <a:endParaRPr lang="en-GB" dirty="0"/>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a:solidFill>
                  <a:prstClr val="white"/>
                </a:solidFill>
              </a:rPr>
              <a:t>Riccardo Rossi | 7th International Conference on Frontier in Diagnostic Technologies | 22/10/2024</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8D0878B-E5A6-2FA4-87BE-E46364DC8E55}"/>
              </a:ext>
            </a:extLst>
          </p:cNvPr>
          <p:cNvPicPr>
            <a:picLocks noChangeAspect="1"/>
          </p:cNvPicPr>
          <p:nvPr userDrawn="1"/>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414" y="979851"/>
            <a:ext cx="12181172" cy="5577840"/>
          </a:xfrm>
          <a:prstGeom prst="rect">
            <a:avLst/>
          </a:prstGeom>
        </p:spPr>
      </p:pic>
    </p:spTree>
    <p:extLst>
      <p:ext uri="{BB962C8B-B14F-4D97-AF65-F5344CB8AC3E}">
        <p14:creationId xmlns:p14="http://schemas.microsoft.com/office/powerpoint/2010/main" val="13080846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0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2646876"/>
      </p:ext>
    </p:extLst>
  </p:cSld>
  <p:clrMap bg1="lt1" tx1="dk1" bg2="lt2" tx2="dk2" accent1="accent1" accent2="accent2" accent3="accent3" accent4="accent4" accent5="accent5" accent6="accent6" hlink="hlink" folHlink="folHlink"/>
  <p:sldLayoutIdLst>
    <p:sldLayoutId id="2147483658" r:id="rId1"/>
    <p:sldLayoutId id="2147483663" r:id="rId2"/>
    <p:sldLayoutId id="2147483664" r:id="rId3"/>
    <p:sldLayoutId id="2147483669" r:id="rId4"/>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r.rossi@ing.uniroma2.it" TargetMode="Externa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50.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1.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13" Type="http://schemas.openxmlformats.org/officeDocument/2006/relationships/image" Target="../media/image120.png"/><Relationship Id="rId18" Type="http://schemas.openxmlformats.org/officeDocument/2006/relationships/image" Target="../media/image30.png"/><Relationship Id="rId21" Type="http://schemas.openxmlformats.org/officeDocument/2006/relationships/image" Target="../media/image33.png"/><Relationship Id="rId17" Type="http://schemas.openxmlformats.org/officeDocument/2006/relationships/image" Target="../media/image29.png"/><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2.xml"/><Relationship Id="rId15" Type="http://schemas.openxmlformats.org/officeDocument/2006/relationships/image" Target="../media/image15.png"/><Relationship Id="rId23" Type="http://schemas.openxmlformats.org/officeDocument/2006/relationships/image" Target="../media/image20.png"/><Relationship Id="rId19" Type="http://schemas.openxmlformats.org/officeDocument/2006/relationships/image" Target="../media/image31.png"/><Relationship Id="rId9" Type="http://schemas.openxmlformats.org/officeDocument/2006/relationships/image" Target="../media/image80.png"/><Relationship Id="rId14" Type="http://schemas.openxmlformats.org/officeDocument/2006/relationships/image" Target="../media/image27.png"/><Relationship Id="rId22"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2" Type="http://schemas.openxmlformats.org/officeDocument/2006/relationships/image" Target="../media/image50.t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gif"/><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r.rossi@ing.uniroma2.it" TargetMode="Externa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11.t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7" Type="http://schemas.openxmlformats.org/officeDocument/2006/relationships/image" Target="../media/image13.pn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2.gif"/><Relationship Id="rId5" Type="http://schemas.openxmlformats.org/officeDocument/2006/relationships/image" Target="../media/image140.png"/><Relationship Id="rId4" Type="http://schemas.openxmlformats.org/officeDocument/2006/relationships/image" Target="../media/image1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0DF84-45A5-E8B6-2356-A083BD3B6272}"/>
              </a:ext>
            </a:extLst>
          </p:cNvPr>
          <p:cNvSpPr>
            <a:spLocks noGrp="1"/>
          </p:cNvSpPr>
          <p:nvPr>
            <p:ph type="title"/>
          </p:nvPr>
        </p:nvSpPr>
        <p:spPr>
          <a:xfrm>
            <a:off x="407367" y="2074188"/>
            <a:ext cx="11694436" cy="766424"/>
          </a:xfrm>
        </p:spPr>
        <p:txBody>
          <a:bodyPr>
            <a:normAutofit fontScale="90000"/>
          </a:bodyPr>
          <a:lstStyle/>
          <a:p>
            <a:r>
              <a:rPr lang="en-GB" dirty="0"/>
              <a:t>Merging Data-Driven and Physics Knowledge for Improved Diagnostics, Interpretation, and Modelling with Physics-Informed Neural Networks</a:t>
            </a:r>
            <a:endParaRPr lang="en-US" dirty="0"/>
          </a:p>
        </p:txBody>
      </p:sp>
      <p:sp>
        <p:nvSpPr>
          <p:cNvPr id="3" name="Text Placeholder 2">
            <a:extLst>
              <a:ext uri="{FF2B5EF4-FFF2-40B4-BE49-F238E27FC236}">
                <a16:creationId xmlns:a16="http://schemas.microsoft.com/office/drawing/2014/main" id="{68F44253-FAF4-4571-7B1E-85B86398C1C5}"/>
              </a:ext>
            </a:extLst>
          </p:cNvPr>
          <p:cNvSpPr>
            <a:spLocks noGrp="1"/>
          </p:cNvSpPr>
          <p:nvPr>
            <p:ph type="body" sz="quarter" idx="10"/>
          </p:nvPr>
        </p:nvSpPr>
        <p:spPr>
          <a:xfrm>
            <a:off x="407367" y="3115104"/>
            <a:ext cx="9400868" cy="766424"/>
          </a:xfrm>
        </p:spPr>
        <p:txBody>
          <a:bodyPr>
            <a:normAutofit fontScale="85000" lnSpcReduction="10000"/>
          </a:bodyPr>
          <a:lstStyle/>
          <a:p>
            <a:r>
              <a:rPr lang="en-US" dirty="0"/>
              <a:t>Riccardo Rossi</a:t>
            </a:r>
            <a:r>
              <a:rPr lang="en-US" baseline="30000" dirty="0"/>
              <a:t>1</a:t>
            </a:r>
            <a:r>
              <a:rPr lang="en-US" dirty="0"/>
              <a:t>, Michela Gelfusa</a:t>
            </a:r>
            <a:r>
              <a:rPr lang="en-US" baseline="30000" dirty="0"/>
              <a:t>1</a:t>
            </a:r>
            <a:r>
              <a:rPr lang="en-US" dirty="0"/>
              <a:t>, Pasquale Gaudio</a:t>
            </a:r>
            <a:r>
              <a:rPr lang="en-US" baseline="30000" dirty="0"/>
              <a:t>1</a:t>
            </a:r>
            <a:r>
              <a:rPr lang="en-US" dirty="0"/>
              <a:t>, Ivan Wyss</a:t>
            </a:r>
            <a:r>
              <a:rPr lang="en-US" baseline="30000" dirty="0"/>
              <a:t>1</a:t>
            </a:r>
            <a:r>
              <a:rPr lang="en-US" dirty="0"/>
              <a:t>, and Andrea Murari</a:t>
            </a:r>
            <a:r>
              <a:rPr lang="en-US" baseline="30000" dirty="0"/>
              <a:t>2,3</a:t>
            </a:r>
            <a:r>
              <a:rPr lang="en-US" dirty="0"/>
              <a:t> </a:t>
            </a:r>
          </a:p>
          <a:p>
            <a:r>
              <a:rPr lang="en-US" dirty="0"/>
              <a:t>on behalf of JET Contributors and the EUROfusion Tokamak Exploitation Team</a:t>
            </a:r>
          </a:p>
        </p:txBody>
      </p:sp>
      <p:sp>
        <p:nvSpPr>
          <p:cNvPr id="4" name="Text Placeholder 3">
            <a:extLst>
              <a:ext uri="{FF2B5EF4-FFF2-40B4-BE49-F238E27FC236}">
                <a16:creationId xmlns:a16="http://schemas.microsoft.com/office/drawing/2014/main" id="{5CE95A6E-2526-20D0-7292-7712306271DC}"/>
              </a:ext>
            </a:extLst>
          </p:cNvPr>
          <p:cNvSpPr>
            <a:spLocks noGrp="1"/>
          </p:cNvSpPr>
          <p:nvPr>
            <p:ph type="body" sz="quarter" idx="11"/>
          </p:nvPr>
        </p:nvSpPr>
        <p:spPr>
          <a:xfrm>
            <a:off x="407367" y="5507752"/>
            <a:ext cx="4375150" cy="388713"/>
          </a:xfrm>
        </p:spPr>
        <p:txBody>
          <a:bodyPr>
            <a:noAutofit/>
          </a:bodyPr>
          <a:lstStyle/>
          <a:p>
            <a:r>
              <a:rPr lang="en-US" sz="1600" dirty="0"/>
              <a:t>Contact: </a:t>
            </a:r>
            <a:r>
              <a:rPr lang="en-US" sz="1600" dirty="0">
                <a:hlinkClick r:id="rId2"/>
              </a:rPr>
              <a:t>r.rossi@ing.uniroma2.it</a:t>
            </a:r>
            <a:r>
              <a:rPr lang="en-US" sz="1600" dirty="0"/>
              <a:t> </a:t>
            </a:r>
          </a:p>
        </p:txBody>
      </p:sp>
      <p:sp>
        <p:nvSpPr>
          <p:cNvPr id="5" name="Text Placeholder 4">
            <a:extLst>
              <a:ext uri="{FF2B5EF4-FFF2-40B4-BE49-F238E27FC236}">
                <a16:creationId xmlns:a16="http://schemas.microsoft.com/office/drawing/2014/main" id="{77D306BE-80AF-BAD6-579C-9B0413B066C6}"/>
              </a:ext>
            </a:extLst>
          </p:cNvPr>
          <p:cNvSpPr>
            <a:spLocks noGrp="1"/>
          </p:cNvSpPr>
          <p:nvPr>
            <p:ph type="body" sz="quarter" idx="12"/>
          </p:nvPr>
        </p:nvSpPr>
        <p:spPr>
          <a:xfrm>
            <a:off x="407367" y="1650286"/>
            <a:ext cx="7812901" cy="338554"/>
          </a:xfrm>
        </p:spPr>
        <p:txBody>
          <a:bodyPr>
            <a:normAutofit/>
          </a:bodyPr>
          <a:lstStyle/>
          <a:p>
            <a:r>
              <a:rPr lang="en-US" dirty="0"/>
              <a:t>7</a:t>
            </a:r>
            <a:r>
              <a:rPr lang="en-US" baseline="30000" dirty="0"/>
              <a:t>th</a:t>
            </a:r>
            <a:r>
              <a:rPr lang="en-US" dirty="0"/>
              <a:t> International Conference on Frontier in Diagnostic Technologies</a:t>
            </a:r>
          </a:p>
        </p:txBody>
      </p:sp>
      <p:sp>
        <p:nvSpPr>
          <p:cNvPr id="9" name="TextBox 8">
            <a:extLst>
              <a:ext uri="{FF2B5EF4-FFF2-40B4-BE49-F238E27FC236}">
                <a16:creationId xmlns:a16="http://schemas.microsoft.com/office/drawing/2014/main" id="{9D39F6A7-602E-8AFC-D1D8-F1FC3351F588}"/>
              </a:ext>
            </a:extLst>
          </p:cNvPr>
          <p:cNvSpPr txBox="1"/>
          <p:nvPr/>
        </p:nvSpPr>
        <p:spPr>
          <a:xfrm>
            <a:off x="407367" y="3966876"/>
            <a:ext cx="10163368" cy="984885"/>
          </a:xfrm>
          <a:prstGeom prst="rect">
            <a:avLst/>
          </a:prstGeom>
          <a:noFill/>
        </p:spPr>
        <p:txBody>
          <a:bodyPr wrap="square">
            <a:spAutoFit/>
          </a:bodyPr>
          <a:lstStyle/>
          <a:p>
            <a:pPr>
              <a:spcBef>
                <a:spcPts val="600"/>
              </a:spcBef>
            </a:pPr>
            <a:r>
              <a:rPr lang="en-GB" sz="1600" baseline="30000" dirty="0">
                <a:effectLst/>
                <a:latin typeface="+mj-lt"/>
                <a:ea typeface="SimSun" panose="02010600030101010101" pitchFamily="2" charset="-122"/>
              </a:rPr>
              <a:t>1</a:t>
            </a:r>
            <a:r>
              <a:rPr lang="en-GB" sz="1600" dirty="0">
                <a:effectLst/>
                <a:latin typeface="+mj-lt"/>
                <a:ea typeface="SimSun" panose="02010600030101010101" pitchFamily="2" charset="-122"/>
              </a:rPr>
              <a:t>Department of Industrial Engineering, University of Rome “Tor Vergata”, Via del Politecnico 1, 00133, Rome, Italy</a:t>
            </a:r>
          </a:p>
          <a:p>
            <a:pPr>
              <a:spcBef>
                <a:spcPts val="600"/>
              </a:spcBef>
            </a:pPr>
            <a:r>
              <a:rPr lang="en-GB" sz="1600" baseline="30000" dirty="0">
                <a:latin typeface="+mj-lt"/>
                <a:ea typeface="SimSun" panose="02010600030101010101" pitchFamily="2" charset="-122"/>
              </a:rPr>
              <a:t>2</a:t>
            </a:r>
            <a:r>
              <a:rPr lang="en-GB" sz="1600" dirty="0">
                <a:effectLst/>
                <a:latin typeface="+mj-lt"/>
                <a:ea typeface="SimSun" panose="02010600030101010101" pitchFamily="2" charset="-122"/>
              </a:rPr>
              <a:t>Consorzio RFX (CNR, ENEA, INFN, University of Padova, </a:t>
            </a:r>
            <a:r>
              <a:rPr lang="en-GB" sz="1600" dirty="0" err="1">
                <a:effectLst/>
                <a:latin typeface="+mj-lt"/>
                <a:ea typeface="SimSun" panose="02010600030101010101" pitchFamily="2" charset="-122"/>
              </a:rPr>
              <a:t>Acciaierie</a:t>
            </a:r>
            <a:r>
              <a:rPr lang="en-GB" sz="1600" dirty="0">
                <a:effectLst/>
                <a:latin typeface="+mj-lt"/>
                <a:ea typeface="SimSun" panose="02010600030101010101" pitchFamily="2" charset="-122"/>
              </a:rPr>
              <a:t> </a:t>
            </a:r>
            <a:r>
              <a:rPr lang="en-GB" sz="1600" dirty="0" err="1">
                <a:effectLst/>
                <a:latin typeface="+mj-lt"/>
                <a:ea typeface="SimSun" panose="02010600030101010101" pitchFamily="2" charset="-122"/>
              </a:rPr>
              <a:t>Venete</a:t>
            </a:r>
            <a:r>
              <a:rPr lang="en-GB" sz="1600" dirty="0">
                <a:effectLst/>
                <a:latin typeface="+mj-lt"/>
                <a:ea typeface="SimSun" panose="02010600030101010101" pitchFamily="2" charset="-122"/>
              </a:rPr>
              <a:t> SpA), C.so </a:t>
            </a:r>
            <a:r>
              <a:rPr lang="en-GB" sz="1600" dirty="0" err="1">
                <a:effectLst/>
                <a:latin typeface="+mj-lt"/>
                <a:ea typeface="SimSun" panose="02010600030101010101" pitchFamily="2" charset="-122"/>
              </a:rPr>
              <a:t>Stati</a:t>
            </a:r>
            <a:r>
              <a:rPr lang="en-GB" sz="1600" dirty="0">
                <a:effectLst/>
                <a:latin typeface="+mj-lt"/>
                <a:ea typeface="SimSun" panose="02010600030101010101" pitchFamily="2" charset="-122"/>
              </a:rPr>
              <a:t> </a:t>
            </a:r>
            <a:r>
              <a:rPr lang="en-GB" sz="1600" dirty="0" err="1">
                <a:effectLst/>
                <a:latin typeface="+mj-lt"/>
                <a:ea typeface="SimSun" panose="02010600030101010101" pitchFamily="2" charset="-122"/>
              </a:rPr>
              <a:t>Uniti</a:t>
            </a:r>
            <a:r>
              <a:rPr lang="en-GB" sz="1600" dirty="0">
                <a:effectLst/>
                <a:latin typeface="+mj-lt"/>
                <a:ea typeface="SimSun" panose="02010600030101010101" pitchFamily="2" charset="-122"/>
              </a:rPr>
              <a:t> 4, 35127 Padova, Italy</a:t>
            </a:r>
          </a:p>
          <a:p>
            <a:pPr>
              <a:spcBef>
                <a:spcPts val="600"/>
              </a:spcBef>
            </a:pPr>
            <a:r>
              <a:rPr lang="it-IT" sz="1600" baseline="30000" dirty="0">
                <a:latin typeface="+mj-lt"/>
                <a:ea typeface="SimSun" panose="02010600030101010101" pitchFamily="2" charset="-122"/>
              </a:rPr>
              <a:t>3</a:t>
            </a:r>
            <a:r>
              <a:rPr lang="it-IT" sz="1600" dirty="0">
                <a:effectLst/>
                <a:latin typeface="+mj-lt"/>
                <a:ea typeface="SimSun" panose="02010600030101010101" pitchFamily="2" charset="-122"/>
              </a:rPr>
              <a:t>Istituto per la Scienza e la Tecnologia dei Plasmi, CNR, Padova, Italy</a:t>
            </a:r>
            <a:endParaRPr lang="en-GB" sz="1600" dirty="0">
              <a:effectLst/>
              <a:latin typeface="+mj-lt"/>
              <a:ea typeface="SimSun" panose="02010600030101010101" pitchFamily="2" charset="-122"/>
            </a:endParaRPr>
          </a:p>
        </p:txBody>
      </p:sp>
      <p:pic>
        <p:nvPicPr>
          <p:cNvPr id="6" name="Picture 5" descr="Logo&#10;&#10;Description automatically generated">
            <a:extLst>
              <a:ext uri="{FF2B5EF4-FFF2-40B4-BE49-F238E27FC236}">
                <a16:creationId xmlns:a16="http://schemas.microsoft.com/office/drawing/2014/main" id="{05A25C34-E95F-6233-7A6C-0AEDF28193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8287" y="251859"/>
            <a:ext cx="872740" cy="774051"/>
          </a:xfrm>
          <a:prstGeom prst="rect">
            <a:avLst/>
          </a:prstGeom>
        </p:spPr>
      </p:pic>
      <p:pic>
        <p:nvPicPr>
          <p:cNvPr id="7" name="Picture 4">
            <a:extLst>
              <a:ext uri="{FF2B5EF4-FFF2-40B4-BE49-F238E27FC236}">
                <a16:creationId xmlns:a16="http://schemas.microsoft.com/office/drawing/2014/main" id="{882F5E4D-2B06-240E-D1FE-FAB9679DB630}"/>
              </a:ext>
            </a:extLst>
          </p:cNvPr>
          <p:cNvPicPr>
            <a:picLocks noChangeAspect="1"/>
          </p:cNvPicPr>
          <p:nvPr/>
        </p:nvPicPr>
        <p:blipFill rotWithShape="1">
          <a:blip r:embed="rId4"/>
          <a:srcRect l="60604" t="74661" r="25004" b="14084"/>
          <a:stretch/>
        </p:blipFill>
        <p:spPr>
          <a:xfrm>
            <a:off x="7120264" y="304542"/>
            <a:ext cx="1246271" cy="668685"/>
          </a:xfrm>
          <a:prstGeom prst="rect">
            <a:avLst/>
          </a:prstGeom>
        </p:spPr>
      </p:pic>
      <p:pic>
        <p:nvPicPr>
          <p:cNvPr id="10" name="Picture 9" descr="A green text on a black background&#10;&#10;Description automatically generated">
            <a:extLst>
              <a:ext uri="{FF2B5EF4-FFF2-40B4-BE49-F238E27FC236}">
                <a16:creationId xmlns:a16="http://schemas.microsoft.com/office/drawing/2014/main" id="{D785AA6C-2015-9C68-F4C1-21828BB389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3176" y="333999"/>
            <a:ext cx="2555875" cy="609771"/>
          </a:xfrm>
          <a:prstGeom prst="rect">
            <a:avLst/>
          </a:prstGeom>
        </p:spPr>
      </p:pic>
    </p:spTree>
    <p:extLst>
      <p:ext uri="{BB962C8B-B14F-4D97-AF65-F5344CB8AC3E}">
        <p14:creationId xmlns:p14="http://schemas.microsoft.com/office/powerpoint/2010/main" val="247106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EFE92-6FF0-7452-2DF1-436D40436CE2}"/>
              </a:ext>
            </a:extLst>
          </p:cNvPr>
          <p:cNvSpPr>
            <a:spLocks noGrp="1"/>
          </p:cNvSpPr>
          <p:nvPr>
            <p:ph type="title"/>
          </p:nvPr>
        </p:nvSpPr>
        <p:spPr/>
        <p:txBody>
          <a:bodyPr/>
          <a:lstStyle/>
          <a:p>
            <a:r>
              <a:rPr lang="en-GB" dirty="0"/>
              <a:t>A (simple) example: Purely Data Driven Model</a:t>
            </a:r>
          </a:p>
        </p:txBody>
      </p:sp>
      <p:sp>
        <p:nvSpPr>
          <p:cNvPr id="4" name="Footer Placeholder 3">
            <a:extLst>
              <a:ext uri="{FF2B5EF4-FFF2-40B4-BE49-F238E27FC236}">
                <a16:creationId xmlns:a16="http://schemas.microsoft.com/office/drawing/2014/main" id="{6FC630B8-B05B-DFEF-584D-05D5E6F234A6}"/>
              </a:ext>
            </a:extLst>
          </p:cNvPr>
          <p:cNvSpPr>
            <a:spLocks noGrp="1"/>
          </p:cNvSpPr>
          <p:nvPr>
            <p:ph type="ftr" sz="quarter" idx="11"/>
          </p:nvPr>
        </p:nvSpPr>
        <p:spPr>
          <a:xfrm>
            <a:off x="825623" y="6555770"/>
            <a:ext cx="8178417" cy="329614"/>
          </a:xfrm>
        </p:spPr>
        <p:txBody>
          <a:bodyPr/>
          <a:lstStyle/>
          <a:p>
            <a:r>
              <a:rPr lang="en-GB" dirty="0">
                <a:solidFill>
                  <a:prstClr val="white"/>
                </a:solidFill>
              </a:rPr>
              <a:t>Riccardo Rossi | 7th International Conference on Frontier in Diagnostic Technologies | 22/10/2024</a:t>
            </a:r>
          </a:p>
        </p:txBody>
      </p:sp>
      <p:sp>
        <p:nvSpPr>
          <p:cNvPr id="5" name="Slide Number Placeholder 4">
            <a:extLst>
              <a:ext uri="{FF2B5EF4-FFF2-40B4-BE49-F238E27FC236}">
                <a16:creationId xmlns:a16="http://schemas.microsoft.com/office/drawing/2014/main" id="{DDCCBE6B-100B-C92B-517D-4B6336699C55}"/>
              </a:ext>
            </a:extLst>
          </p:cNvPr>
          <p:cNvSpPr>
            <a:spLocks noGrp="1"/>
          </p:cNvSpPr>
          <p:nvPr>
            <p:ph type="sldNum" sz="quarter" idx="12"/>
          </p:nvPr>
        </p:nvSpPr>
        <p:spPr/>
        <p:txBody>
          <a:bodyPr/>
          <a:lstStyle/>
          <a:p>
            <a:fld id="{6A6D9FA1-99C7-4910-8E32-B85D378B0060}" type="slidenum">
              <a:rPr lang="en-GB" smtClean="0">
                <a:solidFill>
                  <a:prstClr val="white"/>
                </a:solidFill>
              </a:rPr>
              <a:pPr/>
              <a:t>10</a:t>
            </a:fld>
            <a:endParaRPr lang="en-GB" dirty="0">
              <a:solidFill>
                <a:prstClr val="white"/>
              </a:solidFill>
            </a:endParaRPr>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4CAF52E9-3893-AF77-B923-F8643C57D352}"/>
                  </a:ext>
                </a:extLst>
              </p:cNvPr>
              <p:cNvSpPr txBox="1"/>
              <p:nvPr/>
            </p:nvSpPr>
            <p:spPr>
              <a:xfrm>
                <a:off x="215309" y="951180"/>
                <a:ext cx="3704251" cy="3116366"/>
              </a:xfrm>
              <a:prstGeom prst="rect">
                <a:avLst/>
              </a:prstGeom>
              <a:noFill/>
            </p:spPr>
            <p:txBody>
              <a:bodyPr wrap="square" rtlCol="0">
                <a:spAutoFit/>
              </a:bodyPr>
              <a:lstStyle/>
              <a:p>
                <a:pPr algn="just"/>
                <a:r>
                  <a:rPr lang="en-GB" dirty="0"/>
                  <a:t>A purely data driven model uses the 50 measurements to train the model (early stopping is used to prevent overfitting)</a:t>
                </a:r>
              </a:p>
              <a:p>
                <a:pPr algn="just"/>
                <a:endParaRPr lang="en-GB" dirty="0"/>
              </a:p>
              <a:p>
                <a:pPr algn="just"/>
                <a:r>
                  <a:rPr lang="en-GB" dirty="0"/>
                  <a:t>Loss function is calculated as prediction vs target: </a:t>
                </a:r>
              </a:p>
              <a:p>
                <a:pPr algn="just"/>
                <a:endParaRPr lang="en-GB" dirty="0"/>
              </a:p>
              <a:p>
                <a:pPr algn="just"/>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𝐿𝑜𝑠𝑠</m:t>
                      </m:r>
                      <m:r>
                        <a:rPr lang="it-IT" b="0" i="1" smtClean="0">
                          <a:latin typeface="Cambria Math" panose="02040503050406030204" pitchFamily="18" charset="0"/>
                        </a:rPr>
                        <m:t>=</m:t>
                      </m:r>
                      <m:f>
                        <m:fPr>
                          <m:ctrlPr>
                            <a:rPr lang="it-IT" b="0" i="1" smtClean="0">
                              <a:latin typeface="Cambria Math" panose="02040503050406030204" pitchFamily="18" charset="0"/>
                            </a:rPr>
                          </m:ctrlPr>
                        </m:fPr>
                        <m:num>
                          <m:r>
                            <a:rPr lang="it-IT" b="0" i="1" smtClean="0">
                              <a:latin typeface="Cambria Math" panose="02040503050406030204" pitchFamily="18" charset="0"/>
                            </a:rPr>
                            <m:t>1</m:t>
                          </m:r>
                        </m:num>
                        <m:den>
                          <m:sSub>
                            <m:sSubPr>
                              <m:ctrlPr>
                                <a:rPr lang="it-IT" b="0" i="1" smtClean="0">
                                  <a:latin typeface="Cambria Math" panose="02040503050406030204" pitchFamily="18" charset="0"/>
                                </a:rPr>
                              </m:ctrlPr>
                            </m:sSubPr>
                            <m:e>
                              <m:r>
                                <a:rPr lang="it-IT" b="0" i="1" smtClean="0">
                                  <a:latin typeface="Cambria Math" panose="02040503050406030204" pitchFamily="18" charset="0"/>
                                </a:rPr>
                                <m:t>𝑁</m:t>
                              </m:r>
                            </m:e>
                            <m:sub>
                              <m:r>
                                <a:rPr lang="it-IT" b="0" i="1" smtClean="0">
                                  <a:latin typeface="Cambria Math" panose="02040503050406030204" pitchFamily="18" charset="0"/>
                                </a:rPr>
                                <m:t>𝑑𝑎𝑡𝑎</m:t>
                              </m:r>
                            </m:sub>
                          </m:sSub>
                        </m:den>
                      </m:f>
                      <m:nary>
                        <m:naryPr>
                          <m:chr m:val="∑"/>
                          <m:ctrlPr>
                            <a:rPr lang="it-IT" b="0" i="1" smtClean="0">
                              <a:latin typeface="Cambria Math" panose="02040503050406030204" pitchFamily="18" charset="0"/>
                            </a:rPr>
                          </m:ctrlPr>
                        </m:naryPr>
                        <m:sub>
                          <m:r>
                            <m:rPr>
                              <m:brk m:alnAt="23"/>
                            </m:rPr>
                            <a:rPr lang="it-IT" b="0" i="1" smtClean="0">
                              <a:latin typeface="Cambria Math" panose="02040503050406030204" pitchFamily="18" charset="0"/>
                            </a:rPr>
                            <m:t>𝑖</m:t>
                          </m:r>
                          <m:r>
                            <a:rPr lang="it-IT" b="0" i="1" smtClean="0">
                              <a:latin typeface="Cambria Math" panose="02040503050406030204" pitchFamily="18" charset="0"/>
                            </a:rPr>
                            <m:t>=1</m:t>
                          </m:r>
                        </m:sub>
                        <m:sup>
                          <m:sSub>
                            <m:sSubPr>
                              <m:ctrlPr>
                                <a:rPr lang="it-IT" b="0" i="1" smtClean="0">
                                  <a:latin typeface="Cambria Math" panose="02040503050406030204" pitchFamily="18" charset="0"/>
                                </a:rPr>
                              </m:ctrlPr>
                            </m:sSubPr>
                            <m:e>
                              <m:r>
                                <a:rPr lang="it-IT" b="0" i="1" smtClean="0">
                                  <a:latin typeface="Cambria Math" panose="02040503050406030204" pitchFamily="18" charset="0"/>
                                </a:rPr>
                                <m:t>𝑁</m:t>
                              </m:r>
                            </m:e>
                            <m:sub>
                              <m:r>
                                <a:rPr lang="it-IT" b="0" i="1" smtClean="0">
                                  <a:latin typeface="Cambria Math" panose="02040503050406030204" pitchFamily="18" charset="0"/>
                                </a:rPr>
                                <m:t>𝑑𝑎𝑡𝑎</m:t>
                              </m:r>
                            </m:sub>
                          </m:sSub>
                        </m:sup>
                        <m:e>
                          <m:sSup>
                            <m:sSupPr>
                              <m:ctrlPr>
                                <a:rPr lang="it-IT" b="0" i="1" smtClean="0">
                                  <a:latin typeface="Cambria Math" panose="02040503050406030204" pitchFamily="18" charset="0"/>
                                </a:rPr>
                              </m:ctrlPr>
                            </m:sSupPr>
                            <m:e>
                              <m:d>
                                <m:dPr>
                                  <m:ctrlPr>
                                    <a:rPr lang="it-IT" b="0" i="1" smtClean="0">
                                      <a:latin typeface="Cambria Math" panose="02040503050406030204" pitchFamily="18" charset="0"/>
                                    </a:rPr>
                                  </m:ctrlPr>
                                </m:dPr>
                                <m:e>
                                  <m:sSub>
                                    <m:sSubPr>
                                      <m:ctrlPr>
                                        <a:rPr lang="it-IT" b="0" i="1" smtClean="0">
                                          <a:latin typeface="Cambria Math" panose="02040503050406030204" pitchFamily="18" charset="0"/>
                                        </a:rPr>
                                      </m:ctrlPr>
                                    </m:sSubPr>
                                    <m:e>
                                      <m:r>
                                        <a:rPr lang="it-IT" b="0" i="1" smtClean="0">
                                          <a:latin typeface="Cambria Math" panose="02040503050406030204" pitchFamily="18" charset="0"/>
                                        </a:rPr>
                                        <m:t>𝜃</m:t>
                                      </m:r>
                                    </m:e>
                                    <m:sub>
                                      <m:r>
                                        <a:rPr lang="it-IT" b="0" i="1" smtClean="0">
                                          <a:latin typeface="Cambria Math" panose="02040503050406030204" pitchFamily="18" charset="0"/>
                                        </a:rPr>
                                        <m:t>𝑝</m:t>
                                      </m:r>
                                    </m:sub>
                                  </m:sSub>
                                  <m:r>
                                    <a:rPr lang="it-IT" b="0" i="1" smtClean="0">
                                      <a:latin typeface="Cambria Math" panose="02040503050406030204" pitchFamily="18" charset="0"/>
                                    </a:rPr>
                                    <m:t>−</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𝜃</m:t>
                                      </m:r>
                                    </m:e>
                                    <m:sub>
                                      <m:r>
                                        <a:rPr lang="it-IT" b="0" i="1" smtClean="0">
                                          <a:latin typeface="Cambria Math" panose="02040503050406030204" pitchFamily="18" charset="0"/>
                                        </a:rPr>
                                        <m:t>𝑚</m:t>
                                      </m:r>
                                    </m:sub>
                                  </m:sSub>
                                </m:e>
                              </m:d>
                            </m:e>
                            <m:sup>
                              <m:r>
                                <a:rPr lang="it-IT" b="0" i="1" smtClean="0">
                                  <a:latin typeface="Cambria Math" panose="02040503050406030204" pitchFamily="18" charset="0"/>
                                </a:rPr>
                                <m:t>2</m:t>
                              </m:r>
                            </m:sup>
                          </m:sSup>
                        </m:e>
                      </m:nary>
                    </m:oMath>
                  </m:oMathPara>
                </a14:m>
                <a:endParaRPr lang="en-GB" dirty="0"/>
              </a:p>
            </p:txBody>
          </p:sp>
        </mc:Choice>
        <mc:Fallback xmlns="">
          <p:sp>
            <p:nvSpPr>
              <p:cNvPr id="32" name="TextBox 31">
                <a:extLst>
                  <a:ext uri="{FF2B5EF4-FFF2-40B4-BE49-F238E27FC236}">
                    <a16:creationId xmlns:a16="http://schemas.microsoft.com/office/drawing/2014/main" id="{4CAF52E9-3893-AF77-B923-F8643C57D352}"/>
                  </a:ext>
                </a:extLst>
              </p:cNvPr>
              <p:cNvSpPr txBox="1">
                <a:spLocks noRot="1" noChangeAspect="1" noMove="1" noResize="1" noEditPoints="1" noAdjustHandles="1" noChangeArrowheads="1" noChangeShapeType="1" noTextEdit="1"/>
              </p:cNvSpPr>
              <p:nvPr/>
            </p:nvSpPr>
            <p:spPr>
              <a:xfrm>
                <a:off x="215309" y="951180"/>
                <a:ext cx="3704251" cy="3116366"/>
              </a:xfrm>
              <a:prstGeom prst="rect">
                <a:avLst/>
              </a:prstGeom>
              <a:blipFill>
                <a:blip r:embed="rId2"/>
                <a:stretch>
                  <a:fillRect l="-1316" t="-978" r="-1480"/>
                </a:stretch>
              </a:blipFill>
            </p:spPr>
            <p:txBody>
              <a:bodyPr/>
              <a:lstStyle/>
              <a:p>
                <a:r>
                  <a:rPr lang="en-GB">
                    <a:noFill/>
                  </a:rPr>
                  <a:t> </a:t>
                </a:r>
              </a:p>
            </p:txBody>
          </p:sp>
        </mc:Fallback>
      </mc:AlternateContent>
      <p:grpSp>
        <p:nvGrpSpPr>
          <p:cNvPr id="82" name="Group 81">
            <a:extLst>
              <a:ext uri="{FF2B5EF4-FFF2-40B4-BE49-F238E27FC236}">
                <a16:creationId xmlns:a16="http://schemas.microsoft.com/office/drawing/2014/main" id="{9F1508DD-1F00-B50B-4180-8067283B769C}"/>
              </a:ext>
            </a:extLst>
          </p:cNvPr>
          <p:cNvGrpSpPr/>
          <p:nvPr/>
        </p:nvGrpSpPr>
        <p:grpSpPr>
          <a:xfrm>
            <a:off x="4587627" y="855520"/>
            <a:ext cx="7312529" cy="5441438"/>
            <a:chOff x="4550303" y="855520"/>
            <a:chExt cx="7312529" cy="5441438"/>
          </a:xfrm>
        </p:grpSpPr>
        <p:pic>
          <p:nvPicPr>
            <p:cNvPr id="8" name="Picture 7" descr="A blue and white grid with dots&#10;&#10;Description automatically generated">
              <a:extLst>
                <a:ext uri="{FF2B5EF4-FFF2-40B4-BE49-F238E27FC236}">
                  <a16:creationId xmlns:a16="http://schemas.microsoft.com/office/drawing/2014/main" id="{43467A8B-E484-8303-C58C-6C88A0A9E409}"/>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4623" b="8061"/>
            <a:stretch/>
          </p:blipFill>
          <p:spPr>
            <a:xfrm>
              <a:off x="5319577" y="1688840"/>
              <a:ext cx="3131210" cy="2401598"/>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0F42C68-C572-9E18-636A-CC5B7B1AB32A}"/>
                    </a:ext>
                  </a:extLst>
                </p:cNvPr>
                <p:cNvSpPr txBox="1"/>
                <p:nvPr/>
              </p:nvSpPr>
              <p:spPr>
                <a:xfrm>
                  <a:off x="5378389" y="2704973"/>
                  <a:ext cx="198772" cy="369332"/>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lang="it-IT" sz="2400" b="0" i="1" smtClean="0">
                            <a:latin typeface="Cambria Math" panose="02040503050406030204" pitchFamily="18" charset="0"/>
                          </a:rPr>
                          <m:t>𝑡</m:t>
                        </m:r>
                      </m:oMath>
                    </m:oMathPara>
                  </a14:m>
                  <a:endParaRPr lang="en-GB" sz="2400" dirty="0"/>
                </a:p>
              </p:txBody>
            </p:sp>
          </mc:Choice>
          <mc:Fallback xmlns="">
            <p:sp>
              <p:nvSpPr>
                <p:cNvPr id="9" name="TextBox 8">
                  <a:extLst>
                    <a:ext uri="{FF2B5EF4-FFF2-40B4-BE49-F238E27FC236}">
                      <a16:creationId xmlns:a16="http://schemas.microsoft.com/office/drawing/2014/main" id="{10F42C68-C572-9E18-636A-CC5B7B1AB32A}"/>
                    </a:ext>
                  </a:extLst>
                </p:cNvPr>
                <p:cNvSpPr txBox="1">
                  <a:spLocks noRot="1" noChangeAspect="1" noMove="1" noResize="1" noEditPoints="1" noAdjustHandles="1" noChangeArrowheads="1" noChangeShapeType="1" noTextEdit="1"/>
                </p:cNvSpPr>
                <p:nvPr/>
              </p:nvSpPr>
              <p:spPr>
                <a:xfrm>
                  <a:off x="5378389" y="2704973"/>
                  <a:ext cx="198772" cy="369332"/>
                </a:xfrm>
                <a:prstGeom prst="rect">
                  <a:avLst/>
                </a:prstGeom>
                <a:blipFill>
                  <a:blip r:embed="rId4"/>
                  <a:stretch>
                    <a:fillRect l="-27273" r="-27273" b="-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DF125FD-1882-8A8F-6789-05FFD53284F3}"/>
                    </a:ext>
                  </a:extLst>
                </p:cNvPr>
                <p:cNvSpPr txBox="1"/>
                <p:nvPr/>
              </p:nvSpPr>
              <p:spPr>
                <a:xfrm>
                  <a:off x="8199693" y="2690706"/>
                  <a:ext cx="380617" cy="397866"/>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𝜃</m:t>
                            </m:r>
                          </m:e>
                          <m:sub>
                            <m:r>
                              <a:rPr lang="it-IT" sz="2400" b="0" i="1" smtClean="0">
                                <a:latin typeface="Cambria Math" panose="02040503050406030204" pitchFamily="18" charset="0"/>
                              </a:rPr>
                              <m:t>𝑝</m:t>
                            </m:r>
                          </m:sub>
                        </m:sSub>
                      </m:oMath>
                    </m:oMathPara>
                  </a14:m>
                  <a:endParaRPr lang="en-GB" sz="2400" dirty="0"/>
                </a:p>
              </p:txBody>
            </p:sp>
          </mc:Choice>
          <mc:Fallback xmlns="">
            <p:sp>
              <p:nvSpPr>
                <p:cNvPr id="11" name="TextBox 10">
                  <a:extLst>
                    <a:ext uri="{FF2B5EF4-FFF2-40B4-BE49-F238E27FC236}">
                      <a16:creationId xmlns:a16="http://schemas.microsoft.com/office/drawing/2014/main" id="{7DF125FD-1882-8A8F-6789-05FFD53284F3}"/>
                    </a:ext>
                  </a:extLst>
                </p:cNvPr>
                <p:cNvSpPr txBox="1">
                  <a:spLocks noRot="1" noChangeAspect="1" noMove="1" noResize="1" noEditPoints="1" noAdjustHandles="1" noChangeArrowheads="1" noChangeShapeType="1" noTextEdit="1"/>
                </p:cNvSpPr>
                <p:nvPr/>
              </p:nvSpPr>
              <p:spPr>
                <a:xfrm>
                  <a:off x="8199693" y="2690706"/>
                  <a:ext cx="380617" cy="397866"/>
                </a:xfrm>
                <a:prstGeom prst="rect">
                  <a:avLst/>
                </a:prstGeom>
                <a:blipFill>
                  <a:blip r:embed="rId5"/>
                  <a:stretch>
                    <a:fillRect l="-17460" r="-6349" b="-18182"/>
                  </a:stretch>
                </a:blipFill>
              </p:spPr>
              <p:txBody>
                <a:bodyPr/>
                <a:lstStyle/>
                <a:p>
                  <a:r>
                    <a:rPr lang="en-GB">
                      <a:noFill/>
                    </a:rPr>
                    <a:t> </a:t>
                  </a:r>
                </a:p>
              </p:txBody>
            </p:sp>
          </mc:Fallback>
        </mc:AlternateContent>
        <p:sp>
          <p:nvSpPr>
            <p:cNvPr id="14" name="Rectangle 13">
              <a:extLst>
                <a:ext uri="{FF2B5EF4-FFF2-40B4-BE49-F238E27FC236}">
                  <a16:creationId xmlns:a16="http://schemas.microsoft.com/office/drawing/2014/main" id="{B80DCE91-5701-315F-42C6-55DA4730E52A}"/>
                </a:ext>
              </a:extLst>
            </p:cNvPr>
            <p:cNvSpPr/>
            <p:nvPr/>
          </p:nvSpPr>
          <p:spPr>
            <a:xfrm>
              <a:off x="5132328" y="855520"/>
              <a:ext cx="1423734" cy="475861"/>
            </a:xfrm>
            <a:prstGeom prst="rect">
              <a:avLst/>
            </a:prstGeom>
            <a:solidFill>
              <a:srgbClr val="1F497D"/>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Dataset</a:t>
              </a:r>
              <a:endParaRPr lang="en-GB" dirty="0"/>
            </a:p>
          </p:txBody>
        </p:sp>
        <p:cxnSp>
          <p:nvCxnSpPr>
            <p:cNvPr id="17" name="Connector: Elbow 16">
              <a:extLst>
                <a:ext uri="{FF2B5EF4-FFF2-40B4-BE49-F238E27FC236}">
                  <a16:creationId xmlns:a16="http://schemas.microsoft.com/office/drawing/2014/main" id="{5210AF2E-C38B-23A2-C57E-F7097201C28B}"/>
                </a:ext>
              </a:extLst>
            </p:cNvPr>
            <p:cNvCxnSpPr>
              <a:cxnSpLocks/>
              <a:stCxn id="14" idx="2"/>
              <a:endCxn id="9" idx="0"/>
            </p:cNvCxnSpPr>
            <p:nvPr/>
          </p:nvCxnSpPr>
          <p:spPr>
            <a:xfrm rot="5400000">
              <a:off x="4974189" y="1834967"/>
              <a:ext cx="1373592" cy="366420"/>
            </a:xfrm>
            <a:prstGeom prst="bentConnector3">
              <a:avLst>
                <a:gd name="adj1" fmla="val 50000"/>
              </a:avLst>
            </a:prstGeom>
            <a:ln w="19050">
              <a:solidFill>
                <a:srgbClr val="1F497D"/>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06100711-55AA-8862-FAC8-1A6039775ED5}"/>
                </a:ext>
              </a:extLst>
            </p:cNvPr>
            <p:cNvCxnSpPr>
              <a:cxnSpLocks/>
              <a:stCxn id="14" idx="3"/>
              <a:endCxn id="29" idx="0"/>
            </p:cNvCxnSpPr>
            <p:nvPr/>
          </p:nvCxnSpPr>
          <p:spPr>
            <a:xfrm>
              <a:off x="6556062" y="1093451"/>
              <a:ext cx="3883036" cy="1558258"/>
            </a:xfrm>
            <a:prstGeom prst="bentConnector2">
              <a:avLst/>
            </a:prstGeom>
            <a:ln w="19050">
              <a:solidFill>
                <a:srgbClr val="1F497D"/>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802AB4C8-608A-8647-B45B-FD1E73BBEF1C}"/>
                    </a:ext>
                  </a:extLst>
                </p:cNvPr>
                <p:cNvSpPr/>
                <p:nvPr/>
              </p:nvSpPr>
              <p:spPr>
                <a:xfrm>
                  <a:off x="9194430" y="2651709"/>
                  <a:ext cx="2489336" cy="475861"/>
                </a:xfrm>
                <a:prstGeom prst="rect">
                  <a:avLst/>
                </a:prstGeom>
                <a:solidFill>
                  <a:srgbClr val="86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𝐿𝑜𝑠𝑠</m:t>
                        </m:r>
                        <m:r>
                          <a:rPr lang="it-IT" b="0" i="1" smtClean="0">
                            <a:latin typeface="Cambria Math" panose="02040503050406030204" pitchFamily="18" charset="0"/>
                          </a:rPr>
                          <m:t>=</m:t>
                        </m:r>
                        <m:r>
                          <a:rPr lang="it-IT" b="0" i="1" smtClean="0">
                            <a:latin typeface="Cambria Math" panose="02040503050406030204" pitchFamily="18" charset="0"/>
                          </a:rPr>
                          <m:t>𝑀𝑆𝐸</m:t>
                        </m:r>
                        <m:d>
                          <m:dPr>
                            <m:ctrlPr>
                              <a:rPr lang="it-IT" b="0" i="1" smtClean="0">
                                <a:latin typeface="Cambria Math" panose="02040503050406030204" pitchFamily="18" charset="0"/>
                              </a:rPr>
                            </m:ctrlPr>
                          </m:dPr>
                          <m:e>
                            <m:sSub>
                              <m:sSubPr>
                                <m:ctrlPr>
                                  <a:rPr lang="it-IT" b="0" i="1" smtClean="0">
                                    <a:latin typeface="Cambria Math" panose="02040503050406030204" pitchFamily="18" charset="0"/>
                                  </a:rPr>
                                </m:ctrlPr>
                              </m:sSubPr>
                              <m:e>
                                <m:r>
                                  <a:rPr lang="it-IT" b="0" i="1" smtClean="0">
                                    <a:latin typeface="Cambria Math" panose="02040503050406030204" pitchFamily="18" charset="0"/>
                                  </a:rPr>
                                  <m:t>𝜃</m:t>
                                </m:r>
                              </m:e>
                              <m:sub>
                                <m:r>
                                  <a:rPr lang="it-IT" b="0" i="1" smtClean="0">
                                    <a:latin typeface="Cambria Math" panose="02040503050406030204" pitchFamily="18" charset="0"/>
                                  </a:rPr>
                                  <m:t>𝑝</m:t>
                                </m:r>
                              </m:sub>
                            </m:sSub>
                            <m:r>
                              <a:rPr lang="it-IT" b="0" i="1" smtClean="0">
                                <a:latin typeface="Cambria Math" panose="02040503050406030204" pitchFamily="18" charset="0"/>
                              </a:rPr>
                              <m:t>,</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𝜃</m:t>
                                </m:r>
                              </m:e>
                              <m:sub>
                                <m:r>
                                  <a:rPr lang="it-IT" b="0" i="1" smtClean="0">
                                    <a:latin typeface="Cambria Math" panose="02040503050406030204" pitchFamily="18" charset="0"/>
                                  </a:rPr>
                                  <m:t>𝑚</m:t>
                                </m:r>
                              </m:sub>
                            </m:sSub>
                          </m:e>
                        </m:d>
                      </m:oMath>
                    </m:oMathPara>
                  </a14:m>
                  <a:endParaRPr lang="en-GB" dirty="0"/>
                </a:p>
              </p:txBody>
            </p:sp>
          </mc:Choice>
          <mc:Fallback xmlns="">
            <p:sp>
              <p:nvSpPr>
                <p:cNvPr id="29" name="Rectangle 28">
                  <a:extLst>
                    <a:ext uri="{FF2B5EF4-FFF2-40B4-BE49-F238E27FC236}">
                      <a16:creationId xmlns:a16="http://schemas.microsoft.com/office/drawing/2014/main" id="{802AB4C8-608A-8647-B45B-FD1E73BBEF1C}"/>
                    </a:ext>
                  </a:extLst>
                </p:cNvPr>
                <p:cNvSpPr>
                  <a:spLocks noRot="1" noChangeAspect="1" noMove="1" noResize="1" noEditPoints="1" noAdjustHandles="1" noChangeArrowheads="1" noChangeShapeType="1" noTextEdit="1"/>
                </p:cNvSpPr>
                <p:nvPr/>
              </p:nvSpPr>
              <p:spPr>
                <a:xfrm>
                  <a:off x="9194430" y="2651709"/>
                  <a:ext cx="2489336" cy="475861"/>
                </a:xfrm>
                <a:prstGeom prst="rect">
                  <a:avLst/>
                </a:prstGeom>
                <a:blipFill>
                  <a:blip r:embed="rId6"/>
                  <a:stretch>
                    <a:fillRect/>
                  </a:stretch>
                </a:blipFill>
                <a:ln>
                  <a:solidFill>
                    <a:schemeClr val="bg1"/>
                  </a:solidFill>
                </a:ln>
              </p:spPr>
              <p:txBody>
                <a:bodyPr/>
                <a:lstStyle/>
                <a:p>
                  <a:r>
                    <a:rPr lang="en-GB">
                      <a:noFill/>
                    </a:rPr>
                    <a:t> </a:t>
                  </a:r>
                </a:p>
              </p:txBody>
            </p:sp>
          </mc:Fallback>
        </mc:AlternateContent>
        <p:cxnSp>
          <p:nvCxnSpPr>
            <p:cNvPr id="34" name="Straight Arrow Connector 33">
              <a:extLst>
                <a:ext uri="{FF2B5EF4-FFF2-40B4-BE49-F238E27FC236}">
                  <a16:creationId xmlns:a16="http://schemas.microsoft.com/office/drawing/2014/main" id="{C10282ED-6939-801A-AF65-8AF941B94A11}"/>
                </a:ext>
              </a:extLst>
            </p:cNvPr>
            <p:cNvCxnSpPr>
              <a:cxnSpLocks/>
              <a:stCxn id="11" idx="3"/>
              <a:endCxn id="29" idx="1"/>
            </p:cNvCxnSpPr>
            <p:nvPr/>
          </p:nvCxnSpPr>
          <p:spPr>
            <a:xfrm>
              <a:off x="8580310" y="2889639"/>
              <a:ext cx="614120" cy="1"/>
            </a:xfrm>
            <a:prstGeom prst="straightConnector1">
              <a:avLst/>
            </a:prstGeom>
            <a:ln w="19050">
              <a:solidFill>
                <a:srgbClr val="1F497D"/>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48406C7E-A643-C05D-ACE1-593EAFF4E23B}"/>
                </a:ext>
              </a:extLst>
            </p:cNvPr>
            <p:cNvSpPr/>
            <p:nvPr/>
          </p:nvSpPr>
          <p:spPr>
            <a:xfrm>
              <a:off x="8064315" y="4335278"/>
              <a:ext cx="1352258" cy="624092"/>
            </a:xfrm>
            <a:prstGeom prst="rect">
              <a:avLst/>
            </a:prstGeom>
            <a:solidFill>
              <a:srgbClr val="86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Gradient Calculation</a:t>
              </a:r>
            </a:p>
          </p:txBody>
        </p:sp>
        <p:sp>
          <p:nvSpPr>
            <p:cNvPr id="39" name="Rectangle 38">
              <a:extLst>
                <a:ext uri="{FF2B5EF4-FFF2-40B4-BE49-F238E27FC236}">
                  <a16:creationId xmlns:a16="http://schemas.microsoft.com/office/drawing/2014/main" id="{C08D84BC-74EC-BC62-5915-67B36F6E2886}"/>
                </a:ext>
              </a:extLst>
            </p:cNvPr>
            <p:cNvSpPr/>
            <p:nvPr/>
          </p:nvSpPr>
          <p:spPr>
            <a:xfrm>
              <a:off x="6207381" y="4343793"/>
              <a:ext cx="1352258" cy="624092"/>
            </a:xfrm>
            <a:prstGeom prst="rect">
              <a:avLst/>
            </a:prstGeom>
            <a:solidFill>
              <a:srgbClr val="86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Parameters Update</a:t>
              </a:r>
            </a:p>
          </p:txBody>
        </p:sp>
        <p:sp>
          <p:nvSpPr>
            <p:cNvPr id="40" name="Rectangle 39">
              <a:extLst>
                <a:ext uri="{FF2B5EF4-FFF2-40B4-BE49-F238E27FC236}">
                  <a16:creationId xmlns:a16="http://schemas.microsoft.com/office/drawing/2014/main" id="{DCFEF30D-5E67-F9DB-ECB4-8D9F14A5C722}"/>
                </a:ext>
              </a:extLst>
            </p:cNvPr>
            <p:cNvSpPr/>
            <p:nvPr/>
          </p:nvSpPr>
          <p:spPr>
            <a:xfrm>
              <a:off x="9212123" y="5057801"/>
              <a:ext cx="2453950" cy="624092"/>
            </a:xfrm>
            <a:prstGeom prst="rect">
              <a:avLst/>
            </a:prstGeom>
            <a:solidFill>
              <a:schemeClr val="accent4">
                <a:lumMod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Convergence Criterium/a met?</a:t>
              </a:r>
            </a:p>
          </p:txBody>
        </p:sp>
        <p:cxnSp>
          <p:nvCxnSpPr>
            <p:cNvPr id="50" name="Straight Arrow Connector 49">
              <a:extLst>
                <a:ext uri="{FF2B5EF4-FFF2-40B4-BE49-F238E27FC236}">
                  <a16:creationId xmlns:a16="http://schemas.microsoft.com/office/drawing/2014/main" id="{CDD35741-3AE9-4DDB-7F9C-763D81B396AD}"/>
                </a:ext>
              </a:extLst>
            </p:cNvPr>
            <p:cNvCxnSpPr>
              <a:cxnSpLocks/>
              <a:stCxn id="38" idx="1"/>
              <a:endCxn id="39" idx="3"/>
            </p:cNvCxnSpPr>
            <p:nvPr/>
          </p:nvCxnSpPr>
          <p:spPr>
            <a:xfrm flipH="1">
              <a:off x="7559639" y="4647324"/>
              <a:ext cx="504676" cy="8515"/>
            </a:xfrm>
            <a:prstGeom prst="straightConnector1">
              <a:avLst/>
            </a:prstGeom>
            <a:ln w="19050">
              <a:solidFill>
                <a:srgbClr val="1F497D"/>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67442DB3-5167-8984-D6E6-12A9277DF68C}"/>
                </a:ext>
              </a:extLst>
            </p:cNvPr>
            <p:cNvCxnSpPr>
              <a:cxnSpLocks/>
              <a:stCxn id="39" idx="0"/>
              <a:endCxn id="8" idx="2"/>
            </p:cNvCxnSpPr>
            <p:nvPr/>
          </p:nvCxnSpPr>
          <p:spPr>
            <a:xfrm flipV="1">
              <a:off x="6883510" y="4090438"/>
              <a:ext cx="1672" cy="253355"/>
            </a:xfrm>
            <a:prstGeom prst="straightConnector1">
              <a:avLst/>
            </a:prstGeom>
            <a:ln w="19050">
              <a:solidFill>
                <a:srgbClr val="1F497D"/>
              </a:solidFill>
              <a:tailEnd type="triangle"/>
            </a:ln>
          </p:spPr>
          <p:style>
            <a:lnRef idx="1">
              <a:schemeClr val="accent1"/>
            </a:lnRef>
            <a:fillRef idx="0">
              <a:schemeClr val="accent1"/>
            </a:fillRef>
            <a:effectRef idx="0">
              <a:schemeClr val="accent1"/>
            </a:effectRef>
            <a:fontRef idx="minor">
              <a:schemeClr val="tx1"/>
            </a:fontRef>
          </p:style>
        </p:cxnSp>
        <p:cxnSp>
          <p:nvCxnSpPr>
            <p:cNvPr id="57" name="Connector: Elbow 56">
              <a:extLst>
                <a:ext uri="{FF2B5EF4-FFF2-40B4-BE49-F238E27FC236}">
                  <a16:creationId xmlns:a16="http://schemas.microsoft.com/office/drawing/2014/main" id="{34C6DF1C-F8AD-C87C-EBAA-0BA30833EFAA}"/>
                </a:ext>
              </a:extLst>
            </p:cNvPr>
            <p:cNvCxnSpPr>
              <a:cxnSpLocks/>
              <a:stCxn id="29" idx="2"/>
              <a:endCxn id="38" idx="3"/>
            </p:cNvCxnSpPr>
            <p:nvPr/>
          </p:nvCxnSpPr>
          <p:spPr>
            <a:xfrm rot="5400000">
              <a:off x="9167959" y="3376185"/>
              <a:ext cx="1519754" cy="1022525"/>
            </a:xfrm>
            <a:prstGeom prst="bentConnector2">
              <a:avLst/>
            </a:prstGeom>
            <a:ln w="19050">
              <a:solidFill>
                <a:srgbClr val="1F497D"/>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3697C4E5-B742-DF9C-8A5E-F450C2A4ABC7}"/>
                </a:ext>
              </a:extLst>
            </p:cNvPr>
            <p:cNvCxnSpPr>
              <a:cxnSpLocks/>
              <a:stCxn id="29" idx="2"/>
              <a:endCxn id="40" idx="0"/>
            </p:cNvCxnSpPr>
            <p:nvPr/>
          </p:nvCxnSpPr>
          <p:spPr>
            <a:xfrm>
              <a:off x="10439098" y="3127570"/>
              <a:ext cx="0" cy="1930231"/>
            </a:xfrm>
            <a:prstGeom prst="straightConnector1">
              <a:avLst/>
            </a:prstGeom>
            <a:ln w="19050">
              <a:solidFill>
                <a:srgbClr val="1F497D"/>
              </a:solidFill>
              <a:tailEnd type="triangle"/>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9827B67F-9AEE-9698-5A40-02CF29CC985C}"/>
                </a:ext>
              </a:extLst>
            </p:cNvPr>
            <p:cNvSpPr/>
            <p:nvPr/>
          </p:nvSpPr>
          <p:spPr>
            <a:xfrm>
              <a:off x="5126904" y="1648314"/>
              <a:ext cx="6735928" cy="4183317"/>
            </a:xfrm>
            <a:prstGeom prst="rect">
              <a:avLst/>
            </a:prstGeom>
            <a:noFill/>
            <a:ln w="28575">
              <a:solidFill>
                <a:srgbClr val="1F49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5" name="Connector: Elbow 74">
              <a:extLst>
                <a:ext uri="{FF2B5EF4-FFF2-40B4-BE49-F238E27FC236}">
                  <a16:creationId xmlns:a16="http://schemas.microsoft.com/office/drawing/2014/main" id="{E5E6D634-0F2B-7A94-26EB-C76D6A6A3E67}"/>
                </a:ext>
              </a:extLst>
            </p:cNvPr>
            <p:cNvCxnSpPr>
              <a:cxnSpLocks/>
              <a:stCxn id="40" idx="1"/>
              <a:endCxn id="64" idx="0"/>
            </p:cNvCxnSpPr>
            <p:nvPr/>
          </p:nvCxnSpPr>
          <p:spPr>
            <a:xfrm rot="10800000">
              <a:off x="8494869" y="1648315"/>
              <a:ext cx="717255" cy="3721533"/>
            </a:xfrm>
            <a:prstGeom prst="bentConnector4">
              <a:avLst>
                <a:gd name="adj1" fmla="val 601434"/>
                <a:gd name="adj2" fmla="val 106143"/>
              </a:avLst>
            </a:prstGeom>
            <a:ln w="19050">
              <a:solidFill>
                <a:srgbClr val="860000"/>
              </a:solidFill>
              <a:tailEnd type="triangle"/>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8A2C6EEA-99FB-2355-20E9-B340BEDC542C}"/>
                </a:ext>
              </a:extLst>
            </p:cNvPr>
            <p:cNvSpPr txBox="1"/>
            <p:nvPr/>
          </p:nvSpPr>
          <p:spPr>
            <a:xfrm rot="16200000">
              <a:off x="3809138" y="3194140"/>
              <a:ext cx="1851661" cy="369332"/>
            </a:xfrm>
            <a:prstGeom prst="rect">
              <a:avLst/>
            </a:prstGeom>
            <a:noFill/>
          </p:spPr>
          <p:txBody>
            <a:bodyPr wrap="none" rtlCol="0">
              <a:spAutoFit/>
            </a:bodyPr>
            <a:lstStyle/>
            <a:p>
              <a:pPr algn="l"/>
              <a:r>
                <a:rPr lang="it-IT" b="1" dirty="0">
                  <a:solidFill>
                    <a:srgbClr val="860000"/>
                  </a:solidFill>
                </a:rPr>
                <a:t>No, new </a:t>
              </a:r>
              <a:r>
                <a:rPr lang="it-IT" b="1" dirty="0" err="1">
                  <a:solidFill>
                    <a:srgbClr val="860000"/>
                  </a:solidFill>
                </a:rPr>
                <a:t>iteration</a:t>
              </a:r>
              <a:endParaRPr lang="en-GB" b="1" dirty="0">
                <a:solidFill>
                  <a:srgbClr val="860000"/>
                </a:solidFill>
              </a:endParaRPr>
            </a:p>
          </p:txBody>
        </p:sp>
        <p:cxnSp>
          <p:nvCxnSpPr>
            <p:cNvPr id="80" name="Straight Arrow Connector 79">
              <a:extLst>
                <a:ext uri="{FF2B5EF4-FFF2-40B4-BE49-F238E27FC236}">
                  <a16:creationId xmlns:a16="http://schemas.microsoft.com/office/drawing/2014/main" id="{98784455-BA4E-A2B0-1A71-4ECB2FD7C7E2}"/>
                </a:ext>
              </a:extLst>
            </p:cNvPr>
            <p:cNvCxnSpPr>
              <a:cxnSpLocks/>
            </p:cNvCxnSpPr>
            <p:nvPr/>
          </p:nvCxnSpPr>
          <p:spPr>
            <a:xfrm>
              <a:off x="10435208" y="5694620"/>
              <a:ext cx="0" cy="602338"/>
            </a:xfrm>
            <a:prstGeom prst="straightConnector1">
              <a:avLst/>
            </a:prstGeom>
            <a:ln w="19050">
              <a:solidFill>
                <a:srgbClr val="1F497D"/>
              </a:solidFill>
              <a:tailEnd type="triangle"/>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7F420501-1854-D00F-88D8-8EA7CA5BA127}"/>
                </a:ext>
              </a:extLst>
            </p:cNvPr>
            <p:cNvSpPr txBox="1"/>
            <p:nvPr/>
          </p:nvSpPr>
          <p:spPr>
            <a:xfrm>
              <a:off x="8580310" y="5852160"/>
              <a:ext cx="1850699" cy="369332"/>
            </a:xfrm>
            <a:prstGeom prst="rect">
              <a:avLst/>
            </a:prstGeom>
            <a:noFill/>
          </p:spPr>
          <p:txBody>
            <a:bodyPr wrap="none" rtlCol="0">
              <a:spAutoFit/>
            </a:bodyPr>
            <a:lstStyle/>
            <a:p>
              <a:pPr algn="l"/>
              <a:r>
                <a:rPr lang="it-IT" b="1" dirty="0">
                  <a:solidFill>
                    <a:srgbClr val="1F497D"/>
                  </a:solidFill>
                </a:rPr>
                <a:t>Yes, training </a:t>
              </a:r>
              <a:r>
                <a:rPr lang="it-IT" b="1" dirty="0" err="1">
                  <a:solidFill>
                    <a:srgbClr val="1F497D"/>
                  </a:solidFill>
                </a:rPr>
                <a:t>ends</a:t>
              </a:r>
              <a:endParaRPr lang="en-GB" b="1" dirty="0">
                <a:solidFill>
                  <a:srgbClr val="1F497D"/>
                </a:solidFill>
              </a:endParaRPr>
            </a:p>
          </p:txBody>
        </p:sp>
      </p:grpSp>
    </p:spTree>
    <p:extLst>
      <p:ext uri="{BB962C8B-B14F-4D97-AF65-F5344CB8AC3E}">
        <p14:creationId xmlns:p14="http://schemas.microsoft.com/office/powerpoint/2010/main" val="3527416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graph&#10;&#10;Description automatically generated">
            <a:extLst>
              <a:ext uri="{FF2B5EF4-FFF2-40B4-BE49-F238E27FC236}">
                <a16:creationId xmlns:a16="http://schemas.microsoft.com/office/drawing/2014/main" id="{7A3102A4-906B-F9DE-9F38-5B2B2BC1398B}"/>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382" t="34648" r="4932" b="38179"/>
          <a:stretch/>
        </p:blipFill>
        <p:spPr>
          <a:xfrm>
            <a:off x="5783319" y="1736138"/>
            <a:ext cx="6344086" cy="2572792"/>
          </a:xfrm>
          <a:prstGeom prst="rect">
            <a:avLst/>
          </a:prstGeom>
        </p:spPr>
      </p:pic>
      <p:sp>
        <p:nvSpPr>
          <p:cNvPr id="2" name="Title 1">
            <a:extLst>
              <a:ext uri="{FF2B5EF4-FFF2-40B4-BE49-F238E27FC236}">
                <a16:creationId xmlns:a16="http://schemas.microsoft.com/office/drawing/2014/main" id="{071EFE92-6FF0-7452-2DF1-436D40436CE2}"/>
              </a:ext>
            </a:extLst>
          </p:cNvPr>
          <p:cNvSpPr>
            <a:spLocks noGrp="1"/>
          </p:cNvSpPr>
          <p:nvPr>
            <p:ph type="title"/>
          </p:nvPr>
        </p:nvSpPr>
        <p:spPr/>
        <p:txBody>
          <a:bodyPr/>
          <a:lstStyle/>
          <a:p>
            <a:r>
              <a:rPr lang="en-GB" dirty="0"/>
              <a:t>A (simple) example: Purely Data Driven Model</a:t>
            </a:r>
          </a:p>
        </p:txBody>
      </p:sp>
      <p:sp>
        <p:nvSpPr>
          <p:cNvPr id="4" name="Footer Placeholder 3">
            <a:extLst>
              <a:ext uri="{FF2B5EF4-FFF2-40B4-BE49-F238E27FC236}">
                <a16:creationId xmlns:a16="http://schemas.microsoft.com/office/drawing/2014/main" id="{6FC630B8-B05B-DFEF-584D-05D5E6F234A6}"/>
              </a:ext>
            </a:extLst>
          </p:cNvPr>
          <p:cNvSpPr>
            <a:spLocks noGrp="1"/>
          </p:cNvSpPr>
          <p:nvPr>
            <p:ph type="ftr" sz="quarter" idx="11"/>
          </p:nvPr>
        </p:nvSpPr>
        <p:spPr>
          <a:xfrm>
            <a:off x="825623" y="6555770"/>
            <a:ext cx="8178417" cy="329614"/>
          </a:xfrm>
        </p:spPr>
        <p:txBody>
          <a:bodyPr/>
          <a:lstStyle/>
          <a:p>
            <a:r>
              <a:rPr lang="en-GB" dirty="0">
                <a:solidFill>
                  <a:prstClr val="white"/>
                </a:solidFill>
              </a:rPr>
              <a:t>Riccardo Rossi | 7th International Conference on Frontier in Diagnostic Technologies | 22/10/2024</a:t>
            </a:r>
          </a:p>
        </p:txBody>
      </p:sp>
      <p:sp>
        <p:nvSpPr>
          <p:cNvPr id="5" name="Slide Number Placeholder 4">
            <a:extLst>
              <a:ext uri="{FF2B5EF4-FFF2-40B4-BE49-F238E27FC236}">
                <a16:creationId xmlns:a16="http://schemas.microsoft.com/office/drawing/2014/main" id="{DDCCBE6B-100B-C92B-517D-4B6336699C55}"/>
              </a:ext>
            </a:extLst>
          </p:cNvPr>
          <p:cNvSpPr>
            <a:spLocks noGrp="1"/>
          </p:cNvSpPr>
          <p:nvPr>
            <p:ph type="sldNum" sz="quarter" idx="12"/>
          </p:nvPr>
        </p:nvSpPr>
        <p:spPr/>
        <p:txBody>
          <a:bodyPr/>
          <a:lstStyle/>
          <a:p>
            <a:fld id="{6A6D9FA1-99C7-4910-8E32-B85D378B0060}" type="slidenum">
              <a:rPr lang="en-GB" smtClean="0">
                <a:solidFill>
                  <a:prstClr val="white"/>
                </a:solidFill>
              </a:rPr>
              <a:pPr/>
              <a:t>11</a:t>
            </a:fld>
            <a:endParaRPr lang="en-GB" dirty="0">
              <a:solidFill>
                <a:prstClr val="white"/>
              </a:solidFill>
            </a:endParaRPr>
          </a:p>
        </p:txBody>
      </p:sp>
      <p:sp>
        <p:nvSpPr>
          <p:cNvPr id="32" name="TextBox 31">
            <a:extLst>
              <a:ext uri="{FF2B5EF4-FFF2-40B4-BE49-F238E27FC236}">
                <a16:creationId xmlns:a16="http://schemas.microsoft.com/office/drawing/2014/main" id="{4CAF52E9-3893-AF77-B923-F8643C57D352}"/>
              </a:ext>
            </a:extLst>
          </p:cNvPr>
          <p:cNvSpPr txBox="1"/>
          <p:nvPr/>
        </p:nvSpPr>
        <p:spPr>
          <a:xfrm>
            <a:off x="214606" y="885507"/>
            <a:ext cx="5010537" cy="4247317"/>
          </a:xfrm>
          <a:prstGeom prst="rect">
            <a:avLst/>
          </a:prstGeom>
          <a:noFill/>
        </p:spPr>
        <p:txBody>
          <a:bodyPr wrap="square" rtlCol="0">
            <a:spAutoFit/>
          </a:bodyPr>
          <a:lstStyle/>
          <a:p>
            <a:pPr algn="just"/>
            <a:r>
              <a:rPr lang="en-GB" dirty="0"/>
              <a:t>A purely data driven model is based only on measurements: </a:t>
            </a:r>
          </a:p>
          <a:p>
            <a:pPr algn="just"/>
            <a:endParaRPr lang="en-GB" dirty="0"/>
          </a:p>
          <a:p>
            <a:pPr marL="285750" indent="-285750" algn="just">
              <a:buFont typeface="Arial" panose="020B0604020202020204" pitchFamily="34" charset="0"/>
              <a:buChar char="•"/>
            </a:pPr>
            <a:r>
              <a:rPr lang="en-GB" b="1" dirty="0"/>
              <a:t>Good interpolator</a:t>
            </a:r>
            <a:r>
              <a:rPr lang="en-GB" dirty="0"/>
              <a:t> only in presence of </a:t>
            </a:r>
            <a:r>
              <a:rPr lang="en-GB" b="1" dirty="0"/>
              <a:t>large amount of data</a:t>
            </a:r>
          </a:p>
          <a:p>
            <a:pPr marL="285750" indent="-285750" algn="just">
              <a:buFont typeface="Arial" panose="020B0604020202020204" pitchFamily="34" charset="0"/>
              <a:buChar char="•"/>
            </a:pPr>
            <a:endParaRPr lang="en-GB" dirty="0"/>
          </a:p>
          <a:p>
            <a:pPr marL="285750" indent="-285750" algn="just">
              <a:buFont typeface="Arial" panose="020B0604020202020204" pitchFamily="34" charset="0"/>
              <a:buChar char="•"/>
            </a:pPr>
            <a:r>
              <a:rPr lang="en-GB" b="1" dirty="0"/>
              <a:t>Bad extrapolator </a:t>
            </a:r>
            <a:r>
              <a:rPr lang="en-GB" dirty="0"/>
              <a:t>(based mostly on network initialisation, that is random)</a:t>
            </a:r>
          </a:p>
          <a:p>
            <a:pPr marL="285750" indent="-285750" algn="just">
              <a:buFont typeface="Arial" panose="020B0604020202020204" pitchFamily="34" charset="0"/>
              <a:buChar char="•"/>
            </a:pPr>
            <a:endParaRPr lang="en-GB" dirty="0"/>
          </a:p>
          <a:p>
            <a:pPr marL="285750" indent="-285750" algn="just">
              <a:buFont typeface="Arial" panose="020B0604020202020204" pitchFamily="34" charset="0"/>
              <a:buChar char="•"/>
            </a:pPr>
            <a:r>
              <a:rPr lang="en-GB" b="1" dirty="0"/>
              <a:t>Overfitting</a:t>
            </a:r>
            <a:r>
              <a:rPr lang="en-GB" dirty="0"/>
              <a:t> may be a limit</a:t>
            </a:r>
          </a:p>
          <a:p>
            <a:pPr marL="285750" indent="-285750" algn="just">
              <a:buFont typeface="Arial" panose="020B0604020202020204" pitchFamily="34" charset="0"/>
              <a:buChar char="•"/>
            </a:pPr>
            <a:endParaRPr lang="en-GB" dirty="0"/>
          </a:p>
          <a:p>
            <a:pPr marL="285750" indent="-285750" algn="just">
              <a:buFont typeface="Arial" panose="020B0604020202020204" pitchFamily="34" charset="0"/>
              <a:buChar char="•"/>
            </a:pPr>
            <a:r>
              <a:rPr lang="en-GB" b="1" dirty="0"/>
              <a:t>No</a:t>
            </a:r>
            <a:r>
              <a:rPr lang="en-GB" dirty="0"/>
              <a:t> </a:t>
            </a:r>
            <a:r>
              <a:rPr lang="en-GB" b="1" dirty="0"/>
              <a:t>new information </a:t>
            </a:r>
            <a:r>
              <a:rPr lang="en-GB" dirty="0"/>
              <a:t>regarding the model or the physics of the phenomenon </a:t>
            </a:r>
          </a:p>
          <a:p>
            <a:pPr marL="285750" indent="-285750" algn="just">
              <a:buFont typeface="Arial" panose="020B0604020202020204" pitchFamily="34" charset="0"/>
              <a:buChar char="•"/>
            </a:pPr>
            <a:endParaRPr lang="en-GB" dirty="0"/>
          </a:p>
          <a:p>
            <a:pPr marL="285750" indent="-285750" algn="just">
              <a:buFont typeface="Arial" panose="020B0604020202020204" pitchFamily="34" charset="0"/>
              <a:buChar char="•"/>
            </a:pPr>
            <a:endParaRPr lang="en-GB" dirty="0"/>
          </a:p>
        </p:txBody>
      </p:sp>
      <p:cxnSp>
        <p:nvCxnSpPr>
          <p:cNvPr id="6" name="Straight Arrow Connector 5">
            <a:extLst>
              <a:ext uri="{FF2B5EF4-FFF2-40B4-BE49-F238E27FC236}">
                <a16:creationId xmlns:a16="http://schemas.microsoft.com/office/drawing/2014/main" id="{8DE1BED9-A337-E3DD-7613-0B7F4FA81EF1}"/>
              </a:ext>
            </a:extLst>
          </p:cNvPr>
          <p:cNvCxnSpPr>
            <a:cxnSpLocks/>
          </p:cNvCxnSpPr>
          <p:nvPr/>
        </p:nvCxnSpPr>
        <p:spPr>
          <a:xfrm flipH="1" flipV="1">
            <a:off x="8729728" y="2779776"/>
            <a:ext cx="83222" cy="2817102"/>
          </a:xfrm>
          <a:prstGeom prst="straightConnector1">
            <a:avLst/>
          </a:prstGeom>
          <a:ln w="19050">
            <a:solidFill>
              <a:srgbClr val="1F497D"/>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92E4E97-8AD6-BBD8-F3C1-E22E8D68FA01}"/>
              </a:ext>
            </a:extLst>
          </p:cNvPr>
          <p:cNvCxnSpPr>
            <a:cxnSpLocks/>
          </p:cNvCxnSpPr>
          <p:nvPr/>
        </p:nvCxnSpPr>
        <p:spPr>
          <a:xfrm flipV="1">
            <a:off x="10985086" y="3178814"/>
            <a:ext cx="0" cy="1545586"/>
          </a:xfrm>
          <a:prstGeom prst="straightConnector1">
            <a:avLst/>
          </a:prstGeom>
          <a:ln w="19050">
            <a:solidFill>
              <a:srgbClr val="1F497D"/>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547D65A-015D-A756-3D52-52D11A9B3A9E}"/>
              </a:ext>
            </a:extLst>
          </p:cNvPr>
          <p:cNvCxnSpPr>
            <a:cxnSpLocks/>
          </p:cNvCxnSpPr>
          <p:nvPr/>
        </p:nvCxnSpPr>
        <p:spPr>
          <a:xfrm flipV="1">
            <a:off x="7985760" y="3535680"/>
            <a:ext cx="432816" cy="1068039"/>
          </a:xfrm>
          <a:prstGeom prst="straightConnector1">
            <a:avLst/>
          </a:prstGeom>
          <a:ln w="19050">
            <a:solidFill>
              <a:srgbClr val="1F497D"/>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7D2F6EC-C26F-8840-56C2-89A02718961C}"/>
              </a:ext>
            </a:extLst>
          </p:cNvPr>
          <p:cNvSpPr txBox="1"/>
          <p:nvPr/>
        </p:nvSpPr>
        <p:spPr>
          <a:xfrm>
            <a:off x="6082946" y="4603719"/>
            <a:ext cx="2646782" cy="646331"/>
          </a:xfrm>
          <a:prstGeom prst="rect">
            <a:avLst/>
          </a:prstGeom>
          <a:noFill/>
        </p:spPr>
        <p:txBody>
          <a:bodyPr wrap="square" rtlCol="0">
            <a:spAutoFit/>
          </a:bodyPr>
          <a:lstStyle/>
          <a:p>
            <a:pPr algn="just"/>
            <a:r>
              <a:rPr lang="en-GB" dirty="0"/>
              <a:t>Partial overfitting because of data sparsity.</a:t>
            </a:r>
          </a:p>
        </p:txBody>
      </p:sp>
      <p:sp>
        <p:nvSpPr>
          <p:cNvPr id="20" name="TextBox 19">
            <a:extLst>
              <a:ext uri="{FF2B5EF4-FFF2-40B4-BE49-F238E27FC236}">
                <a16:creationId xmlns:a16="http://schemas.microsoft.com/office/drawing/2014/main" id="{B49398F9-EC70-E2B3-210C-635CFCB97B81}"/>
              </a:ext>
            </a:extLst>
          </p:cNvPr>
          <p:cNvSpPr txBox="1"/>
          <p:nvPr/>
        </p:nvSpPr>
        <p:spPr>
          <a:xfrm>
            <a:off x="6302402" y="5596878"/>
            <a:ext cx="2967748" cy="646331"/>
          </a:xfrm>
          <a:prstGeom prst="rect">
            <a:avLst/>
          </a:prstGeom>
          <a:noFill/>
        </p:spPr>
        <p:txBody>
          <a:bodyPr wrap="square" rtlCol="0">
            <a:spAutoFit/>
          </a:bodyPr>
          <a:lstStyle/>
          <a:p>
            <a:pPr algn="just"/>
            <a:r>
              <a:rPr lang="en-GB" dirty="0"/>
              <a:t>Bad predictions in presence of missing data</a:t>
            </a:r>
          </a:p>
        </p:txBody>
      </p:sp>
      <p:sp>
        <p:nvSpPr>
          <p:cNvPr id="22" name="TextBox 21">
            <a:extLst>
              <a:ext uri="{FF2B5EF4-FFF2-40B4-BE49-F238E27FC236}">
                <a16:creationId xmlns:a16="http://schemas.microsoft.com/office/drawing/2014/main" id="{678D35D8-E2F1-EACA-548F-27B0ED5B9022}"/>
              </a:ext>
            </a:extLst>
          </p:cNvPr>
          <p:cNvSpPr txBox="1"/>
          <p:nvPr/>
        </p:nvSpPr>
        <p:spPr>
          <a:xfrm>
            <a:off x="9435749" y="4831223"/>
            <a:ext cx="2510548" cy="369332"/>
          </a:xfrm>
          <a:prstGeom prst="rect">
            <a:avLst/>
          </a:prstGeom>
          <a:noFill/>
        </p:spPr>
        <p:txBody>
          <a:bodyPr wrap="square" rtlCol="0">
            <a:spAutoFit/>
          </a:bodyPr>
          <a:lstStyle/>
          <a:p>
            <a:pPr algn="just"/>
            <a:r>
              <a:rPr lang="en-GB" dirty="0"/>
              <a:t>Unreliable extrapolation</a:t>
            </a:r>
          </a:p>
        </p:txBody>
      </p:sp>
    </p:spTree>
    <p:extLst>
      <p:ext uri="{BB962C8B-B14F-4D97-AF65-F5344CB8AC3E}">
        <p14:creationId xmlns:p14="http://schemas.microsoft.com/office/powerpoint/2010/main" val="21527216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EFE92-6FF0-7452-2DF1-436D40436CE2}"/>
              </a:ext>
            </a:extLst>
          </p:cNvPr>
          <p:cNvSpPr>
            <a:spLocks noGrp="1"/>
          </p:cNvSpPr>
          <p:nvPr>
            <p:ph type="title"/>
          </p:nvPr>
        </p:nvSpPr>
        <p:spPr/>
        <p:txBody>
          <a:bodyPr/>
          <a:lstStyle/>
          <a:p>
            <a:r>
              <a:rPr lang="en-GB" dirty="0"/>
              <a:t>Outline</a:t>
            </a:r>
          </a:p>
        </p:txBody>
      </p:sp>
      <p:sp>
        <p:nvSpPr>
          <p:cNvPr id="4" name="Footer Placeholder 3">
            <a:extLst>
              <a:ext uri="{FF2B5EF4-FFF2-40B4-BE49-F238E27FC236}">
                <a16:creationId xmlns:a16="http://schemas.microsoft.com/office/drawing/2014/main" id="{6FC630B8-B05B-DFEF-584D-05D5E6F234A6}"/>
              </a:ext>
            </a:extLst>
          </p:cNvPr>
          <p:cNvSpPr>
            <a:spLocks noGrp="1"/>
          </p:cNvSpPr>
          <p:nvPr>
            <p:ph type="ftr" sz="quarter" idx="11"/>
          </p:nvPr>
        </p:nvSpPr>
        <p:spPr>
          <a:xfrm>
            <a:off x="825623" y="6555770"/>
            <a:ext cx="8178417" cy="329614"/>
          </a:xfrm>
        </p:spPr>
        <p:txBody>
          <a:bodyPr/>
          <a:lstStyle/>
          <a:p>
            <a:r>
              <a:rPr lang="en-GB" dirty="0">
                <a:solidFill>
                  <a:prstClr val="white"/>
                </a:solidFill>
              </a:rPr>
              <a:t>Riccardo Rossi | 7th International Conference on Frontier in Diagnostic Technologies | 22/10/2024</a:t>
            </a:r>
          </a:p>
        </p:txBody>
      </p:sp>
      <p:sp>
        <p:nvSpPr>
          <p:cNvPr id="5" name="Slide Number Placeholder 4">
            <a:extLst>
              <a:ext uri="{FF2B5EF4-FFF2-40B4-BE49-F238E27FC236}">
                <a16:creationId xmlns:a16="http://schemas.microsoft.com/office/drawing/2014/main" id="{DDCCBE6B-100B-C92B-517D-4B6336699C55}"/>
              </a:ext>
            </a:extLst>
          </p:cNvPr>
          <p:cNvSpPr>
            <a:spLocks noGrp="1"/>
          </p:cNvSpPr>
          <p:nvPr>
            <p:ph type="sldNum" sz="quarter" idx="12"/>
          </p:nvPr>
        </p:nvSpPr>
        <p:spPr/>
        <p:txBody>
          <a:bodyPr/>
          <a:lstStyle/>
          <a:p>
            <a:fld id="{6A6D9FA1-99C7-4910-8E32-B85D378B0060}" type="slidenum">
              <a:rPr lang="en-GB" smtClean="0">
                <a:solidFill>
                  <a:prstClr val="white"/>
                </a:solidFill>
              </a:rPr>
              <a:pPr/>
              <a:t>12</a:t>
            </a:fld>
            <a:endParaRPr lang="en-GB" dirty="0">
              <a:solidFill>
                <a:prstClr val="white"/>
              </a:solidFill>
            </a:endParaRPr>
          </a:p>
        </p:txBody>
      </p:sp>
      <p:sp>
        <p:nvSpPr>
          <p:cNvPr id="32" name="TextBox 31">
            <a:extLst>
              <a:ext uri="{FF2B5EF4-FFF2-40B4-BE49-F238E27FC236}">
                <a16:creationId xmlns:a16="http://schemas.microsoft.com/office/drawing/2014/main" id="{4CAF52E9-3893-AF77-B923-F8643C57D352}"/>
              </a:ext>
            </a:extLst>
          </p:cNvPr>
          <p:cNvSpPr txBox="1"/>
          <p:nvPr/>
        </p:nvSpPr>
        <p:spPr>
          <a:xfrm>
            <a:off x="550506" y="1093037"/>
            <a:ext cx="7203233" cy="4524315"/>
          </a:xfrm>
          <a:prstGeom prst="rect">
            <a:avLst/>
          </a:prstGeom>
          <a:noFill/>
        </p:spPr>
        <p:txBody>
          <a:bodyPr wrap="square" rtlCol="0">
            <a:spAutoFit/>
          </a:bodyPr>
          <a:lstStyle/>
          <a:p>
            <a:pPr marL="342900" indent="-342900" algn="just">
              <a:buFont typeface="+mj-lt"/>
              <a:buAutoNum type="arabicPeriod"/>
            </a:pPr>
            <a:r>
              <a:rPr lang="en-GB" b="1" dirty="0">
                <a:solidFill>
                  <a:schemeClr val="tx2">
                    <a:lumMod val="40000"/>
                    <a:lumOff val="60000"/>
                  </a:schemeClr>
                </a:solidFill>
              </a:rPr>
              <a:t>Introduction to Deep Neural Networks</a:t>
            </a:r>
          </a:p>
          <a:p>
            <a:pPr marL="342900" indent="-342900" algn="just">
              <a:buFont typeface="+mj-lt"/>
              <a:buAutoNum type="arabicPeriod"/>
            </a:pPr>
            <a:endParaRPr lang="en-GB" b="1" dirty="0"/>
          </a:p>
          <a:p>
            <a:pPr marL="342900" indent="-342900" algn="just">
              <a:buFont typeface="+mj-lt"/>
              <a:buAutoNum type="arabicPeriod"/>
            </a:pPr>
            <a:r>
              <a:rPr lang="en-GB" b="1" dirty="0"/>
              <a:t>(Purely) Data-Driven vs Physics Informed Deep Learning</a:t>
            </a:r>
          </a:p>
          <a:p>
            <a:pPr marL="342900" indent="-342900" algn="just">
              <a:buFont typeface="+mj-lt"/>
              <a:buAutoNum type="arabicPeriod"/>
            </a:pPr>
            <a:endParaRPr lang="en-GB" b="1" dirty="0"/>
          </a:p>
          <a:p>
            <a:pPr marL="800100" lvl="1" indent="-342900" algn="just">
              <a:buFont typeface="Arial" panose="020B0604020202020204" pitchFamily="34" charset="0"/>
              <a:buChar char="•"/>
            </a:pPr>
            <a:r>
              <a:rPr lang="en-GB" b="1" dirty="0">
                <a:solidFill>
                  <a:schemeClr val="tx2">
                    <a:lumMod val="40000"/>
                    <a:lumOff val="60000"/>
                  </a:schemeClr>
                </a:solidFill>
              </a:rPr>
              <a:t>Example Introduction</a:t>
            </a:r>
          </a:p>
          <a:p>
            <a:pPr marL="800100" lvl="1" indent="-342900" algn="just">
              <a:buFont typeface="Arial" panose="020B0604020202020204" pitchFamily="34" charset="0"/>
              <a:buChar char="•"/>
            </a:pPr>
            <a:r>
              <a:rPr lang="en-GB" b="1" dirty="0">
                <a:solidFill>
                  <a:schemeClr val="tx2">
                    <a:lumMod val="40000"/>
                    <a:lumOff val="60000"/>
                  </a:schemeClr>
                </a:solidFill>
              </a:rPr>
              <a:t>Supervised Deep Learning</a:t>
            </a:r>
          </a:p>
          <a:p>
            <a:pPr marL="800100" lvl="1" indent="-342900" algn="just">
              <a:buFont typeface="Arial" panose="020B0604020202020204" pitchFamily="34" charset="0"/>
              <a:buChar char="•"/>
            </a:pPr>
            <a:r>
              <a:rPr lang="en-GB" b="1" dirty="0"/>
              <a:t>Physics Informed Deep Learning</a:t>
            </a:r>
          </a:p>
          <a:p>
            <a:pPr marL="800100" lvl="1" indent="-342900" algn="just">
              <a:buFont typeface="Arial" panose="020B0604020202020204" pitchFamily="34" charset="0"/>
              <a:buChar char="•"/>
            </a:pPr>
            <a:r>
              <a:rPr lang="en-GB" b="1" dirty="0">
                <a:solidFill>
                  <a:schemeClr val="tx2">
                    <a:lumMod val="40000"/>
                    <a:lumOff val="60000"/>
                  </a:schemeClr>
                </a:solidFill>
              </a:rPr>
              <a:t>Results Comparison</a:t>
            </a:r>
          </a:p>
          <a:p>
            <a:pPr lvl="1" algn="just"/>
            <a:endParaRPr lang="en-GB" b="1" dirty="0">
              <a:solidFill>
                <a:schemeClr val="tx2">
                  <a:lumMod val="40000"/>
                  <a:lumOff val="60000"/>
                </a:schemeClr>
              </a:solidFill>
            </a:endParaRPr>
          </a:p>
          <a:p>
            <a:pPr marL="342900" indent="-342900" algn="just">
              <a:buFont typeface="+mj-lt"/>
              <a:buAutoNum type="arabicPeriod"/>
            </a:pPr>
            <a:r>
              <a:rPr lang="en-GB" b="1" dirty="0">
                <a:solidFill>
                  <a:schemeClr val="tx2">
                    <a:lumMod val="40000"/>
                    <a:lumOff val="60000"/>
                  </a:schemeClr>
                </a:solidFill>
              </a:rPr>
              <a:t>PINNs for Diagnostics: Application to Nuclear Fusion</a:t>
            </a:r>
          </a:p>
          <a:p>
            <a:pPr marL="800100" lvl="1" indent="-342900" algn="just">
              <a:buFont typeface="Arial" panose="020B0604020202020204" pitchFamily="34" charset="0"/>
              <a:buChar char="•"/>
            </a:pPr>
            <a:endParaRPr lang="en-GB" b="1" dirty="0">
              <a:solidFill>
                <a:schemeClr val="tx2">
                  <a:lumMod val="40000"/>
                  <a:lumOff val="60000"/>
                </a:schemeClr>
              </a:solidFill>
            </a:endParaRPr>
          </a:p>
          <a:p>
            <a:pPr marL="800100" lvl="1" indent="-342900" algn="just">
              <a:buFont typeface="Arial" panose="020B0604020202020204" pitchFamily="34" charset="0"/>
              <a:buChar char="•"/>
            </a:pPr>
            <a:r>
              <a:rPr lang="en-GB" b="1" dirty="0">
                <a:solidFill>
                  <a:schemeClr val="tx2">
                    <a:lumMod val="40000"/>
                    <a:lumOff val="60000"/>
                  </a:schemeClr>
                </a:solidFill>
              </a:rPr>
              <a:t>Equilibrium Reconstruction</a:t>
            </a:r>
          </a:p>
          <a:p>
            <a:pPr marL="800100" lvl="1" indent="-342900" algn="just">
              <a:buFont typeface="Arial" panose="020B0604020202020204" pitchFamily="34" charset="0"/>
              <a:buChar char="•"/>
            </a:pPr>
            <a:r>
              <a:rPr lang="en-GB" b="1" dirty="0">
                <a:solidFill>
                  <a:schemeClr val="tx2">
                    <a:lumMod val="40000"/>
                    <a:lumOff val="60000"/>
                  </a:schemeClr>
                </a:solidFill>
              </a:rPr>
              <a:t>Data-Integrated Reconstruction</a:t>
            </a:r>
          </a:p>
          <a:p>
            <a:pPr marL="800100" lvl="1" indent="-342900" algn="just">
              <a:buFont typeface="Arial" panose="020B0604020202020204" pitchFamily="34" charset="0"/>
              <a:buChar char="•"/>
            </a:pPr>
            <a:r>
              <a:rPr lang="en-GB" b="1" dirty="0">
                <a:solidFill>
                  <a:schemeClr val="tx2">
                    <a:lumMod val="40000"/>
                    <a:lumOff val="60000"/>
                  </a:schemeClr>
                </a:solidFill>
              </a:rPr>
              <a:t>Time-Resolved Tomography</a:t>
            </a:r>
          </a:p>
          <a:p>
            <a:pPr marL="342900" indent="-342900" algn="just">
              <a:buFont typeface="+mj-lt"/>
              <a:buAutoNum type="arabicPeriod"/>
            </a:pPr>
            <a:endParaRPr lang="en-GB" b="1" dirty="0">
              <a:solidFill>
                <a:schemeClr val="tx2">
                  <a:lumMod val="40000"/>
                  <a:lumOff val="60000"/>
                </a:schemeClr>
              </a:solidFill>
            </a:endParaRPr>
          </a:p>
          <a:p>
            <a:pPr marL="342900" indent="-342900" algn="just">
              <a:buFont typeface="+mj-lt"/>
              <a:buAutoNum type="arabicPeriod"/>
            </a:pPr>
            <a:r>
              <a:rPr lang="en-GB" b="1" dirty="0">
                <a:solidFill>
                  <a:schemeClr val="tx2">
                    <a:lumMod val="40000"/>
                    <a:lumOff val="60000"/>
                  </a:schemeClr>
                </a:solidFill>
              </a:rPr>
              <a:t>Conclusions  </a:t>
            </a:r>
          </a:p>
        </p:txBody>
      </p:sp>
    </p:spTree>
    <p:extLst>
      <p:ext uri="{BB962C8B-B14F-4D97-AF65-F5344CB8AC3E}">
        <p14:creationId xmlns:p14="http://schemas.microsoft.com/office/powerpoint/2010/main" val="1344905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EFE92-6FF0-7452-2DF1-436D40436CE2}"/>
              </a:ext>
            </a:extLst>
          </p:cNvPr>
          <p:cNvSpPr>
            <a:spLocks noGrp="1"/>
          </p:cNvSpPr>
          <p:nvPr>
            <p:ph type="title"/>
          </p:nvPr>
        </p:nvSpPr>
        <p:spPr/>
        <p:txBody>
          <a:bodyPr/>
          <a:lstStyle/>
          <a:p>
            <a:r>
              <a:rPr lang="en-GB" dirty="0"/>
              <a:t>A (simple) example: Physics-Informed Model</a:t>
            </a:r>
          </a:p>
        </p:txBody>
      </p:sp>
      <p:sp>
        <p:nvSpPr>
          <p:cNvPr id="4" name="Footer Placeholder 3">
            <a:extLst>
              <a:ext uri="{FF2B5EF4-FFF2-40B4-BE49-F238E27FC236}">
                <a16:creationId xmlns:a16="http://schemas.microsoft.com/office/drawing/2014/main" id="{6FC630B8-B05B-DFEF-584D-05D5E6F234A6}"/>
              </a:ext>
            </a:extLst>
          </p:cNvPr>
          <p:cNvSpPr>
            <a:spLocks noGrp="1"/>
          </p:cNvSpPr>
          <p:nvPr>
            <p:ph type="ftr" sz="quarter" idx="11"/>
          </p:nvPr>
        </p:nvSpPr>
        <p:spPr>
          <a:xfrm>
            <a:off x="825623" y="6555770"/>
            <a:ext cx="8178417" cy="329614"/>
          </a:xfrm>
        </p:spPr>
        <p:txBody>
          <a:bodyPr/>
          <a:lstStyle/>
          <a:p>
            <a:r>
              <a:rPr lang="en-GB" dirty="0">
                <a:solidFill>
                  <a:prstClr val="white"/>
                </a:solidFill>
              </a:rPr>
              <a:t>Riccardo Rossi | 7th International Conference on Frontier in Diagnostic Technologies | 22/10/2024</a:t>
            </a:r>
          </a:p>
        </p:txBody>
      </p:sp>
      <p:sp>
        <p:nvSpPr>
          <p:cNvPr id="5" name="Slide Number Placeholder 4">
            <a:extLst>
              <a:ext uri="{FF2B5EF4-FFF2-40B4-BE49-F238E27FC236}">
                <a16:creationId xmlns:a16="http://schemas.microsoft.com/office/drawing/2014/main" id="{DDCCBE6B-100B-C92B-517D-4B6336699C55}"/>
              </a:ext>
            </a:extLst>
          </p:cNvPr>
          <p:cNvSpPr>
            <a:spLocks noGrp="1"/>
          </p:cNvSpPr>
          <p:nvPr>
            <p:ph type="sldNum" sz="quarter" idx="12"/>
          </p:nvPr>
        </p:nvSpPr>
        <p:spPr/>
        <p:txBody>
          <a:bodyPr/>
          <a:lstStyle/>
          <a:p>
            <a:fld id="{6A6D9FA1-99C7-4910-8E32-B85D378B0060}" type="slidenum">
              <a:rPr lang="en-GB" smtClean="0">
                <a:solidFill>
                  <a:prstClr val="white"/>
                </a:solidFill>
              </a:rPr>
              <a:pPr/>
              <a:t>13</a:t>
            </a:fld>
            <a:endParaRPr lang="en-GB" dirty="0">
              <a:solidFill>
                <a:prstClr val="white"/>
              </a:solidFill>
            </a:endParaRPr>
          </a:p>
        </p:txBody>
      </p:sp>
      <p:pic>
        <p:nvPicPr>
          <p:cNvPr id="194" name="Picture 193" descr="A blue and white grid with dots&#10;&#10;Description automatically generated">
            <a:extLst>
              <a:ext uri="{FF2B5EF4-FFF2-40B4-BE49-F238E27FC236}">
                <a16:creationId xmlns:a16="http://schemas.microsoft.com/office/drawing/2014/main" id="{14491E04-82AC-6C77-16E0-B73B38BA07D7}"/>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4623" b="8061"/>
          <a:stretch/>
        </p:blipFill>
        <p:spPr>
          <a:xfrm>
            <a:off x="432318" y="1365682"/>
            <a:ext cx="3131210" cy="2401598"/>
          </a:xfrm>
          <a:prstGeom prst="rect">
            <a:avLst/>
          </a:prstGeom>
        </p:spPr>
      </p:pic>
      <mc:AlternateContent xmlns:mc="http://schemas.openxmlformats.org/markup-compatibility/2006" xmlns:a14="http://schemas.microsoft.com/office/drawing/2010/main">
        <mc:Choice Requires="a14">
          <p:sp>
            <p:nvSpPr>
              <p:cNvPr id="195" name="TextBox 194">
                <a:extLst>
                  <a:ext uri="{FF2B5EF4-FFF2-40B4-BE49-F238E27FC236}">
                    <a16:creationId xmlns:a16="http://schemas.microsoft.com/office/drawing/2014/main" id="{DBB7964E-57F4-7F24-D677-A896C7414278}"/>
                  </a:ext>
                </a:extLst>
              </p:cNvPr>
              <p:cNvSpPr txBox="1"/>
              <p:nvPr/>
            </p:nvSpPr>
            <p:spPr>
              <a:xfrm>
                <a:off x="3312434" y="2367548"/>
                <a:ext cx="380617" cy="397866"/>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𝜃</m:t>
                          </m:r>
                        </m:e>
                        <m:sub>
                          <m:r>
                            <a:rPr lang="it-IT" sz="2400" b="0" i="1" smtClean="0">
                              <a:latin typeface="Cambria Math" panose="02040503050406030204" pitchFamily="18" charset="0"/>
                            </a:rPr>
                            <m:t>𝑝</m:t>
                          </m:r>
                        </m:sub>
                      </m:sSub>
                    </m:oMath>
                  </m:oMathPara>
                </a14:m>
                <a:endParaRPr lang="en-GB" sz="2400" dirty="0"/>
              </a:p>
            </p:txBody>
          </p:sp>
        </mc:Choice>
        <mc:Fallback xmlns="">
          <p:sp>
            <p:nvSpPr>
              <p:cNvPr id="195" name="TextBox 194">
                <a:extLst>
                  <a:ext uri="{FF2B5EF4-FFF2-40B4-BE49-F238E27FC236}">
                    <a16:creationId xmlns:a16="http://schemas.microsoft.com/office/drawing/2014/main" id="{DBB7964E-57F4-7F24-D677-A896C7414278}"/>
                  </a:ext>
                </a:extLst>
              </p:cNvPr>
              <p:cNvSpPr txBox="1">
                <a:spLocks noRot="1" noChangeAspect="1" noMove="1" noResize="1" noEditPoints="1" noAdjustHandles="1" noChangeArrowheads="1" noChangeShapeType="1" noTextEdit="1"/>
              </p:cNvSpPr>
              <p:nvPr/>
            </p:nvSpPr>
            <p:spPr>
              <a:xfrm>
                <a:off x="3312434" y="2367548"/>
                <a:ext cx="380617" cy="397866"/>
              </a:xfrm>
              <a:prstGeom prst="rect">
                <a:avLst/>
              </a:prstGeom>
              <a:blipFill>
                <a:blip r:embed="rId3"/>
                <a:stretch>
                  <a:fillRect l="-17460" r="-6349" b="-1818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6" name="TextBox 195">
                <a:extLst>
                  <a:ext uri="{FF2B5EF4-FFF2-40B4-BE49-F238E27FC236}">
                    <a16:creationId xmlns:a16="http://schemas.microsoft.com/office/drawing/2014/main" id="{A0F7EDE2-88D3-ADD3-84EA-303F3E68C642}"/>
                  </a:ext>
                </a:extLst>
              </p:cNvPr>
              <p:cNvSpPr txBox="1"/>
              <p:nvPr/>
            </p:nvSpPr>
            <p:spPr>
              <a:xfrm>
                <a:off x="3324424" y="3389064"/>
                <a:ext cx="357983" cy="397866"/>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𝛾</m:t>
                          </m:r>
                        </m:e>
                        <m:sub>
                          <m:r>
                            <a:rPr lang="it-IT" sz="2400" b="0" i="1" smtClean="0">
                              <a:latin typeface="Cambria Math" panose="02040503050406030204" pitchFamily="18" charset="0"/>
                            </a:rPr>
                            <m:t>𝑝</m:t>
                          </m:r>
                        </m:sub>
                      </m:sSub>
                    </m:oMath>
                  </m:oMathPara>
                </a14:m>
                <a:endParaRPr lang="en-GB" sz="2400" dirty="0"/>
              </a:p>
            </p:txBody>
          </p:sp>
        </mc:Choice>
        <mc:Fallback xmlns="">
          <p:sp>
            <p:nvSpPr>
              <p:cNvPr id="196" name="TextBox 195">
                <a:extLst>
                  <a:ext uri="{FF2B5EF4-FFF2-40B4-BE49-F238E27FC236}">
                    <a16:creationId xmlns:a16="http://schemas.microsoft.com/office/drawing/2014/main" id="{A0F7EDE2-88D3-ADD3-84EA-303F3E68C642}"/>
                  </a:ext>
                </a:extLst>
              </p:cNvPr>
              <p:cNvSpPr txBox="1">
                <a:spLocks noRot="1" noChangeAspect="1" noMove="1" noResize="1" noEditPoints="1" noAdjustHandles="1" noChangeArrowheads="1" noChangeShapeType="1" noTextEdit="1"/>
              </p:cNvSpPr>
              <p:nvPr/>
            </p:nvSpPr>
            <p:spPr>
              <a:xfrm>
                <a:off x="3324424" y="3389064"/>
                <a:ext cx="357983" cy="397866"/>
              </a:xfrm>
              <a:prstGeom prst="rect">
                <a:avLst/>
              </a:prstGeom>
              <a:blipFill>
                <a:blip r:embed="rId4"/>
                <a:stretch>
                  <a:fillRect l="-18644" r="-6780" b="-2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7" name="TextBox 196">
                <a:extLst>
                  <a:ext uri="{FF2B5EF4-FFF2-40B4-BE49-F238E27FC236}">
                    <a16:creationId xmlns:a16="http://schemas.microsoft.com/office/drawing/2014/main" id="{D1F3642C-69D9-0A57-3A35-CAE9C865D5ED}"/>
                  </a:ext>
                </a:extLst>
              </p:cNvPr>
              <p:cNvSpPr txBox="1"/>
              <p:nvPr/>
            </p:nvSpPr>
            <p:spPr>
              <a:xfrm>
                <a:off x="3316137" y="2991313"/>
                <a:ext cx="391902" cy="397866"/>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𝛽</m:t>
                          </m:r>
                        </m:e>
                        <m:sub>
                          <m:r>
                            <a:rPr lang="it-IT" sz="2400" b="0" i="1" smtClean="0">
                              <a:latin typeface="Cambria Math" panose="02040503050406030204" pitchFamily="18" charset="0"/>
                            </a:rPr>
                            <m:t>𝑝</m:t>
                          </m:r>
                        </m:sub>
                      </m:sSub>
                    </m:oMath>
                  </m:oMathPara>
                </a14:m>
                <a:endParaRPr lang="en-GB" sz="2400" dirty="0"/>
              </a:p>
            </p:txBody>
          </p:sp>
        </mc:Choice>
        <mc:Fallback xmlns="">
          <p:sp>
            <p:nvSpPr>
              <p:cNvPr id="197" name="TextBox 196">
                <a:extLst>
                  <a:ext uri="{FF2B5EF4-FFF2-40B4-BE49-F238E27FC236}">
                    <a16:creationId xmlns:a16="http://schemas.microsoft.com/office/drawing/2014/main" id="{D1F3642C-69D9-0A57-3A35-CAE9C865D5ED}"/>
                  </a:ext>
                </a:extLst>
              </p:cNvPr>
              <p:cNvSpPr txBox="1">
                <a:spLocks noRot="1" noChangeAspect="1" noMove="1" noResize="1" noEditPoints="1" noAdjustHandles="1" noChangeArrowheads="1" noChangeShapeType="1" noTextEdit="1"/>
              </p:cNvSpPr>
              <p:nvPr/>
            </p:nvSpPr>
            <p:spPr>
              <a:xfrm>
                <a:off x="3316137" y="2991313"/>
                <a:ext cx="391902" cy="397866"/>
              </a:xfrm>
              <a:prstGeom prst="rect">
                <a:avLst/>
              </a:prstGeom>
              <a:blipFill>
                <a:blip r:embed="rId5"/>
                <a:stretch>
                  <a:fillRect l="-28125" r="-7813" b="-26154"/>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99" name="TextBox 198">
                <a:extLst>
                  <a:ext uri="{FF2B5EF4-FFF2-40B4-BE49-F238E27FC236}">
                    <a16:creationId xmlns:a16="http://schemas.microsoft.com/office/drawing/2014/main" id="{E951FA1B-022E-3B03-A9ED-74C51C9CD9F3}"/>
                  </a:ext>
                </a:extLst>
              </p:cNvPr>
              <p:cNvSpPr txBox="1"/>
              <p:nvPr/>
            </p:nvSpPr>
            <p:spPr>
              <a:xfrm>
                <a:off x="6122295" y="4676999"/>
                <a:ext cx="3656181" cy="895373"/>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it-IT" b="0" i="1" smtClean="0">
                          <a:latin typeface="Cambria Math" panose="02040503050406030204" pitchFamily="18" charset="0"/>
                        </a:rPr>
                        <m:t>𝐿𝑜𝑠</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𝑠</m:t>
                          </m:r>
                        </m:e>
                        <m:sub>
                          <m:r>
                            <a:rPr lang="it-IT" b="0" i="1" smtClean="0">
                              <a:latin typeface="Cambria Math" panose="02040503050406030204" pitchFamily="18" charset="0"/>
                            </a:rPr>
                            <m:t>𝑝h𝑦𝑠𝑖𝑐𝑠</m:t>
                          </m:r>
                        </m:sub>
                      </m:sSub>
                      <m:r>
                        <a:rPr lang="it-IT" b="0" i="1" smtClean="0">
                          <a:latin typeface="Cambria Math" panose="02040503050406030204" pitchFamily="18" charset="0"/>
                        </a:rPr>
                        <m:t>=</m:t>
                      </m:r>
                      <m:f>
                        <m:fPr>
                          <m:ctrlPr>
                            <a:rPr lang="it-IT" b="0" i="1" smtClean="0">
                              <a:latin typeface="Cambria Math" panose="02040503050406030204" pitchFamily="18" charset="0"/>
                            </a:rPr>
                          </m:ctrlPr>
                        </m:fPr>
                        <m:num>
                          <m:r>
                            <a:rPr lang="it-IT" b="0" i="1" smtClean="0">
                              <a:latin typeface="Cambria Math" panose="02040503050406030204" pitchFamily="18" charset="0"/>
                            </a:rPr>
                            <m:t>1</m:t>
                          </m:r>
                        </m:num>
                        <m:den>
                          <m:sSub>
                            <m:sSubPr>
                              <m:ctrlPr>
                                <a:rPr lang="it-IT" b="0" i="1" smtClean="0">
                                  <a:latin typeface="Cambria Math" panose="02040503050406030204" pitchFamily="18" charset="0"/>
                                </a:rPr>
                              </m:ctrlPr>
                            </m:sSubPr>
                            <m:e>
                              <m:r>
                                <a:rPr lang="it-IT" b="0" i="1" smtClean="0">
                                  <a:latin typeface="Cambria Math" panose="02040503050406030204" pitchFamily="18" charset="0"/>
                                </a:rPr>
                                <m:t>𝑁</m:t>
                              </m:r>
                            </m:e>
                            <m:sub>
                              <m:r>
                                <a:rPr lang="it-IT" b="0" i="1" smtClean="0">
                                  <a:latin typeface="Cambria Math" panose="02040503050406030204" pitchFamily="18" charset="0"/>
                                </a:rPr>
                                <m:t>𝑝h𝑦𝑠𝑖𝑐𝑠</m:t>
                              </m:r>
                            </m:sub>
                          </m:sSub>
                        </m:den>
                      </m:f>
                      <m:nary>
                        <m:naryPr>
                          <m:chr m:val="∑"/>
                          <m:ctrlPr>
                            <a:rPr lang="it-IT" b="0" i="1" smtClean="0">
                              <a:latin typeface="Cambria Math" panose="02040503050406030204" pitchFamily="18" charset="0"/>
                            </a:rPr>
                          </m:ctrlPr>
                        </m:naryPr>
                        <m:sub>
                          <m:r>
                            <m:rPr>
                              <m:brk m:alnAt="23"/>
                            </m:rPr>
                            <a:rPr lang="it-IT" b="0" i="1" smtClean="0">
                              <a:latin typeface="Cambria Math" panose="02040503050406030204" pitchFamily="18" charset="0"/>
                            </a:rPr>
                            <m:t>𝑖</m:t>
                          </m:r>
                          <m:r>
                            <a:rPr lang="it-IT" b="0" i="1" smtClean="0">
                              <a:latin typeface="Cambria Math" panose="02040503050406030204" pitchFamily="18" charset="0"/>
                            </a:rPr>
                            <m:t>=1</m:t>
                          </m:r>
                        </m:sub>
                        <m:sup>
                          <m:sSub>
                            <m:sSubPr>
                              <m:ctrlPr>
                                <a:rPr lang="it-IT" b="0" i="1" smtClean="0">
                                  <a:latin typeface="Cambria Math" panose="02040503050406030204" pitchFamily="18" charset="0"/>
                                </a:rPr>
                              </m:ctrlPr>
                            </m:sSubPr>
                            <m:e>
                              <m:r>
                                <a:rPr lang="it-IT" b="0" i="1" smtClean="0">
                                  <a:latin typeface="Cambria Math" panose="02040503050406030204" pitchFamily="18" charset="0"/>
                                </a:rPr>
                                <m:t>𝑁</m:t>
                              </m:r>
                            </m:e>
                            <m:sub>
                              <m:r>
                                <a:rPr lang="it-IT" b="0" i="1" smtClean="0">
                                  <a:latin typeface="Cambria Math" panose="02040503050406030204" pitchFamily="18" charset="0"/>
                                </a:rPr>
                                <m:t>𝑝h𝑦𝑠𝑖𝑐𝑠</m:t>
                              </m:r>
                            </m:sub>
                          </m:sSub>
                        </m:sup>
                        <m:e>
                          <m:sSup>
                            <m:sSupPr>
                              <m:ctrlPr>
                                <a:rPr lang="it-IT" b="0" i="1" smtClean="0">
                                  <a:latin typeface="Cambria Math" panose="02040503050406030204" pitchFamily="18" charset="0"/>
                                </a:rPr>
                              </m:ctrlPr>
                            </m:sSupPr>
                            <m:e>
                              <m:d>
                                <m:dPr>
                                  <m:ctrlPr>
                                    <a:rPr lang="it-IT" b="0" i="1" smtClean="0">
                                      <a:latin typeface="Cambria Math" panose="02040503050406030204" pitchFamily="18" charset="0"/>
                                    </a:rPr>
                                  </m:ctrlPr>
                                </m:dPr>
                                <m:e>
                                  <m:r>
                                    <a:rPr lang="it-IT" b="0" i="1" smtClean="0">
                                      <a:latin typeface="Cambria Math" panose="02040503050406030204" pitchFamily="18" charset="0"/>
                                    </a:rPr>
                                    <m:t>𝑓</m:t>
                                  </m:r>
                                </m:e>
                              </m:d>
                            </m:e>
                            <m:sup>
                              <m:r>
                                <a:rPr lang="it-IT" b="0" i="1" smtClean="0">
                                  <a:latin typeface="Cambria Math" panose="02040503050406030204" pitchFamily="18" charset="0"/>
                                </a:rPr>
                                <m:t>2</m:t>
                              </m:r>
                            </m:sup>
                          </m:sSup>
                        </m:e>
                      </m:nary>
                    </m:oMath>
                  </m:oMathPara>
                </a14:m>
                <a:endParaRPr lang="en-GB" dirty="0"/>
              </a:p>
            </p:txBody>
          </p:sp>
        </mc:Choice>
        <mc:Fallback>
          <p:sp>
            <p:nvSpPr>
              <p:cNvPr id="199" name="TextBox 198">
                <a:extLst>
                  <a:ext uri="{FF2B5EF4-FFF2-40B4-BE49-F238E27FC236}">
                    <a16:creationId xmlns:a16="http://schemas.microsoft.com/office/drawing/2014/main" id="{E951FA1B-022E-3B03-A9ED-74C51C9CD9F3}"/>
                  </a:ext>
                </a:extLst>
              </p:cNvPr>
              <p:cNvSpPr txBox="1">
                <a:spLocks noRot="1" noChangeAspect="1" noMove="1" noResize="1" noEditPoints="1" noAdjustHandles="1" noChangeArrowheads="1" noChangeShapeType="1" noTextEdit="1"/>
              </p:cNvSpPr>
              <p:nvPr/>
            </p:nvSpPr>
            <p:spPr>
              <a:xfrm>
                <a:off x="6122295" y="4676999"/>
                <a:ext cx="3656181" cy="895373"/>
              </a:xfrm>
              <a:prstGeom prst="rect">
                <a:avLst/>
              </a:prstGeom>
              <a:blipFill>
                <a:blip r:embed="rId6"/>
                <a:stretch>
                  <a:fillRect/>
                </a:stretch>
              </a:blipFill>
            </p:spPr>
            <p:txBody>
              <a:bodyPr/>
              <a:lstStyle/>
              <a:p>
                <a:r>
                  <a:rPr lang="en-GB">
                    <a:noFill/>
                  </a:rPr>
                  <a:t> </a:t>
                </a:r>
              </a:p>
            </p:txBody>
          </p:sp>
        </mc:Fallback>
      </mc:AlternateContent>
      <p:sp>
        <p:nvSpPr>
          <p:cNvPr id="200" name="Oval 199">
            <a:extLst>
              <a:ext uri="{FF2B5EF4-FFF2-40B4-BE49-F238E27FC236}">
                <a16:creationId xmlns:a16="http://schemas.microsoft.com/office/drawing/2014/main" id="{15B0A44B-13D8-B4F4-AD49-4BC23D05E3A7}"/>
              </a:ext>
            </a:extLst>
          </p:cNvPr>
          <p:cNvSpPr/>
          <p:nvPr/>
        </p:nvSpPr>
        <p:spPr>
          <a:xfrm>
            <a:off x="3226792" y="3163929"/>
            <a:ext cx="72000" cy="72000"/>
          </a:xfrm>
          <a:prstGeom prst="ellipse">
            <a:avLst/>
          </a:prstGeom>
          <a:solidFill>
            <a:srgbClr val="860000"/>
          </a:solidFill>
          <a:ln>
            <a:solidFill>
              <a:srgbClr val="86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Oval 200">
            <a:extLst>
              <a:ext uri="{FF2B5EF4-FFF2-40B4-BE49-F238E27FC236}">
                <a16:creationId xmlns:a16="http://schemas.microsoft.com/office/drawing/2014/main" id="{3BBBC1E6-50FD-8DD7-5529-F91B03E64150}"/>
              </a:ext>
            </a:extLst>
          </p:cNvPr>
          <p:cNvSpPr/>
          <p:nvPr/>
        </p:nvSpPr>
        <p:spPr>
          <a:xfrm>
            <a:off x="3226792" y="3579078"/>
            <a:ext cx="72000" cy="72000"/>
          </a:xfrm>
          <a:prstGeom prst="ellipse">
            <a:avLst/>
          </a:prstGeom>
          <a:solidFill>
            <a:srgbClr val="860000"/>
          </a:solidFill>
          <a:ln>
            <a:solidFill>
              <a:srgbClr val="86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TextBox 202">
            <a:extLst>
              <a:ext uri="{FF2B5EF4-FFF2-40B4-BE49-F238E27FC236}">
                <a16:creationId xmlns:a16="http://schemas.microsoft.com/office/drawing/2014/main" id="{D8F59028-33BE-9570-BB71-39DF91A75528}"/>
              </a:ext>
            </a:extLst>
          </p:cNvPr>
          <p:cNvSpPr txBox="1"/>
          <p:nvPr/>
        </p:nvSpPr>
        <p:spPr>
          <a:xfrm>
            <a:off x="103426" y="862800"/>
            <a:ext cx="6640285" cy="369332"/>
          </a:xfrm>
          <a:prstGeom prst="rect">
            <a:avLst/>
          </a:prstGeom>
          <a:noFill/>
        </p:spPr>
        <p:txBody>
          <a:bodyPr wrap="square">
            <a:spAutoFit/>
          </a:bodyPr>
          <a:lstStyle/>
          <a:p>
            <a:r>
              <a:rPr lang="en-GB" dirty="0"/>
              <a:t>We can ask to the neural network to predict the two coefficients</a:t>
            </a:r>
          </a:p>
        </p:txBody>
      </p:sp>
      <mc:AlternateContent xmlns:mc="http://schemas.openxmlformats.org/markup-compatibility/2006">
        <mc:Choice xmlns:a14="http://schemas.microsoft.com/office/drawing/2010/main" Requires="a14">
          <p:sp>
            <p:nvSpPr>
              <p:cNvPr id="204" name="TextBox 203">
                <a:extLst>
                  <a:ext uri="{FF2B5EF4-FFF2-40B4-BE49-F238E27FC236}">
                    <a16:creationId xmlns:a16="http://schemas.microsoft.com/office/drawing/2014/main" id="{E7637328-FD8F-7936-1596-290CEF167A35}"/>
                  </a:ext>
                </a:extLst>
              </p:cNvPr>
              <p:cNvSpPr txBox="1"/>
              <p:nvPr/>
            </p:nvSpPr>
            <p:spPr>
              <a:xfrm>
                <a:off x="103426" y="3962804"/>
                <a:ext cx="6640285" cy="1756122"/>
              </a:xfrm>
              <a:prstGeom prst="rect">
                <a:avLst/>
              </a:prstGeom>
              <a:noFill/>
            </p:spPr>
            <p:txBody>
              <a:bodyPr wrap="square">
                <a:spAutoFit/>
              </a:bodyPr>
              <a:lstStyle/>
              <a:p>
                <a:r>
                  <a:rPr lang="it-IT" dirty="0"/>
                  <a:t>A</a:t>
                </a:r>
                <a:r>
                  <a:rPr lang="en-GB" dirty="0" err="1"/>
                  <a:t>nd</a:t>
                </a:r>
                <a:r>
                  <a:rPr lang="en-GB" dirty="0"/>
                  <a:t> we can define a new loss term based on the differential equation of the problem:</a:t>
                </a:r>
              </a:p>
              <a:p>
                <a:endParaRPr lang="en-GB" dirty="0"/>
              </a:p>
              <a:p>
                <a:pP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𝑓</m:t>
                      </m:r>
                      <m:r>
                        <a:rPr lang="it-IT" b="0" i="1" smtClean="0">
                          <a:latin typeface="Cambria Math" panose="02040503050406030204" pitchFamily="18" charset="0"/>
                        </a:rPr>
                        <m:t>=</m:t>
                      </m:r>
                      <m:f>
                        <m:fPr>
                          <m:ctrlPr>
                            <a:rPr lang="it-IT" i="1">
                              <a:latin typeface="Cambria Math" panose="02040503050406030204" pitchFamily="18" charset="0"/>
                            </a:rPr>
                          </m:ctrlPr>
                        </m:fPr>
                        <m:num>
                          <m:sSup>
                            <m:sSupPr>
                              <m:ctrlPr>
                                <a:rPr lang="it-IT" i="1">
                                  <a:latin typeface="Cambria Math" panose="02040503050406030204" pitchFamily="18" charset="0"/>
                                </a:rPr>
                              </m:ctrlPr>
                            </m:sSupPr>
                            <m:e>
                              <m:r>
                                <a:rPr lang="it-IT" i="1">
                                  <a:latin typeface="Cambria Math" panose="02040503050406030204" pitchFamily="18" charset="0"/>
                                </a:rPr>
                                <m:t>𝑑</m:t>
                              </m:r>
                            </m:e>
                            <m:sup>
                              <m:r>
                                <a:rPr lang="it-IT" i="1">
                                  <a:latin typeface="Cambria Math" panose="02040503050406030204" pitchFamily="18" charset="0"/>
                                </a:rPr>
                                <m:t>2</m:t>
                              </m:r>
                            </m:sup>
                          </m:sSup>
                          <m:sSub>
                            <m:sSubPr>
                              <m:ctrlPr>
                                <a:rPr lang="it-IT" b="0" i="1" smtClean="0">
                                  <a:latin typeface="Cambria Math" panose="02040503050406030204" pitchFamily="18" charset="0"/>
                                </a:rPr>
                              </m:ctrlPr>
                            </m:sSubPr>
                            <m:e>
                              <m:r>
                                <a:rPr lang="it-IT" i="1">
                                  <a:latin typeface="Cambria Math" panose="02040503050406030204" pitchFamily="18" charset="0"/>
                                </a:rPr>
                                <m:t>𝜃</m:t>
                              </m:r>
                            </m:e>
                            <m:sub>
                              <m:r>
                                <a:rPr lang="it-IT" b="0" i="1" smtClean="0">
                                  <a:latin typeface="Cambria Math" panose="02040503050406030204" pitchFamily="18" charset="0"/>
                                </a:rPr>
                                <m:t>𝑝</m:t>
                              </m:r>
                            </m:sub>
                          </m:sSub>
                        </m:num>
                        <m:den>
                          <m:r>
                            <a:rPr lang="it-IT" i="1">
                              <a:latin typeface="Cambria Math" panose="02040503050406030204" pitchFamily="18" charset="0"/>
                            </a:rPr>
                            <m:t>𝑑</m:t>
                          </m:r>
                          <m:sSup>
                            <m:sSupPr>
                              <m:ctrlPr>
                                <a:rPr lang="it-IT" i="1">
                                  <a:latin typeface="Cambria Math" panose="02040503050406030204" pitchFamily="18" charset="0"/>
                                </a:rPr>
                              </m:ctrlPr>
                            </m:sSupPr>
                            <m:e>
                              <m:r>
                                <a:rPr lang="it-IT" i="1">
                                  <a:latin typeface="Cambria Math" panose="02040503050406030204" pitchFamily="18" charset="0"/>
                                </a:rPr>
                                <m:t>𝑡</m:t>
                              </m:r>
                            </m:e>
                            <m:sup>
                              <m:r>
                                <a:rPr lang="it-IT" i="1">
                                  <a:latin typeface="Cambria Math" panose="02040503050406030204" pitchFamily="18" charset="0"/>
                                </a:rPr>
                                <m:t>2</m:t>
                              </m:r>
                            </m:sup>
                          </m:sSup>
                        </m:den>
                      </m:f>
                      <m:r>
                        <a:rPr lang="it-IT" i="1">
                          <a:latin typeface="Cambria Math" panose="02040503050406030204" pitchFamily="18" charset="0"/>
                        </a:rPr>
                        <m:t>+</m:t>
                      </m:r>
                      <m:sSub>
                        <m:sSubPr>
                          <m:ctrlPr>
                            <a:rPr lang="it-IT" b="0" i="1" smtClean="0">
                              <a:latin typeface="Cambria Math" panose="02040503050406030204" pitchFamily="18" charset="0"/>
                            </a:rPr>
                          </m:ctrlPr>
                        </m:sSubPr>
                        <m:e>
                          <m:r>
                            <a:rPr lang="it-IT" i="1">
                              <a:latin typeface="Cambria Math" panose="02040503050406030204" pitchFamily="18" charset="0"/>
                            </a:rPr>
                            <m:t>𝛾</m:t>
                          </m:r>
                        </m:e>
                        <m:sub>
                          <m:r>
                            <a:rPr lang="it-IT" b="0" i="1" smtClean="0">
                              <a:latin typeface="Cambria Math" panose="02040503050406030204" pitchFamily="18" charset="0"/>
                            </a:rPr>
                            <m:t>𝑝</m:t>
                          </m:r>
                        </m:sub>
                      </m:sSub>
                      <m:f>
                        <m:fPr>
                          <m:ctrlPr>
                            <a:rPr lang="it-IT" i="1">
                              <a:latin typeface="Cambria Math" panose="02040503050406030204" pitchFamily="18" charset="0"/>
                            </a:rPr>
                          </m:ctrlPr>
                        </m:fPr>
                        <m:num>
                          <m:r>
                            <a:rPr lang="it-IT" i="1">
                              <a:latin typeface="Cambria Math" panose="02040503050406030204" pitchFamily="18" charset="0"/>
                            </a:rPr>
                            <m:t>𝑑</m:t>
                          </m:r>
                          <m:sSub>
                            <m:sSubPr>
                              <m:ctrlPr>
                                <a:rPr lang="it-IT" b="0" i="1" smtClean="0">
                                  <a:latin typeface="Cambria Math" panose="02040503050406030204" pitchFamily="18" charset="0"/>
                                </a:rPr>
                              </m:ctrlPr>
                            </m:sSubPr>
                            <m:e>
                              <m:r>
                                <a:rPr lang="it-IT" i="1">
                                  <a:latin typeface="Cambria Math" panose="02040503050406030204" pitchFamily="18" charset="0"/>
                                </a:rPr>
                                <m:t>𝜃</m:t>
                              </m:r>
                            </m:e>
                            <m:sub>
                              <m:r>
                                <a:rPr lang="it-IT" b="0" i="1" smtClean="0">
                                  <a:latin typeface="Cambria Math" panose="02040503050406030204" pitchFamily="18" charset="0"/>
                                </a:rPr>
                                <m:t>𝑝</m:t>
                              </m:r>
                            </m:sub>
                          </m:sSub>
                        </m:num>
                        <m:den>
                          <m:r>
                            <a:rPr lang="it-IT" i="1">
                              <a:latin typeface="Cambria Math" panose="02040503050406030204" pitchFamily="18" charset="0"/>
                            </a:rPr>
                            <m:t>𝑑𝑡</m:t>
                          </m:r>
                        </m:den>
                      </m:f>
                      <m:r>
                        <a:rPr lang="it-IT" i="1">
                          <a:latin typeface="Cambria Math" panose="02040503050406030204" pitchFamily="18" charset="0"/>
                        </a:rPr>
                        <m:t>+</m:t>
                      </m:r>
                      <m:sSub>
                        <m:sSubPr>
                          <m:ctrlPr>
                            <a:rPr lang="it-IT" b="0" i="1" smtClean="0">
                              <a:latin typeface="Cambria Math" panose="02040503050406030204" pitchFamily="18" charset="0"/>
                            </a:rPr>
                          </m:ctrlPr>
                        </m:sSubPr>
                        <m:e>
                          <m:r>
                            <a:rPr lang="it-IT" i="1">
                              <a:latin typeface="Cambria Math" panose="02040503050406030204" pitchFamily="18" charset="0"/>
                            </a:rPr>
                            <m:t>𝛽</m:t>
                          </m:r>
                        </m:e>
                        <m:sub>
                          <m:r>
                            <a:rPr lang="it-IT" b="0" i="1" smtClean="0">
                              <a:latin typeface="Cambria Math" panose="02040503050406030204" pitchFamily="18" charset="0"/>
                            </a:rPr>
                            <m:t>𝑝</m:t>
                          </m:r>
                        </m:sub>
                      </m:sSub>
                      <m:r>
                        <a:rPr lang="it-IT" i="1">
                          <a:latin typeface="Cambria Math" panose="02040503050406030204" pitchFamily="18" charset="0"/>
                        </a:rPr>
                        <m:t>𝑠𝑖𝑛</m:t>
                      </m:r>
                      <m:d>
                        <m:dPr>
                          <m:ctrlPr>
                            <a:rPr lang="it-IT" i="1">
                              <a:latin typeface="Cambria Math" panose="02040503050406030204" pitchFamily="18" charset="0"/>
                            </a:rPr>
                          </m:ctrlPr>
                        </m:dPr>
                        <m:e>
                          <m:sSub>
                            <m:sSubPr>
                              <m:ctrlPr>
                                <a:rPr lang="it-IT" b="0" i="1" smtClean="0">
                                  <a:latin typeface="Cambria Math" panose="02040503050406030204" pitchFamily="18" charset="0"/>
                                </a:rPr>
                              </m:ctrlPr>
                            </m:sSubPr>
                            <m:e>
                              <m:r>
                                <a:rPr lang="it-IT" i="1">
                                  <a:latin typeface="Cambria Math" panose="02040503050406030204" pitchFamily="18" charset="0"/>
                                </a:rPr>
                                <m:t>𝜃</m:t>
                              </m:r>
                            </m:e>
                            <m:sub>
                              <m:r>
                                <a:rPr lang="it-IT" b="0" i="1" smtClean="0">
                                  <a:latin typeface="Cambria Math" panose="02040503050406030204" pitchFamily="18" charset="0"/>
                                </a:rPr>
                                <m:t>𝑝</m:t>
                              </m:r>
                            </m:sub>
                          </m:sSub>
                        </m:e>
                      </m:d>
                      <m:r>
                        <a:rPr lang="it-IT" b="0" i="0" smtClean="0">
                          <a:latin typeface="Cambria Math" panose="02040503050406030204" pitchFamily="18" charset="0"/>
                        </a:rPr>
                        <m:t>=0</m:t>
                      </m:r>
                    </m:oMath>
                  </m:oMathPara>
                </a14:m>
                <a:endParaRPr lang="en-GB" dirty="0"/>
              </a:p>
              <a:p>
                <a:endParaRPr lang="en-GB" dirty="0"/>
              </a:p>
            </p:txBody>
          </p:sp>
        </mc:Choice>
        <mc:Fallback>
          <p:sp>
            <p:nvSpPr>
              <p:cNvPr id="204" name="TextBox 203">
                <a:extLst>
                  <a:ext uri="{FF2B5EF4-FFF2-40B4-BE49-F238E27FC236}">
                    <a16:creationId xmlns:a16="http://schemas.microsoft.com/office/drawing/2014/main" id="{E7637328-FD8F-7936-1596-290CEF167A35}"/>
                  </a:ext>
                </a:extLst>
              </p:cNvPr>
              <p:cNvSpPr txBox="1">
                <a:spLocks noRot="1" noChangeAspect="1" noMove="1" noResize="1" noEditPoints="1" noAdjustHandles="1" noChangeArrowheads="1" noChangeShapeType="1" noTextEdit="1"/>
              </p:cNvSpPr>
              <p:nvPr/>
            </p:nvSpPr>
            <p:spPr>
              <a:xfrm>
                <a:off x="103426" y="3962804"/>
                <a:ext cx="6640285" cy="1756122"/>
              </a:xfrm>
              <a:prstGeom prst="rect">
                <a:avLst/>
              </a:prstGeom>
              <a:blipFill>
                <a:blip r:embed="rId7"/>
                <a:stretch>
                  <a:fillRect l="-826" t="-1736"/>
                </a:stretch>
              </a:blipFill>
            </p:spPr>
            <p:txBody>
              <a:bodyPr/>
              <a:lstStyle/>
              <a:p>
                <a:r>
                  <a:rPr lang="en-GB">
                    <a:noFill/>
                  </a:rPr>
                  <a:t> </a:t>
                </a:r>
              </a:p>
            </p:txBody>
          </p:sp>
        </mc:Fallback>
      </mc:AlternateContent>
      <p:cxnSp>
        <p:nvCxnSpPr>
          <p:cNvPr id="206" name="Straight Arrow Connector 205">
            <a:extLst>
              <a:ext uri="{FF2B5EF4-FFF2-40B4-BE49-F238E27FC236}">
                <a16:creationId xmlns:a16="http://schemas.microsoft.com/office/drawing/2014/main" id="{04163285-E75B-9126-5CF6-B16E2472196E}"/>
              </a:ext>
            </a:extLst>
          </p:cNvPr>
          <p:cNvCxnSpPr>
            <a:cxnSpLocks/>
          </p:cNvCxnSpPr>
          <p:nvPr/>
        </p:nvCxnSpPr>
        <p:spPr>
          <a:xfrm>
            <a:off x="5243798" y="5171340"/>
            <a:ext cx="720000" cy="0"/>
          </a:xfrm>
          <a:prstGeom prst="straightConnector1">
            <a:avLst/>
          </a:prstGeom>
          <a:ln w="28575">
            <a:solidFill>
              <a:srgbClr val="1F497D"/>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7" name="TextBox 206">
                <a:extLst>
                  <a:ext uri="{FF2B5EF4-FFF2-40B4-BE49-F238E27FC236}">
                    <a16:creationId xmlns:a16="http://schemas.microsoft.com/office/drawing/2014/main" id="{AE00FC8A-BB65-45C7-39FD-D8E46B3ACB9C}"/>
                  </a:ext>
                </a:extLst>
              </p:cNvPr>
              <p:cNvSpPr txBox="1"/>
              <p:nvPr/>
            </p:nvSpPr>
            <p:spPr>
              <a:xfrm>
                <a:off x="521308" y="2412802"/>
                <a:ext cx="198772" cy="369332"/>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lang="it-IT" sz="2400" b="0" i="1" smtClean="0">
                          <a:latin typeface="Cambria Math" panose="02040503050406030204" pitchFamily="18" charset="0"/>
                        </a:rPr>
                        <m:t>𝑡</m:t>
                      </m:r>
                    </m:oMath>
                  </m:oMathPara>
                </a14:m>
                <a:endParaRPr lang="en-GB" sz="2400" dirty="0"/>
              </a:p>
            </p:txBody>
          </p:sp>
        </mc:Choice>
        <mc:Fallback xmlns="">
          <p:sp>
            <p:nvSpPr>
              <p:cNvPr id="207" name="TextBox 206">
                <a:extLst>
                  <a:ext uri="{FF2B5EF4-FFF2-40B4-BE49-F238E27FC236}">
                    <a16:creationId xmlns:a16="http://schemas.microsoft.com/office/drawing/2014/main" id="{AE00FC8A-BB65-45C7-39FD-D8E46B3ACB9C}"/>
                  </a:ext>
                </a:extLst>
              </p:cNvPr>
              <p:cNvSpPr txBox="1">
                <a:spLocks noRot="1" noChangeAspect="1" noMove="1" noResize="1" noEditPoints="1" noAdjustHandles="1" noChangeArrowheads="1" noChangeShapeType="1" noTextEdit="1"/>
              </p:cNvSpPr>
              <p:nvPr/>
            </p:nvSpPr>
            <p:spPr>
              <a:xfrm>
                <a:off x="521308" y="2412802"/>
                <a:ext cx="198772" cy="369332"/>
              </a:xfrm>
              <a:prstGeom prst="rect">
                <a:avLst/>
              </a:prstGeom>
              <a:blipFill>
                <a:blip r:embed="rId8"/>
                <a:stretch>
                  <a:fillRect l="-31250" r="-28125" b="-3333"/>
                </a:stretch>
              </a:blipFill>
            </p:spPr>
            <p:txBody>
              <a:bodyPr/>
              <a:lstStyle/>
              <a:p>
                <a:r>
                  <a:rPr lang="en-GB">
                    <a:noFill/>
                  </a:rPr>
                  <a:t> </a:t>
                </a:r>
              </a:p>
            </p:txBody>
          </p:sp>
        </mc:Fallback>
      </mc:AlternateContent>
    </p:spTree>
    <p:extLst>
      <p:ext uri="{BB962C8B-B14F-4D97-AF65-F5344CB8AC3E}">
        <p14:creationId xmlns:p14="http://schemas.microsoft.com/office/powerpoint/2010/main" val="5261271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EFE92-6FF0-7452-2DF1-436D40436CE2}"/>
              </a:ext>
            </a:extLst>
          </p:cNvPr>
          <p:cNvSpPr>
            <a:spLocks noGrp="1"/>
          </p:cNvSpPr>
          <p:nvPr>
            <p:ph type="title"/>
          </p:nvPr>
        </p:nvSpPr>
        <p:spPr/>
        <p:txBody>
          <a:bodyPr/>
          <a:lstStyle/>
          <a:p>
            <a:r>
              <a:rPr lang="en-GB" dirty="0"/>
              <a:t>A (simple) example: Physics-Informed Model</a:t>
            </a:r>
          </a:p>
        </p:txBody>
      </p:sp>
      <p:sp>
        <p:nvSpPr>
          <p:cNvPr id="4" name="Footer Placeholder 3">
            <a:extLst>
              <a:ext uri="{FF2B5EF4-FFF2-40B4-BE49-F238E27FC236}">
                <a16:creationId xmlns:a16="http://schemas.microsoft.com/office/drawing/2014/main" id="{6FC630B8-B05B-DFEF-584D-05D5E6F234A6}"/>
              </a:ext>
            </a:extLst>
          </p:cNvPr>
          <p:cNvSpPr>
            <a:spLocks noGrp="1"/>
          </p:cNvSpPr>
          <p:nvPr>
            <p:ph type="ftr" sz="quarter" idx="11"/>
          </p:nvPr>
        </p:nvSpPr>
        <p:spPr>
          <a:xfrm>
            <a:off x="825623" y="6555770"/>
            <a:ext cx="8178417" cy="329614"/>
          </a:xfrm>
        </p:spPr>
        <p:txBody>
          <a:bodyPr/>
          <a:lstStyle/>
          <a:p>
            <a:r>
              <a:rPr lang="en-GB" dirty="0">
                <a:solidFill>
                  <a:prstClr val="white"/>
                </a:solidFill>
              </a:rPr>
              <a:t>Riccardo Rossi | 7th International Conference on Frontier in Diagnostic Technologies | 22/10/2024</a:t>
            </a:r>
          </a:p>
        </p:txBody>
      </p:sp>
      <p:sp>
        <p:nvSpPr>
          <p:cNvPr id="5" name="Slide Number Placeholder 4">
            <a:extLst>
              <a:ext uri="{FF2B5EF4-FFF2-40B4-BE49-F238E27FC236}">
                <a16:creationId xmlns:a16="http://schemas.microsoft.com/office/drawing/2014/main" id="{DDCCBE6B-100B-C92B-517D-4B6336699C55}"/>
              </a:ext>
            </a:extLst>
          </p:cNvPr>
          <p:cNvSpPr>
            <a:spLocks noGrp="1"/>
          </p:cNvSpPr>
          <p:nvPr>
            <p:ph type="sldNum" sz="quarter" idx="12"/>
          </p:nvPr>
        </p:nvSpPr>
        <p:spPr/>
        <p:txBody>
          <a:bodyPr/>
          <a:lstStyle/>
          <a:p>
            <a:fld id="{6A6D9FA1-99C7-4910-8E32-B85D378B0060}" type="slidenum">
              <a:rPr lang="en-GB" smtClean="0">
                <a:solidFill>
                  <a:prstClr val="white"/>
                </a:solidFill>
              </a:rPr>
              <a:pPr/>
              <a:t>14</a:t>
            </a:fld>
            <a:endParaRPr lang="en-GB" dirty="0">
              <a:solidFill>
                <a:prstClr val="white"/>
              </a:solidFill>
            </a:endParaRPr>
          </a:p>
        </p:txBody>
      </p:sp>
      <p:grpSp>
        <p:nvGrpSpPr>
          <p:cNvPr id="27" name="Group 26">
            <a:extLst>
              <a:ext uri="{FF2B5EF4-FFF2-40B4-BE49-F238E27FC236}">
                <a16:creationId xmlns:a16="http://schemas.microsoft.com/office/drawing/2014/main" id="{05AB28D0-906F-1A10-5530-CC5C65BF57E0}"/>
              </a:ext>
            </a:extLst>
          </p:cNvPr>
          <p:cNvGrpSpPr/>
          <p:nvPr/>
        </p:nvGrpSpPr>
        <p:grpSpPr>
          <a:xfrm>
            <a:off x="388501" y="3338112"/>
            <a:ext cx="3127278" cy="976967"/>
            <a:chOff x="2598154" y="1868028"/>
            <a:chExt cx="3127278" cy="976967"/>
          </a:xfrm>
        </p:grpSpPr>
        <p:cxnSp>
          <p:nvCxnSpPr>
            <p:cNvPr id="28" name="Straight Arrow Connector 27">
              <a:extLst>
                <a:ext uri="{FF2B5EF4-FFF2-40B4-BE49-F238E27FC236}">
                  <a16:creationId xmlns:a16="http://schemas.microsoft.com/office/drawing/2014/main" id="{B1A8ED37-CDC5-8B1A-855D-B2628E536EAF}"/>
                </a:ext>
              </a:extLst>
            </p:cNvPr>
            <p:cNvCxnSpPr>
              <a:cxnSpLocks/>
            </p:cNvCxnSpPr>
            <p:nvPr/>
          </p:nvCxnSpPr>
          <p:spPr>
            <a:xfrm>
              <a:off x="2598154" y="2560748"/>
              <a:ext cx="2983777"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8CB44A02-3E42-EBCA-7284-8C1006DF9938}"/>
                    </a:ext>
                  </a:extLst>
                </p:cNvPr>
                <p:cNvSpPr txBox="1"/>
                <p:nvPr/>
              </p:nvSpPr>
              <p:spPr>
                <a:xfrm>
                  <a:off x="5581931" y="2567996"/>
                  <a:ext cx="14350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𝑡</m:t>
                        </m:r>
                      </m:oMath>
                    </m:oMathPara>
                  </a14:m>
                  <a:endParaRPr lang="en-GB" dirty="0"/>
                </a:p>
              </p:txBody>
            </p:sp>
          </mc:Choice>
          <mc:Fallback xmlns="">
            <p:sp>
              <p:nvSpPr>
                <p:cNvPr id="18" name="TextBox 17">
                  <a:extLst>
                    <a:ext uri="{FF2B5EF4-FFF2-40B4-BE49-F238E27FC236}">
                      <a16:creationId xmlns:a16="http://schemas.microsoft.com/office/drawing/2014/main" id="{272BCA0F-8CA0-9AC1-67CA-945A38F1B180}"/>
                    </a:ext>
                  </a:extLst>
                </p:cNvPr>
                <p:cNvSpPr txBox="1">
                  <a:spLocks noRot="1" noChangeAspect="1" noMove="1" noResize="1" noEditPoints="1" noAdjustHandles="1" noChangeArrowheads="1" noChangeShapeType="1" noTextEdit="1"/>
                </p:cNvSpPr>
                <p:nvPr/>
              </p:nvSpPr>
              <p:spPr>
                <a:xfrm>
                  <a:off x="5581931" y="2567996"/>
                  <a:ext cx="143501" cy="276999"/>
                </a:xfrm>
                <a:prstGeom prst="rect">
                  <a:avLst/>
                </a:prstGeom>
                <a:blipFill>
                  <a:blip r:embed="rId9"/>
                  <a:stretch>
                    <a:fillRect l="-33333" r="-33333" b="-4444"/>
                  </a:stretch>
                </a:blipFill>
              </p:spPr>
              <p:txBody>
                <a:bodyPr/>
                <a:lstStyle/>
                <a:p>
                  <a:r>
                    <a:rPr lang="en-GB">
                      <a:noFill/>
                    </a:rPr>
                    <a:t> </a:t>
                  </a:r>
                </a:p>
              </p:txBody>
            </p:sp>
          </mc:Fallback>
        </mc:AlternateContent>
        <p:sp>
          <p:nvSpPr>
            <p:cNvPr id="30" name="Oval 29">
              <a:extLst>
                <a:ext uri="{FF2B5EF4-FFF2-40B4-BE49-F238E27FC236}">
                  <a16:creationId xmlns:a16="http://schemas.microsoft.com/office/drawing/2014/main" id="{33817F03-2E39-9376-F207-E3B962ED5B8C}"/>
                </a:ext>
              </a:extLst>
            </p:cNvPr>
            <p:cNvSpPr/>
            <p:nvPr/>
          </p:nvSpPr>
          <p:spPr>
            <a:xfrm>
              <a:off x="2651760" y="2378097"/>
              <a:ext cx="72000" cy="72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C226DCC7-B7BF-6614-68C7-B639F2211041}"/>
                </a:ext>
              </a:extLst>
            </p:cNvPr>
            <p:cNvSpPr/>
            <p:nvPr/>
          </p:nvSpPr>
          <p:spPr>
            <a:xfrm>
              <a:off x="2804160" y="2378097"/>
              <a:ext cx="72000" cy="72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A7EDDB58-45DC-8E44-4AC7-999F4A52BA0F}"/>
                </a:ext>
              </a:extLst>
            </p:cNvPr>
            <p:cNvSpPr/>
            <p:nvPr/>
          </p:nvSpPr>
          <p:spPr>
            <a:xfrm>
              <a:off x="2956560" y="2378097"/>
              <a:ext cx="72000" cy="72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421628BA-C0C1-BA28-EEB1-3D51BBFF50C3}"/>
                </a:ext>
              </a:extLst>
            </p:cNvPr>
            <p:cNvSpPr/>
            <p:nvPr/>
          </p:nvSpPr>
          <p:spPr>
            <a:xfrm>
              <a:off x="3469640" y="2378097"/>
              <a:ext cx="72000" cy="72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60909358-BDBB-FD67-0ADE-6068BD7BA040}"/>
                </a:ext>
              </a:extLst>
            </p:cNvPr>
            <p:cNvSpPr/>
            <p:nvPr/>
          </p:nvSpPr>
          <p:spPr>
            <a:xfrm>
              <a:off x="3622040" y="2378097"/>
              <a:ext cx="72000" cy="72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CB6B3F6F-F58E-F3D5-55AD-B1236440F2F2}"/>
                </a:ext>
              </a:extLst>
            </p:cNvPr>
            <p:cNvSpPr/>
            <p:nvPr/>
          </p:nvSpPr>
          <p:spPr>
            <a:xfrm>
              <a:off x="3774440" y="2378097"/>
              <a:ext cx="72000" cy="72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53B0BAB9-8B02-3476-8CED-DC3246553042}"/>
                </a:ext>
              </a:extLst>
            </p:cNvPr>
            <p:cNvSpPr/>
            <p:nvPr/>
          </p:nvSpPr>
          <p:spPr>
            <a:xfrm>
              <a:off x="4284100" y="2378097"/>
              <a:ext cx="72000" cy="72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AAB0A9B2-2772-D925-C4E3-C99FECE5C0E7}"/>
                </a:ext>
              </a:extLst>
            </p:cNvPr>
            <p:cNvSpPr/>
            <p:nvPr/>
          </p:nvSpPr>
          <p:spPr>
            <a:xfrm>
              <a:off x="4436500" y="2378097"/>
              <a:ext cx="72000" cy="72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EC650EDE-57EA-0733-4E02-FD7C0AFE8B86}"/>
                </a:ext>
              </a:extLst>
            </p:cNvPr>
            <p:cNvSpPr/>
            <p:nvPr/>
          </p:nvSpPr>
          <p:spPr>
            <a:xfrm>
              <a:off x="4588900" y="2378097"/>
              <a:ext cx="72000" cy="72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F5F8DA8B-E340-C716-197C-7A1A99210898}"/>
                </a:ext>
              </a:extLst>
            </p:cNvPr>
            <p:cNvSpPr/>
            <p:nvPr/>
          </p:nvSpPr>
          <p:spPr>
            <a:xfrm>
              <a:off x="5076580" y="2378097"/>
              <a:ext cx="72000" cy="72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6909F3DA-9408-55A3-DDA5-D379127CCFC6}"/>
                </a:ext>
              </a:extLst>
            </p:cNvPr>
            <p:cNvSpPr/>
            <p:nvPr/>
          </p:nvSpPr>
          <p:spPr>
            <a:xfrm>
              <a:off x="5228980" y="2378097"/>
              <a:ext cx="72000" cy="72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06BDDC81-DD68-F93A-881E-4BDBA4AE4647}"/>
                </a:ext>
              </a:extLst>
            </p:cNvPr>
            <p:cNvSpPr/>
            <p:nvPr/>
          </p:nvSpPr>
          <p:spPr>
            <a:xfrm>
              <a:off x="5381380" y="2378097"/>
              <a:ext cx="72000" cy="72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1184F381-57E5-D069-75FC-7E3CB5733476}"/>
                </a:ext>
              </a:extLst>
            </p:cNvPr>
            <p:cNvSpPr/>
            <p:nvPr/>
          </p:nvSpPr>
          <p:spPr>
            <a:xfrm>
              <a:off x="3211390" y="2378097"/>
              <a:ext cx="72000" cy="72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BC8FCA3B-15B2-2CD0-A2D4-8D19B8A1B74A}"/>
                </a:ext>
              </a:extLst>
            </p:cNvPr>
            <p:cNvSpPr/>
            <p:nvPr/>
          </p:nvSpPr>
          <p:spPr>
            <a:xfrm>
              <a:off x="4040260" y="2378097"/>
              <a:ext cx="72000" cy="72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252E23D1-304D-E93C-ED4C-93DE7C0954E8}"/>
                </a:ext>
              </a:extLst>
            </p:cNvPr>
            <p:cNvSpPr/>
            <p:nvPr/>
          </p:nvSpPr>
          <p:spPr>
            <a:xfrm>
              <a:off x="4832740" y="2378097"/>
              <a:ext cx="72000" cy="72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976647ED-7C08-ABB6-E02C-6CA35015DC82}"/>
                </a:ext>
              </a:extLst>
            </p:cNvPr>
            <p:cNvSpPr/>
            <p:nvPr/>
          </p:nvSpPr>
          <p:spPr>
            <a:xfrm>
              <a:off x="2720340" y="2250772"/>
              <a:ext cx="72000" cy="7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0B82C1BC-1DBE-F029-E009-9A6D449D7ECA}"/>
                </a:ext>
              </a:extLst>
            </p:cNvPr>
            <p:cNvSpPr/>
            <p:nvPr/>
          </p:nvSpPr>
          <p:spPr>
            <a:xfrm>
              <a:off x="2872740" y="2250772"/>
              <a:ext cx="72000" cy="7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B348B64A-0F5A-81AA-060D-AC1FCB17FE7B}"/>
                </a:ext>
              </a:extLst>
            </p:cNvPr>
            <p:cNvSpPr/>
            <p:nvPr/>
          </p:nvSpPr>
          <p:spPr>
            <a:xfrm>
              <a:off x="3075940" y="2250772"/>
              <a:ext cx="72000" cy="7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5B44748C-511A-E05E-4D0D-7ED553C1E3A4}"/>
                </a:ext>
              </a:extLst>
            </p:cNvPr>
            <p:cNvSpPr/>
            <p:nvPr/>
          </p:nvSpPr>
          <p:spPr>
            <a:xfrm>
              <a:off x="3398520" y="2250772"/>
              <a:ext cx="72000" cy="7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380B413F-2120-0220-1076-B2D5052F70A6}"/>
                </a:ext>
              </a:extLst>
            </p:cNvPr>
            <p:cNvSpPr/>
            <p:nvPr/>
          </p:nvSpPr>
          <p:spPr>
            <a:xfrm>
              <a:off x="3550920" y="2250772"/>
              <a:ext cx="72000" cy="7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A9994FD1-53FE-B036-4767-EAB09A42BD97}"/>
                </a:ext>
              </a:extLst>
            </p:cNvPr>
            <p:cNvSpPr/>
            <p:nvPr/>
          </p:nvSpPr>
          <p:spPr>
            <a:xfrm>
              <a:off x="3698240" y="2250772"/>
              <a:ext cx="72000" cy="7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A22D66BC-ECCF-B97B-7A5F-430C7E2651B3}"/>
                </a:ext>
              </a:extLst>
            </p:cNvPr>
            <p:cNvSpPr/>
            <p:nvPr/>
          </p:nvSpPr>
          <p:spPr>
            <a:xfrm>
              <a:off x="4167260" y="2250772"/>
              <a:ext cx="72000" cy="7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25BF0135-912F-2F5E-D9A3-CAE82DD0D16F}"/>
                </a:ext>
              </a:extLst>
            </p:cNvPr>
            <p:cNvSpPr/>
            <p:nvPr/>
          </p:nvSpPr>
          <p:spPr>
            <a:xfrm>
              <a:off x="4319660" y="2250772"/>
              <a:ext cx="72000" cy="7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106640AD-0D69-40DB-4411-518D33601CA1}"/>
                </a:ext>
              </a:extLst>
            </p:cNvPr>
            <p:cNvSpPr/>
            <p:nvPr/>
          </p:nvSpPr>
          <p:spPr>
            <a:xfrm>
              <a:off x="4484760" y="2250772"/>
              <a:ext cx="72000" cy="7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a:extLst>
                <a:ext uri="{FF2B5EF4-FFF2-40B4-BE49-F238E27FC236}">
                  <a16:creationId xmlns:a16="http://schemas.microsoft.com/office/drawing/2014/main" id="{2FC3F145-2257-5E3F-CCEF-FAC1A3244FC9}"/>
                </a:ext>
              </a:extLst>
            </p:cNvPr>
            <p:cNvSpPr/>
            <p:nvPr/>
          </p:nvSpPr>
          <p:spPr>
            <a:xfrm>
              <a:off x="4944500" y="2250772"/>
              <a:ext cx="72000" cy="7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0EB4B824-3D71-A218-408F-BE3B1F04693B}"/>
                </a:ext>
              </a:extLst>
            </p:cNvPr>
            <p:cNvSpPr/>
            <p:nvPr/>
          </p:nvSpPr>
          <p:spPr>
            <a:xfrm>
              <a:off x="5096900" y="2250772"/>
              <a:ext cx="72000" cy="7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id="{7B9CB60C-03EF-8EE2-A0D7-953997BC1F89}"/>
                </a:ext>
              </a:extLst>
            </p:cNvPr>
            <p:cNvSpPr/>
            <p:nvPr/>
          </p:nvSpPr>
          <p:spPr>
            <a:xfrm>
              <a:off x="5381380" y="2250772"/>
              <a:ext cx="72000" cy="7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a:extLst>
                <a:ext uri="{FF2B5EF4-FFF2-40B4-BE49-F238E27FC236}">
                  <a16:creationId xmlns:a16="http://schemas.microsoft.com/office/drawing/2014/main" id="{28C16C51-07D0-B3C2-7C81-9A7614BD78F3}"/>
                </a:ext>
              </a:extLst>
            </p:cNvPr>
            <p:cNvSpPr/>
            <p:nvPr/>
          </p:nvSpPr>
          <p:spPr>
            <a:xfrm>
              <a:off x="3211390" y="2250772"/>
              <a:ext cx="72000" cy="7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a:extLst>
                <a:ext uri="{FF2B5EF4-FFF2-40B4-BE49-F238E27FC236}">
                  <a16:creationId xmlns:a16="http://schemas.microsoft.com/office/drawing/2014/main" id="{2F55458F-0EEA-3416-1B46-44E4FA774B71}"/>
                </a:ext>
              </a:extLst>
            </p:cNvPr>
            <p:cNvSpPr/>
            <p:nvPr/>
          </p:nvSpPr>
          <p:spPr>
            <a:xfrm>
              <a:off x="3964060" y="2250772"/>
              <a:ext cx="72000" cy="7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 58">
              <a:extLst>
                <a:ext uri="{FF2B5EF4-FFF2-40B4-BE49-F238E27FC236}">
                  <a16:creationId xmlns:a16="http://schemas.microsoft.com/office/drawing/2014/main" id="{8E9A7368-DC03-1CC6-F961-154078878A80}"/>
                </a:ext>
              </a:extLst>
            </p:cNvPr>
            <p:cNvSpPr/>
            <p:nvPr/>
          </p:nvSpPr>
          <p:spPr>
            <a:xfrm>
              <a:off x="4728600" y="2250772"/>
              <a:ext cx="72000" cy="7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9AFAB1E6-2A01-5DA3-53AD-222251BF3CE3}"/>
                </a:ext>
              </a:extLst>
            </p:cNvPr>
            <p:cNvSpPr/>
            <p:nvPr/>
          </p:nvSpPr>
          <p:spPr>
            <a:xfrm>
              <a:off x="2702560" y="2123447"/>
              <a:ext cx="72000" cy="720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a:extLst>
                <a:ext uri="{FF2B5EF4-FFF2-40B4-BE49-F238E27FC236}">
                  <a16:creationId xmlns:a16="http://schemas.microsoft.com/office/drawing/2014/main" id="{1A815BA1-E3D2-4D43-41A1-6925855FE8C5}"/>
                </a:ext>
              </a:extLst>
            </p:cNvPr>
            <p:cNvSpPr/>
            <p:nvPr/>
          </p:nvSpPr>
          <p:spPr>
            <a:xfrm>
              <a:off x="2854960" y="2123447"/>
              <a:ext cx="72000" cy="720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a:extLst>
                <a:ext uri="{FF2B5EF4-FFF2-40B4-BE49-F238E27FC236}">
                  <a16:creationId xmlns:a16="http://schemas.microsoft.com/office/drawing/2014/main" id="{79F1BD5A-FA6A-D82C-FEDE-44C70DE87286}"/>
                </a:ext>
              </a:extLst>
            </p:cNvPr>
            <p:cNvSpPr/>
            <p:nvPr/>
          </p:nvSpPr>
          <p:spPr>
            <a:xfrm>
              <a:off x="3007360" y="2123447"/>
              <a:ext cx="72000" cy="720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 62">
              <a:extLst>
                <a:ext uri="{FF2B5EF4-FFF2-40B4-BE49-F238E27FC236}">
                  <a16:creationId xmlns:a16="http://schemas.microsoft.com/office/drawing/2014/main" id="{5C0E8EDA-20DE-045F-F5BC-030A97EAE250}"/>
                </a:ext>
              </a:extLst>
            </p:cNvPr>
            <p:cNvSpPr/>
            <p:nvPr/>
          </p:nvSpPr>
          <p:spPr>
            <a:xfrm>
              <a:off x="3449320" y="2123447"/>
              <a:ext cx="72000" cy="720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a:extLst>
                <a:ext uri="{FF2B5EF4-FFF2-40B4-BE49-F238E27FC236}">
                  <a16:creationId xmlns:a16="http://schemas.microsoft.com/office/drawing/2014/main" id="{5D6B3AAF-4CEA-FE86-8C5C-BE2A5DA9E8D8}"/>
                </a:ext>
              </a:extLst>
            </p:cNvPr>
            <p:cNvSpPr/>
            <p:nvPr/>
          </p:nvSpPr>
          <p:spPr>
            <a:xfrm>
              <a:off x="3601720" y="2123447"/>
              <a:ext cx="72000" cy="720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Oval 64">
              <a:extLst>
                <a:ext uri="{FF2B5EF4-FFF2-40B4-BE49-F238E27FC236}">
                  <a16:creationId xmlns:a16="http://schemas.microsoft.com/office/drawing/2014/main" id="{828048B5-DC7A-3EFA-4CE1-0EDBAF797AA7}"/>
                </a:ext>
              </a:extLst>
            </p:cNvPr>
            <p:cNvSpPr/>
            <p:nvPr/>
          </p:nvSpPr>
          <p:spPr>
            <a:xfrm>
              <a:off x="3774440" y="2123447"/>
              <a:ext cx="72000" cy="720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a:extLst>
                <a:ext uri="{FF2B5EF4-FFF2-40B4-BE49-F238E27FC236}">
                  <a16:creationId xmlns:a16="http://schemas.microsoft.com/office/drawing/2014/main" id="{B6014BCE-B035-1D4F-F2D2-81E1603C0638}"/>
                </a:ext>
              </a:extLst>
            </p:cNvPr>
            <p:cNvSpPr/>
            <p:nvPr/>
          </p:nvSpPr>
          <p:spPr>
            <a:xfrm>
              <a:off x="4225680" y="2123447"/>
              <a:ext cx="72000" cy="720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Oval 66">
              <a:extLst>
                <a:ext uri="{FF2B5EF4-FFF2-40B4-BE49-F238E27FC236}">
                  <a16:creationId xmlns:a16="http://schemas.microsoft.com/office/drawing/2014/main" id="{CB106D95-46DB-D50E-BAFF-3598F11BEE14}"/>
                </a:ext>
              </a:extLst>
            </p:cNvPr>
            <p:cNvSpPr/>
            <p:nvPr/>
          </p:nvSpPr>
          <p:spPr>
            <a:xfrm>
              <a:off x="4416180" y="2123447"/>
              <a:ext cx="72000" cy="720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a:extLst>
                <a:ext uri="{FF2B5EF4-FFF2-40B4-BE49-F238E27FC236}">
                  <a16:creationId xmlns:a16="http://schemas.microsoft.com/office/drawing/2014/main" id="{DCD73C7B-363B-718E-AEDC-8CFEFD59ECEC}"/>
                </a:ext>
              </a:extLst>
            </p:cNvPr>
            <p:cNvSpPr/>
            <p:nvPr/>
          </p:nvSpPr>
          <p:spPr>
            <a:xfrm>
              <a:off x="4573660" y="2123447"/>
              <a:ext cx="72000" cy="720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Oval 68">
              <a:extLst>
                <a:ext uri="{FF2B5EF4-FFF2-40B4-BE49-F238E27FC236}">
                  <a16:creationId xmlns:a16="http://schemas.microsoft.com/office/drawing/2014/main" id="{97286B73-8A95-6FAD-962D-E47D8967B5AB}"/>
                </a:ext>
              </a:extLst>
            </p:cNvPr>
            <p:cNvSpPr/>
            <p:nvPr/>
          </p:nvSpPr>
          <p:spPr>
            <a:xfrm>
              <a:off x="5002920" y="2123447"/>
              <a:ext cx="72000" cy="720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Oval 69">
              <a:extLst>
                <a:ext uri="{FF2B5EF4-FFF2-40B4-BE49-F238E27FC236}">
                  <a16:creationId xmlns:a16="http://schemas.microsoft.com/office/drawing/2014/main" id="{47DCA7CE-B101-D844-9874-10BD8EAA94A6}"/>
                </a:ext>
              </a:extLst>
            </p:cNvPr>
            <p:cNvSpPr/>
            <p:nvPr/>
          </p:nvSpPr>
          <p:spPr>
            <a:xfrm>
              <a:off x="5155320" y="2123447"/>
              <a:ext cx="72000" cy="720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a:extLst>
                <a:ext uri="{FF2B5EF4-FFF2-40B4-BE49-F238E27FC236}">
                  <a16:creationId xmlns:a16="http://schemas.microsoft.com/office/drawing/2014/main" id="{0D81F986-2A9A-53FA-F058-EC667E353099}"/>
                </a:ext>
              </a:extLst>
            </p:cNvPr>
            <p:cNvSpPr/>
            <p:nvPr/>
          </p:nvSpPr>
          <p:spPr>
            <a:xfrm>
              <a:off x="5307720" y="2123447"/>
              <a:ext cx="72000" cy="720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Oval 71">
              <a:extLst>
                <a:ext uri="{FF2B5EF4-FFF2-40B4-BE49-F238E27FC236}">
                  <a16:creationId xmlns:a16="http://schemas.microsoft.com/office/drawing/2014/main" id="{9FD25136-8C51-5E07-22D1-CC8B45AA2610}"/>
                </a:ext>
              </a:extLst>
            </p:cNvPr>
            <p:cNvSpPr/>
            <p:nvPr/>
          </p:nvSpPr>
          <p:spPr>
            <a:xfrm>
              <a:off x="3211390" y="2123447"/>
              <a:ext cx="72000" cy="720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Oval 72">
              <a:extLst>
                <a:ext uri="{FF2B5EF4-FFF2-40B4-BE49-F238E27FC236}">
                  <a16:creationId xmlns:a16="http://schemas.microsoft.com/office/drawing/2014/main" id="{20DCFCDD-AC4D-BCD2-47B9-C35695BDCD56}"/>
                </a:ext>
              </a:extLst>
            </p:cNvPr>
            <p:cNvSpPr/>
            <p:nvPr/>
          </p:nvSpPr>
          <p:spPr>
            <a:xfrm>
              <a:off x="4040260" y="2123447"/>
              <a:ext cx="72000" cy="720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Oval 73">
              <a:extLst>
                <a:ext uri="{FF2B5EF4-FFF2-40B4-BE49-F238E27FC236}">
                  <a16:creationId xmlns:a16="http://schemas.microsoft.com/office/drawing/2014/main" id="{A3FB9FCB-F01A-E80A-5076-E2C90CDC3DBE}"/>
                </a:ext>
              </a:extLst>
            </p:cNvPr>
            <p:cNvSpPr/>
            <p:nvPr/>
          </p:nvSpPr>
          <p:spPr>
            <a:xfrm>
              <a:off x="4774320" y="2123447"/>
              <a:ext cx="72000" cy="720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l 74">
              <a:extLst>
                <a:ext uri="{FF2B5EF4-FFF2-40B4-BE49-F238E27FC236}">
                  <a16:creationId xmlns:a16="http://schemas.microsoft.com/office/drawing/2014/main" id="{5EA443C9-93D0-311F-C5E2-CF42B3594ABD}"/>
                </a:ext>
              </a:extLst>
            </p:cNvPr>
            <p:cNvSpPr/>
            <p:nvPr/>
          </p:nvSpPr>
          <p:spPr>
            <a:xfrm>
              <a:off x="2679700" y="1996122"/>
              <a:ext cx="72000" cy="72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75">
              <a:extLst>
                <a:ext uri="{FF2B5EF4-FFF2-40B4-BE49-F238E27FC236}">
                  <a16:creationId xmlns:a16="http://schemas.microsoft.com/office/drawing/2014/main" id="{176C60CC-F90C-30AE-79CA-B6647AC89CE8}"/>
                </a:ext>
              </a:extLst>
            </p:cNvPr>
            <p:cNvSpPr/>
            <p:nvPr/>
          </p:nvSpPr>
          <p:spPr>
            <a:xfrm>
              <a:off x="2832100" y="1996122"/>
              <a:ext cx="72000" cy="72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Oval 76">
              <a:extLst>
                <a:ext uri="{FF2B5EF4-FFF2-40B4-BE49-F238E27FC236}">
                  <a16:creationId xmlns:a16="http://schemas.microsoft.com/office/drawing/2014/main" id="{37D707B9-28FE-9AEB-0B5C-50C967E7CEAE}"/>
                </a:ext>
              </a:extLst>
            </p:cNvPr>
            <p:cNvSpPr/>
            <p:nvPr/>
          </p:nvSpPr>
          <p:spPr>
            <a:xfrm>
              <a:off x="3075940" y="1996122"/>
              <a:ext cx="72000" cy="72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Oval 77">
              <a:extLst>
                <a:ext uri="{FF2B5EF4-FFF2-40B4-BE49-F238E27FC236}">
                  <a16:creationId xmlns:a16="http://schemas.microsoft.com/office/drawing/2014/main" id="{B60BDC31-D0E9-1DFB-CA17-52C9F40A7553}"/>
                </a:ext>
              </a:extLst>
            </p:cNvPr>
            <p:cNvSpPr/>
            <p:nvPr/>
          </p:nvSpPr>
          <p:spPr>
            <a:xfrm>
              <a:off x="3378200" y="1996122"/>
              <a:ext cx="72000" cy="72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Oval 78">
              <a:extLst>
                <a:ext uri="{FF2B5EF4-FFF2-40B4-BE49-F238E27FC236}">
                  <a16:creationId xmlns:a16="http://schemas.microsoft.com/office/drawing/2014/main" id="{61495A5B-917D-A8A2-1197-ECC64359EBF5}"/>
                </a:ext>
              </a:extLst>
            </p:cNvPr>
            <p:cNvSpPr/>
            <p:nvPr/>
          </p:nvSpPr>
          <p:spPr>
            <a:xfrm>
              <a:off x="3683000" y="1996122"/>
              <a:ext cx="72000" cy="72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Oval 79">
              <a:extLst>
                <a:ext uri="{FF2B5EF4-FFF2-40B4-BE49-F238E27FC236}">
                  <a16:creationId xmlns:a16="http://schemas.microsoft.com/office/drawing/2014/main" id="{79B62173-F38E-A1BB-B7AC-2BD7DBF316AE}"/>
                </a:ext>
              </a:extLst>
            </p:cNvPr>
            <p:cNvSpPr/>
            <p:nvPr/>
          </p:nvSpPr>
          <p:spPr>
            <a:xfrm>
              <a:off x="3830320" y="1996122"/>
              <a:ext cx="72000" cy="72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Oval 80">
              <a:extLst>
                <a:ext uri="{FF2B5EF4-FFF2-40B4-BE49-F238E27FC236}">
                  <a16:creationId xmlns:a16="http://schemas.microsoft.com/office/drawing/2014/main" id="{96E38463-9027-25AA-4587-8FB730A7A35E}"/>
                </a:ext>
              </a:extLst>
            </p:cNvPr>
            <p:cNvSpPr/>
            <p:nvPr/>
          </p:nvSpPr>
          <p:spPr>
            <a:xfrm>
              <a:off x="4192660" y="1996122"/>
              <a:ext cx="72000" cy="72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Oval 81">
              <a:extLst>
                <a:ext uri="{FF2B5EF4-FFF2-40B4-BE49-F238E27FC236}">
                  <a16:creationId xmlns:a16="http://schemas.microsoft.com/office/drawing/2014/main" id="{D6CC3791-1C24-3ADD-88E8-91E84DAB35FE}"/>
                </a:ext>
              </a:extLst>
            </p:cNvPr>
            <p:cNvSpPr/>
            <p:nvPr/>
          </p:nvSpPr>
          <p:spPr>
            <a:xfrm>
              <a:off x="4345060" y="1996122"/>
              <a:ext cx="72000" cy="72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Oval 82">
              <a:extLst>
                <a:ext uri="{FF2B5EF4-FFF2-40B4-BE49-F238E27FC236}">
                  <a16:creationId xmlns:a16="http://schemas.microsoft.com/office/drawing/2014/main" id="{1FD56A9D-2AFB-DD72-51B3-879F49347FE5}"/>
                </a:ext>
              </a:extLst>
            </p:cNvPr>
            <p:cNvSpPr/>
            <p:nvPr/>
          </p:nvSpPr>
          <p:spPr>
            <a:xfrm>
              <a:off x="4517780" y="1996122"/>
              <a:ext cx="72000" cy="72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Oval 83">
              <a:extLst>
                <a:ext uri="{FF2B5EF4-FFF2-40B4-BE49-F238E27FC236}">
                  <a16:creationId xmlns:a16="http://schemas.microsoft.com/office/drawing/2014/main" id="{D52C3028-DB60-CE59-1C3D-71ADA3D2A5BD}"/>
                </a:ext>
              </a:extLst>
            </p:cNvPr>
            <p:cNvSpPr/>
            <p:nvPr/>
          </p:nvSpPr>
          <p:spPr>
            <a:xfrm>
              <a:off x="4923740" y="1996122"/>
              <a:ext cx="72000" cy="72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Oval 84">
              <a:extLst>
                <a:ext uri="{FF2B5EF4-FFF2-40B4-BE49-F238E27FC236}">
                  <a16:creationId xmlns:a16="http://schemas.microsoft.com/office/drawing/2014/main" id="{FA308212-EF11-A152-B71B-9C37F42D8103}"/>
                </a:ext>
              </a:extLst>
            </p:cNvPr>
            <p:cNvSpPr/>
            <p:nvPr/>
          </p:nvSpPr>
          <p:spPr>
            <a:xfrm>
              <a:off x="5145160" y="1996122"/>
              <a:ext cx="72000" cy="72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Oval 85">
              <a:extLst>
                <a:ext uri="{FF2B5EF4-FFF2-40B4-BE49-F238E27FC236}">
                  <a16:creationId xmlns:a16="http://schemas.microsoft.com/office/drawing/2014/main" id="{2D43231F-11A3-DCEE-0690-46016AA6B217}"/>
                </a:ext>
              </a:extLst>
            </p:cNvPr>
            <p:cNvSpPr/>
            <p:nvPr/>
          </p:nvSpPr>
          <p:spPr>
            <a:xfrm>
              <a:off x="5348360" y="1996122"/>
              <a:ext cx="72000" cy="72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Oval 86">
              <a:extLst>
                <a:ext uri="{FF2B5EF4-FFF2-40B4-BE49-F238E27FC236}">
                  <a16:creationId xmlns:a16="http://schemas.microsoft.com/office/drawing/2014/main" id="{D8F9FFFF-8ADE-FBE8-86EB-FCD8A6D5C4CC}"/>
                </a:ext>
              </a:extLst>
            </p:cNvPr>
            <p:cNvSpPr/>
            <p:nvPr/>
          </p:nvSpPr>
          <p:spPr>
            <a:xfrm>
              <a:off x="3244410" y="1996122"/>
              <a:ext cx="72000" cy="72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Oval 87">
              <a:extLst>
                <a:ext uri="{FF2B5EF4-FFF2-40B4-BE49-F238E27FC236}">
                  <a16:creationId xmlns:a16="http://schemas.microsoft.com/office/drawing/2014/main" id="{E746CE02-CA8B-A6D6-9ADE-1BA5734E8484}"/>
                </a:ext>
              </a:extLst>
            </p:cNvPr>
            <p:cNvSpPr/>
            <p:nvPr/>
          </p:nvSpPr>
          <p:spPr>
            <a:xfrm>
              <a:off x="3964060" y="1996122"/>
              <a:ext cx="72000" cy="72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Oval 88">
              <a:extLst>
                <a:ext uri="{FF2B5EF4-FFF2-40B4-BE49-F238E27FC236}">
                  <a16:creationId xmlns:a16="http://schemas.microsoft.com/office/drawing/2014/main" id="{CBAB91CA-2D76-315D-B8BD-096BFB596D58}"/>
                </a:ext>
              </a:extLst>
            </p:cNvPr>
            <p:cNvSpPr/>
            <p:nvPr/>
          </p:nvSpPr>
          <p:spPr>
            <a:xfrm>
              <a:off x="4728600" y="1996122"/>
              <a:ext cx="72000" cy="72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Oval 89">
              <a:extLst>
                <a:ext uri="{FF2B5EF4-FFF2-40B4-BE49-F238E27FC236}">
                  <a16:creationId xmlns:a16="http://schemas.microsoft.com/office/drawing/2014/main" id="{DE5BB43E-97F4-BD1E-6856-C25C0F6D8B77}"/>
                </a:ext>
              </a:extLst>
            </p:cNvPr>
            <p:cNvSpPr/>
            <p:nvPr/>
          </p:nvSpPr>
          <p:spPr>
            <a:xfrm>
              <a:off x="2736900" y="1868028"/>
              <a:ext cx="72000" cy="7200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Oval 90">
              <a:extLst>
                <a:ext uri="{FF2B5EF4-FFF2-40B4-BE49-F238E27FC236}">
                  <a16:creationId xmlns:a16="http://schemas.microsoft.com/office/drawing/2014/main" id="{61D7C85F-8722-4B06-968E-3816C0B75CE4}"/>
                </a:ext>
              </a:extLst>
            </p:cNvPr>
            <p:cNvSpPr/>
            <p:nvPr/>
          </p:nvSpPr>
          <p:spPr>
            <a:xfrm>
              <a:off x="2896920" y="1868028"/>
              <a:ext cx="72000" cy="7200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Oval 91">
              <a:extLst>
                <a:ext uri="{FF2B5EF4-FFF2-40B4-BE49-F238E27FC236}">
                  <a16:creationId xmlns:a16="http://schemas.microsoft.com/office/drawing/2014/main" id="{5E351B98-8695-F704-C84F-097C3CD59CB4}"/>
                </a:ext>
              </a:extLst>
            </p:cNvPr>
            <p:cNvSpPr/>
            <p:nvPr/>
          </p:nvSpPr>
          <p:spPr>
            <a:xfrm>
              <a:off x="3100120" y="1868028"/>
              <a:ext cx="72000" cy="7200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Oval 92">
              <a:extLst>
                <a:ext uri="{FF2B5EF4-FFF2-40B4-BE49-F238E27FC236}">
                  <a16:creationId xmlns:a16="http://schemas.microsoft.com/office/drawing/2014/main" id="{893E5ECB-EF47-937A-CC94-A9858E78DC6F}"/>
                </a:ext>
              </a:extLst>
            </p:cNvPr>
            <p:cNvSpPr/>
            <p:nvPr/>
          </p:nvSpPr>
          <p:spPr>
            <a:xfrm>
              <a:off x="3265220" y="1868028"/>
              <a:ext cx="72000" cy="7200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Oval 93">
              <a:extLst>
                <a:ext uri="{FF2B5EF4-FFF2-40B4-BE49-F238E27FC236}">
                  <a16:creationId xmlns:a16="http://schemas.microsoft.com/office/drawing/2014/main" id="{07DDDA19-48FB-01CD-8DCE-0FFF0CA2698C}"/>
                </a:ext>
              </a:extLst>
            </p:cNvPr>
            <p:cNvSpPr/>
            <p:nvPr/>
          </p:nvSpPr>
          <p:spPr>
            <a:xfrm>
              <a:off x="3714800" y="1868028"/>
              <a:ext cx="72000" cy="7200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Oval 94">
              <a:extLst>
                <a:ext uri="{FF2B5EF4-FFF2-40B4-BE49-F238E27FC236}">
                  <a16:creationId xmlns:a16="http://schemas.microsoft.com/office/drawing/2014/main" id="{6BD929FD-839A-088C-77AF-7BCAFC8B0FC2}"/>
                </a:ext>
              </a:extLst>
            </p:cNvPr>
            <p:cNvSpPr/>
            <p:nvPr/>
          </p:nvSpPr>
          <p:spPr>
            <a:xfrm>
              <a:off x="3859580" y="1868028"/>
              <a:ext cx="72000" cy="7200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Oval 95">
              <a:extLst>
                <a:ext uri="{FF2B5EF4-FFF2-40B4-BE49-F238E27FC236}">
                  <a16:creationId xmlns:a16="http://schemas.microsoft.com/office/drawing/2014/main" id="{2A4E22B3-58CF-3E33-D597-F8F8B3CFE130}"/>
                </a:ext>
              </a:extLst>
            </p:cNvPr>
            <p:cNvSpPr/>
            <p:nvPr/>
          </p:nvSpPr>
          <p:spPr>
            <a:xfrm>
              <a:off x="3988240" y="1868028"/>
              <a:ext cx="72000" cy="7200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Oval 96">
              <a:extLst>
                <a:ext uri="{FF2B5EF4-FFF2-40B4-BE49-F238E27FC236}">
                  <a16:creationId xmlns:a16="http://schemas.microsoft.com/office/drawing/2014/main" id="{E62ECA33-2BCA-4760-7635-938772F46F44}"/>
                </a:ext>
              </a:extLst>
            </p:cNvPr>
            <p:cNvSpPr/>
            <p:nvPr/>
          </p:nvSpPr>
          <p:spPr>
            <a:xfrm>
              <a:off x="4374320" y="1868028"/>
              <a:ext cx="72000" cy="7200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Oval 97">
              <a:extLst>
                <a:ext uri="{FF2B5EF4-FFF2-40B4-BE49-F238E27FC236}">
                  <a16:creationId xmlns:a16="http://schemas.microsoft.com/office/drawing/2014/main" id="{2BC22E2D-B04B-8395-97D3-6DEB4CA909AF}"/>
                </a:ext>
              </a:extLst>
            </p:cNvPr>
            <p:cNvSpPr/>
            <p:nvPr/>
          </p:nvSpPr>
          <p:spPr>
            <a:xfrm>
              <a:off x="4602920" y="1868028"/>
              <a:ext cx="72000" cy="7200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Oval 98">
              <a:extLst>
                <a:ext uri="{FF2B5EF4-FFF2-40B4-BE49-F238E27FC236}">
                  <a16:creationId xmlns:a16="http://schemas.microsoft.com/office/drawing/2014/main" id="{EAB26A95-5C01-A929-B7FB-35CF047BE04D}"/>
                </a:ext>
              </a:extLst>
            </p:cNvPr>
            <p:cNvSpPr/>
            <p:nvPr/>
          </p:nvSpPr>
          <p:spPr>
            <a:xfrm>
              <a:off x="4856480" y="1868028"/>
              <a:ext cx="72000" cy="7200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Oval 99">
              <a:extLst>
                <a:ext uri="{FF2B5EF4-FFF2-40B4-BE49-F238E27FC236}">
                  <a16:creationId xmlns:a16="http://schemas.microsoft.com/office/drawing/2014/main" id="{E3E4EFEF-2A7E-F2D7-7FCC-3BC6A05FE7D5}"/>
                </a:ext>
              </a:extLst>
            </p:cNvPr>
            <p:cNvSpPr/>
            <p:nvPr/>
          </p:nvSpPr>
          <p:spPr>
            <a:xfrm>
              <a:off x="5166800" y="1868028"/>
              <a:ext cx="72000" cy="7200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Oval 100">
              <a:extLst>
                <a:ext uri="{FF2B5EF4-FFF2-40B4-BE49-F238E27FC236}">
                  <a16:creationId xmlns:a16="http://schemas.microsoft.com/office/drawing/2014/main" id="{FB8D54BA-B940-BC54-A79B-B6DF9C523374}"/>
                </a:ext>
              </a:extLst>
            </p:cNvPr>
            <p:cNvSpPr/>
            <p:nvPr/>
          </p:nvSpPr>
          <p:spPr>
            <a:xfrm>
              <a:off x="5258240" y="1868028"/>
              <a:ext cx="72000" cy="7200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Oval 101">
              <a:extLst>
                <a:ext uri="{FF2B5EF4-FFF2-40B4-BE49-F238E27FC236}">
                  <a16:creationId xmlns:a16="http://schemas.microsoft.com/office/drawing/2014/main" id="{98237374-3B37-0F5A-D2F5-6969E156BC43}"/>
                </a:ext>
              </a:extLst>
            </p:cNvPr>
            <p:cNvSpPr/>
            <p:nvPr/>
          </p:nvSpPr>
          <p:spPr>
            <a:xfrm>
              <a:off x="3145400" y="1868028"/>
              <a:ext cx="72000" cy="7200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Oval 102">
              <a:extLst>
                <a:ext uri="{FF2B5EF4-FFF2-40B4-BE49-F238E27FC236}">
                  <a16:creationId xmlns:a16="http://schemas.microsoft.com/office/drawing/2014/main" id="{6BABBA6B-D3E9-85BE-15ED-E88832425BDD}"/>
                </a:ext>
              </a:extLst>
            </p:cNvPr>
            <p:cNvSpPr/>
            <p:nvPr/>
          </p:nvSpPr>
          <p:spPr>
            <a:xfrm>
              <a:off x="3917120" y="1868028"/>
              <a:ext cx="72000" cy="7200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Oval 103">
              <a:extLst>
                <a:ext uri="{FF2B5EF4-FFF2-40B4-BE49-F238E27FC236}">
                  <a16:creationId xmlns:a16="http://schemas.microsoft.com/office/drawing/2014/main" id="{FC45A64F-CF50-57D2-5551-41482F434364}"/>
                </a:ext>
              </a:extLst>
            </p:cNvPr>
            <p:cNvSpPr/>
            <p:nvPr/>
          </p:nvSpPr>
          <p:spPr>
            <a:xfrm>
              <a:off x="4651180" y="1868028"/>
              <a:ext cx="72000" cy="7200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Oval 104">
              <a:extLst>
                <a:ext uri="{FF2B5EF4-FFF2-40B4-BE49-F238E27FC236}">
                  <a16:creationId xmlns:a16="http://schemas.microsoft.com/office/drawing/2014/main" id="{60EA6811-C2B3-1297-E274-3ACD0F0B5356}"/>
                </a:ext>
              </a:extLst>
            </p:cNvPr>
            <p:cNvSpPr/>
            <p:nvPr/>
          </p:nvSpPr>
          <p:spPr>
            <a:xfrm>
              <a:off x="3310940" y="1868028"/>
              <a:ext cx="72000" cy="7200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Oval 105">
              <a:extLst>
                <a:ext uri="{FF2B5EF4-FFF2-40B4-BE49-F238E27FC236}">
                  <a16:creationId xmlns:a16="http://schemas.microsoft.com/office/drawing/2014/main" id="{AB9D8CF8-FCAF-BC13-DD05-47AB031C6698}"/>
                </a:ext>
              </a:extLst>
            </p:cNvPr>
            <p:cNvSpPr/>
            <p:nvPr/>
          </p:nvSpPr>
          <p:spPr>
            <a:xfrm>
              <a:off x="4082660" y="1868028"/>
              <a:ext cx="72000" cy="7200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7" name="TextBox 106">
            <a:extLst>
              <a:ext uri="{FF2B5EF4-FFF2-40B4-BE49-F238E27FC236}">
                <a16:creationId xmlns:a16="http://schemas.microsoft.com/office/drawing/2014/main" id="{1AA556DF-850F-4E60-174E-9C1DF3D4457F}"/>
              </a:ext>
            </a:extLst>
          </p:cNvPr>
          <p:cNvSpPr txBox="1"/>
          <p:nvPr/>
        </p:nvSpPr>
        <p:spPr>
          <a:xfrm>
            <a:off x="388501" y="2583989"/>
            <a:ext cx="2475293" cy="646331"/>
          </a:xfrm>
          <a:prstGeom prst="rect">
            <a:avLst/>
          </a:prstGeom>
          <a:noFill/>
        </p:spPr>
        <p:txBody>
          <a:bodyPr wrap="none" rtlCol="0">
            <a:spAutoFit/>
          </a:bodyPr>
          <a:lstStyle/>
          <a:p>
            <a:pPr algn="l"/>
            <a:r>
              <a:rPr lang="en-GB" b="1" dirty="0"/>
              <a:t>Collocation points </a:t>
            </a:r>
          </a:p>
          <a:p>
            <a:pPr algn="l"/>
            <a:r>
              <a:rPr lang="en-GB" dirty="0"/>
              <a:t>(one </a:t>
            </a:r>
            <a:r>
              <a:rPr lang="en-GB" dirty="0" err="1"/>
              <a:t>color</a:t>
            </a:r>
            <a:r>
              <a:rPr lang="en-GB" dirty="0"/>
              <a:t> one iteration)</a:t>
            </a:r>
          </a:p>
        </p:txBody>
      </p:sp>
      <p:grpSp>
        <p:nvGrpSpPr>
          <p:cNvPr id="108" name="Group 107">
            <a:extLst>
              <a:ext uri="{FF2B5EF4-FFF2-40B4-BE49-F238E27FC236}">
                <a16:creationId xmlns:a16="http://schemas.microsoft.com/office/drawing/2014/main" id="{FE012280-86D9-42D3-C90F-C02F1EC4A4E7}"/>
              </a:ext>
            </a:extLst>
          </p:cNvPr>
          <p:cNvGrpSpPr/>
          <p:nvPr/>
        </p:nvGrpSpPr>
        <p:grpSpPr>
          <a:xfrm>
            <a:off x="388501" y="5251523"/>
            <a:ext cx="3127278" cy="470088"/>
            <a:chOff x="2595614" y="3361697"/>
            <a:chExt cx="3127278" cy="470088"/>
          </a:xfrm>
        </p:grpSpPr>
        <p:cxnSp>
          <p:nvCxnSpPr>
            <p:cNvPr id="109" name="Straight Arrow Connector 108">
              <a:extLst>
                <a:ext uri="{FF2B5EF4-FFF2-40B4-BE49-F238E27FC236}">
                  <a16:creationId xmlns:a16="http://schemas.microsoft.com/office/drawing/2014/main" id="{8857E6A5-EA53-7E1E-4D5B-C0532E7D410A}"/>
                </a:ext>
              </a:extLst>
            </p:cNvPr>
            <p:cNvCxnSpPr>
              <a:cxnSpLocks/>
            </p:cNvCxnSpPr>
            <p:nvPr/>
          </p:nvCxnSpPr>
          <p:spPr>
            <a:xfrm>
              <a:off x="2595614" y="3547538"/>
              <a:ext cx="2983777"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10" name="TextBox 109">
                  <a:extLst>
                    <a:ext uri="{FF2B5EF4-FFF2-40B4-BE49-F238E27FC236}">
                      <a16:creationId xmlns:a16="http://schemas.microsoft.com/office/drawing/2014/main" id="{8A073816-38F0-AF35-A272-EACDFEEB0A5D}"/>
                    </a:ext>
                  </a:extLst>
                </p:cNvPr>
                <p:cNvSpPr txBox="1"/>
                <p:nvPr/>
              </p:nvSpPr>
              <p:spPr>
                <a:xfrm>
                  <a:off x="5579391" y="3554786"/>
                  <a:ext cx="14350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𝑡</m:t>
                        </m:r>
                      </m:oMath>
                    </m:oMathPara>
                  </a14:m>
                  <a:endParaRPr lang="en-GB" dirty="0"/>
                </a:p>
              </p:txBody>
            </p:sp>
          </mc:Choice>
          <mc:Fallback xmlns="">
            <p:sp>
              <p:nvSpPr>
                <p:cNvPr id="284" name="TextBox 283">
                  <a:extLst>
                    <a:ext uri="{FF2B5EF4-FFF2-40B4-BE49-F238E27FC236}">
                      <a16:creationId xmlns:a16="http://schemas.microsoft.com/office/drawing/2014/main" id="{CBB2D81B-747F-3C7D-669C-DCD30A0FE08F}"/>
                    </a:ext>
                  </a:extLst>
                </p:cNvPr>
                <p:cNvSpPr txBox="1">
                  <a:spLocks noRot="1" noChangeAspect="1" noMove="1" noResize="1" noEditPoints="1" noAdjustHandles="1" noChangeArrowheads="1" noChangeShapeType="1" noTextEdit="1"/>
                </p:cNvSpPr>
                <p:nvPr/>
              </p:nvSpPr>
              <p:spPr>
                <a:xfrm>
                  <a:off x="5579391" y="3554786"/>
                  <a:ext cx="143501" cy="276999"/>
                </a:xfrm>
                <a:prstGeom prst="rect">
                  <a:avLst/>
                </a:prstGeom>
                <a:blipFill>
                  <a:blip r:embed="rId13"/>
                  <a:stretch>
                    <a:fillRect l="-39130" r="-34783" b="-4348"/>
                  </a:stretch>
                </a:blipFill>
              </p:spPr>
              <p:txBody>
                <a:bodyPr/>
                <a:lstStyle/>
                <a:p>
                  <a:r>
                    <a:rPr lang="en-GB">
                      <a:noFill/>
                    </a:rPr>
                    <a:t> </a:t>
                  </a:r>
                </a:p>
              </p:txBody>
            </p:sp>
          </mc:Fallback>
        </mc:AlternateContent>
        <p:sp>
          <p:nvSpPr>
            <p:cNvPr id="111" name="Oval 110">
              <a:extLst>
                <a:ext uri="{FF2B5EF4-FFF2-40B4-BE49-F238E27FC236}">
                  <a16:creationId xmlns:a16="http://schemas.microsoft.com/office/drawing/2014/main" id="{105FE174-C631-A745-C85A-8D34AAAE2549}"/>
                </a:ext>
              </a:extLst>
            </p:cNvPr>
            <p:cNvSpPr/>
            <p:nvPr/>
          </p:nvSpPr>
          <p:spPr>
            <a:xfrm>
              <a:off x="2649220" y="3364887"/>
              <a:ext cx="72000" cy="72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Oval 111">
              <a:extLst>
                <a:ext uri="{FF2B5EF4-FFF2-40B4-BE49-F238E27FC236}">
                  <a16:creationId xmlns:a16="http://schemas.microsoft.com/office/drawing/2014/main" id="{37B8DB93-494E-2EFE-F9D8-756ADE28770F}"/>
                </a:ext>
              </a:extLst>
            </p:cNvPr>
            <p:cNvSpPr/>
            <p:nvPr/>
          </p:nvSpPr>
          <p:spPr>
            <a:xfrm>
              <a:off x="2801620" y="3364887"/>
              <a:ext cx="72000" cy="72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Oval 112">
              <a:extLst>
                <a:ext uri="{FF2B5EF4-FFF2-40B4-BE49-F238E27FC236}">
                  <a16:creationId xmlns:a16="http://schemas.microsoft.com/office/drawing/2014/main" id="{704E2D8E-9361-94A2-BAC3-D7EFC9F2B322}"/>
                </a:ext>
              </a:extLst>
            </p:cNvPr>
            <p:cNvSpPr/>
            <p:nvPr/>
          </p:nvSpPr>
          <p:spPr>
            <a:xfrm>
              <a:off x="2954020" y="3364887"/>
              <a:ext cx="72000" cy="72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Oval 113">
              <a:extLst>
                <a:ext uri="{FF2B5EF4-FFF2-40B4-BE49-F238E27FC236}">
                  <a16:creationId xmlns:a16="http://schemas.microsoft.com/office/drawing/2014/main" id="{0EBC88CD-D9EA-D66F-D893-558D6E4DB21B}"/>
                </a:ext>
              </a:extLst>
            </p:cNvPr>
            <p:cNvSpPr/>
            <p:nvPr/>
          </p:nvSpPr>
          <p:spPr>
            <a:xfrm>
              <a:off x="3467100" y="3364887"/>
              <a:ext cx="72000" cy="72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Oval 114">
              <a:extLst>
                <a:ext uri="{FF2B5EF4-FFF2-40B4-BE49-F238E27FC236}">
                  <a16:creationId xmlns:a16="http://schemas.microsoft.com/office/drawing/2014/main" id="{AABAF8A5-D863-8359-D246-88288622348D}"/>
                </a:ext>
              </a:extLst>
            </p:cNvPr>
            <p:cNvSpPr/>
            <p:nvPr/>
          </p:nvSpPr>
          <p:spPr>
            <a:xfrm>
              <a:off x="3619500" y="3364887"/>
              <a:ext cx="72000" cy="72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Oval 115">
              <a:extLst>
                <a:ext uri="{FF2B5EF4-FFF2-40B4-BE49-F238E27FC236}">
                  <a16:creationId xmlns:a16="http://schemas.microsoft.com/office/drawing/2014/main" id="{C76FA7DC-5795-54B2-6CC9-6ADD17DC9380}"/>
                </a:ext>
              </a:extLst>
            </p:cNvPr>
            <p:cNvSpPr/>
            <p:nvPr/>
          </p:nvSpPr>
          <p:spPr>
            <a:xfrm>
              <a:off x="3771900" y="3364887"/>
              <a:ext cx="72000" cy="72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Oval 116">
              <a:extLst>
                <a:ext uri="{FF2B5EF4-FFF2-40B4-BE49-F238E27FC236}">
                  <a16:creationId xmlns:a16="http://schemas.microsoft.com/office/drawing/2014/main" id="{79910C77-E41A-37F1-101A-BD0C889BF173}"/>
                </a:ext>
              </a:extLst>
            </p:cNvPr>
            <p:cNvSpPr/>
            <p:nvPr/>
          </p:nvSpPr>
          <p:spPr>
            <a:xfrm>
              <a:off x="4281560" y="3364887"/>
              <a:ext cx="72000" cy="72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 name="Oval 117">
              <a:extLst>
                <a:ext uri="{FF2B5EF4-FFF2-40B4-BE49-F238E27FC236}">
                  <a16:creationId xmlns:a16="http://schemas.microsoft.com/office/drawing/2014/main" id="{AADE9819-E59F-7A44-9F70-4D1FF8AA9377}"/>
                </a:ext>
              </a:extLst>
            </p:cNvPr>
            <p:cNvSpPr/>
            <p:nvPr/>
          </p:nvSpPr>
          <p:spPr>
            <a:xfrm>
              <a:off x="4433960" y="3364887"/>
              <a:ext cx="72000" cy="72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Oval 118">
              <a:extLst>
                <a:ext uri="{FF2B5EF4-FFF2-40B4-BE49-F238E27FC236}">
                  <a16:creationId xmlns:a16="http://schemas.microsoft.com/office/drawing/2014/main" id="{69C56F5D-01E1-951E-E457-BECCA7C9BD84}"/>
                </a:ext>
              </a:extLst>
            </p:cNvPr>
            <p:cNvSpPr/>
            <p:nvPr/>
          </p:nvSpPr>
          <p:spPr>
            <a:xfrm>
              <a:off x="4586360" y="3364887"/>
              <a:ext cx="72000" cy="72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Oval 119">
              <a:extLst>
                <a:ext uri="{FF2B5EF4-FFF2-40B4-BE49-F238E27FC236}">
                  <a16:creationId xmlns:a16="http://schemas.microsoft.com/office/drawing/2014/main" id="{8564D51D-6D88-7B71-7926-C1C8DB0EB6A6}"/>
                </a:ext>
              </a:extLst>
            </p:cNvPr>
            <p:cNvSpPr/>
            <p:nvPr/>
          </p:nvSpPr>
          <p:spPr>
            <a:xfrm>
              <a:off x="5074040" y="3364887"/>
              <a:ext cx="72000" cy="72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Oval 120">
              <a:extLst>
                <a:ext uri="{FF2B5EF4-FFF2-40B4-BE49-F238E27FC236}">
                  <a16:creationId xmlns:a16="http://schemas.microsoft.com/office/drawing/2014/main" id="{C07060BE-AF49-D8F3-80B6-1D3544670D1A}"/>
                </a:ext>
              </a:extLst>
            </p:cNvPr>
            <p:cNvSpPr/>
            <p:nvPr/>
          </p:nvSpPr>
          <p:spPr>
            <a:xfrm>
              <a:off x="5226440" y="3364887"/>
              <a:ext cx="72000" cy="72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Oval 121">
              <a:extLst>
                <a:ext uri="{FF2B5EF4-FFF2-40B4-BE49-F238E27FC236}">
                  <a16:creationId xmlns:a16="http://schemas.microsoft.com/office/drawing/2014/main" id="{AC0179ED-0E6E-38EF-CCF9-B6C9EED52C1C}"/>
                </a:ext>
              </a:extLst>
            </p:cNvPr>
            <p:cNvSpPr/>
            <p:nvPr/>
          </p:nvSpPr>
          <p:spPr>
            <a:xfrm>
              <a:off x="5378840" y="3364887"/>
              <a:ext cx="72000" cy="72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Oval 122">
              <a:extLst>
                <a:ext uri="{FF2B5EF4-FFF2-40B4-BE49-F238E27FC236}">
                  <a16:creationId xmlns:a16="http://schemas.microsoft.com/office/drawing/2014/main" id="{DF8EA24F-825A-2FD0-80D9-2C87FE963D29}"/>
                </a:ext>
              </a:extLst>
            </p:cNvPr>
            <p:cNvSpPr/>
            <p:nvPr/>
          </p:nvSpPr>
          <p:spPr>
            <a:xfrm>
              <a:off x="3208850" y="3364887"/>
              <a:ext cx="72000" cy="72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Oval 123">
              <a:extLst>
                <a:ext uri="{FF2B5EF4-FFF2-40B4-BE49-F238E27FC236}">
                  <a16:creationId xmlns:a16="http://schemas.microsoft.com/office/drawing/2014/main" id="{E2227A7E-D932-05CB-FB7B-665C1F796BAD}"/>
                </a:ext>
              </a:extLst>
            </p:cNvPr>
            <p:cNvSpPr/>
            <p:nvPr/>
          </p:nvSpPr>
          <p:spPr>
            <a:xfrm>
              <a:off x="4037720" y="3364887"/>
              <a:ext cx="72000" cy="72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 name="Oval 124">
              <a:extLst>
                <a:ext uri="{FF2B5EF4-FFF2-40B4-BE49-F238E27FC236}">
                  <a16:creationId xmlns:a16="http://schemas.microsoft.com/office/drawing/2014/main" id="{537810A0-52DE-2DE7-A91F-7A762E0EEF6A}"/>
                </a:ext>
              </a:extLst>
            </p:cNvPr>
            <p:cNvSpPr/>
            <p:nvPr/>
          </p:nvSpPr>
          <p:spPr>
            <a:xfrm>
              <a:off x="4830200" y="3364887"/>
              <a:ext cx="72000" cy="72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Oval 125">
              <a:extLst>
                <a:ext uri="{FF2B5EF4-FFF2-40B4-BE49-F238E27FC236}">
                  <a16:creationId xmlns:a16="http://schemas.microsoft.com/office/drawing/2014/main" id="{5F147D97-200E-8629-5132-143166CEF6D9}"/>
                </a:ext>
              </a:extLst>
            </p:cNvPr>
            <p:cNvSpPr/>
            <p:nvPr/>
          </p:nvSpPr>
          <p:spPr>
            <a:xfrm>
              <a:off x="2717800" y="3362022"/>
              <a:ext cx="72000" cy="7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Oval 126">
              <a:extLst>
                <a:ext uri="{FF2B5EF4-FFF2-40B4-BE49-F238E27FC236}">
                  <a16:creationId xmlns:a16="http://schemas.microsoft.com/office/drawing/2014/main" id="{F56DCEDF-963E-81EC-93F9-A2FB3983E66B}"/>
                </a:ext>
              </a:extLst>
            </p:cNvPr>
            <p:cNvSpPr/>
            <p:nvPr/>
          </p:nvSpPr>
          <p:spPr>
            <a:xfrm>
              <a:off x="2870200" y="3362022"/>
              <a:ext cx="72000" cy="7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 name="Oval 127">
              <a:extLst>
                <a:ext uri="{FF2B5EF4-FFF2-40B4-BE49-F238E27FC236}">
                  <a16:creationId xmlns:a16="http://schemas.microsoft.com/office/drawing/2014/main" id="{D78A9FBE-3FD3-78E0-C23D-E239B094B6BE}"/>
                </a:ext>
              </a:extLst>
            </p:cNvPr>
            <p:cNvSpPr/>
            <p:nvPr/>
          </p:nvSpPr>
          <p:spPr>
            <a:xfrm>
              <a:off x="3073400" y="3362022"/>
              <a:ext cx="72000" cy="7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9" name="Oval 128">
              <a:extLst>
                <a:ext uri="{FF2B5EF4-FFF2-40B4-BE49-F238E27FC236}">
                  <a16:creationId xmlns:a16="http://schemas.microsoft.com/office/drawing/2014/main" id="{2A04283B-6EA5-032E-5A40-4362122C6ED6}"/>
                </a:ext>
              </a:extLst>
            </p:cNvPr>
            <p:cNvSpPr/>
            <p:nvPr/>
          </p:nvSpPr>
          <p:spPr>
            <a:xfrm>
              <a:off x="3395980" y="3362022"/>
              <a:ext cx="72000" cy="7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Oval 129">
              <a:extLst>
                <a:ext uri="{FF2B5EF4-FFF2-40B4-BE49-F238E27FC236}">
                  <a16:creationId xmlns:a16="http://schemas.microsoft.com/office/drawing/2014/main" id="{D277B731-E252-DCA8-4DF8-82983A35C25C}"/>
                </a:ext>
              </a:extLst>
            </p:cNvPr>
            <p:cNvSpPr/>
            <p:nvPr/>
          </p:nvSpPr>
          <p:spPr>
            <a:xfrm>
              <a:off x="3548380" y="3362022"/>
              <a:ext cx="72000" cy="7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Oval 130">
              <a:extLst>
                <a:ext uri="{FF2B5EF4-FFF2-40B4-BE49-F238E27FC236}">
                  <a16:creationId xmlns:a16="http://schemas.microsoft.com/office/drawing/2014/main" id="{CAAE849A-8FC7-4DB0-9925-1E127F303DC7}"/>
                </a:ext>
              </a:extLst>
            </p:cNvPr>
            <p:cNvSpPr/>
            <p:nvPr/>
          </p:nvSpPr>
          <p:spPr>
            <a:xfrm>
              <a:off x="3695700" y="3362022"/>
              <a:ext cx="72000" cy="7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Oval 131">
              <a:extLst>
                <a:ext uri="{FF2B5EF4-FFF2-40B4-BE49-F238E27FC236}">
                  <a16:creationId xmlns:a16="http://schemas.microsoft.com/office/drawing/2014/main" id="{B1694322-9DC7-1B7C-518B-323A428DFB63}"/>
                </a:ext>
              </a:extLst>
            </p:cNvPr>
            <p:cNvSpPr/>
            <p:nvPr/>
          </p:nvSpPr>
          <p:spPr>
            <a:xfrm>
              <a:off x="4164720" y="3362022"/>
              <a:ext cx="72000" cy="7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Oval 132">
              <a:extLst>
                <a:ext uri="{FF2B5EF4-FFF2-40B4-BE49-F238E27FC236}">
                  <a16:creationId xmlns:a16="http://schemas.microsoft.com/office/drawing/2014/main" id="{184FE093-2C19-3A01-27B4-F82422EAA588}"/>
                </a:ext>
              </a:extLst>
            </p:cNvPr>
            <p:cNvSpPr/>
            <p:nvPr/>
          </p:nvSpPr>
          <p:spPr>
            <a:xfrm>
              <a:off x="4317120" y="3362022"/>
              <a:ext cx="72000" cy="7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Oval 133">
              <a:extLst>
                <a:ext uri="{FF2B5EF4-FFF2-40B4-BE49-F238E27FC236}">
                  <a16:creationId xmlns:a16="http://schemas.microsoft.com/office/drawing/2014/main" id="{2EA0891A-39BA-1044-6A05-B2AD4BB6E966}"/>
                </a:ext>
              </a:extLst>
            </p:cNvPr>
            <p:cNvSpPr/>
            <p:nvPr/>
          </p:nvSpPr>
          <p:spPr>
            <a:xfrm>
              <a:off x="4482220" y="3362022"/>
              <a:ext cx="72000" cy="7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Oval 134">
              <a:extLst>
                <a:ext uri="{FF2B5EF4-FFF2-40B4-BE49-F238E27FC236}">
                  <a16:creationId xmlns:a16="http://schemas.microsoft.com/office/drawing/2014/main" id="{B4E6C530-5F4F-765D-BA2C-50162ACC8842}"/>
                </a:ext>
              </a:extLst>
            </p:cNvPr>
            <p:cNvSpPr/>
            <p:nvPr/>
          </p:nvSpPr>
          <p:spPr>
            <a:xfrm>
              <a:off x="4941960" y="3362022"/>
              <a:ext cx="72000" cy="7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Oval 135">
              <a:extLst>
                <a:ext uri="{FF2B5EF4-FFF2-40B4-BE49-F238E27FC236}">
                  <a16:creationId xmlns:a16="http://schemas.microsoft.com/office/drawing/2014/main" id="{4DDD3516-56C5-F564-7A26-4E841BA4FEA8}"/>
                </a:ext>
              </a:extLst>
            </p:cNvPr>
            <p:cNvSpPr/>
            <p:nvPr/>
          </p:nvSpPr>
          <p:spPr>
            <a:xfrm>
              <a:off x="5094360" y="3362022"/>
              <a:ext cx="72000" cy="7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Oval 136">
              <a:extLst>
                <a:ext uri="{FF2B5EF4-FFF2-40B4-BE49-F238E27FC236}">
                  <a16:creationId xmlns:a16="http://schemas.microsoft.com/office/drawing/2014/main" id="{D54697C1-A507-A2AC-CEC1-0AAA95D1E1F5}"/>
                </a:ext>
              </a:extLst>
            </p:cNvPr>
            <p:cNvSpPr/>
            <p:nvPr/>
          </p:nvSpPr>
          <p:spPr>
            <a:xfrm>
              <a:off x="5378840" y="3362022"/>
              <a:ext cx="72000" cy="7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Oval 137">
              <a:extLst>
                <a:ext uri="{FF2B5EF4-FFF2-40B4-BE49-F238E27FC236}">
                  <a16:creationId xmlns:a16="http://schemas.microsoft.com/office/drawing/2014/main" id="{1D065391-56BD-D8C2-45FE-58D5F94D76A6}"/>
                </a:ext>
              </a:extLst>
            </p:cNvPr>
            <p:cNvSpPr/>
            <p:nvPr/>
          </p:nvSpPr>
          <p:spPr>
            <a:xfrm>
              <a:off x="3208850" y="3362022"/>
              <a:ext cx="72000" cy="7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Oval 138">
              <a:extLst>
                <a:ext uri="{FF2B5EF4-FFF2-40B4-BE49-F238E27FC236}">
                  <a16:creationId xmlns:a16="http://schemas.microsoft.com/office/drawing/2014/main" id="{4E5FD44F-0C97-CEF8-BE41-817E762FB2DD}"/>
                </a:ext>
              </a:extLst>
            </p:cNvPr>
            <p:cNvSpPr/>
            <p:nvPr/>
          </p:nvSpPr>
          <p:spPr>
            <a:xfrm>
              <a:off x="3961520" y="3362022"/>
              <a:ext cx="72000" cy="7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Oval 139">
              <a:extLst>
                <a:ext uri="{FF2B5EF4-FFF2-40B4-BE49-F238E27FC236}">
                  <a16:creationId xmlns:a16="http://schemas.microsoft.com/office/drawing/2014/main" id="{1DB7D083-F20A-2401-EB3E-DAFC27AC09E0}"/>
                </a:ext>
              </a:extLst>
            </p:cNvPr>
            <p:cNvSpPr/>
            <p:nvPr/>
          </p:nvSpPr>
          <p:spPr>
            <a:xfrm>
              <a:off x="4726060" y="3362022"/>
              <a:ext cx="72000" cy="7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Oval 140">
              <a:extLst>
                <a:ext uri="{FF2B5EF4-FFF2-40B4-BE49-F238E27FC236}">
                  <a16:creationId xmlns:a16="http://schemas.microsoft.com/office/drawing/2014/main" id="{E55E4C91-D890-43FB-A256-B01F99F64142}"/>
                </a:ext>
              </a:extLst>
            </p:cNvPr>
            <p:cNvSpPr/>
            <p:nvPr/>
          </p:nvSpPr>
          <p:spPr>
            <a:xfrm>
              <a:off x="2700020" y="3361697"/>
              <a:ext cx="72000" cy="720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Oval 141">
              <a:extLst>
                <a:ext uri="{FF2B5EF4-FFF2-40B4-BE49-F238E27FC236}">
                  <a16:creationId xmlns:a16="http://schemas.microsoft.com/office/drawing/2014/main" id="{0B25A90F-C945-7989-42E8-1DAA84B397D7}"/>
                </a:ext>
              </a:extLst>
            </p:cNvPr>
            <p:cNvSpPr/>
            <p:nvPr/>
          </p:nvSpPr>
          <p:spPr>
            <a:xfrm>
              <a:off x="2852420" y="3361697"/>
              <a:ext cx="72000" cy="720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Oval 142">
              <a:extLst>
                <a:ext uri="{FF2B5EF4-FFF2-40B4-BE49-F238E27FC236}">
                  <a16:creationId xmlns:a16="http://schemas.microsoft.com/office/drawing/2014/main" id="{1DFEFA57-CEAA-8A01-1A59-919FE6C3ABF6}"/>
                </a:ext>
              </a:extLst>
            </p:cNvPr>
            <p:cNvSpPr/>
            <p:nvPr/>
          </p:nvSpPr>
          <p:spPr>
            <a:xfrm>
              <a:off x="3004820" y="3361697"/>
              <a:ext cx="72000" cy="720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Oval 143">
              <a:extLst>
                <a:ext uri="{FF2B5EF4-FFF2-40B4-BE49-F238E27FC236}">
                  <a16:creationId xmlns:a16="http://schemas.microsoft.com/office/drawing/2014/main" id="{18461187-6507-31A7-2083-E178B483F65D}"/>
                </a:ext>
              </a:extLst>
            </p:cNvPr>
            <p:cNvSpPr/>
            <p:nvPr/>
          </p:nvSpPr>
          <p:spPr>
            <a:xfrm>
              <a:off x="3446780" y="3361697"/>
              <a:ext cx="72000" cy="720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Oval 144">
              <a:extLst>
                <a:ext uri="{FF2B5EF4-FFF2-40B4-BE49-F238E27FC236}">
                  <a16:creationId xmlns:a16="http://schemas.microsoft.com/office/drawing/2014/main" id="{3AF32517-9DE5-0263-1342-CF7BD36FF8FE}"/>
                </a:ext>
              </a:extLst>
            </p:cNvPr>
            <p:cNvSpPr/>
            <p:nvPr/>
          </p:nvSpPr>
          <p:spPr>
            <a:xfrm>
              <a:off x="3599180" y="3361697"/>
              <a:ext cx="72000" cy="720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Oval 145">
              <a:extLst>
                <a:ext uri="{FF2B5EF4-FFF2-40B4-BE49-F238E27FC236}">
                  <a16:creationId xmlns:a16="http://schemas.microsoft.com/office/drawing/2014/main" id="{B25C486F-C712-5A2C-1001-8F0A4B3AB18E}"/>
                </a:ext>
              </a:extLst>
            </p:cNvPr>
            <p:cNvSpPr/>
            <p:nvPr/>
          </p:nvSpPr>
          <p:spPr>
            <a:xfrm>
              <a:off x="3771900" y="3361697"/>
              <a:ext cx="72000" cy="720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Oval 146">
              <a:extLst>
                <a:ext uri="{FF2B5EF4-FFF2-40B4-BE49-F238E27FC236}">
                  <a16:creationId xmlns:a16="http://schemas.microsoft.com/office/drawing/2014/main" id="{B272ABB0-A7DC-CFD9-69FA-67BD9985399D}"/>
                </a:ext>
              </a:extLst>
            </p:cNvPr>
            <p:cNvSpPr/>
            <p:nvPr/>
          </p:nvSpPr>
          <p:spPr>
            <a:xfrm>
              <a:off x="4223140" y="3361697"/>
              <a:ext cx="72000" cy="720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Oval 147">
              <a:extLst>
                <a:ext uri="{FF2B5EF4-FFF2-40B4-BE49-F238E27FC236}">
                  <a16:creationId xmlns:a16="http://schemas.microsoft.com/office/drawing/2014/main" id="{4E76DF20-4C22-690F-8DAF-B9680BA37D18}"/>
                </a:ext>
              </a:extLst>
            </p:cNvPr>
            <p:cNvSpPr/>
            <p:nvPr/>
          </p:nvSpPr>
          <p:spPr>
            <a:xfrm>
              <a:off x="4413640" y="3361697"/>
              <a:ext cx="72000" cy="720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Oval 148">
              <a:extLst>
                <a:ext uri="{FF2B5EF4-FFF2-40B4-BE49-F238E27FC236}">
                  <a16:creationId xmlns:a16="http://schemas.microsoft.com/office/drawing/2014/main" id="{6F551ACB-C7F7-94BD-A9EB-22B5B599381D}"/>
                </a:ext>
              </a:extLst>
            </p:cNvPr>
            <p:cNvSpPr/>
            <p:nvPr/>
          </p:nvSpPr>
          <p:spPr>
            <a:xfrm>
              <a:off x="4571120" y="3361697"/>
              <a:ext cx="72000" cy="720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Oval 149">
              <a:extLst>
                <a:ext uri="{FF2B5EF4-FFF2-40B4-BE49-F238E27FC236}">
                  <a16:creationId xmlns:a16="http://schemas.microsoft.com/office/drawing/2014/main" id="{33778D19-1469-BBAA-BE24-95B8EBFF3E90}"/>
                </a:ext>
              </a:extLst>
            </p:cNvPr>
            <p:cNvSpPr/>
            <p:nvPr/>
          </p:nvSpPr>
          <p:spPr>
            <a:xfrm>
              <a:off x="5000380" y="3361697"/>
              <a:ext cx="72000" cy="720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Oval 150">
              <a:extLst>
                <a:ext uri="{FF2B5EF4-FFF2-40B4-BE49-F238E27FC236}">
                  <a16:creationId xmlns:a16="http://schemas.microsoft.com/office/drawing/2014/main" id="{6E54515C-9B30-3BB1-84A6-D122746CE682}"/>
                </a:ext>
              </a:extLst>
            </p:cNvPr>
            <p:cNvSpPr/>
            <p:nvPr/>
          </p:nvSpPr>
          <p:spPr>
            <a:xfrm>
              <a:off x="5152780" y="3361697"/>
              <a:ext cx="72000" cy="720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Oval 151">
              <a:extLst>
                <a:ext uri="{FF2B5EF4-FFF2-40B4-BE49-F238E27FC236}">
                  <a16:creationId xmlns:a16="http://schemas.microsoft.com/office/drawing/2014/main" id="{79B53204-4A49-DFA1-B41F-08F7B843D5DE}"/>
                </a:ext>
              </a:extLst>
            </p:cNvPr>
            <p:cNvSpPr/>
            <p:nvPr/>
          </p:nvSpPr>
          <p:spPr>
            <a:xfrm>
              <a:off x="5305180" y="3361697"/>
              <a:ext cx="72000" cy="720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Oval 152">
              <a:extLst>
                <a:ext uri="{FF2B5EF4-FFF2-40B4-BE49-F238E27FC236}">
                  <a16:creationId xmlns:a16="http://schemas.microsoft.com/office/drawing/2014/main" id="{C1F3EA5E-6302-76FE-3AFA-2E58C34F088A}"/>
                </a:ext>
              </a:extLst>
            </p:cNvPr>
            <p:cNvSpPr/>
            <p:nvPr/>
          </p:nvSpPr>
          <p:spPr>
            <a:xfrm>
              <a:off x="3208850" y="3361697"/>
              <a:ext cx="72000" cy="720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Oval 153">
              <a:extLst>
                <a:ext uri="{FF2B5EF4-FFF2-40B4-BE49-F238E27FC236}">
                  <a16:creationId xmlns:a16="http://schemas.microsoft.com/office/drawing/2014/main" id="{3ABC3478-2A5F-C166-E68C-F88F920A0878}"/>
                </a:ext>
              </a:extLst>
            </p:cNvPr>
            <p:cNvSpPr/>
            <p:nvPr/>
          </p:nvSpPr>
          <p:spPr>
            <a:xfrm>
              <a:off x="4037720" y="3361697"/>
              <a:ext cx="72000" cy="720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Oval 154">
              <a:extLst>
                <a:ext uri="{FF2B5EF4-FFF2-40B4-BE49-F238E27FC236}">
                  <a16:creationId xmlns:a16="http://schemas.microsoft.com/office/drawing/2014/main" id="{291DCF53-0D17-0C1C-2A2F-E6EE2B8692C8}"/>
                </a:ext>
              </a:extLst>
            </p:cNvPr>
            <p:cNvSpPr/>
            <p:nvPr/>
          </p:nvSpPr>
          <p:spPr>
            <a:xfrm>
              <a:off x="4771780" y="3361697"/>
              <a:ext cx="72000" cy="720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Oval 155">
              <a:extLst>
                <a:ext uri="{FF2B5EF4-FFF2-40B4-BE49-F238E27FC236}">
                  <a16:creationId xmlns:a16="http://schemas.microsoft.com/office/drawing/2014/main" id="{EAD45FB5-3EC3-13D0-D5DF-A0F639F62044}"/>
                </a:ext>
              </a:extLst>
            </p:cNvPr>
            <p:cNvSpPr/>
            <p:nvPr/>
          </p:nvSpPr>
          <p:spPr>
            <a:xfrm>
              <a:off x="2677160" y="3363912"/>
              <a:ext cx="72000" cy="72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Oval 156">
              <a:extLst>
                <a:ext uri="{FF2B5EF4-FFF2-40B4-BE49-F238E27FC236}">
                  <a16:creationId xmlns:a16="http://schemas.microsoft.com/office/drawing/2014/main" id="{3EB5A7EC-28E6-CAB3-0F9D-9455E1FF51CF}"/>
                </a:ext>
              </a:extLst>
            </p:cNvPr>
            <p:cNvSpPr/>
            <p:nvPr/>
          </p:nvSpPr>
          <p:spPr>
            <a:xfrm>
              <a:off x="2829560" y="3363912"/>
              <a:ext cx="72000" cy="72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Oval 157">
              <a:extLst>
                <a:ext uri="{FF2B5EF4-FFF2-40B4-BE49-F238E27FC236}">
                  <a16:creationId xmlns:a16="http://schemas.microsoft.com/office/drawing/2014/main" id="{F6CA8F4C-D8AC-B121-4262-69685EBACBF9}"/>
                </a:ext>
              </a:extLst>
            </p:cNvPr>
            <p:cNvSpPr/>
            <p:nvPr/>
          </p:nvSpPr>
          <p:spPr>
            <a:xfrm>
              <a:off x="3073400" y="3363912"/>
              <a:ext cx="72000" cy="72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Oval 158">
              <a:extLst>
                <a:ext uri="{FF2B5EF4-FFF2-40B4-BE49-F238E27FC236}">
                  <a16:creationId xmlns:a16="http://schemas.microsoft.com/office/drawing/2014/main" id="{E19C1F9D-25FA-26B3-4DB7-32AC7BBC158D}"/>
                </a:ext>
              </a:extLst>
            </p:cNvPr>
            <p:cNvSpPr/>
            <p:nvPr/>
          </p:nvSpPr>
          <p:spPr>
            <a:xfrm>
              <a:off x="3375660" y="3363912"/>
              <a:ext cx="72000" cy="72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Oval 159">
              <a:extLst>
                <a:ext uri="{FF2B5EF4-FFF2-40B4-BE49-F238E27FC236}">
                  <a16:creationId xmlns:a16="http://schemas.microsoft.com/office/drawing/2014/main" id="{50EBE17D-9062-8A22-8B87-28A2E51A9040}"/>
                </a:ext>
              </a:extLst>
            </p:cNvPr>
            <p:cNvSpPr/>
            <p:nvPr/>
          </p:nvSpPr>
          <p:spPr>
            <a:xfrm>
              <a:off x="3680460" y="3363912"/>
              <a:ext cx="72000" cy="72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Oval 160">
              <a:extLst>
                <a:ext uri="{FF2B5EF4-FFF2-40B4-BE49-F238E27FC236}">
                  <a16:creationId xmlns:a16="http://schemas.microsoft.com/office/drawing/2014/main" id="{30DA8E21-790C-40C1-E784-CBCD4920BBE4}"/>
                </a:ext>
              </a:extLst>
            </p:cNvPr>
            <p:cNvSpPr/>
            <p:nvPr/>
          </p:nvSpPr>
          <p:spPr>
            <a:xfrm>
              <a:off x="3827780" y="3363912"/>
              <a:ext cx="72000" cy="72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Oval 161">
              <a:extLst>
                <a:ext uri="{FF2B5EF4-FFF2-40B4-BE49-F238E27FC236}">
                  <a16:creationId xmlns:a16="http://schemas.microsoft.com/office/drawing/2014/main" id="{CAF45A19-C070-2D0C-93CA-533633D4E2FD}"/>
                </a:ext>
              </a:extLst>
            </p:cNvPr>
            <p:cNvSpPr/>
            <p:nvPr/>
          </p:nvSpPr>
          <p:spPr>
            <a:xfrm>
              <a:off x="4190120" y="3363912"/>
              <a:ext cx="72000" cy="72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Oval 162">
              <a:extLst>
                <a:ext uri="{FF2B5EF4-FFF2-40B4-BE49-F238E27FC236}">
                  <a16:creationId xmlns:a16="http://schemas.microsoft.com/office/drawing/2014/main" id="{73BE75FB-12AE-5214-CDCB-1531EA424461}"/>
                </a:ext>
              </a:extLst>
            </p:cNvPr>
            <p:cNvSpPr/>
            <p:nvPr/>
          </p:nvSpPr>
          <p:spPr>
            <a:xfrm>
              <a:off x="4342520" y="3363912"/>
              <a:ext cx="72000" cy="72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Oval 163">
              <a:extLst>
                <a:ext uri="{FF2B5EF4-FFF2-40B4-BE49-F238E27FC236}">
                  <a16:creationId xmlns:a16="http://schemas.microsoft.com/office/drawing/2014/main" id="{CD8B44E4-A624-AD25-AA5E-EC8A7F4FBB89}"/>
                </a:ext>
              </a:extLst>
            </p:cNvPr>
            <p:cNvSpPr/>
            <p:nvPr/>
          </p:nvSpPr>
          <p:spPr>
            <a:xfrm>
              <a:off x="4515240" y="3363912"/>
              <a:ext cx="72000" cy="72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Oval 164">
              <a:extLst>
                <a:ext uri="{FF2B5EF4-FFF2-40B4-BE49-F238E27FC236}">
                  <a16:creationId xmlns:a16="http://schemas.microsoft.com/office/drawing/2014/main" id="{9F8E7C78-A40A-0B4A-CA52-FB11121AC632}"/>
                </a:ext>
              </a:extLst>
            </p:cNvPr>
            <p:cNvSpPr/>
            <p:nvPr/>
          </p:nvSpPr>
          <p:spPr>
            <a:xfrm>
              <a:off x="4921200" y="3363912"/>
              <a:ext cx="72000" cy="72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Oval 165">
              <a:extLst>
                <a:ext uri="{FF2B5EF4-FFF2-40B4-BE49-F238E27FC236}">
                  <a16:creationId xmlns:a16="http://schemas.microsoft.com/office/drawing/2014/main" id="{2D871C5E-C05D-CF2B-0991-72C6FBC12CE1}"/>
                </a:ext>
              </a:extLst>
            </p:cNvPr>
            <p:cNvSpPr/>
            <p:nvPr/>
          </p:nvSpPr>
          <p:spPr>
            <a:xfrm>
              <a:off x="5142620" y="3363912"/>
              <a:ext cx="72000" cy="72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Oval 166">
              <a:extLst>
                <a:ext uri="{FF2B5EF4-FFF2-40B4-BE49-F238E27FC236}">
                  <a16:creationId xmlns:a16="http://schemas.microsoft.com/office/drawing/2014/main" id="{368DC56B-C182-1FBC-62F2-552B2A393F18}"/>
                </a:ext>
              </a:extLst>
            </p:cNvPr>
            <p:cNvSpPr/>
            <p:nvPr/>
          </p:nvSpPr>
          <p:spPr>
            <a:xfrm>
              <a:off x="5345820" y="3363912"/>
              <a:ext cx="72000" cy="72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Oval 167">
              <a:extLst>
                <a:ext uri="{FF2B5EF4-FFF2-40B4-BE49-F238E27FC236}">
                  <a16:creationId xmlns:a16="http://schemas.microsoft.com/office/drawing/2014/main" id="{DA5EDE58-0B50-808A-F516-27923ACB1978}"/>
                </a:ext>
              </a:extLst>
            </p:cNvPr>
            <p:cNvSpPr/>
            <p:nvPr/>
          </p:nvSpPr>
          <p:spPr>
            <a:xfrm>
              <a:off x="3241870" y="3363912"/>
              <a:ext cx="72000" cy="72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Oval 168">
              <a:extLst>
                <a:ext uri="{FF2B5EF4-FFF2-40B4-BE49-F238E27FC236}">
                  <a16:creationId xmlns:a16="http://schemas.microsoft.com/office/drawing/2014/main" id="{6E1DB13F-B636-434D-C0EA-284D2EC736B0}"/>
                </a:ext>
              </a:extLst>
            </p:cNvPr>
            <p:cNvSpPr/>
            <p:nvPr/>
          </p:nvSpPr>
          <p:spPr>
            <a:xfrm>
              <a:off x="3961520" y="3363912"/>
              <a:ext cx="72000" cy="72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Oval 169">
              <a:extLst>
                <a:ext uri="{FF2B5EF4-FFF2-40B4-BE49-F238E27FC236}">
                  <a16:creationId xmlns:a16="http://schemas.microsoft.com/office/drawing/2014/main" id="{969C6B84-E3FC-7475-A98E-1CAA18E7F670}"/>
                </a:ext>
              </a:extLst>
            </p:cNvPr>
            <p:cNvSpPr/>
            <p:nvPr/>
          </p:nvSpPr>
          <p:spPr>
            <a:xfrm>
              <a:off x="4726060" y="3363912"/>
              <a:ext cx="72000" cy="72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Oval 170">
              <a:extLst>
                <a:ext uri="{FF2B5EF4-FFF2-40B4-BE49-F238E27FC236}">
                  <a16:creationId xmlns:a16="http://schemas.microsoft.com/office/drawing/2014/main" id="{914B79F0-E0B1-F62C-0116-34F7F3AAB6DB}"/>
                </a:ext>
              </a:extLst>
            </p:cNvPr>
            <p:cNvSpPr/>
            <p:nvPr/>
          </p:nvSpPr>
          <p:spPr>
            <a:xfrm>
              <a:off x="2753360" y="3364696"/>
              <a:ext cx="72000" cy="7200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Oval 171">
              <a:extLst>
                <a:ext uri="{FF2B5EF4-FFF2-40B4-BE49-F238E27FC236}">
                  <a16:creationId xmlns:a16="http://schemas.microsoft.com/office/drawing/2014/main" id="{D5C5B7B2-054E-5001-1394-18A2403C471D}"/>
                </a:ext>
              </a:extLst>
            </p:cNvPr>
            <p:cNvSpPr/>
            <p:nvPr/>
          </p:nvSpPr>
          <p:spPr>
            <a:xfrm>
              <a:off x="2913380" y="3364696"/>
              <a:ext cx="72000" cy="7200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Oval 172">
              <a:extLst>
                <a:ext uri="{FF2B5EF4-FFF2-40B4-BE49-F238E27FC236}">
                  <a16:creationId xmlns:a16="http://schemas.microsoft.com/office/drawing/2014/main" id="{A05A3A31-C802-86E0-9BCC-A17D3856C56E}"/>
                </a:ext>
              </a:extLst>
            </p:cNvPr>
            <p:cNvSpPr/>
            <p:nvPr/>
          </p:nvSpPr>
          <p:spPr>
            <a:xfrm>
              <a:off x="3116580" y="3364696"/>
              <a:ext cx="72000" cy="7200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Oval 173">
              <a:extLst>
                <a:ext uri="{FF2B5EF4-FFF2-40B4-BE49-F238E27FC236}">
                  <a16:creationId xmlns:a16="http://schemas.microsoft.com/office/drawing/2014/main" id="{16B5CC7B-7735-7F9E-6813-F3EF43A06C32}"/>
                </a:ext>
              </a:extLst>
            </p:cNvPr>
            <p:cNvSpPr/>
            <p:nvPr/>
          </p:nvSpPr>
          <p:spPr>
            <a:xfrm>
              <a:off x="3281680" y="3364696"/>
              <a:ext cx="72000" cy="7200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Oval 174">
              <a:extLst>
                <a:ext uri="{FF2B5EF4-FFF2-40B4-BE49-F238E27FC236}">
                  <a16:creationId xmlns:a16="http://schemas.microsoft.com/office/drawing/2014/main" id="{4071C71F-3ECC-EF36-399A-61B9CCA8BEB0}"/>
                </a:ext>
              </a:extLst>
            </p:cNvPr>
            <p:cNvSpPr/>
            <p:nvPr/>
          </p:nvSpPr>
          <p:spPr>
            <a:xfrm>
              <a:off x="3731260" y="3364696"/>
              <a:ext cx="72000" cy="7200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Oval 175">
              <a:extLst>
                <a:ext uri="{FF2B5EF4-FFF2-40B4-BE49-F238E27FC236}">
                  <a16:creationId xmlns:a16="http://schemas.microsoft.com/office/drawing/2014/main" id="{CAC94754-B245-0E68-4B9F-3E4B514CD2D4}"/>
                </a:ext>
              </a:extLst>
            </p:cNvPr>
            <p:cNvSpPr/>
            <p:nvPr/>
          </p:nvSpPr>
          <p:spPr>
            <a:xfrm>
              <a:off x="3876040" y="3364696"/>
              <a:ext cx="72000" cy="7200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Oval 176">
              <a:extLst>
                <a:ext uri="{FF2B5EF4-FFF2-40B4-BE49-F238E27FC236}">
                  <a16:creationId xmlns:a16="http://schemas.microsoft.com/office/drawing/2014/main" id="{96B9F4F8-7D93-E54D-11A7-9799B2DBB613}"/>
                </a:ext>
              </a:extLst>
            </p:cNvPr>
            <p:cNvSpPr/>
            <p:nvPr/>
          </p:nvSpPr>
          <p:spPr>
            <a:xfrm>
              <a:off x="4004700" y="3364696"/>
              <a:ext cx="72000" cy="7200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Oval 177">
              <a:extLst>
                <a:ext uri="{FF2B5EF4-FFF2-40B4-BE49-F238E27FC236}">
                  <a16:creationId xmlns:a16="http://schemas.microsoft.com/office/drawing/2014/main" id="{BC14D35F-7925-6528-E4CB-61BAF9C166C0}"/>
                </a:ext>
              </a:extLst>
            </p:cNvPr>
            <p:cNvSpPr/>
            <p:nvPr/>
          </p:nvSpPr>
          <p:spPr>
            <a:xfrm>
              <a:off x="4390780" y="3364696"/>
              <a:ext cx="72000" cy="7200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Oval 178">
              <a:extLst>
                <a:ext uri="{FF2B5EF4-FFF2-40B4-BE49-F238E27FC236}">
                  <a16:creationId xmlns:a16="http://schemas.microsoft.com/office/drawing/2014/main" id="{CC1DA3D3-5676-16CB-E4EF-B1EAFE805EEC}"/>
                </a:ext>
              </a:extLst>
            </p:cNvPr>
            <p:cNvSpPr/>
            <p:nvPr/>
          </p:nvSpPr>
          <p:spPr>
            <a:xfrm>
              <a:off x="4619380" y="3364696"/>
              <a:ext cx="72000" cy="7200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Oval 179">
              <a:extLst>
                <a:ext uri="{FF2B5EF4-FFF2-40B4-BE49-F238E27FC236}">
                  <a16:creationId xmlns:a16="http://schemas.microsoft.com/office/drawing/2014/main" id="{8CF77B98-1852-1317-7F1F-6670361FB08B}"/>
                </a:ext>
              </a:extLst>
            </p:cNvPr>
            <p:cNvSpPr/>
            <p:nvPr/>
          </p:nvSpPr>
          <p:spPr>
            <a:xfrm>
              <a:off x="4872940" y="3364696"/>
              <a:ext cx="72000" cy="7200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Oval 180">
              <a:extLst>
                <a:ext uri="{FF2B5EF4-FFF2-40B4-BE49-F238E27FC236}">
                  <a16:creationId xmlns:a16="http://schemas.microsoft.com/office/drawing/2014/main" id="{F20CFEEC-00FD-2D81-389D-00DCA496D83B}"/>
                </a:ext>
              </a:extLst>
            </p:cNvPr>
            <p:cNvSpPr/>
            <p:nvPr/>
          </p:nvSpPr>
          <p:spPr>
            <a:xfrm>
              <a:off x="5183260" y="3364696"/>
              <a:ext cx="72000" cy="7200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Oval 181">
              <a:extLst>
                <a:ext uri="{FF2B5EF4-FFF2-40B4-BE49-F238E27FC236}">
                  <a16:creationId xmlns:a16="http://schemas.microsoft.com/office/drawing/2014/main" id="{88DF8551-02F0-DBD0-86EB-4CC95C0F1AEA}"/>
                </a:ext>
              </a:extLst>
            </p:cNvPr>
            <p:cNvSpPr/>
            <p:nvPr/>
          </p:nvSpPr>
          <p:spPr>
            <a:xfrm>
              <a:off x="5274700" y="3364696"/>
              <a:ext cx="72000" cy="7200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Oval 182">
              <a:extLst>
                <a:ext uri="{FF2B5EF4-FFF2-40B4-BE49-F238E27FC236}">
                  <a16:creationId xmlns:a16="http://schemas.microsoft.com/office/drawing/2014/main" id="{D79DB80F-FA45-2E99-E188-A9FDE9D90296}"/>
                </a:ext>
              </a:extLst>
            </p:cNvPr>
            <p:cNvSpPr/>
            <p:nvPr/>
          </p:nvSpPr>
          <p:spPr>
            <a:xfrm>
              <a:off x="3161860" y="3364696"/>
              <a:ext cx="72000" cy="7200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Oval 183">
              <a:extLst>
                <a:ext uri="{FF2B5EF4-FFF2-40B4-BE49-F238E27FC236}">
                  <a16:creationId xmlns:a16="http://schemas.microsoft.com/office/drawing/2014/main" id="{220A68F4-3CF9-CCAE-65CC-7568D1255184}"/>
                </a:ext>
              </a:extLst>
            </p:cNvPr>
            <p:cNvSpPr/>
            <p:nvPr/>
          </p:nvSpPr>
          <p:spPr>
            <a:xfrm>
              <a:off x="3933580" y="3364696"/>
              <a:ext cx="72000" cy="7200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Oval 184">
              <a:extLst>
                <a:ext uri="{FF2B5EF4-FFF2-40B4-BE49-F238E27FC236}">
                  <a16:creationId xmlns:a16="http://schemas.microsoft.com/office/drawing/2014/main" id="{CF7FE6D8-35CB-4EF2-4E1C-31CFB3DD6BF0}"/>
                </a:ext>
              </a:extLst>
            </p:cNvPr>
            <p:cNvSpPr/>
            <p:nvPr/>
          </p:nvSpPr>
          <p:spPr>
            <a:xfrm>
              <a:off x="4667640" y="3364696"/>
              <a:ext cx="72000" cy="7200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Oval 185">
              <a:extLst>
                <a:ext uri="{FF2B5EF4-FFF2-40B4-BE49-F238E27FC236}">
                  <a16:creationId xmlns:a16="http://schemas.microsoft.com/office/drawing/2014/main" id="{D3A4C00A-C216-8311-72BB-881F0FF65D0C}"/>
                </a:ext>
              </a:extLst>
            </p:cNvPr>
            <p:cNvSpPr/>
            <p:nvPr/>
          </p:nvSpPr>
          <p:spPr>
            <a:xfrm>
              <a:off x="3327400" y="3364696"/>
              <a:ext cx="72000" cy="7200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Oval 186">
              <a:extLst>
                <a:ext uri="{FF2B5EF4-FFF2-40B4-BE49-F238E27FC236}">
                  <a16:creationId xmlns:a16="http://schemas.microsoft.com/office/drawing/2014/main" id="{4A869C42-BA66-2BED-11A2-8BD71C125962}"/>
                </a:ext>
              </a:extLst>
            </p:cNvPr>
            <p:cNvSpPr/>
            <p:nvPr/>
          </p:nvSpPr>
          <p:spPr>
            <a:xfrm>
              <a:off x="4099120" y="3364696"/>
              <a:ext cx="72000" cy="7200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8" name="TextBox 187">
            <a:extLst>
              <a:ext uri="{FF2B5EF4-FFF2-40B4-BE49-F238E27FC236}">
                <a16:creationId xmlns:a16="http://schemas.microsoft.com/office/drawing/2014/main" id="{FCFDC445-EAA5-4BBB-1990-34C5D50CDD20}"/>
              </a:ext>
            </a:extLst>
          </p:cNvPr>
          <p:cNvSpPr txBox="1"/>
          <p:nvPr/>
        </p:nvSpPr>
        <p:spPr>
          <a:xfrm>
            <a:off x="388501" y="4376719"/>
            <a:ext cx="1956818" cy="646331"/>
          </a:xfrm>
          <a:prstGeom prst="rect">
            <a:avLst/>
          </a:prstGeom>
          <a:noFill/>
        </p:spPr>
        <p:txBody>
          <a:bodyPr wrap="none" rtlCol="0">
            <a:spAutoFit/>
          </a:bodyPr>
          <a:lstStyle/>
          <a:p>
            <a:pPr algn="l"/>
            <a:r>
              <a:rPr lang="en-GB" b="1" dirty="0"/>
              <a:t>Collocation points </a:t>
            </a:r>
          </a:p>
          <a:p>
            <a:pPr algn="l"/>
            <a:r>
              <a:rPr lang="en-GB" dirty="0"/>
              <a:t>(Total resolution)</a:t>
            </a:r>
          </a:p>
        </p:txBody>
      </p:sp>
      <p:sp>
        <p:nvSpPr>
          <p:cNvPr id="189" name="TextBox 188">
            <a:extLst>
              <a:ext uri="{FF2B5EF4-FFF2-40B4-BE49-F238E27FC236}">
                <a16:creationId xmlns:a16="http://schemas.microsoft.com/office/drawing/2014/main" id="{F1592DF5-096E-5D5E-CD88-A649BD45938C}"/>
              </a:ext>
            </a:extLst>
          </p:cNvPr>
          <p:cNvSpPr txBox="1"/>
          <p:nvPr/>
        </p:nvSpPr>
        <p:spPr>
          <a:xfrm>
            <a:off x="374641" y="878188"/>
            <a:ext cx="3595715" cy="1477328"/>
          </a:xfrm>
          <a:prstGeom prst="rect">
            <a:avLst/>
          </a:prstGeom>
          <a:noFill/>
        </p:spPr>
        <p:txBody>
          <a:bodyPr wrap="square" rtlCol="0">
            <a:spAutoFit/>
          </a:bodyPr>
          <a:lstStyle/>
          <a:p>
            <a:pPr algn="just"/>
            <a:r>
              <a:rPr lang="en-GB" dirty="0"/>
              <a:t>Physics equation must be true in the entire domain: </a:t>
            </a:r>
          </a:p>
          <a:p>
            <a:pPr algn="just"/>
            <a:endParaRPr lang="en-GB" dirty="0"/>
          </a:p>
          <a:p>
            <a:pPr algn="just"/>
            <a:r>
              <a:rPr lang="en-GB" dirty="0"/>
              <a:t>We define a fine grid of point where to calculate it </a:t>
            </a:r>
          </a:p>
        </p:txBody>
      </p:sp>
      <p:cxnSp>
        <p:nvCxnSpPr>
          <p:cNvPr id="6" name="Straight Connector 5">
            <a:extLst>
              <a:ext uri="{FF2B5EF4-FFF2-40B4-BE49-F238E27FC236}">
                <a16:creationId xmlns:a16="http://schemas.microsoft.com/office/drawing/2014/main" id="{B7772219-F0B7-B711-F321-12D4D930D0EA}"/>
              </a:ext>
            </a:extLst>
          </p:cNvPr>
          <p:cNvCxnSpPr>
            <a:cxnSpLocks/>
          </p:cNvCxnSpPr>
          <p:nvPr/>
        </p:nvCxnSpPr>
        <p:spPr>
          <a:xfrm>
            <a:off x="4329404" y="1042282"/>
            <a:ext cx="0" cy="4842588"/>
          </a:xfrm>
          <a:prstGeom prst="line">
            <a:avLst/>
          </a:prstGeom>
          <a:ln>
            <a:solidFill>
              <a:srgbClr val="1F497D"/>
            </a:solidFill>
          </a:ln>
        </p:spPr>
        <p:style>
          <a:lnRef idx="1">
            <a:schemeClr val="accent1"/>
          </a:lnRef>
          <a:fillRef idx="0">
            <a:schemeClr val="accent1"/>
          </a:fillRef>
          <a:effectRef idx="0">
            <a:schemeClr val="accent1"/>
          </a:effectRef>
          <a:fontRef idx="minor">
            <a:schemeClr val="tx1"/>
          </a:fontRef>
        </p:style>
      </p:cxnSp>
      <p:grpSp>
        <p:nvGrpSpPr>
          <p:cNvPr id="325" name="Group 324">
            <a:extLst>
              <a:ext uri="{FF2B5EF4-FFF2-40B4-BE49-F238E27FC236}">
                <a16:creationId xmlns:a16="http://schemas.microsoft.com/office/drawing/2014/main" id="{4AD9F4D2-6D62-0A8E-69AD-3A5938A0BDE7}"/>
              </a:ext>
            </a:extLst>
          </p:cNvPr>
          <p:cNvGrpSpPr/>
          <p:nvPr/>
        </p:nvGrpSpPr>
        <p:grpSpPr>
          <a:xfrm>
            <a:off x="4936783" y="878188"/>
            <a:ext cx="5918023" cy="5087873"/>
            <a:chOff x="4712847" y="878188"/>
            <a:chExt cx="5918023" cy="5087873"/>
          </a:xfrm>
        </p:grpSpPr>
        <p:cxnSp>
          <p:nvCxnSpPr>
            <p:cNvPr id="9" name="Straight Arrow Connector 8">
              <a:extLst>
                <a:ext uri="{FF2B5EF4-FFF2-40B4-BE49-F238E27FC236}">
                  <a16:creationId xmlns:a16="http://schemas.microsoft.com/office/drawing/2014/main" id="{80045994-EE6D-55C8-0D90-9A95B99B089C}"/>
                </a:ext>
              </a:extLst>
            </p:cNvPr>
            <p:cNvCxnSpPr>
              <a:cxnSpLocks/>
            </p:cNvCxnSpPr>
            <p:nvPr/>
          </p:nvCxnSpPr>
          <p:spPr>
            <a:xfrm>
              <a:off x="4849198" y="1570908"/>
              <a:ext cx="2983777"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84AE6F4-83B6-B41A-7FD6-6C7CDE3A5E96}"/>
                    </a:ext>
                  </a:extLst>
                </p:cNvPr>
                <p:cNvSpPr txBox="1"/>
                <p:nvPr/>
              </p:nvSpPr>
              <p:spPr>
                <a:xfrm>
                  <a:off x="7832975" y="1578156"/>
                  <a:ext cx="14350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𝑡</m:t>
                        </m:r>
                      </m:oMath>
                    </m:oMathPara>
                  </a14:m>
                  <a:endParaRPr lang="en-GB" dirty="0"/>
                </a:p>
              </p:txBody>
            </p:sp>
          </mc:Choice>
          <mc:Fallback xmlns="">
            <p:sp>
              <p:nvSpPr>
                <p:cNvPr id="10" name="TextBox 9">
                  <a:extLst>
                    <a:ext uri="{FF2B5EF4-FFF2-40B4-BE49-F238E27FC236}">
                      <a16:creationId xmlns:a16="http://schemas.microsoft.com/office/drawing/2014/main" id="{184AE6F4-83B6-B41A-7FD6-6C7CDE3A5E96}"/>
                    </a:ext>
                  </a:extLst>
                </p:cNvPr>
                <p:cNvSpPr txBox="1">
                  <a:spLocks noRot="1" noChangeAspect="1" noMove="1" noResize="1" noEditPoints="1" noAdjustHandles="1" noChangeArrowheads="1" noChangeShapeType="1" noTextEdit="1"/>
                </p:cNvSpPr>
                <p:nvPr/>
              </p:nvSpPr>
              <p:spPr>
                <a:xfrm>
                  <a:off x="7832975" y="1578156"/>
                  <a:ext cx="143501" cy="276999"/>
                </a:xfrm>
                <a:prstGeom prst="rect">
                  <a:avLst/>
                </a:prstGeom>
                <a:blipFill>
                  <a:blip r:embed="rId14"/>
                  <a:stretch>
                    <a:fillRect l="-39130" r="-34783" b="-4444"/>
                  </a:stretch>
                </a:blipFill>
              </p:spPr>
              <p:txBody>
                <a:bodyPr/>
                <a:lstStyle/>
                <a:p>
                  <a:r>
                    <a:rPr lang="en-GB">
                      <a:noFill/>
                    </a:rPr>
                    <a:t> </a:t>
                  </a:r>
                </a:p>
              </p:txBody>
            </p:sp>
          </mc:Fallback>
        </mc:AlternateContent>
        <p:sp>
          <p:nvSpPr>
            <p:cNvPr id="11" name="Oval 10">
              <a:extLst>
                <a:ext uri="{FF2B5EF4-FFF2-40B4-BE49-F238E27FC236}">
                  <a16:creationId xmlns:a16="http://schemas.microsoft.com/office/drawing/2014/main" id="{43C6B196-E9A9-E1E3-1B59-5ADC34B380DE}"/>
                </a:ext>
              </a:extLst>
            </p:cNvPr>
            <p:cNvSpPr/>
            <p:nvPr/>
          </p:nvSpPr>
          <p:spPr>
            <a:xfrm>
              <a:off x="4902804" y="1388257"/>
              <a:ext cx="72000" cy="72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9EC6196F-46D5-E8CE-3661-F867A913D140}"/>
                </a:ext>
              </a:extLst>
            </p:cNvPr>
            <p:cNvSpPr/>
            <p:nvPr/>
          </p:nvSpPr>
          <p:spPr>
            <a:xfrm>
              <a:off x="5055204" y="1388257"/>
              <a:ext cx="72000" cy="72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8570AD72-E004-02A4-FE8C-C8C1522CE16E}"/>
                </a:ext>
              </a:extLst>
            </p:cNvPr>
            <p:cNvSpPr/>
            <p:nvPr/>
          </p:nvSpPr>
          <p:spPr>
            <a:xfrm>
              <a:off x="5207604" y="1388257"/>
              <a:ext cx="72000" cy="72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F4622095-64CA-0EA1-AC50-5630D9DDD6F4}"/>
                </a:ext>
              </a:extLst>
            </p:cNvPr>
            <p:cNvSpPr/>
            <p:nvPr/>
          </p:nvSpPr>
          <p:spPr>
            <a:xfrm>
              <a:off x="5720684" y="1388257"/>
              <a:ext cx="72000" cy="72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769634A7-7A9B-FED7-0B4C-0F50F74360FE}"/>
                </a:ext>
              </a:extLst>
            </p:cNvPr>
            <p:cNvSpPr/>
            <p:nvPr/>
          </p:nvSpPr>
          <p:spPr>
            <a:xfrm>
              <a:off x="5873084" y="1388257"/>
              <a:ext cx="72000" cy="72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987805D3-ECEA-7333-74C8-ABEADE57D2BE}"/>
                </a:ext>
              </a:extLst>
            </p:cNvPr>
            <p:cNvSpPr/>
            <p:nvPr/>
          </p:nvSpPr>
          <p:spPr>
            <a:xfrm>
              <a:off x="6025484" y="1388257"/>
              <a:ext cx="72000" cy="72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DDE28D5F-EAEA-7CA6-5B41-D6557AC6DE03}"/>
                </a:ext>
              </a:extLst>
            </p:cNvPr>
            <p:cNvSpPr/>
            <p:nvPr/>
          </p:nvSpPr>
          <p:spPr>
            <a:xfrm>
              <a:off x="6535144" y="1388257"/>
              <a:ext cx="72000" cy="72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09F88A23-30FD-3F44-4BC8-B45C869CD7A6}"/>
                </a:ext>
              </a:extLst>
            </p:cNvPr>
            <p:cNvSpPr/>
            <p:nvPr/>
          </p:nvSpPr>
          <p:spPr>
            <a:xfrm>
              <a:off x="6687544" y="1388257"/>
              <a:ext cx="72000" cy="72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21D3A955-67E6-D177-A7EC-15FCEB9FB330}"/>
                </a:ext>
              </a:extLst>
            </p:cNvPr>
            <p:cNvSpPr/>
            <p:nvPr/>
          </p:nvSpPr>
          <p:spPr>
            <a:xfrm>
              <a:off x="6839944" y="1388257"/>
              <a:ext cx="72000" cy="72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DB533119-3E0B-0C8E-F381-01967B9FDDF8}"/>
                </a:ext>
              </a:extLst>
            </p:cNvPr>
            <p:cNvSpPr/>
            <p:nvPr/>
          </p:nvSpPr>
          <p:spPr>
            <a:xfrm>
              <a:off x="7327624" y="1388257"/>
              <a:ext cx="72000" cy="72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BD1AE318-C8AE-5452-6FAA-24ACAF3CDE9F}"/>
                </a:ext>
              </a:extLst>
            </p:cNvPr>
            <p:cNvSpPr/>
            <p:nvPr/>
          </p:nvSpPr>
          <p:spPr>
            <a:xfrm>
              <a:off x="7480024" y="1388257"/>
              <a:ext cx="72000" cy="72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6D80D36B-2192-3C2A-E2C5-FFECB18336D6}"/>
                </a:ext>
              </a:extLst>
            </p:cNvPr>
            <p:cNvSpPr/>
            <p:nvPr/>
          </p:nvSpPr>
          <p:spPr>
            <a:xfrm>
              <a:off x="7632424" y="1388257"/>
              <a:ext cx="72000" cy="72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08A7C570-0AEE-F097-28A1-3489A3674A17}"/>
                </a:ext>
              </a:extLst>
            </p:cNvPr>
            <p:cNvSpPr/>
            <p:nvPr/>
          </p:nvSpPr>
          <p:spPr>
            <a:xfrm>
              <a:off x="5462434" y="1388257"/>
              <a:ext cx="72000" cy="72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917A2AD6-0378-A9BD-7003-5E287C4B5F7D}"/>
                </a:ext>
              </a:extLst>
            </p:cNvPr>
            <p:cNvSpPr/>
            <p:nvPr/>
          </p:nvSpPr>
          <p:spPr>
            <a:xfrm>
              <a:off x="6291304" y="1388257"/>
              <a:ext cx="72000" cy="72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598FDC81-B845-3A1D-965F-17997F1DC162}"/>
                </a:ext>
              </a:extLst>
            </p:cNvPr>
            <p:cNvSpPr/>
            <p:nvPr/>
          </p:nvSpPr>
          <p:spPr>
            <a:xfrm>
              <a:off x="7083784" y="1388257"/>
              <a:ext cx="72000" cy="72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2" name="TextBox 251">
              <a:extLst>
                <a:ext uri="{FF2B5EF4-FFF2-40B4-BE49-F238E27FC236}">
                  <a16:creationId xmlns:a16="http://schemas.microsoft.com/office/drawing/2014/main" id="{42AE20D6-6002-024E-3163-1AE176254935}"/>
                </a:ext>
              </a:extLst>
            </p:cNvPr>
            <p:cNvSpPr txBox="1"/>
            <p:nvPr/>
          </p:nvSpPr>
          <p:spPr>
            <a:xfrm>
              <a:off x="4740497" y="878188"/>
              <a:ext cx="2367235" cy="369332"/>
            </a:xfrm>
            <a:prstGeom prst="rect">
              <a:avLst/>
            </a:prstGeom>
            <a:noFill/>
          </p:spPr>
          <p:txBody>
            <a:bodyPr wrap="square" rtlCol="0">
              <a:spAutoFit/>
            </a:bodyPr>
            <a:lstStyle/>
            <a:p>
              <a:pPr algn="l"/>
              <a:r>
                <a:rPr lang="en-GB" dirty="0"/>
                <a:t>One iteration</a:t>
              </a:r>
            </a:p>
          </p:txBody>
        </p:sp>
        <p:pic>
          <p:nvPicPr>
            <p:cNvPr id="253" name="Picture 252" descr="A blue and white grid with dots&#10;&#10;Description automatically generated">
              <a:extLst>
                <a:ext uri="{FF2B5EF4-FFF2-40B4-BE49-F238E27FC236}">
                  <a16:creationId xmlns:a16="http://schemas.microsoft.com/office/drawing/2014/main" id="{C1F1DBA3-AA74-EAA0-B58B-3EF476B1799A}"/>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t="4623" b="8061"/>
            <a:stretch/>
          </p:blipFill>
          <p:spPr>
            <a:xfrm>
              <a:off x="4799038" y="2044220"/>
              <a:ext cx="3131210" cy="2401598"/>
            </a:xfrm>
            <a:prstGeom prst="rect">
              <a:avLst/>
            </a:prstGeom>
          </p:spPr>
        </p:pic>
        <mc:AlternateContent xmlns:mc="http://schemas.openxmlformats.org/markup-compatibility/2006" xmlns:a14="http://schemas.microsoft.com/office/drawing/2010/main">
          <mc:Choice Requires="a14">
            <p:sp>
              <p:nvSpPr>
                <p:cNvPr id="254" name="TextBox 253">
                  <a:extLst>
                    <a:ext uri="{FF2B5EF4-FFF2-40B4-BE49-F238E27FC236}">
                      <a16:creationId xmlns:a16="http://schemas.microsoft.com/office/drawing/2014/main" id="{052E802B-F0FC-2A4F-4972-CAB3849BDBB7}"/>
                    </a:ext>
                  </a:extLst>
                </p:cNvPr>
                <p:cNvSpPr txBox="1"/>
                <p:nvPr/>
              </p:nvSpPr>
              <p:spPr>
                <a:xfrm>
                  <a:off x="7679154" y="3046086"/>
                  <a:ext cx="380617" cy="397866"/>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𝜃</m:t>
                            </m:r>
                          </m:e>
                          <m:sub>
                            <m:r>
                              <a:rPr lang="it-IT" sz="2400" b="0" i="1" smtClean="0">
                                <a:latin typeface="Cambria Math" panose="02040503050406030204" pitchFamily="18" charset="0"/>
                              </a:rPr>
                              <m:t>𝑝</m:t>
                            </m:r>
                          </m:sub>
                        </m:sSub>
                      </m:oMath>
                    </m:oMathPara>
                  </a14:m>
                  <a:endParaRPr lang="en-GB" sz="2400" dirty="0"/>
                </a:p>
              </p:txBody>
            </p:sp>
          </mc:Choice>
          <mc:Fallback xmlns="">
            <p:sp>
              <p:nvSpPr>
                <p:cNvPr id="254" name="TextBox 253">
                  <a:extLst>
                    <a:ext uri="{FF2B5EF4-FFF2-40B4-BE49-F238E27FC236}">
                      <a16:creationId xmlns:a16="http://schemas.microsoft.com/office/drawing/2014/main" id="{052E802B-F0FC-2A4F-4972-CAB3849BDBB7}"/>
                    </a:ext>
                  </a:extLst>
                </p:cNvPr>
                <p:cNvSpPr txBox="1">
                  <a:spLocks noRot="1" noChangeAspect="1" noMove="1" noResize="1" noEditPoints="1" noAdjustHandles="1" noChangeArrowheads="1" noChangeShapeType="1" noTextEdit="1"/>
                </p:cNvSpPr>
                <p:nvPr/>
              </p:nvSpPr>
              <p:spPr>
                <a:xfrm>
                  <a:off x="7679154" y="3046086"/>
                  <a:ext cx="380617" cy="397866"/>
                </a:xfrm>
                <a:prstGeom prst="rect">
                  <a:avLst/>
                </a:prstGeom>
                <a:blipFill>
                  <a:blip r:embed="rId16"/>
                  <a:stretch>
                    <a:fillRect l="-17460" r="-6349" b="-2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5" name="TextBox 254">
                  <a:extLst>
                    <a:ext uri="{FF2B5EF4-FFF2-40B4-BE49-F238E27FC236}">
                      <a16:creationId xmlns:a16="http://schemas.microsoft.com/office/drawing/2014/main" id="{149C8D31-22FC-EA2B-0460-EF813388452B}"/>
                    </a:ext>
                  </a:extLst>
                </p:cNvPr>
                <p:cNvSpPr txBox="1"/>
                <p:nvPr/>
              </p:nvSpPr>
              <p:spPr>
                <a:xfrm>
                  <a:off x="7691144" y="4067602"/>
                  <a:ext cx="357983" cy="397866"/>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𝛾</m:t>
                            </m:r>
                          </m:e>
                          <m:sub>
                            <m:r>
                              <a:rPr lang="it-IT" sz="2400" b="0" i="1" smtClean="0">
                                <a:latin typeface="Cambria Math" panose="02040503050406030204" pitchFamily="18" charset="0"/>
                              </a:rPr>
                              <m:t>𝑝</m:t>
                            </m:r>
                          </m:sub>
                        </m:sSub>
                      </m:oMath>
                    </m:oMathPara>
                  </a14:m>
                  <a:endParaRPr lang="en-GB" sz="2400" dirty="0"/>
                </a:p>
              </p:txBody>
            </p:sp>
          </mc:Choice>
          <mc:Fallback xmlns="">
            <p:sp>
              <p:nvSpPr>
                <p:cNvPr id="255" name="TextBox 254">
                  <a:extLst>
                    <a:ext uri="{FF2B5EF4-FFF2-40B4-BE49-F238E27FC236}">
                      <a16:creationId xmlns:a16="http://schemas.microsoft.com/office/drawing/2014/main" id="{149C8D31-22FC-EA2B-0460-EF813388452B}"/>
                    </a:ext>
                  </a:extLst>
                </p:cNvPr>
                <p:cNvSpPr txBox="1">
                  <a:spLocks noRot="1" noChangeAspect="1" noMove="1" noResize="1" noEditPoints="1" noAdjustHandles="1" noChangeArrowheads="1" noChangeShapeType="1" noTextEdit="1"/>
                </p:cNvSpPr>
                <p:nvPr/>
              </p:nvSpPr>
              <p:spPr>
                <a:xfrm>
                  <a:off x="7691144" y="4067602"/>
                  <a:ext cx="357983" cy="397866"/>
                </a:xfrm>
                <a:prstGeom prst="rect">
                  <a:avLst/>
                </a:prstGeom>
                <a:blipFill>
                  <a:blip r:embed="rId17"/>
                  <a:stretch>
                    <a:fillRect l="-18644" r="-6780" b="-1818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6" name="TextBox 255">
                  <a:extLst>
                    <a:ext uri="{FF2B5EF4-FFF2-40B4-BE49-F238E27FC236}">
                      <a16:creationId xmlns:a16="http://schemas.microsoft.com/office/drawing/2014/main" id="{0A5B19D6-72CC-E47D-3D31-6F60007FF38B}"/>
                    </a:ext>
                  </a:extLst>
                </p:cNvPr>
                <p:cNvSpPr txBox="1"/>
                <p:nvPr/>
              </p:nvSpPr>
              <p:spPr>
                <a:xfrm>
                  <a:off x="7682857" y="3669851"/>
                  <a:ext cx="391902" cy="397866"/>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𝛽</m:t>
                            </m:r>
                          </m:e>
                          <m:sub>
                            <m:r>
                              <a:rPr lang="it-IT" sz="2400" b="0" i="1" smtClean="0">
                                <a:latin typeface="Cambria Math" panose="02040503050406030204" pitchFamily="18" charset="0"/>
                              </a:rPr>
                              <m:t>𝑝</m:t>
                            </m:r>
                          </m:sub>
                        </m:sSub>
                      </m:oMath>
                    </m:oMathPara>
                  </a14:m>
                  <a:endParaRPr lang="en-GB" sz="2400" dirty="0"/>
                </a:p>
              </p:txBody>
            </p:sp>
          </mc:Choice>
          <mc:Fallback xmlns="">
            <p:sp>
              <p:nvSpPr>
                <p:cNvPr id="256" name="TextBox 255">
                  <a:extLst>
                    <a:ext uri="{FF2B5EF4-FFF2-40B4-BE49-F238E27FC236}">
                      <a16:creationId xmlns:a16="http://schemas.microsoft.com/office/drawing/2014/main" id="{0A5B19D6-72CC-E47D-3D31-6F60007FF38B}"/>
                    </a:ext>
                  </a:extLst>
                </p:cNvPr>
                <p:cNvSpPr txBox="1">
                  <a:spLocks noRot="1" noChangeAspect="1" noMove="1" noResize="1" noEditPoints="1" noAdjustHandles="1" noChangeArrowheads="1" noChangeShapeType="1" noTextEdit="1"/>
                </p:cNvSpPr>
                <p:nvPr/>
              </p:nvSpPr>
              <p:spPr>
                <a:xfrm>
                  <a:off x="7682857" y="3669851"/>
                  <a:ext cx="391902" cy="397866"/>
                </a:xfrm>
                <a:prstGeom prst="rect">
                  <a:avLst/>
                </a:prstGeom>
                <a:blipFill>
                  <a:blip r:embed="rId18"/>
                  <a:stretch>
                    <a:fillRect l="-26563" r="-7813" b="-27692"/>
                  </a:stretch>
                </a:blipFill>
              </p:spPr>
              <p:txBody>
                <a:bodyPr/>
                <a:lstStyle/>
                <a:p>
                  <a:r>
                    <a:rPr lang="en-GB">
                      <a:noFill/>
                    </a:rPr>
                    <a:t> </a:t>
                  </a:r>
                </a:p>
              </p:txBody>
            </p:sp>
          </mc:Fallback>
        </mc:AlternateContent>
        <p:sp>
          <p:nvSpPr>
            <p:cNvPr id="257" name="Oval 256">
              <a:extLst>
                <a:ext uri="{FF2B5EF4-FFF2-40B4-BE49-F238E27FC236}">
                  <a16:creationId xmlns:a16="http://schemas.microsoft.com/office/drawing/2014/main" id="{2C566AE3-D1B2-B223-0836-6BCDB349D056}"/>
                </a:ext>
              </a:extLst>
            </p:cNvPr>
            <p:cNvSpPr/>
            <p:nvPr/>
          </p:nvSpPr>
          <p:spPr>
            <a:xfrm>
              <a:off x="7593512" y="3842467"/>
              <a:ext cx="72000" cy="72000"/>
            </a:xfrm>
            <a:prstGeom prst="ellipse">
              <a:avLst/>
            </a:prstGeom>
            <a:solidFill>
              <a:srgbClr val="860000"/>
            </a:solidFill>
            <a:ln>
              <a:solidFill>
                <a:srgbClr val="86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8" name="Oval 257">
              <a:extLst>
                <a:ext uri="{FF2B5EF4-FFF2-40B4-BE49-F238E27FC236}">
                  <a16:creationId xmlns:a16="http://schemas.microsoft.com/office/drawing/2014/main" id="{8EF371F3-386E-48CC-1D48-A38D2B47CF0D}"/>
                </a:ext>
              </a:extLst>
            </p:cNvPr>
            <p:cNvSpPr/>
            <p:nvPr/>
          </p:nvSpPr>
          <p:spPr>
            <a:xfrm>
              <a:off x="7593512" y="4257616"/>
              <a:ext cx="72000" cy="72000"/>
            </a:xfrm>
            <a:prstGeom prst="ellipse">
              <a:avLst/>
            </a:prstGeom>
            <a:solidFill>
              <a:srgbClr val="860000"/>
            </a:solidFill>
            <a:ln>
              <a:solidFill>
                <a:srgbClr val="86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59" name="TextBox 258">
                  <a:extLst>
                    <a:ext uri="{FF2B5EF4-FFF2-40B4-BE49-F238E27FC236}">
                      <a16:creationId xmlns:a16="http://schemas.microsoft.com/office/drawing/2014/main" id="{66370C68-1C26-3B57-3078-0B621D3ADC0D}"/>
                    </a:ext>
                  </a:extLst>
                </p:cNvPr>
                <p:cNvSpPr txBox="1"/>
                <p:nvPr/>
              </p:nvSpPr>
              <p:spPr>
                <a:xfrm>
                  <a:off x="4888028" y="3091340"/>
                  <a:ext cx="198772" cy="369332"/>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lang="it-IT" sz="2400" b="0" i="1" smtClean="0">
                            <a:latin typeface="Cambria Math" panose="02040503050406030204" pitchFamily="18" charset="0"/>
                          </a:rPr>
                          <m:t>𝑡</m:t>
                        </m:r>
                      </m:oMath>
                    </m:oMathPara>
                  </a14:m>
                  <a:endParaRPr lang="en-GB" sz="2400" dirty="0"/>
                </a:p>
              </p:txBody>
            </p:sp>
          </mc:Choice>
          <mc:Fallback xmlns="">
            <p:sp>
              <p:nvSpPr>
                <p:cNvPr id="259" name="TextBox 258">
                  <a:extLst>
                    <a:ext uri="{FF2B5EF4-FFF2-40B4-BE49-F238E27FC236}">
                      <a16:creationId xmlns:a16="http://schemas.microsoft.com/office/drawing/2014/main" id="{66370C68-1C26-3B57-3078-0B621D3ADC0D}"/>
                    </a:ext>
                  </a:extLst>
                </p:cNvPr>
                <p:cNvSpPr txBox="1">
                  <a:spLocks noRot="1" noChangeAspect="1" noMove="1" noResize="1" noEditPoints="1" noAdjustHandles="1" noChangeArrowheads="1" noChangeShapeType="1" noTextEdit="1"/>
                </p:cNvSpPr>
                <p:nvPr/>
              </p:nvSpPr>
              <p:spPr>
                <a:xfrm>
                  <a:off x="4888028" y="3091340"/>
                  <a:ext cx="198772" cy="369332"/>
                </a:xfrm>
                <a:prstGeom prst="rect">
                  <a:avLst/>
                </a:prstGeom>
                <a:blipFill>
                  <a:blip r:embed="rId19"/>
                  <a:stretch>
                    <a:fillRect l="-31250" r="-28125" b="-327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3" name="TextBox 262">
                  <a:extLst>
                    <a:ext uri="{FF2B5EF4-FFF2-40B4-BE49-F238E27FC236}">
                      <a16:creationId xmlns:a16="http://schemas.microsoft.com/office/drawing/2014/main" id="{67561C37-0E5A-AC1F-B96F-22EF1CE0E2A1}"/>
                    </a:ext>
                  </a:extLst>
                </p:cNvPr>
                <p:cNvSpPr txBox="1"/>
                <p:nvPr/>
              </p:nvSpPr>
              <p:spPr>
                <a:xfrm>
                  <a:off x="4712847" y="5243034"/>
                  <a:ext cx="3732751" cy="65517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rPr>
                              <m:t>𝑓</m:t>
                            </m:r>
                          </m:e>
                          <m:sub>
                            <m:r>
                              <a:rPr lang="it-IT" b="0" i="1" smtClean="0">
                                <a:latin typeface="Cambria Math" panose="02040503050406030204" pitchFamily="18" charset="0"/>
                              </a:rPr>
                              <m:t>𝑖</m:t>
                            </m:r>
                          </m:sub>
                        </m:sSub>
                        <m:r>
                          <a:rPr lang="it-IT" b="0" i="1" smtClean="0">
                            <a:latin typeface="Cambria Math" panose="02040503050406030204" pitchFamily="18" charset="0"/>
                          </a:rPr>
                          <m:t>=</m:t>
                        </m:r>
                        <m:f>
                          <m:fPr>
                            <m:ctrlPr>
                              <a:rPr lang="it-IT" i="1">
                                <a:latin typeface="Cambria Math" panose="02040503050406030204" pitchFamily="18" charset="0"/>
                              </a:rPr>
                            </m:ctrlPr>
                          </m:fPr>
                          <m:num>
                            <m:sSup>
                              <m:sSupPr>
                                <m:ctrlPr>
                                  <a:rPr lang="it-IT" i="1">
                                    <a:latin typeface="Cambria Math" panose="02040503050406030204" pitchFamily="18" charset="0"/>
                                  </a:rPr>
                                </m:ctrlPr>
                              </m:sSupPr>
                              <m:e>
                                <m:r>
                                  <a:rPr lang="it-IT" i="1">
                                    <a:latin typeface="Cambria Math" panose="02040503050406030204" pitchFamily="18" charset="0"/>
                                  </a:rPr>
                                  <m:t>𝑑</m:t>
                                </m:r>
                              </m:e>
                              <m:sup>
                                <m:r>
                                  <a:rPr lang="it-IT" i="1">
                                    <a:latin typeface="Cambria Math" panose="02040503050406030204" pitchFamily="18" charset="0"/>
                                  </a:rPr>
                                  <m:t>2</m:t>
                                </m:r>
                              </m:sup>
                            </m:sSup>
                            <m:sSub>
                              <m:sSubPr>
                                <m:ctrlPr>
                                  <a:rPr lang="it-IT" b="0" i="1" smtClean="0">
                                    <a:latin typeface="Cambria Math" panose="02040503050406030204" pitchFamily="18" charset="0"/>
                                  </a:rPr>
                                </m:ctrlPr>
                              </m:sSubPr>
                              <m:e>
                                <m:r>
                                  <a:rPr lang="it-IT" i="1">
                                    <a:latin typeface="Cambria Math" panose="02040503050406030204" pitchFamily="18" charset="0"/>
                                  </a:rPr>
                                  <m:t>𝜃</m:t>
                                </m:r>
                              </m:e>
                              <m:sub>
                                <m:r>
                                  <a:rPr lang="it-IT" b="0" i="1" smtClean="0">
                                    <a:latin typeface="Cambria Math" panose="02040503050406030204" pitchFamily="18" charset="0"/>
                                  </a:rPr>
                                  <m:t>𝑝</m:t>
                                </m:r>
                              </m:sub>
                            </m:sSub>
                          </m:num>
                          <m:den>
                            <m:r>
                              <a:rPr lang="it-IT" i="1">
                                <a:latin typeface="Cambria Math" panose="02040503050406030204" pitchFamily="18" charset="0"/>
                              </a:rPr>
                              <m:t>𝑑</m:t>
                            </m:r>
                            <m:sSup>
                              <m:sSupPr>
                                <m:ctrlPr>
                                  <a:rPr lang="it-IT" i="1">
                                    <a:latin typeface="Cambria Math" panose="02040503050406030204" pitchFamily="18" charset="0"/>
                                  </a:rPr>
                                </m:ctrlPr>
                              </m:sSupPr>
                              <m:e>
                                <m:r>
                                  <a:rPr lang="it-IT" i="1">
                                    <a:latin typeface="Cambria Math" panose="02040503050406030204" pitchFamily="18" charset="0"/>
                                  </a:rPr>
                                  <m:t>𝑡</m:t>
                                </m:r>
                              </m:e>
                              <m:sup>
                                <m:r>
                                  <a:rPr lang="it-IT" i="1">
                                    <a:latin typeface="Cambria Math" panose="02040503050406030204" pitchFamily="18" charset="0"/>
                                  </a:rPr>
                                  <m:t>2</m:t>
                                </m:r>
                              </m:sup>
                            </m:sSup>
                          </m:den>
                        </m:f>
                        <m:r>
                          <a:rPr lang="it-IT" i="1">
                            <a:latin typeface="Cambria Math" panose="02040503050406030204" pitchFamily="18" charset="0"/>
                          </a:rPr>
                          <m:t>+</m:t>
                        </m:r>
                        <m:sSub>
                          <m:sSubPr>
                            <m:ctrlPr>
                              <a:rPr lang="it-IT" b="0" i="1" smtClean="0">
                                <a:latin typeface="Cambria Math" panose="02040503050406030204" pitchFamily="18" charset="0"/>
                              </a:rPr>
                            </m:ctrlPr>
                          </m:sSubPr>
                          <m:e>
                            <m:r>
                              <a:rPr lang="it-IT" i="1">
                                <a:latin typeface="Cambria Math" panose="02040503050406030204" pitchFamily="18" charset="0"/>
                              </a:rPr>
                              <m:t>𝛾</m:t>
                            </m:r>
                          </m:e>
                          <m:sub>
                            <m:r>
                              <a:rPr lang="it-IT" b="0" i="1" smtClean="0">
                                <a:latin typeface="Cambria Math" panose="02040503050406030204" pitchFamily="18" charset="0"/>
                              </a:rPr>
                              <m:t>𝑝</m:t>
                            </m:r>
                          </m:sub>
                        </m:sSub>
                        <m:f>
                          <m:fPr>
                            <m:ctrlPr>
                              <a:rPr lang="it-IT" i="1">
                                <a:latin typeface="Cambria Math" panose="02040503050406030204" pitchFamily="18" charset="0"/>
                              </a:rPr>
                            </m:ctrlPr>
                          </m:fPr>
                          <m:num>
                            <m:r>
                              <a:rPr lang="it-IT" i="1">
                                <a:latin typeface="Cambria Math" panose="02040503050406030204" pitchFamily="18" charset="0"/>
                              </a:rPr>
                              <m:t>𝑑</m:t>
                            </m:r>
                            <m:sSub>
                              <m:sSubPr>
                                <m:ctrlPr>
                                  <a:rPr lang="it-IT" b="0" i="1" smtClean="0">
                                    <a:latin typeface="Cambria Math" panose="02040503050406030204" pitchFamily="18" charset="0"/>
                                  </a:rPr>
                                </m:ctrlPr>
                              </m:sSubPr>
                              <m:e>
                                <m:r>
                                  <a:rPr lang="it-IT" i="1">
                                    <a:latin typeface="Cambria Math" panose="02040503050406030204" pitchFamily="18" charset="0"/>
                                  </a:rPr>
                                  <m:t>𝜃</m:t>
                                </m:r>
                              </m:e>
                              <m:sub>
                                <m:r>
                                  <a:rPr lang="it-IT" b="0" i="1" smtClean="0">
                                    <a:latin typeface="Cambria Math" panose="02040503050406030204" pitchFamily="18" charset="0"/>
                                  </a:rPr>
                                  <m:t>𝑝</m:t>
                                </m:r>
                              </m:sub>
                            </m:sSub>
                          </m:num>
                          <m:den>
                            <m:r>
                              <a:rPr lang="it-IT" i="1">
                                <a:latin typeface="Cambria Math" panose="02040503050406030204" pitchFamily="18" charset="0"/>
                              </a:rPr>
                              <m:t>𝑑𝑡</m:t>
                            </m:r>
                          </m:den>
                        </m:f>
                        <m:r>
                          <a:rPr lang="it-IT" i="1">
                            <a:latin typeface="Cambria Math" panose="02040503050406030204" pitchFamily="18" charset="0"/>
                          </a:rPr>
                          <m:t>+</m:t>
                        </m:r>
                        <m:sSub>
                          <m:sSubPr>
                            <m:ctrlPr>
                              <a:rPr lang="it-IT" b="0" i="1" smtClean="0">
                                <a:latin typeface="Cambria Math" panose="02040503050406030204" pitchFamily="18" charset="0"/>
                              </a:rPr>
                            </m:ctrlPr>
                          </m:sSubPr>
                          <m:e>
                            <m:r>
                              <a:rPr lang="it-IT" i="1">
                                <a:latin typeface="Cambria Math" panose="02040503050406030204" pitchFamily="18" charset="0"/>
                              </a:rPr>
                              <m:t>𝛽</m:t>
                            </m:r>
                          </m:e>
                          <m:sub>
                            <m:r>
                              <a:rPr lang="it-IT" b="0" i="1" smtClean="0">
                                <a:latin typeface="Cambria Math" panose="02040503050406030204" pitchFamily="18" charset="0"/>
                              </a:rPr>
                              <m:t>𝑝</m:t>
                            </m:r>
                          </m:sub>
                        </m:sSub>
                        <m:r>
                          <a:rPr lang="it-IT" i="1">
                            <a:latin typeface="Cambria Math" panose="02040503050406030204" pitchFamily="18" charset="0"/>
                          </a:rPr>
                          <m:t>𝑠𝑖𝑛</m:t>
                        </m:r>
                        <m:d>
                          <m:dPr>
                            <m:ctrlPr>
                              <a:rPr lang="it-IT" i="1">
                                <a:latin typeface="Cambria Math" panose="02040503050406030204" pitchFamily="18" charset="0"/>
                              </a:rPr>
                            </m:ctrlPr>
                          </m:dPr>
                          <m:e>
                            <m:sSub>
                              <m:sSubPr>
                                <m:ctrlPr>
                                  <a:rPr lang="it-IT" b="0" i="1" smtClean="0">
                                    <a:latin typeface="Cambria Math" panose="02040503050406030204" pitchFamily="18" charset="0"/>
                                  </a:rPr>
                                </m:ctrlPr>
                              </m:sSubPr>
                              <m:e>
                                <m:r>
                                  <a:rPr lang="it-IT" i="1">
                                    <a:latin typeface="Cambria Math" panose="02040503050406030204" pitchFamily="18" charset="0"/>
                                  </a:rPr>
                                  <m:t>𝜃</m:t>
                                </m:r>
                              </m:e>
                              <m:sub>
                                <m:r>
                                  <a:rPr lang="it-IT" b="0" i="1" smtClean="0">
                                    <a:latin typeface="Cambria Math" panose="02040503050406030204" pitchFamily="18" charset="0"/>
                                  </a:rPr>
                                  <m:t>𝑝</m:t>
                                </m:r>
                              </m:sub>
                            </m:sSub>
                          </m:e>
                        </m:d>
                      </m:oMath>
                    </m:oMathPara>
                  </a14:m>
                  <a:endParaRPr lang="en-GB" dirty="0"/>
                </a:p>
              </p:txBody>
            </p:sp>
          </mc:Choice>
          <mc:Fallback xmlns="">
            <p:sp>
              <p:nvSpPr>
                <p:cNvPr id="263" name="TextBox 262">
                  <a:extLst>
                    <a:ext uri="{FF2B5EF4-FFF2-40B4-BE49-F238E27FC236}">
                      <a16:creationId xmlns:a16="http://schemas.microsoft.com/office/drawing/2014/main" id="{67561C37-0E5A-AC1F-B96F-22EF1CE0E2A1}"/>
                    </a:ext>
                  </a:extLst>
                </p:cNvPr>
                <p:cNvSpPr txBox="1">
                  <a:spLocks noRot="1" noChangeAspect="1" noMove="1" noResize="1" noEditPoints="1" noAdjustHandles="1" noChangeArrowheads="1" noChangeShapeType="1" noTextEdit="1"/>
                </p:cNvSpPr>
                <p:nvPr/>
              </p:nvSpPr>
              <p:spPr>
                <a:xfrm>
                  <a:off x="4712847" y="5243034"/>
                  <a:ext cx="3732751" cy="655179"/>
                </a:xfrm>
                <a:prstGeom prst="rect">
                  <a:avLst/>
                </a:prstGeom>
                <a:blipFill>
                  <a:blip r:embed="rId20"/>
                  <a:stretch>
                    <a:fillRect/>
                  </a:stretch>
                </a:blipFill>
              </p:spPr>
              <p:txBody>
                <a:bodyPr/>
                <a:lstStyle/>
                <a:p>
                  <a:r>
                    <a:rPr lang="en-GB">
                      <a:noFill/>
                    </a:rPr>
                    <a:t> </a:t>
                  </a:r>
                </a:p>
              </p:txBody>
            </p:sp>
          </mc:Fallback>
        </mc:AlternateContent>
        <p:cxnSp>
          <p:nvCxnSpPr>
            <p:cNvPr id="265" name="Connector: Elbow 264">
              <a:extLst>
                <a:ext uri="{FF2B5EF4-FFF2-40B4-BE49-F238E27FC236}">
                  <a16:creationId xmlns:a16="http://schemas.microsoft.com/office/drawing/2014/main" id="{15D991C9-169F-F091-E580-4FE774C8B8F8}"/>
                </a:ext>
              </a:extLst>
            </p:cNvPr>
            <p:cNvCxnSpPr>
              <a:cxnSpLocks/>
              <a:stCxn id="23" idx="4"/>
              <a:endCxn id="253" idx="1"/>
            </p:cNvCxnSpPr>
            <p:nvPr/>
          </p:nvCxnSpPr>
          <p:spPr>
            <a:xfrm rot="5400000">
              <a:off x="4256355" y="2002940"/>
              <a:ext cx="1784762" cy="699396"/>
            </a:xfrm>
            <a:prstGeom prst="bentConnector4">
              <a:avLst>
                <a:gd name="adj1" fmla="val 16360"/>
                <a:gd name="adj2" fmla="val 132685"/>
              </a:avLst>
            </a:prstGeom>
            <a:ln w="19050">
              <a:solidFill>
                <a:srgbClr val="1F497D"/>
              </a:solidFill>
              <a:tailEnd type="triangle"/>
            </a:ln>
          </p:spPr>
          <p:style>
            <a:lnRef idx="1">
              <a:schemeClr val="accent1"/>
            </a:lnRef>
            <a:fillRef idx="0">
              <a:schemeClr val="accent1"/>
            </a:fillRef>
            <a:effectRef idx="0">
              <a:schemeClr val="accent1"/>
            </a:effectRef>
            <a:fontRef idx="minor">
              <a:schemeClr val="tx1"/>
            </a:fontRef>
          </p:style>
        </p:cxnSp>
        <p:cxnSp>
          <p:nvCxnSpPr>
            <p:cNvPr id="267" name="Connector: Elbow 266">
              <a:extLst>
                <a:ext uri="{FF2B5EF4-FFF2-40B4-BE49-F238E27FC236}">
                  <a16:creationId xmlns:a16="http://schemas.microsoft.com/office/drawing/2014/main" id="{9E4D4B49-C1F4-A685-E590-B85ED02C5950}"/>
                </a:ext>
              </a:extLst>
            </p:cNvPr>
            <p:cNvCxnSpPr>
              <a:cxnSpLocks/>
              <a:stCxn id="270" idx="2"/>
              <a:endCxn id="274" idx="0"/>
            </p:cNvCxnSpPr>
            <p:nvPr/>
          </p:nvCxnSpPr>
          <p:spPr>
            <a:xfrm rot="5400000">
              <a:off x="9210076" y="3649862"/>
              <a:ext cx="558099" cy="367857"/>
            </a:xfrm>
            <a:prstGeom prst="bentConnector3">
              <a:avLst>
                <a:gd name="adj1" fmla="val 50000"/>
              </a:avLst>
            </a:prstGeom>
            <a:ln w="19050">
              <a:solidFill>
                <a:srgbClr val="1F497D"/>
              </a:solidFill>
              <a:tailEnd type="triangle"/>
            </a:ln>
          </p:spPr>
          <p:style>
            <a:lnRef idx="1">
              <a:schemeClr val="accent1"/>
            </a:lnRef>
            <a:fillRef idx="0">
              <a:schemeClr val="accent1"/>
            </a:fillRef>
            <a:effectRef idx="0">
              <a:schemeClr val="accent1"/>
            </a:effectRef>
            <a:fontRef idx="minor">
              <a:schemeClr val="tx1"/>
            </a:fontRef>
          </p:style>
        </p:cxnSp>
        <p:sp>
          <p:nvSpPr>
            <p:cNvPr id="270" name="Rectangle 269">
              <a:extLst>
                <a:ext uri="{FF2B5EF4-FFF2-40B4-BE49-F238E27FC236}">
                  <a16:creationId xmlns:a16="http://schemas.microsoft.com/office/drawing/2014/main" id="{92DD765F-08AF-5B92-555F-61DB630B43F3}"/>
                </a:ext>
              </a:extLst>
            </p:cNvPr>
            <p:cNvSpPr/>
            <p:nvPr/>
          </p:nvSpPr>
          <p:spPr>
            <a:xfrm>
              <a:off x="8715236" y="2935296"/>
              <a:ext cx="1915634" cy="619445"/>
            </a:xfrm>
            <a:prstGeom prst="rect">
              <a:avLst/>
            </a:prstGeom>
            <a:solidFill>
              <a:srgbClr val="1F49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Automatic </a:t>
              </a:r>
              <a:r>
                <a:rPr lang="en-GB" dirty="0" err="1"/>
                <a:t>Differentiaion</a:t>
              </a:r>
              <a:endParaRPr lang="en-GB" dirty="0"/>
            </a:p>
          </p:txBody>
        </p:sp>
        <p:cxnSp>
          <p:nvCxnSpPr>
            <p:cNvPr id="272" name="Straight Arrow Connector 271">
              <a:extLst>
                <a:ext uri="{FF2B5EF4-FFF2-40B4-BE49-F238E27FC236}">
                  <a16:creationId xmlns:a16="http://schemas.microsoft.com/office/drawing/2014/main" id="{803E16AC-EC5B-2F57-569F-6964397F6E25}"/>
                </a:ext>
              </a:extLst>
            </p:cNvPr>
            <p:cNvCxnSpPr>
              <a:stCxn id="254" idx="3"/>
              <a:endCxn id="270" idx="1"/>
            </p:cNvCxnSpPr>
            <p:nvPr/>
          </p:nvCxnSpPr>
          <p:spPr>
            <a:xfrm>
              <a:off x="8059771" y="3245019"/>
              <a:ext cx="655465" cy="0"/>
            </a:xfrm>
            <a:prstGeom prst="straightConnector1">
              <a:avLst/>
            </a:prstGeom>
            <a:ln w="19050">
              <a:solidFill>
                <a:srgbClr val="1F497D"/>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4" name="TextBox 273">
                  <a:extLst>
                    <a:ext uri="{FF2B5EF4-FFF2-40B4-BE49-F238E27FC236}">
                      <a16:creationId xmlns:a16="http://schemas.microsoft.com/office/drawing/2014/main" id="{3460BBB5-66D6-0DEA-8FAD-B77AEC8E53A6}"/>
                    </a:ext>
                  </a:extLst>
                </p:cNvPr>
                <p:cNvSpPr txBox="1"/>
                <p:nvPr/>
              </p:nvSpPr>
              <p:spPr>
                <a:xfrm>
                  <a:off x="9091708" y="4112840"/>
                  <a:ext cx="426975" cy="5329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it-IT" i="1" smtClean="0">
                                <a:latin typeface="Cambria Math" panose="02040503050406030204" pitchFamily="18" charset="0"/>
                              </a:rPr>
                            </m:ctrlPr>
                          </m:fPr>
                          <m:num>
                            <m:r>
                              <a:rPr lang="it-IT" b="0" i="1" smtClean="0">
                                <a:latin typeface="Cambria Math" panose="02040503050406030204" pitchFamily="18" charset="0"/>
                              </a:rPr>
                              <m:t>𝑑</m:t>
                            </m:r>
                            <m:sSub>
                              <m:sSubPr>
                                <m:ctrlPr>
                                  <a:rPr lang="it-IT" i="1" smtClean="0">
                                    <a:latin typeface="Cambria Math" panose="02040503050406030204" pitchFamily="18" charset="0"/>
                                  </a:rPr>
                                </m:ctrlPr>
                              </m:sSubPr>
                              <m:e>
                                <m:r>
                                  <a:rPr lang="it-IT" b="0" i="1" smtClean="0">
                                    <a:latin typeface="Cambria Math" panose="02040503050406030204" pitchFamily="18" charset="0"/>
                                  </a:rPr>
                                  <m:t>𝜃</m:t>
                                </m:r>
                              </m:e>
                              <m:sub>
                                <m:r>
                                  <a:rPr lang="it-IT" b="0" i="1" smtClean="0">
                                    <a:latin typeface="Cambria Math" panose="02040503050406030204" pitchFamily="18" charset="0"/>
                                  </a:rPr>
                                  <m:t>𝑝</m:t>
                                </m:r>
                              </m:sub>
                            </m:sSub>
                          </m:num>
                          <m:den>
                            <m:r>
                              <a:rPr lang="it-IT" b="0" i="1" smtClean="0">
                                <a:latin typeface="Cambria Math" panose="02040503050406030204" pitchFamily="18" charset="0"/>
                              </a:rPr>
                              <m:t>𝑑𝑡</m:t>
                            </m:r>
                          </m:den>
                        </m:f>
                      </m:oMath>
                    </m:oMathPara>
                  </a14:m>
                  <a:endParaRPr lang="en-GB" dirty="0"/>
                </a:p>
              </p:txBody>
            </p:sp>
          </mc:Choice>
          <mc:Fallback xmlns="">
            <p:sp>
              <p:nvSpPr>
                <p:cNvPr id="274" name="TextBox 273">
                  <a:extLst>
                    <a:ext uri="{FF2B5EF4-FFF2-40B4-BE49-F238E27FC236}">
                      <a16:creationId xmlns:a16="http://schemas.microsoft.com/office/drawing/2014/main" id="{3460BBB5-66D6-0DEA-8FAD-B77AEC8E53A6}"/>
                    </a:ext>
                  </a:extLst>
                </p:cNvPr>
                <p:cNvSpPr txBox="1">
                  <a:spLocks noRot="1" noChangeAspect="1" noMove="1" noResize="1" noEditPoints="1" noAdjustHandles="1" noChangeArrowheads="1" noChangeShapeType="1" noTextEdit="1"/>
                </p:cNvSpPr>
                <p:nvPr/>
              </p:nvSpPr>
              <p:spPr>
                <a:xfrm>
                  <a:off x="9091708" y="4112840"/>
                  <a:ext cx="426975" cy="532966"/>
                </a:xfrm>
                <a:prstGeom prst="rect">
                  <a:avLst/>
                </a:prstGeom>
                <a:blipFill>
                  <a:blip r:embed="rId2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4" name="TextBox 283">
                  <a:extLst>
                    <a:ext uri="{FF2B5EF4-FFF2-40B4-BE49-F238E27FC236}">
                      <a16:creationId xmlns:a16="http://schemas.microsoft.com/office/drawing/2014/main" id="{6CE35A1D-E012-8791-6EB6-D13006955BE8}"/>
                    </a:ext>
                  </a:extLst>
                </p:cNvPr>
                <p:cNvSpPr txBox="1"/>
                <p:nvPr/>
              </p:nvSpPr>
              <p:spPr>
                <a:xfrm>
                  <a:off x="9683822" y="4051734"/>
                  <a:ext cx="882415" cy="65517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it-IT" i="1" smtClean="0">
                                <a:latin typeface="Cambria Math" panose="02040503050406030204" pitchFamily="18" charset="0"/>
                              </a:rPr>
                            </m:ctrlPr>
                          </m:fPr>
                          <m:num>
                            <m:sSup>
                              <m:sSupPr>
                                <m:ctrlPr>
                                  <a:rPr lang="it-IT" i="1">
                                    <a:latin typeface="Cambria Math" panose="02040503050406030204" pitchFamily="18" charset="0"/>
                                  </a:rPr>
                                </m:ctrlPr>
                              </m:sSupPr>
                              <m:e>
                                <m:r>
                                  <a:rPr lang="it-IT" i="1">
                                    <a:latin typeface="Cambria Math" panose="02040503050406030204" pitchFamily="18" charset="0"/>
                                  </a:rPr>
                                  <m:t>𝑑</m:t>
                                </m:r>
                              </m:e>
                              <m:sup>
                                <m:r>
                                  <a:rPr lang="it-IT" i="1">
                                    <a:latin typeface="Cambria Math" panose="02040503050406030204" pitchFamily="18" charset="0"/>
                                  </a:rPr>
                                  <m:t>2</m:t>
                                </m:r>
                              </m:sup>
                            </m:sSup>
                            <m:sSub>
                              <m:sSubPr>
                                <m:ctrlPr>
                                  <a:rPr lang="it-IT" i="1">
                                    <a:latin typeface="Cambria Math" panose="02040503050406030204" pitchFamily="18" charset="0"/>
                                  </a:rPr>
                                </m:ctrlPr>
                              </m:sSubPr>
                              <m:e>
                                <m:r>
                                  <a:rPr lang="it-IT" i="1">
                                    <a:latin typeface="Cambria Math" panose="02040503050406030204" pitchFamily="18" charset="0"/>
                                  </a:rPr>
                                  <m:t>𝜃</m:t>
                                </m:r>
                              </m:e>
                              <m:sub>
                                <m:r>
                                  <a:rPr lang="it-IT" i="1">
                                    <a:latin typeface="Cambria Math" panose="02040503050406030204" pitchFamily="18" charset="0"/>
                                  </a:rPr>
                                  <m:t>𝑝</m:t>
                                </m:r>
                              </m:sub>
                            </m:sSub>
                          </m:num>
                          <m:den>
                            <m:r>
                              <a:rPr lang="it-IT" i="1">
                                <a:latin typeface="Cambria Math" panose="02040503050406030204" pitchFamily="18" charset="0"/>
                              </a:rPr>
                              <m:t>𝑑</m:t>
                            </m:r>
                            <m:sSup>
                              <m:sSupPr>
                                <m:ctrlPr>
                                  <a:rPr lang="it-IT" i="1">
                                    <a:latin typeface="Cambria Math" panose="02040503050406030204" pitchFamily="18" charset="0"/>
                                  </a:rPr>
                                </m:ctrlPr>
                              </m:sSupPr>
                              <m:e>
                                <m:r>
                                  <a:rPr lang="it-IT" i="1">
                                    <a:latin typeface="Cambria Math" panose="02040503050406030204" pitchFamily="18" charset="0"/>
                                  </a:rPr>
                                  <m:t>𝑡</m:t>
                                </m:r>
                              </m:e>
                              <m:sup>
                                <m:r>
                                  <a:rPr lang="it-IT" i="1">
                                    <a:latin typeface="Cambria Math" panose="02040503050406030204" pitchFamily="18" charset="0"/>
                                  </a:rPr>
                                  <m:t>2</m:t>
                                </m:r>
                              </m:sup>
                            </m:sSup>
                            <m:r>
                              <a:rPr lang="it-IT" i="1">
                                <a:latin typeface="Cambria Math" panose="02040503050406030204" pitchFamily="18" charset="0"/>
                              </a:rPr>
                              <m:t> </m:t>
                            </m:r>
                          </m:den>
                        </m:f>
                      </m:oMath>
                    </m:oMathPara>
                  </a14:m>
                  <a:endParaRPr lang="en-GB" dirty="0"/>
                </a:p>
              </p:txBody>
            </p:sp>
          </mc:Choice>
          <mc:Fallback xmlns="">
            <p:sp>
              <p:nvSpPr>
                <p:cNvPr id="284" name="TextBox 283">
                  <a:extLst>
                    <a:ext uri="{FF2B5EF4-FFF2-40B4-BE49-F238E27FC236}">
                      <a16:creationId xmlns:a16="http://schemas.microsoft.com/office/drawing/2014/main" id="{6CE35A1D-E012-8791-6EB6-D13006955BE8}"/>
                    </a:ext>
                  </a:extLst>
                </p:cNvPr>
                <p:cNvSpPr txBox="1">
                  <a:spLocks noRot="1" noChangeAspect="1" noMove="1" noResize="1" noEditPoints="1" noAdjustHandles="1" noChangeArrowheads="1" noChangeShapeType="1" noTextEdit="1"/>
                </p:cNvSpPr>
                <p:nvPr/>
              </p:nvSpPr>
              <p:spPr>
                <a:xfrm>
                  <a:off x="9683822" y="4051734"/>
                  <a:ext cx="882415" cy="655179"/>
                </a:xfrm>
                <a:prstGeom prst="rect">
                  <a:avLst/>
                </a:prstGeom>
                <a:blipFill>
                  <a:blip r:embed="rId22"/>
                  <a:stretch>
                    <a:fillRect/>
                  </a:stretch>
                </a:blipFill>
              </p:spPr>
              <p:txBody>
                <a:bodyPr/>
                <a:lstStyle/>
                <a:p>
                  <a:r>
                    <a:rPr lang="en-GB">
                      <a:noFill/>
                    </a:rPr>
                    <a:t> </a:t>
                  </a:r>
                </a:p>
              </p:txBody>
            </p:sp>
          </mc:Fallback>
        </mc:AlternateContent>
        <p:cxnSp>
          <p:nvCxnSpPr>
            <p:cNvPr id="287" name="Connector: Elbow 286">
              <a:extLst>
                <a:ext uri="{FF2B5EF4-FFF2-40B4-BE49-F238E27FC236}">
                  <a16:creationId xmlns:a16="http://schemas.microsoft.com/office/drawing/2014/main" id="{58C69612-12E7-4A73-D637-8CB6191B760F}"/>
                </a:ext>
              </a:extLst>
            </p:cNvPr>
            <p:cNvCxnSpPr>
              <a:cxnSpLocks/>
              <a:stCxn id="270" idx="2"/>
              <a:endCxn id="284" idx="0"/>
            </p:cNvCxnSpPr>
            <p:nvPr/>
          </p:nvCxnSpPr>
          <p:spPr>
            <a:xfrm rot="16200000" flipH="1">
              <a:off x="9650545" y="3577248"/>
              <a:ext cx="496993" cy="451977"/>
            </a:xfrm>
            <a:prstGeom prst="bentConnector3">
              <a:avLst>
                <a:gd name="adj1" fmla="val 50000"/>
              </a:avLst>
            </a:prstGeom>
            <a:ln w="19050">
              <a:solidFill>
                <a:srgbClr val="1F497D"/>
              </a:solidFill>
              <a:tailEnd type="triangle"/>
            </a:ln>
          </p:spPr>
          <p:style>
            <a:lnRef idx="1">
              <a:schemeClr val="accent1"/>
            </a:lnRef>
            <a:fillRef idx="0">
              <a:schemeClr val="accent1"/>
            </a:fillRef>
            <a:effectRef idx="0">
              <a:schemeClr val="accent1"/>
            </a:effectRef>
            <a:fontRef idx="minor">
              <a:schemeClr val="tx1"/>
            </a:fontRef>
          </p:style>
        </p:cxnSp>
        <p:cxnSp>
          <p:nvCxnSpPr>
            <p:cNvPr id="293" name="Connector: Elbow 292">
              <a:extLst>
                <a:ext uri="{FF2B5EF4-FFF2-40B4-BE49-F238E27FC236}">
                  <a16:creationId xmlns:a16="http://schemas.microsoft.com/office/drawing/2014/main" id="{E843C81C-783F-BA2C-E1D3-BDEA669FEBD2}"/>
                </a:ext>
              </a:extLst>
            </p:cNvPr>
            <p:cNvCxnSpPr>
              <a:cxnSpLocks/>
              <a:stCxn id="274" idx="2"/>
              <a:endCxn id="303" idx="4"/>
            </p:cNvCxnSpPr>
            <p:nvPr/>
          </p:nvCxnSpPr>
          <p:spPr>
            <a:xfrm rot="5400000">
              <a:off x="7314043" y="3974907"/>
              <a:ext cx="1320255" cy="2662052"/>
            </a:xfrm>
            <a:prstGeom prst="bentConnector3">
              <a:avLst>
                <a:gd name="adj1" fmla="val 121162"/>
              </a:avLst>
            </a:prstGeom>
            <a:ln w="19050">
              <a:solidFill>
                <a:srgbClr val="1F497D"/>
              </a:solidFill>
              <a:tailEnd type="triangle"/>
            </a:ln>
          </p:spPr>
          <p:style>
            <a:lnRef idx="1">
              <a:schemeClr val="accent1"/>
            </a:lnRef>
            <a:fillRef idx="0">
              <a:schemeClr val="accent1"/>
            </a:fillRef>
            <a:effectRef idx="0">
              <a:schemeClr val="accent1"/>
            </a:effectRef>
            <a:fontRef idx="minor">
              <a:schemeClr val="tx1"/>
            </a:fontRef>
          </p:style>
        </p:cxnSp>
        <p:sp>
          <p:nvSpPr>
            <p:cNvPr id="296" name="Oval 295">
              <a:extLst>
                <a:ext uri="{FF2B5EF4-FFF2-40B4-BE49-F238E27FC236}">
                  <a16:creationId xmlns:a16="http://schemas.microsoft.com/office/drawing/2014/main" id="{4CCE697C-CE85-5AFB-231B-8E828D56C984}"/>
                </a:ext>
              </a:extLst>
            </p:cNvPr>
            <p:cNvSpPr/>
            <p:nvPr/>
          </p:nvSpPr>
          <p:spPr>
            <a:xfrm>
              <a:off x="5627600" y="5843288"/>
              <a:ext cx="72000" cy="72000"/>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7" name="Connector: Elbow 296">
              <a:extLst>
                <a:ext uri="{FF2B5EF4-FFF2-40B4-BE49-F238E27FC236}">
                  <a16:creationId xmlns:a16="http://schemas.microsoft.com/office/drawing/2014/main" id="{B92A44AD-EA38-710E-A7DC-19385841EAAE}"/>
                </a:ext>
              </a:extLst>
            </p:cNvPr>
            <p:cNvCxnSpPr>
              <a:cxnSpLocks/>
              <a:stCxn id="284" idx="2"/>
              <a:endCxn id="296" idx="5"/>
            </p:cNvCxnSpPr>
            <p:nvPr/>
          </p:nvCxnSpPr>
          <p:spPr>
            <a:xfrm rot="5400000">
              <a:off x="7308128" y="3087841"/>
              <a:ext cx="1197831" cy="4435974"/>
            </a:xfrm>
            <a:prstGeom prst="bentConnector3">
              <a:avLst>
                <a:gd name="adj1" fmla="val 142866"/>
              </a:avLst>
            </a:prstGeom>
            <a:ln w="19050">
              <a:solidFill>
                <a:srgbClr val="1F497D"/>
              </a:solidFill>
              <a:tailEnd type="triangle"/>
            </a:ln>
          </p:spPr>
          <p:style>
            <a:lnRef idx="1">
              <a:schemeClr val="accent1"/>
            </a:lnRef>
            <a:fillRef idx="0">
              <a:schemeClr val="accent1"/>
            </a:fillRef>
            <a:effectRef idx="0">
              <a:schemeClr val="accent1"/>
            </a:effectRef>
            <a:fontRef idx="minor">
              <a:schemeClr val="tx1"/>
            </a:fontRef>
          </p:style>
        </p:cxnSp>
        <p:sp>
          <p:nvSpPr>
            <p:cNvPr id="303" name="Oval 302">
              <a:extLst>
                <a:ext uri="{FF2B5EF4-FFF2-40B4-BE49-F238E27FC236}">
                  <a16:creationId xmlns:a16="http://schemas.microsoft.com/office/drawing/2014/main" id="{99078C57-2F81-57F2-45A1-56285CCEAD25}"/>
                </a:ext>
              </a:extLst>
            </p:cNvPr>
            <p:cNvSpPr/>
            <p:nvPr/>
          </p:nvSpPr>
          <p:spPr>
            <a:xfrm>
              <a:off x="6607144" y="5894061"/>
              <a:ext cx="72000" cy="72000"/>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8" name="Connector: Elbow 307">
              <a:extLst>
                <a:ext uri="{FF2B5EF4-FFF2-40B4-BE49-F238E27FC236}">
                  <a16:creationId xmlns:a16="http://schemas.microsoft.com/office/drawing/2014/main" id="{88D18197-1DDE-ED8E-0D1A-75F0F9FF4ADA}"/>
                </a:ext>
              </a:extLst>
            </p:cNvPr>
            <p:cNvCxnSpPr>
              <a:cxnSpLocks/>
              <a:stCxn id="254" idx="3"/>
            </p:cNvCxnSpPr>
            <p:nvPr/>
          </p:nvCxnSpPr>
          <p:spPr>
            <a:xfrm flipH="1">
              <a:off x="7878247" y="3245019"/>
              <a:ext cx="181524" cy="2240692"/>
            </a:xfrm>
            <a:prstGeom prst="bentConnector4">
              <a:avLst>
                <a:gd name="adj1" fmla="val -249069"/>
                <a:gd name="adj2" fmla="val 87313"/>
              </a:avLst>
            </a:prstGeom>
            <a:ln w="19050">
              <a:solidFill>
                <a:srgbClr val="1F497D"/>
              </a:solidFill>
              <a:tailEnd type="triangle"/>
            </a:ln>
          </p:spPr>
          <p:style>
            <a:lnRef idx="1">
              <a:schemeClr val="accent1"/>
            </a:lnRef>
            <a:fillRef idx="0">
              <a:schemeClr val="accent1"/>
            </a:fillRef>
            <a:effectRef idx="0">
              <a:schemeClr val="accent1"/>
            </a:effectRef>
            <a:fontRef idx="minor">
              <a:schemeClr val="tx1"/>
            </a:fontRef>
          </p:style>
        </p:cxnSp>
        <p:cxnSp>
          <p:nvCxnSpPr>
            <p:cNvPr id="313" name="Connector: Elbow 312">
              <a:extLst>
                <a:ext uri="{FF2B5EF4-FFF2-40B4-BE49-F238E27FC236}">
                  <a16:creationId xmlns:a16="http://schemas.microsoft.com/office/drawing/2014/main" id="{522B8A8B-1B06-23F7-CB6D-21747DE88F68}"/>
                </a:ext>
              </a:extLst>
            </p:cNvPr>
            <p:cNvCxnSpPr>
              <a:cxnSpLocks/>
              <a:stCxn id="256" idx="3"/>
            </p:cNvCxnSpPr>
            <p:nvPr/>
          </p:nvCxnSpPr>
          <p:spPr>
            <a:xfrm flipH="1">
              <a:off x="7249937" y="3868784"/>
              <a:ext cx="824822" cy="1616927"/>
            </a:xfrm>
            <a:prstGeom prst="bentConnector4">
              <a:avLst>
                <a:gd name="adj1" fmla="val -39417"/>
                <a:gd name="adj2" fmla="val 76259"/>
              </a:avLst>
            </a:prstGeom>
            <a:ln w="19050">
              <a:solidFill>
                <a:srgbClr val="1F497D"/>
              </a:solidFill>
              <a:tailEnd type="triangle"/>
            </a:ln>
          </p:spPr>
          <p:style>
            <a:lnRef idx="1">
              <a:schemeClr val="accent1"/>
            </a:lnRef>
            <a:fillRef idx="0">
              <a:schemeClr val="accent1"/>
            </a:fillRef>
            <a:effectRef idx="0">
              <a:schemeClr val="accent1"/>
            </a:effectRef>
            <a:fontRef idx="minor">
              <a:schemeClr val="tx1"/>
            </a:fontRef>
          </p:style>
        </p:cxnSp>
        <p:cxnSp>
          <p:nvCxnSpPr>
            <p:cNvPr id="318" name="Connector: Elbow 317">
              <a:extLst>
                <a:ext uri="{FF2B5EF4-FFF2-40B4-BE49-F238E27FC236}">
                  <a16:creationId xmlns:a16="http://schemas.microsoft.com/office/drawing/2014/main" id="{C667FE0D-B922-7181-EEB7-29FC8173D739}"/>
                </a:ext>
              </a:extLst>
            </p:cNvPr>
            <p:cNvCxnSpPr>
              <a:cxnSpLocks/>
              <a:stCxn id="255" idx="3"/>
              <a:endCxn id="322" idx="0"/>
            </p:cNvCxnSpPr>
            <p:nvPr/>
          </p:nvCxnSpPr>
          <p:spPr>
            <a:xfrm flipH="1">
              <a:off x="6311494" y="4266535"/>
              <a:ext cx="1737633" cy="1244576"/>
            </a:xfrm>
            <a:prstGeom prst="bentConnector4">
              <a:avLst>
                <a:gd name="adj1" fmla="val -13156"/>
                <a:gd name="adj2" fmla="val 57992"/>
              </a:avLst>
            </a:prstGeom>
            <a:ln w="19050">
              <a:solidFill>
                <a:srgbClr val="1F497D"/>
              </a:solidFill>
              <a:tailEnd type="triangle"/>
            </a:ln>
          </p:spPr>
          <p:style>
            <a:lnRef idx="1">
              <a:schemeClr val="accent1"/>
            </a:lnRef>
            <a:fillRef idx="0">
              <a:schemeClr val="accent1"/>
            </a:fillRef>
            <a:effectRef idx="0">
              <a:schemeClr val="accent1"/>
            </a:effectRef>
            <a:fontRef idx="minor">
              <a:schemeClr val="tx1"/>
            </a:fontRef>
          </p:style>
        </p:cxnSp>
        <p:sp>
          <p:nvSpPr>
            <p:cNvPr id="322" name="Oval 321">
              <a:extLst>
                <a:ext uri="{FF2B5EF4-FFF2-40B4-BE49-F238E27FC236}">
                  <a16:creationId xmlns:a16="http://schemas.microsoft.com/office/drawing/2014/main" id="{E35D673D-AAD5-9F70-5D84-BFEE1B454E2C}"/>
                </a:ext>
              </a:extLst>
            </p:cNvPr>
            <p:cNvSpPr/>
            <p:nvPr/>
          </p:nvSpPr>
          <p:spPr>
            <a:xfrm>
              <a:off x="6275494" y="5511111"/>
              <a:ext cx="72000" cy="72000"/>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64CA29F7-E9E4-3A08-E310-99A8FDBD1F42}"/>
                  </a:ext>
                </a:extLst>
              </p:cNvPr>
              <p:cNvSpPr txBox="1"/>
              <p:nvPr/>
            </p:nvSpPr>
            <p:spPr>
              <a:xfrm>
                <a:off x="8554309" y="277140"/>
                <a:ext cx="3656181" cy="895373"/>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it-IT" b="0" i="1" smtClean="0">
                          <a:latin typeface="Cambria Math" panose="02040503050406030204" pitchFamily="18" charset="0"/>
                        </a:rPr>
                        <m:t>𝐿𝑜𝑠</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𝑠</m:t>
                          </m:r>
                        </m:e>
                        <m:sub>
                          <m:r>
                            <a:rPr lang="it-IT" b="0" i="1" smtClean="0">
                              <a:latin typeface="Cambria Math" panose="02040503050406030204" pitchFamily="18" charset="0"/>
                            </a:rPr>
                            <m:t>𝑝h𝑦𝑠𝑖𝑐𝑠</m:t>
                          </m:r>
                        </m:sub>
                      </m:sSub>
                      <m:r>
                        <a:rPr lang="it-IT" b="0" i="1" smtClean="0">
                          <a:latin typeface="Cambria Math" panose="02040503050406030204" pitchFamily="18" charset="0"/>
                        </a:rPr>
                        <m:t>=</m:t>
                      </m:r>
                      <m:f>
                        <m:fPr>
                          <m:ctrlPr>
                            <a:rPr lang="it-IT" b="0" i="1" smtClean="0">
                              <a:latin typeface="Cambria Math" panose="02040503050406030204" pitchFamily="18" charset="0"/>
                            </a:rPr>
                          </m:ctrlPr>
                        </m:fPr>
                        <m:num>
                          <m:r>
                            <a:rPr lang="it-IT" b="0" i="1" smtClean="0">
                              <a:latin typeface="Cambria Math" panose="02040503050406030204" pitchFamily="18" charset="0"/>
                            </a:rPr>
                            <m:t>1</m:t>
                          </m:r>
                        </m:num>
                        <m:den>
                          <m:sSub>
                            <m:sSubPr>
                              <m:ctrlPr>
                                <a:rPr lang="it-IT" b="0" i="1" smtClean="0">
                                  <a:latin typeface="Cambria Math" panose="02040503050406030204" pitchFamily="18" charset="0"/>
                                </a:rPr>
                              </m:ctrlPr>
                            </m:sSubPr>
                            <m:e>
                              <m:r>
                                <a:rPr lang="it-IT" b="0" i="1" smtClean="0">
                                  <a:latin typeface="Cambria Math" panose="02040503050406030204" pitchFamily="18" charset="0"/>
                                </a:rPr>
                                <m:t>𝑁</m:t>
                              </m:r>
                            </m:e>
                            <m:sub>
                              <m:r>
                                <a:rPr lang="it-IT" b="0" i="1" smtClean="0">
                                  <a:latin typeface="Cambria Math" panose="02040503050406030204" pitchFamily="18" charset="0"/>
                                </a:rPr>
                                <m:t>𝑝h𝑦𝑠𝑖𝑐𝑠</m:t>
                              </m:r>
                            </m:sub>
                          </m:sSub>
                        </m:den>
                      </m:f>
                      <m:nary>
                        <m:naryPr>
                          <m:chr m:val="∑"/>
                          <m:ctrlPr>
                            <a:rPr lang="it-IT" b="0" i="1" smtClean="0">
                              <a:latin typeface="Cambria Math" panose="02040503050406030204" pitchFamily="18" charset="0"/>
                            </a:rPr>
                          </m:ctrlPr>
                        </m:naryPr>
                        <m:sub>
                          <m:r>
                            <m:rPr>
                              <m:brk m:alnAt="23"/>
                            </m:rPr>
                            <a:rPr lang="it-IT" b="0" i="1" smtClean="0">
                              <a:latin typeface="Cambria Math" panose="02040503050406030204" pitchFamily="18" charset="0"/>
                            </a:rPr>
                            <m:t>𝑖</m:t>
                          </m:r>
                          <m:r>
                            <a:rPr lang="it-IT" b="0" i="1" smtClean="0">
                              <a:latin typeface="Cambria Math" panose="02040503050406030204" pitchFamily="18" charset="0"/>
                            </a:rPr>
                            <m:t>=1</m:t>
                          </m:r>
                        </m:sub>
                        <m:sup>
                          <m:sSub>
                            <m:sSubPr>
                              <m:ctrlPr>
                                <a:rPr lang="it-IT" b="0" i="1" smtClean="0">
                                  <a:latin typeface="Cambria Math" panose="02040503050406030204" pitchFamily="18" charset="0"/>
                                </a:rPr>
                              </m:ctrlPr>
                            </m:sSubPr>
                            <m:e>
                              <m:r>
                                <a:rPr lang="it-IT" b="0" i="1" smtClean="0">
                                  <a:latin typeface="Cambria Math" panose="02040503050406030204" pitchFamily="18" charset="0"/>
                                </a:rPr>
                                <m:t>𝑁</m:t>
                              </m:r>
                            </m:e>
                            <m:sub>
                              <m:r>
                                <a:rPr lang="it-IT" b="0" i="1" smtClean="0">
                                  <a:latin typeface="Cambria Math" panose="02040503050406030204" pitchFamily="18" charset="0"/>
                                </a:rPr>
                                <m:t>𝑝h𝑦𝑠𝑖𝑐𝑠</m:t>
                              </m:r>
                            </m:sub>
                          </m:sSub>
                        </m:sup>
                        <m:e>
                          <m:sSup>
                            <m:sSupPr>
                              <m:ctrlPr>
                                <a:rPr lang="it-IT" b="0" i="1" smtClean="0">
                                  <a:latin typeface="Cambria Math" panose="02040503050406030204" pitchFamily="18" charset="0"/>
                                </a:rPr>
                              </m:ctrlPr>
                            </m:sSupPr>
                            <m:e>
                              <m:d>
                                <m:dPr>
                                  <m:ctrlPr>
                                    <a:rPr lang="it-IT" b="0" i="1" smtClean="0">
                                      <a:latin typeface="Cambria Math" panose="02040503050406030204" pitchFamily="18" charset="0"/>
                                    </a:rPr>
                                  </m:ctrlPr>
                                </m:dPr>
                                <m:e>
                                  <m:r>
                                    <a:rPr lang="it-IT" b="0" i="1" smtClean="0">
                                      <a:latin typeface="Cambria Math" panose="02040503050406030204" pitchFamily="18" charset="0"/>
                                    </a:rPr>
                                    <m:t>𝑓</m:t>
                                  </m:r>
                                </m:e>
                              </m:d>
                            </m:e>
                            <m:sup>
                              <m:r>
                                <a:rPr lang="it-IT" b="0" i="1" smtClean="0">
                                  <a:latin typeface="Cambria Math" panose="02040503050406030204" pitchFamily="18" charset="0"/>
                                </a:rPr>
                                <m:t>2</m:t>
                              </m:r>
                            </m:sup>
                          </m:sSup>
                        </m:e>
                      </m:nary>
                    </m:oMath>
                  </m:oMathPara>
                </a14:m>
                <a:endParaRPr lang="en-GB" dirty="0"/>
              </a:p>
            </p:txBody>
          </p:sp>
        </mc:Choice>
        <mc:Fallback>
          <p:sp>
            <p:nvSpPr>
              <p:cNvPr id="3" name="TextBox 2">
                <a:extLst>
                  <a:ext uri="{FF2B5EF4-FFF2-40B4-BE49-F238E27FC236}">
                    <a16:creationId xmlns:a16="http://schemas.microsoft.com/office/drawing/2014/main" id="{64CA29F7-E9E4-3A08-E310-99A8FDBD1F42}"/>
                  </a:ext>
                </a:extLst>
              </p:cNvPr>
              <p:cNvSpPr txBox="1">
                <a:spLocks noRot="1" noChangeAspect="1" noMove="1" noResize="1" noEditPoints="1" noAdjustHandles="1" noChangeArrowheads="1" noChangeShapeType="1" noTextEdit="1"/>
              </p:cNvSpPr>
              <p:nvPr/>
            </p:nvSpPr>
            <p:spPr>
              <a:xfrm>
                <a:off x="8554309" y="277140"/>
                <a:ext cx="3656181" cy="895373"/>
              </a:xfrm>
              <a:prstGeom prst="rect">
                <a:avLst/>
              </a:prstGeom>
              <a:blipFill>
                <a:blip r:embed="rId23"/>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6193139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EFE92-6FF0-7452-2DF1-436D40436CE2}"/>
              </a:ext>
            </a:extLst>
          </p:cNvPr>
          <p:cNvSpPr>
            <a:spLocks noGrp="1"/>
          </p:cNvSpPr>
          <p:nvPr>
            <p:ph type="title"/>
          </p:nvPr>
        </p:nvSpPr>
        <p:spPr/>
        <p:txBody>
          <a:bodyPr/>
          <a:lstStyle/>
          <a:p>
            <a:r>
              <a:rPr lang="en-GB" dirty="0"/>
              <a:t>A (simple) example: Physics-Informed Neural Network</a:t>
            </a:r>
          </a:p>
        </p:txBody>
      </p:sp>
      <p:sp>
        <p:nvSpPr>
          <p:cNvPr id="4" name="Footer Placeholder 3">
            <a:extLst>
              <a:ext uri="{FF2B5EF4-FFF2-40B4-BE49-F238E27FC236}">
                <a16:creationId xmlns:a16="http://schemas.microsoft.com/office/drawing/2014/main" id="{6FC630B8-B05B-DFEF-584D-05D5E6F234A6}"/>
              </a:ext>
            </a:extLst>
          </p:cNvPr>
          <p:cNvSpPr>
            <a:spLocks noGrp="1"/>
          </p:cNvSpPr>
          <p:nvPr>
            <p:ph type="ftr" sz="quarter" idx="11"/>
          </p:nvPr>
        </p:nvSpPr>
        <p:spPr>
          <a:xfrm>
            <a:off x="825623" y="6555770"/>
            <a:ext cx="8178417" cy="329614"/>
          </a:xfrm>
        </p:spPr>
        <p:txBody>
          <a:bodyPr/>
          <a:lstStyle/>
          <a:p>
            <a:r>
              <a:rPr lang="en-GB" dirty="0">
                <a:solidFill>
                  <a:prstClr val="white"/>
                </a:solidFill>
              </a:rPr>
              <a:t>Riccardo Rossi | 7th International Conference on Frontier in Diagnostic Technologies | 22/10/2024</a:t>
            </a:r>
          </a:p>
        </p:txBody>
      </p:sp>
      <p:sp>
        <p:nvSpPr>
          <p:cNvPr id="5" name="Slide Number Placeholder 4">
            <a:extLst>
              <a:ext uri="{FF2B5EF4-FFF2-40B4-BE49-F238E27FC236}">
                <a16:creationId xmlns:a16="http://schemas.microsoft.com/office/drawing/2014/main" id="{DDCCBE6B-100B-C92B-517D-4B6336699C55}"/>
              </a:ext>
            </a:extLst>
          </p:cNvPr>
          <p:cNvSpPr>
            <a:spLocks noGrp="1"/>
          </p:cNvSpPr>
          <p:nvPr>
            <p:ph type="sldNum" sz="quarter" idx="12"/>
          </p:nvPr>
        </p:nvSpPr>
        <p:spPr/>
        <p:txBody>
          <a:bodyPr/>
          <a:lstStyle/>
          <a:p>
            <a:fld id="{6A6D9FA1-99C7-4910-8E32-B85D378B0060}" type="slidenum">
              <a:rPr lang="en-GB" smtClean="0">
                <a:solidFill>
                  <a:prstClr val="white"/>
                </a:solidFill>
              </a:rPr>
              <a:pPr/>
              <a:t>15</a:t>
            </a:fld>
            <a:endParaRPr lang="en-GB" dirty="0">
              <a:solidFill>
                <a:prstClr val="white"/>
              </a:solidFill>
            </a:endParaRPr>
          </a:p>
        </p:txBody>
      </p:sp>
      <p:pic>
        <p:nvPicPr>
          <p:cNvPr id="665" name="Picture 664" descr="A blue and white grid with dots&#10;&#10;Description automatically generated">
            <a:extLst>
              <a:ext uri="{FF2B5EF4-FFF2-40B4-BE49-F238E27FC236}">
                <a16:creationId xmlns:a16="http://schemas.microsoft.com/office/drawing/2014/main" id="{74EA6AEE-7473-6229-1115-F14A95A32307}"/>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4623" b="8061"/>
          <a:stretch/>
        </p:blipFill>
        <p:spPr>
          <a:xfrm>
            <a:off x="4862381" y="1651473"/>
            <a:ext cx="3131210" cy="2401598"/>
          </a:xfrm>
          <a:prstGeom prst="rect">
            <a:avLst/>
          </a:prstGeom>
        </p:spPr>
      </p:pic>
      <mc:AlternateContent xmlns:mc="http://schemas.openxmlformats.org/markup-compatibility/2006" xmlns:a14="http://schemas.microsoft.com/office/drawing/2010/main">
        <mc:Choice Requires="a14">
          <p:sp>
            <p:nvSpPr>
              <p:cNvPr id="666" name="TextBox 665">
                <a:extLst>
                  <a:ext uri="{FF2B5EF4-FFF2-40B4-BE49-F238E27FC236}">
                    <a16:creationId xmlns:a16="http://schemas.microsoft.com/office/drawing/2014/main" id="{553E277C-F445-EE25-679D-8D4F140A401D}"/>
                  </a:ext>
                </a:extLst>
              </p:cNvPr>
              <p:cNvSpPr txBox="1"/>
              <p:nvPr/>
            </p:nvSpPr>
            <p:spPr>
              <a:xfrm>
                <a:off x="4921193" y="2667606"/>
                <a:ext cx="198772" cy="369332"/>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lang="it-IT" sz="2400" b="0" i="1" smtClean="0">
                          <a:latin typeface="Cambria Math" panose="02040503050406030204" pitchFamily="18" charset="0"/>
                        </a:rPr>
                        <m:t>𝑡</m:t>
                      </m:r>
                    </m:oMath>
                  </m:oMathPara>
                </a14:m>
                <a:endParaRPr lang="en-GB" sz="2400" dirty="0"/>
              </a:p>
            </p:txBody>
          </p:sp>
        </mc:Choice>
        <mc:Fallback xmlns="">
          <p:sp>
            <p:nvSpPr>
              <p:cNvPr id="666" name="TextBox 665">
                <a:extLst>
                  <a:ext uri="{FF2B5EF4-FFF2-40B4-BE49-F238E27FC236}">
                    <a16:creationId xmlns:a16="http://schemas.microsoft.com/office/drawing/2014/main" id="{553E277C-F445-EE25-679D-8D4F140A401D}"/>
                  </a:ext>
                </a:extLst>
              </p:cNvPr>
              <p:cNvSpPr txBox="1">
                <a:spLocks noRot="1" noChangeAspect="1" noMove="1" noResize="1" noEditPoints="1" noAdjustHandles="1" noChangeArrowheads="1" noChangeShapeType="1" noTextEdit="1"/>
              </p:cNvSpPr>
              <p:nvPr/>
            </p:nvSpPr>
            <p:spPr>
              <a:xfrm>
                <a:off x="4921193" y="2667606"/>
                <a:ext cx="198772" cy="369332"/>
              </a:xfrm>
              <a:prstGeom prst="rect">
                <a:avLst/>
              </a:prstGeom>
              <a:blipFill>
                <a:blip r:embed="rId3"/>
                <a:stretch>
                  <a:fillRect l="-27273" r="-27273" b="-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67" name="TextBox 666">
                <a:extLst>
                  <a:ext uri="{FF2B5EF4-FFF2-40B4-BE49-F238E27FC236}">
                    <a16:creationId xmlns:a16="http://schemas.microsoft.com/office/drawing/2014/main" id="{4C8D1FF3-3419-0401-CF89-7C910E0D8A00}"/>
                  </a:ext>
                </a:extLst>
              </p:cNvPr>
              <p:cNvSpPr txBox="1"/>
              <p:nvPr/>
            </p:nvSpPr>
            <p:spPr>
              <a:xfrm>
                <a:off x="7742497" y="2653339"/>
                <a:ext cx="380617" cy="397866"/>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𝜃</m:t>
                          </m:r>
                        </m:e>
                        <m:sub>
                          <m:r>
                            <a:rPr lang="it-IT" sz="2400" b="0" i="1" smtClean="0">
                              <a:latin typeface="Cambria Math" panose="02040503050406030204" pitchFamily="18" charset="0"/>
                            </a:rPr>
                            <m:t>𝑝</m:t>
                          </m:r>
                        </m:sub>
                      </m:sSub>
                    </m:oMath>
                  </m:oMathPara>
                </a14:m>
                <a:endParaRPr lang="en-GB" sz="2400" dirty="0"/>
              </a:p>
            </p:txBody>
          </p:sp>
        </mc:Choice>
        <mc:Fallback xmlns="">
          <p:sp>
            <p:nvSpPr>
              <p:cNvPr id="667" name="TextBox 666">
                <a:extLst>
                  <a:ext uri="{FF2B5EF4-FFF2-40B4-BE49-F238E27FC236}">
                    <a16:creationId xmlns:a16="http://schemas.microsoft.com/office/drawing/2014/main" id="{4C8D1FF3-3419-0401-CF89-7C910E0D8A00}"/>
                  </a:ext>
                </a:extLst>
              </p:cNvPr>
              <p:cNvSpPr txBox="1">
                <a:spLocks noRot="1" noChangeAspect="1" noMove="1" noResize="1" noEditPoints="1" noAdjustHandles="1" noChangeArrowheads="1" noChangeShapeType="1" noTextEdit="1"/>
              </p:cNvSpPr>
              <p:nvPr/>
            </p:nvSpPr>
            <p:spPr>
              <a:xfrm>
                <a:off x="7742497" y="2653339"/>
                <a:ext cx="380617" cy="397866"/>
              </a:xfrm>
              <a:prstGeom prst="rect">
                <a:avLst/>
              </a:prstGeom>
              <a:blipFill>
                <a:blip r:embed="rId4"/>
                <a:stretch>
                  <a:fillRect l="-17460" r="-6349" b="-18182"/>
                </a:stretch>
              </a:blipFill>
            </p:spPr>
            <p:txBody>
              <a:bodyPr/>
              <a:lstStyle/>
              <a:p>
                <a:r>
                  <a:rPr lang="en-GB">
                    <a:noFill/>
                  </a:rPr>
                  <a:t> </a:t>
                </a:r>
              </a:p>
            </p:txBody>
          </p:sp>
        </mc:Fallback>
      </mc:AlternateContent>
      <p:sp>
        <p:nvSpPr>
          <p:cNvPr id="668" name="Rectangle 667">
            <a:extLst>
              <a:ext uri="{FF2B5EF4-FFF2-40B4-BE49-F238E27FC236}">
                <a16:creationId xmlns:a16="http://schemas.microsoft.com/office/drawing/2014/main" id="{12816443-C890-0AFE-6948-67B72856EC68}"/>
              </a:ext>
            </a:extLst>
          </p:cNvPr>
          <p:cNvSpPr/>
          <p:nvPr/>
        </p:nvSpPr>
        <p:spPr>
          <a:xfrm>
            <a:off x="4675132" y="818153"/>
            <a:ext cx="1423734" cy="475861"/>
          </a:xfrm>
          <a:prstGeom prst="rect">
            <a:avLst/>
          </a:prstGeom>
          <a:solidFill>
            <a:srgbClr val="1F497D"/>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Dataset</a:t>
            </a:r>
            <a:endParaRPr lang="en-GB" dirty="0"/>
          </a:p>
        </p:txBody>
      </p:sp>
      <p:cxnSp>
        <p:nvCxnSpPr>
          <p:cNvPr id="669" name="Connector: Elbow 668">
            <a:extLst>
              <a:ext uri="{FF2B5EF4-FFF2-40B4-BE49-F238E27FC236}">
                <a16:creationId xmlns:a16="http://schemas.microsoft.com/office/drawing/2014/main" id="{42F60BDF-5070-E00E-897B-DC8C2E140D1B}"/>
              </a:ext>
            </a:extLst>
          </p:cNvPr>
          <p:cNvCxnSpPr>
            <a:cxnSpLocks/>
            <a:stCxn id="668" idx="2"/>
            <a:endCxn id="666" idx="0"/>
          </p:cNvCxnSpPr>
          <p:nvPr/>
        </p:nvCxnSpPr>
        <p:spPr>
          <a:xfrm rot="5400000">
            <a:off x="4516993" y="1797600"/>
            <a:ext cx="1373592" cy="366420"/>
          </a:xfrm>
          <a:prstGeom prst="bentConnector3">
            <a:avLst>
              <a:gd name="adj1" fmla="val 50000"/>
            </a:avLst>
          </a:prstGeom>
          <a:ln w="19050">
            <a:solidFill>
              <a:srgbClr val="1F497D"/>
            </a:solidFill>
            <a:tailEnd type="triangle"/>
          </a:ln>
        </p:spPr>
        <p:style>
          <a:lnRef idx="1">
            <a:schemeClr val="accent1"/>
          </a:lnRef>
          <a:fillRef idx="0">
            <a:schemeClr val="accent1"/>
          </a:fillRef>
          <a:effectRef idx="0">
            <a:schemeClr val="accent1"/>
          </a:effectRef>
          <a:fontRef idx="minor">
            <a:schemeClr val="tx1"/>
          </a:fontRef>
        </p:style>
      </p:cxnSp>
      <p:cxnSp>
        <p:nvCxnSpPr>
          <p:cNvPr id="670" name="Connector: Elbow 669">
            <a:extLst>
              <a:ext uri="{FF2B5EF4-FFF2-40B4-BE49-F238E27FC236}">
                <a16:creationId xmlns:a16="http://schemas.microsoft.com/office/drawing/2014/main" id="{5DF06BCE-9EA4-09F7-F29A-632037DC9736}"/>
              </a:ext>
            </a:extLst>
          </p:cNvPr>
          <p:cNvCxnSpPr>
            <a:cxnSpLocks/>
            <a:stCxn id="668" idx="3"/>
            <a:endCxn id="671" idx="0"/>
          </p:cNvCxnSpPr>
          <p:nvPr/>
        </p:nvCxnSpPr>
        <p:spPr>
          <a:xfrm>
            <a:off x="6098866" y="1056084"/>
            <a:ext cx="3701204" cy="1168066"/>
          </a:xfrm>
          <a:prstGeom prst="bentConnector2">
            <a:avLst/>
          </a:prstGeom>
          <a:ln w="19050">
            <a:solidFill>
              <a:srgbClr val="1F497D"/>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71" name="Rectangle 670">
                <a:extLst>
                  <a:ext uri="{FF2B5EF4-FFF2-40B4-BE49-F238E27FC236}">
                    <a16:creationId xmlns:a16="http://schemas.microsoft.com/office/drawing/2014/main" id="{19D56C1C-CB70-B643-0C36-25E6ED1F34B4}"/>
                  </a:ext>
                </a:extLst>
              </p:cNvPr>
              <p:cNvSpPr/>
              <p:nvPr/>
            </p:nvSpPr>
            <p:spPr>
              <a:xfrm>
                <a:off x="8557136" y="2224150"/>
                <a:ext cx="2485868" cy="475861"/>
              </a:xfrm>
              <a:prstGeom prst="rect">
                <a:avLst/>
              </a:prstGeom>
              <a:solidFill>
                <a:srgbClr val="86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𝐷𝑎𝑡𝑎</m:t>
                      </m:r>
                      <m:r>
                        <a:rPr lang="it-IT" b="0" i="1" smtClean="0">
                          <a:latin typeface="Cambria Math" panose="02040503050406030204" pitchFamily="18" charset="0"/>
                        </a:rPr>
                        <m:t>=</m:t>
                      </m:r>
                      <m:r>
                        <a:rPr lang="it-IT" b="0" i="1" smtClean="0">
                          <a:latin typeface="Cambria Math" panose="02040503050406030204" pitchFamily="18" charset="0"/>
                        </a:rPr>
                        <m:t>𝑀𝑆𝐸</m:t>
                      </m:r>
                      <m:d>
                        <m:dPr>
                          <m:ctrlPr>
                            <a:rPr lang="it-IT" b="0" i="1" smtClean="0">
                              <a:latin typeface="Cambria Math" panose="02040503050406030204" pitchFamily="18" charset="0"/>
                            </a:rPr>
                          </m:ctrlPr>
                        </m:dPr>
                        <m:e>
                          <m:sSub>
                            <m:sSubPr>
                              <m:ctrlPr>
                                <a:rPr lang="it-IT" b="0" i="1" smtClean="0">
                                  <a:latin typeface="Cambria Math" panose="02040503050406030204" pitchFamily="18" charset="0"/>
                                </a:rPr>
                              </m:ctrlPr>
                            </m:sSubPr>
                            <m:e>
                              <m:r>
                                <a:rPr lang="it-IT" b="0" i="1" smtClean="0">
                                  <a:latin typeface="Cambria Math" panose="02040503050406030204" pitchFamily="18" charset="0"/>
                                </a:rPr>
                                <m:t>𝜃</m:t>
                              </m:r>
                            </m:e>
                            <m:sub>
                              <m:r>
                                <a:rPr lang="it-IT" b="0" i="1" smtClean="0">
                                  <a:latin typeface="Cambria Math" panose="02040503050406030204" pitchFamily="18" charset="0"/>
                                </a:rPr>
                                <m:t>𝑝</m:t>
                              </m:r>
                            </m:sub>
                          </m:sSub>
                          <m:r>
                            <a:rPr lang="it-IT" b="0" i="1" smtClean="0">
                              <a:latin typeface="Cambria Math" panose="02040503050406030204" pitchFamily="18" charset="0"/>
                            </a:rPr>
                            <m:t>,</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𝜃</m:t>
                              </m:r>
                            </m:e>
                            <m:sub>
                              <m:r>
                                <a:rPr lang="it-IT" b="0" i="1" smtClean="0">
                                  <a:latin typeface="Cambria Math" panose="02040503050406030204" pitchFamily="18" charset="0"/>
                                </a:rPr>
                                <m:t>𝑚</m:t>
                              </m:r>
                            </m:sub>
                          </m:sSub>
                        </m:e>
                      </m:d>
                    </m:oMath>
                  </m:oMathPara>
                </a14:m>
                <a:endParaRPr lang="en-GB" dirty="0"/>
              </a:p>
            </p:txBody>
          </p:sp>
        </mc:Choice>
        <mc:Fallback xmlns="">
          <p:sp>
            <p:nvSpPr>
              <p:cNvPr id="671" name="Rectangle 670">
                <a:extLst>
                  <a:ext uri="{FF2B5EF4-FFF2-40B4-BE49-F238E27FC236}">
                    <a16:creationId xmlns:a16="http://schemas.microsoft.com/office/drawing/2014/main" id="{19D56C1C-CB70-B643-0C36-25E6ED1F34B4}"/>
                  </a:ext>
                </a:extLst>
              </p:cNvPr>
              <p:cNvSpPr>
                <a:spLocks noRot="1" noChangeAspect="1" noMove="1" noResize="1" noEditPoints="1" noAdjustHandles="1" noChangeArrowheads="1" noChangeShapeType="1" noTextEdit="1"/>
              </p:cNvSpPr>
              <p:nvPr/>
            </p:nvSpPr>
            <p:spPr>
              <a:xfrm>
                <a:off x="8557136" y="2224150"/>
                <a:ext cx="2485868" cy="475861"/>
              </a:xfrm>
              <a:prstGeom prst="rect">
                <a:avLst/>
              </a:prstGeom>
              <a:blipFill>
                <a:blip r:embed="rId5"/>
                <a:stretch>
                  <a:fillRect/>
                </a:stretch>
              </a:blipFill>
              <a:ln>
                <a:solidFill>
                  <a:schemeClr val="bg1"/>
                </a:solidFill>
              </a:ln>
            </p:spPr>
            <p:txBody>
              <a:bodyPr/>
              <a:lstStyle/>
              <a:p>
                <a:r>
                  <a:rPr lang="en-GB">
                    <a:noFill/>
                  </a:rPr>
                  <a:t> </a:t>
                </a:r>
              </a:p>
            </p:txBody>
          </p:sp>
        </mc:Fallback>
      </mc:AlternateContent>
      <p:sp>
        <p:nvSpPr>
          <p:cNvPr id="672" name="Rectangle 671">
            <a:extLst>
              <a:ext uri="{FF2B5EF4-FFF2-40B4-BE49-F238E27FC236}">
                <a16:creationId xmlns:a16="http://schemas.microsoft.com/office/drawing/2014/main" id="{559B8AD4-981D-5A16-6EA7-9996E181A5BD}"/>
              </a:ext>
            </a:extLst>
          </p:cNvPr>
          <p:cNvSpPr/>
          <p:nvPr/>
        </p:nvSpPr>
        <p:spPr>
          <a:xfrm>
            <a:off x="7607119" y="4286848"/>
            <a:ext cx="1352258" cy="624092"/>
          </a:xfrm>
          <a:prstGeom prst="rect">
            <a:avLst/>
          </a:prstGeom>
          <a:solidFill>
            <a:srgbClr val="86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Gradient Calculation</a:t>
            </a:r>
          </a:p>
        </p:txBody>
      </p:sp>
      <p:sp>
        <p:nvSpPr>
          <p:cNvPr id="673" name="Rectangle 672">
            <a:extLst>
              <a:ext uri="{FF2B5EF4-FFF2-40B4-BE49-F238E27FC236}">
                <a16:creationId xmlns:a16="http://schemas.microsoft.com/office/drawing/2014/main" id="{8D919ED0-108D-BE3F-9155-578451B23787}"/>
              </a:ext>
            </a:extLst>
          </p:cNvPr>
          <p:cNvSpPr/>
          <p:nvPr/>
        </p:nvSpPr>
        <p:spPr>
          <a:xfrm>
            <a:off x="5750185" y="4286848"/>
            <a:ext cx="1352258" cy="624092"/>
          </a:xfrm>
          <a:prstGeom prst="rect">
            <a:avLst/>
          </a:prstGeom>
          <a:solidFill>
            <a:srgbClr val="86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Parameters Update</a:t>
            </a:r>
          </a:p>
        </p:txBody>
      </p:sp>
      <p:sp>
        <p:nvSpPr>
          <p:cNvPr id="674" name="Rectangle 673">
            <a:extLst>
              <a:ext uri="{FF2B5EF4-FFF2-40B4-BE49-F238E27FC236}">
                <a16:creationId xmlns:a16="http://schemas.microsoft.com/office/drawing/2014/main" id="{0F4080A0-0E87-0409-E0C3-3E89833C7AC8}"/>
              </a:ext>
            </a:extLst>
          </p:cNvPr>
          <p:cNvSpPr/>
          <p:nvPr/>
        </p:nvSpPr>
        <p:spPr>
          <a:xfrm>
            <a:off x="8754927" y="5020434"/>
            <a:ext cx="2453950" cy="624092"/>
          </a:xfrm>
          <a:prstGeom prst="rect">
            <a:avLst/>
          </a:prstGeom>
          <a:solidFill>
            <a:schemeClr val="accent4">
              <a:lumMod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Convergence Criterium/a met?</a:t>
            </a:r>
          </a:p>
        </p:txBody>
      </p:sp>
      <p:cxnSp>
        <p:nvCxnSpPr>
          <p:cNvPr id="675" name="Straight Arrow Connector 674">
            <a:extLst>
              <a:ext uri="{FF2B5EF4-FFF2-40B4-BE49-F238E27FC236}">
                <a16:creationId xmlns:a16="http://schemas.microsoft.com/office/drawing/2014/main" id="{24184B06-3906-B25B-0267-05161CC4495C}"/>
              </a:ext>
            </a:extLst>
          </p:cNvPr>
          <p:cNvCxnSpPr>
            <a:cxnSpLocks/>
            <a:stCxn id="672" idx="1"/>
            <a:endCxn id="673" idx="3"/>
          </p:cNvCxnSpPr>
          <p:nvPr/>
        </p:nvCxnSpPr>
        <p:spPr>
          <a:xfrm flipH="1">
            <a:off x="7102443" y="4598894"/>
            <a:ext cx="504676" cy="0"/>
          </a:xfrm>
          <a:prstGeom prst="straightConnector1">
            <a:avLst/>
          </a:prstGeom>
          <a:ln w="19050">
            <a:solidFill>
              <a:srgbClr val="1F497D"/>
            </a:solidFill>
            <a:tailEnd type="triangle"/>
          </a:ln>
        </p:spPr>
        <p:style>
          <a:lnRef idx="1">
            <a:schemeClr val="accent1"/>
          </a:lnRef>
          <a:fillRef idx="0">
            <a:schemeClr val="accent1"/>
          </a:fillRef>
          <a:effectRef idx="0">
            <a:schemeClr val="accent1"/>
          </a:effectRef>
          <a:fontRef idx="minor">
            <a:schemeClr val="tx1"/>
          </a:fontRef>
        </p:style>
      </p:cxnSp>
      <p:cxnSp>
        <p:nvCxnSpPr>
          <p:cNvPr id="676" name="Straight Arrow Connector 675">
            <a:extLst>
              <a:ext uri="{FF2B5EF4-FFF2-40B4-BE49-F238E27FC236}">
                <a16:creationId xmlns:a16="http://schemas.microsoft.com/office/drawing/2014/main" id="{027F7DB4-8100-8982-1D73-7CF959752FB8}"/>
              </a:ext>
            </a:extLst>
          </p:cNvPr>
          <p:cNvCxnSpPr>
            <a:cxnSpLocks/>
            <a:stCxn id="673" idx="0"/>
            <a:endCxn id="665" idx="2"/>
          </p:cNvCxnSpPr>
          <p:nvPr/>
        </p:nvCxnSpPr>
        <p:spPr>
          <a:xfrm flipV="1">
            <a:off x="6426314" y="4053071"/>
            <a:ext cx="1672" cy="233777"/>
          </a:xfrm>
          <a:prstGeom prst="straightConnector1">
            <a:avLst/>
          </a:prstGeom>
          <a:ln w="19050">
            <a:solidFill>
              <a:srgbClr val="1F497D"/>
            </a:solidFill>
            <a:tailEnd type="triangle"/>
          </a:ln>
        </p:spPr>
        <p:style>
          <a:lnRef idx="1">
            <a:schemeClr val="accent1"/>
          </a:lnRef>
          <a:fillRef idx="0">
            <a:schemeClr val="accent1"/>
          </a:fillRef>
          <a:effectRef idx="0">
            <a:schemeClr val="accent1"/>
          </a:effectRef>
          <a:fontRef idx="minor">
            <a:schemeClr val="tx1"/>
          </a:fontRef>
        </p:style>
      </p:cxnSp>
      <p:sp>
        <p:nvSpPr>
          <p:cNvPr id="677" name="Rectangle 676">
            <a:extLst>
              <a:ext uri="{FF2B5EF4-FFF2-40B4-BE49-F238E27FC236}">
                <a16:creationId xmlns:a16="http://schemas.microsoft.com/office/drawing/2014/main" id="{1E5DBC11-34C3-BA34-0186-CAC51E444239}"/>
              </a:ext>
            </a:extLst>
          </p:cNvPr>
          <p:cNvSpPr/>
          <p:nvPr/>
        </p:nvSpPr>
        <p:spPr>
          <a:xfrm>
            <a:off x="4669708" y="1610947"/>
            <a:ext cx="7329462" cy="4183317"/>
          </a:xfrm>
          <a:prstGeom prst="rect">
            <a:avLst/>
          </a:prstGeom>
          <a:noFill/>
          <a:ln w="28575">
            <a:solidFill>
              <a:srgbClr val="1F49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78" name="Connector: Elbow 677">
            <a:extLst>
              <a:ext uri="{FF2B5EF4-FFF2-40B4-BE49-F238E27FC236}">
                <a16:creationId xmlns:a16="http://schemas.microsoft.com/office/drawing/2014/main" id="{76134A07-163A-467A-22DF-AA82C0D2D248}"/>
              </a:ext>
            </a:extLst>
          </p:cNvPr>
          <p:cNvCxnSpPr>
            <a:cxnSpLocks/>
            <a:stCxn id="674" idx="1"/>
            <a:endCxn id="677" idx="0"/>
          </p:cNvCxnSpPr>
          <p:nvPr/>
        </p:nvCxnSpPr>
        <p:spPr>
          <a:xfrm rot="10800000">
            <a:off x="8334439" y="1610948"/>
            <a:ext cx="420488" cy="3721533"/>
          </a:xfrm>
          <a:prstGeom prst="bentConnector4">
            <a:avLst>
              <a:gd name="adj1" fmla="val 1025908"/>
              <a:gd name="adj2" fmla="val 106143"/>
            </a:avLst>
          </a:prstGeom>
          <a:ln w="19050">
            <a:solidFill>
              <a:srgbClr val="860000"/>
            </a:solidFill>
            <a:tailEnd type="triangle"/>
          </a:ln>
        </p:spPr>
        <p:style>
          <a:lnRef idx="1">
            <a:schemeClr val="accent1"/>
          </a:lnRef>
          <a:fillRef idx="0">
            <a:schemeClr val="accent1"/>
          </a:fillRef>
          <a:effectRef idx="0">
            <a:schemeClr val="accent1"/>
          </a:effectRef>
          <a:fontRef idx="minor">
            <a:schemeClr val="tx1"/>
          </a:fontRef>
        </p:style>
      </p:cxnSp>
      <p:sp>
        <p:nvSpPr>
          <p:cNvPr id="679" name="TextBox 678">
            <a:extLst>
              <a:ext uri="{FF2B5EF4-FFF2-40B4-BE49-F238E27FC236}">
                <a16:creationId xmlns:a16="http://schemas.microsoft.com/office/drawing/2014/main" id="{9AA28FEA-0993-B64D-1DA1-EE9217208B56}"/>
              </a:ext>
            </a:extLst>
          </p:cNvPr>
          <p:cNvSpPr txBox="1"/>
          <p:nvPr/>
        </p:nvSpPr>
        <p:spPr>
          <a:xfrm rot="16200000">
            <a:off x="3351942" y="3156773"/>
            <a:ext cx="1851661" cy="369332"/>
          </a:xfrm>
          <a:prstGeom prst="rect">
            <a:avLst/>
          </a:prstGeom>
          <a:noFill/>
        </p:spPr>
        <p:txBody>
          <a:bodyPr wrap="none" rtlCol="0">
            <a:spAutoFit/>
          </a:bodyPr>
          <a:lstStyle/>
          <a:p>
            <a:pPr algn="l"/>
            <a:r>
              <a:rPr lang="it-IT" b="1" dirty="0">
                <a:solidFill>
                  <a:srgbClr val="860000"/>
                </a:solidFill>
              </a:rPr>
              <a:t>No, new </a:t>
            </a:r>
            <a:r>
              <a:rPr lang="it-IT" b="1" dirty="0" err="1">
                <a:solidFill>
                  <a:srgbClr val="860000"/>
                </a:solidFill>
              </a:rPr>
              <a:t>iteration</a:t>
            </a:r>
            <a:endParaRPr lang="en-GB" b="1" dirty="0">
              <a:solidFill>
                <a:srgbClr val="860000"/>
              </a:solidFill>
            </a:endParaRPr>
          </a:p>
        </p:txBody>
      </p:sp>
      <p:cxnSp>
        <p:nvCxnSpPr>
          <p:cNvPr id="680" name="Straight Arrow Connector 679">
            <a:extLst>
              <a:ext uri="{FF2B5EF4-FFF2-40B4-BE49-F238E27FC236}">
                <a16:creationId xmlns:a16="http://schemas.microsoft.com/office/drawing/2014/main" id="{33317217-8485-2E84-1CE1-66AE74D0A698}"/>
              </a:ext>
            </a:extLst>
          </p:cNvPr>
          <p:cNvCxnSpPr>
            <a:cxnSpLocks/>
          </p:cNvCxnSpPr>
          <p:nvPr/>
        </p:nvCxnSpPr>
        <p:spPr>
          <a:xfrm>
            <a:off x="9978012" y="5657253"/>
            <a:ext cx="0" cy="602338"/>
          </a:xfrm>
          <a:prstGeom prst="straightConnector1">
            <a:avLst/>
          </a:prstGeom>
          <a:ln w="19050">
            <a:solidFill>
              <a:srgbClr val="1F497D"/>
            </a:solidFill>
            <a:tailEnd type="triangle"/>
          </a:ln>
        </p:spPr>
        <p:style>
          <a:lnRef idx="1">
            <a:schemeClr val="accent1"/>
          </a:lnRef>
          <a:fillRef idx="0">
            <a:schemeClr val="accent1"/>
          </a:fillRef>
          <a:effectRef idx="0">
            <a:schemeClr val="accent1"/>
          </a:effectRef>
          <a:fontRef idx="minor">
            <a:schemeClr val="tx1"/>
          </a:fontRef>
        </p:style>
      </p:cxnSp>
      <p:sp>
        <p:nvSpPr>
          <p:cNvPr id="681" name="TextBox 680">
            <a:extLst>
              <a:ext uri="{FF2B5EF4-FFF2-40B4-BE49-F238E27FC236}">
                <a16:creationId xmlns:a16="http://schemas.microsoft.com/office/drawing/2014/main" id="{27CEF4DC-7855-48FC-BC20-1F83C4924EC7}"/>
              </a:ext>
            </a:extLst>
          </p:cNvPr>
          <p:cNvSpPr txBox="1"/>
          <p:nvPr/>
        </p:nvSpPr>
        <p:spPr>
          <a:xfrm>
            <a:off x="8123114" y="5814793"/>
            <a:ext cx="1850699" cy="369332"/>
          </a:xfrm>
          <a:prstGeom prst="rect">
            <a:avLst/>
          </a:prstGeom>
          <a:noFill/>
        </p:spPr>
        <p:txBody>
          <a:bodyPr wrap="none" rtlCol="0">
            <a:spAutoFit/>
          </a:bodyPr>
          <a:lstStyle/>
          <a:p>
            <a:pPr algn="l"/>
            <a:r>
              <a:rPr lang="it-IT" b="1" dirty="0">
                <a:solidFill>
                  <a:srgbClr val="1F497D"/>
                </a:solidFill>
              </a:rPr>
              <a:t>Yes, training </a:t>
            </a:r>
            <a:r>
              <a:rPr lang="it-IT" b="1" dirty="0" err="1">
                <a:solidFill>
                  <a:srgbClr val="1F497D"/>
                </a:solidFill>
              </a:rPr>
              <a:t>ends</a:t>
            </a:r>
            <a:endParaRPr lang="en-GB" b="1" dirty="0">
              <a:solidFill>
                <a:srgbClr val="1F497D"/>
              </a:solidFill>
            </a:endParaRPr>
          </a:p>
        </p:txBody>
      </p:sp>
      <p:cxnSp>
        <p:nvCxnSpPr>
          <p:cNvPr id="682" name="Connector: Elbow 681">
            <a:extLst>
              <a:ext uri="{FF2B5EF4-FFF2-40B4-BE49-F238E27FC236}">
                <a16:creationId xmlns:a16="http://schemas.microsoft.com/office/drawing/2014/main" id="{C44B1CF6-985D-F484-28CF-7BAF8D984916}"/>
              </a:ext>
            </a:extLst>
          </p:cNvPr>
          <p:cNvCxnSpPr>
            <a:cxnSpLocks/>
            <a:stCxn id="667" idx="3"/>
            <a:endCxn id="671" idx="1"/>
          </p:cNvCxnSpPr>
          <p:nvPr/>
        </p:nvCxnSpPr>
        <p:spPr>
          <a:xfrm flipV="1">
            <a:off x="8123114" y="2462081"/>
            <a:ext cx="434022" cy="390191"/>
          </a:xfrm>
          <a:prstGeom prst="bentConnector3">
            <a:avLst>
              <a:gd name="adj1" fmla="val 50000"/>
            </a:avLst>
          </a:prstGeom>
          <a:ln w="19050">
            <a:solidFill>
              <a:srgbClr val="1F497D"/>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83" name="Rectangle 682">
                <a:extLst>
                  <a:ext uri="{FF2B5EF4-FFF2-40B4-BE49-F238E27FC236}">
                    <a16:creationId xmlns:a16="http://schemas.microsoft.com/office/drawing/2014/main" id="{A8EE81B3-91FD-8498-0CD3-85B571A2310E}"/>
                  </a:ext>
                </a:extLst>
              </p:cNvPr>
              <p:cNvSpPr/>
              <p:nvPr/>
            </p:nvSpPr>
            <p:spPr>
              <a:xfrm>
                <a:off x="8553668" y="2798442"/>
                <a:ext cx="2489336" cy="475861"/>
              </a:xfrm>
              <a:prstGeom prst="rect">
                <a:avLst/>
              </a:prstGeom>
              <a:solidFill>
                <a:srgbClr val="86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𝑃h𝑦𝑠𝑖𝑐𝑠</m:t>
                      </m:r>
                      <m:r>
                        <a:rPr lang="it-IT" b="0" i="1" smtClean="0">
                          <a:latin typeface="Cambria Math" panose="02040503050406030204" pitchFamily="18" charset="0"/>
                        </a:rPr>
                        <m:t>=</m:t>
                      </m:r>
                      <m:r>
                        <a:rPr lang="it-IT" b="0" i="1" smtClean="0">
                          <a:latin typeface="Cambria Math" panose="02040503050406030204" pitchFamily="18" charset="0"/>
                        </a:rPr>
                        <m:t>𝑀𝑆𝐸</m:t>
                      </m:r>
                      <m:r>
                        <a:rPr lang="it-IT" b="0" i="1" smtClean="0">
                          <a:latin typeface="Cambria Math" panose="02040503050406030204" pitchFamily="18" charset="0"/>
                        </a:rPr>
                        <m:t>(</m:t>
                      </m:r>
                      <m:r>
                        <a:rPr lang="it-IT" b="0" i="1" smtClean="0">
                          <a:latin typeface="Cambria Math" panose="02040503050406030204" pitchFamily="18" charset="0"/>
                        </a:rPr>
                        <m:t>𝑓</m:t>
                      </m:r>
                      <m:r>
                        <a:rPr lang="it-IT" b="0" i="1" smtClean="0">
                          <a:latin typeface="Cambria Math" panose="02040503050406030204" pitchFamily="18" charset="0"/>
                        </a:rPr>
                        <m:t>,0)</m:t>
                      </m:r>
                    </m:oMath>
                  </m:oMathPara>
                </a14:m>
                <a:endParaRPr lang="en-GB" dirty="0"/>
              </a:p>
            </p:txBody>
          </p:sp>
        </mc:Choice>
        <mc:Fallback xmlns="">
          <p:sp>
            <p:nvSpPr>
              <p:cNvPr id="683" name="Rectangle 682">
                <a:extLst>
                  <a:ext uri="{FF2B5EF4-FFF2-40B4-BE49-F238E27FC236}">
                    <a16:creationId xmlns:a16="http://schemas.microsoft.com/office/drawing/2014/main" id="{A8EE81B3-91FD-8498-0CD3-85B571A2310E}"/>
                  </a:ext>
                </a:extLst>
              </p:cNvPr>
              <p:cNvSpPr>
                <a:spLocks noRot="1" noChangeAspect="1" noMove="1" noResize="1" noEditPoints="1" noAdjustHandles="1" noChangeArrowheads="1" noChangeShapeType="1" noTextEdit="1"/>
              </p:cNvSpPr>
              <p:nvPr/>
            </p:nvSpPr>
            <p:spPr>
              <a:xfrm>
                <a:off x="8553668" y="2798442"/>
                <a:ext cx="2489336" cy="475861"/>
              </a:xfrm>
              <a:prstGeom prst="rect">
                <a:avLst/>
              </a:prstGeom>
              <a:blipFill>
                <a:blip r:embed="rId6"/>
                <a:stretch>
                  <a:fillRect/>
                </a:stretch>
              </a:blipFill>
              <a:ln>
                <a:solidFill>
                  <a:schemeClr val="bg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84" name="Rectangle 683">
                <a:extLst>
                  <a:ext uri="{FF2B5EF4-FFF2-40B4-BE49-F238E27FC236}">
                    <a16:creationId xmlns:a16="http://schemas.microsoft.com/office/drawing/2014/main" id="{BB8B4432-8E25-53AA-CFEF-0E81A7F9B34D}"/>
                  </a:ext>
                </a:extLst>
              </p:cNvPr>
              <p:cNvSpPr/>
              <p:nvPr/>
            </p:nvSpPr>
            <p:spPr>
              <a:xfrm>
                <a:off x="10956950" y="4292894"/>
                <a:ext cx="907575" cy="612000"/>
              </a:xfrm>
              <a:prstGeom prst="rect">
                <a:avLst/>
              </a:prstGeom>
              <a:solidFill>
                <a:srgbClr val="86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𝐿𝑜𝑠𝑠</m:t>
                      </m:r>
                    </m:oMath>
                  </m:oMathPara>
                </a14:m>
                <a:endParaRPr lang="en-GB" dirty="0"/>
              </a:p>
            </p:txBody>
          </p:sp>
        </mc:Choice>
        <mc:Fallback xmlns="">
          <p:sp>
            <p:nvSpPr>
              <p:cNvPr id="684" name="Rectangle 683">
                <a:extLst>
                  <a:ext uri="{FF2B5EF4-FFF2-40B4-BE49-F238E27FC236}">
                    <a16:creationId xmlns:a16="http://schemas.microsoft.com/office/drawing/2014/main" id="{BB8B4432-8E25-53AA-CFEF-0E81A7F9B34D}"/>
                  </a:ext>
                </a:extLst>
              </p:cNvPr>
              <p:cNvSpPr>
                <a:spLocks noRot="1" noChangeAspect="1" noMove="1" noResize="1" noEditPoints="1" noAdjustHandles="1" noChangeArrowheads="1" noChangeShapeType="1" noTextEdit="1"/>
              </p:cNvSpPr>
              <p:nvPr/>
            </p:nvSpPr>
            <p:spPr>
              <a:xfrm>
                <a:off x="10956950" y="4292894"/>
                <a:ext cx="907575" cy="612000"/>
              </a:xfrm>
              <a:prstGeom prst="rect">
                <a:avLst/>
              </a:prstGeom>
              <a:blipFill>
                <a:blip r:embed="rId7"/>
                <a:stretch>
                  <a:fillRect/>
                </a:stretch>
              </a:blipFill>
              <a:ln>
                <a:solidFill>
                  <a:schemeClr val="bg1"/>
                </a:solidFill>
              </a:ln>
            </p:spPr>
            <p:txBody>
              <a:bodyPr/>
              <a:lstStyle/>
              <a:p>
                <a:r>
                  <a:rPr lang="en-GB">
                    <a:noFill/>
                  </a:rPr>
                  <a:t> </a:t>
                </a:r>
              </a:p>
            </p:txBody>
          </p:sp>
        </mc:Fallback>
      </mc:AlternateContent>
      <p:cxnSp>
        <p:nvCxnSpPr>
          <p:cNvPr id="685" name="Connector: Elbow 684">
            <a:extLst>
              <a:ext uri="{FF2B5EF4-FFF2-40B4-BE49-F238E27FC236}">
                <a16:creationId xmlns:a16="http://schemas.microsoft.com/office/drawing/2014/main" id="{24232AEC-BF06-1EBD-2615-F6E5F597B6C1}"/>
              </a:ext>
            </a:extLst>
          </p:cNvPr>
          <p:cNvCxnSpPr>
            <a:cxnSpLocks/>
            <a:stCxn id="671" idx="3"/>
            <a:endCxn id="684" idx="0"/>
          </p:cNvCxnSpPr>
          <p:nvPr/>
        </p:nvCxnSpPr>
        <p:spPr>
          <a:xfrm>
            <a:off x="11043004" y="2462081"/>
            <a:ext cx="367734" cy="1830813"/>
          </a:xfrm>
          <a:prstGeom prst="bentConnector2">
            <a:avLst/>
          </a:prstGeom>
          <a:ln w="19050">
            <a:solidFill>
              <a:srgbClr val="1F497D"/>
            </a:solidFill>
            <a:tailEnd type="triangle"/>
          </a:ln>
        </p:spPr>
        <p:style>
          <a:lnRef idx="1">
            <a:schemeClr val="accent1"/>
          </a:lnRef>
          <a:fillRef idx="0">
            <a:schemeClr val="accent1"/>
          </a:fillRef>
          <a:effectRef idx="0">
            <a:schemeClr val="accent1"/>
          </a:effectRef>
          <a:fontRef idx="minor">
            <a:schemeClr val="tx1"/>
          </a:fontRef>
        </p:style>
      </p:cxnSp>
      <p:cxnSp>
        <p:nvCxnSpPr>
          <p:cNvPr id="686" name="Connector: Elbow 685">
            <a:extLst>
              <a:ext uri="{FF2B5EF4-FFF2-40B4-BE49-F238E27FC236}">
                <a16:creationId xmlns:a16="http://schemas.microsoft.com/office/drawing/2014/main" id="{097D3BE0-3D9B-596D-D99F-E7AAAAF0F1A5}"/>
              </a:ext>
            </a:extLst>
          </p:cNvPr>
          <p:cNvCxnSpPr>
            <a:cxnSpLocks/>
            <a:endCxn id="684" idx="0"/>
          </p:cNvCxnSpPr>
          <p:nvPr/>
        </p:nvCxnSpPr>
        <p:spPr>
          <a:xfrm>
            <a:off x="10116257" y="3739503"/>
            <a:ext cx="1294481" cy="553391"/>
          </a:xfrm>
          <a:prstGeom prst="bentConnector2">
            <a:avLst/>
          </a:prstGeom>
          <a:ln w="19050">
            <a:solidFill>
              <a:srgbClr val="1F497D"/>
            </a:solidFill>
            <a:tailEnd type="triangle"/>
          </a:ln>
        </p:spPr>
        <p:style>
          <a:lnRef idx="1">
            <a:schemeClr val="accent1"/>
          </a:lnRef>
          <a:fillRef idx="0">
            <a:schemeClr val="accent1"/>
          </a:fillRef>
          <a:effectRef idx="0">
            <a:schemeClr val="accent1"/>
          </a:effectRef>
          <a:fontRef idx="minor">
            <a:schemeClr val="tx1"/>
          </a:fontRef>
        </p:style>
      </p:cxnSp>
      <p:cxnSp>
        <p:nvCxnSpPr>
          <p:cNvPr id="687" name="Connector: Elbow 686">
            <a:extLst>
              <a:ext uri="{FF2B5EF4-FFF2-40B4-BE49-F238E27FC236}">
                <a16:creationId xmlns:a16="http://schemas.microsoft.com/office/drawing/2014/main" id="{3D51A6F4-51FF-3E5C-762F-BAD276089019}"/>
              </a:ext>
            </a:extLst>
          </p:cNvPr>
          <p:cNvCxnSpPr>
            <a:cxnSpLocks/>
            <a:stCxn id="684" idx="2"/>
            <a:endCxn id="674" idx="3"/>
          </p:cNvCxnSpPr>
          <p:nvPr/>
        </p:nvCxnSpPr>
        <p:spPr>
          <a:xfrm rot="5400000">
            <a:off x="11096015" y="5017757"/>
            <a:ext cx="427586" cy="201861"/>
          </a:xfrm>
          <a:prstGeom prst="bentConnector2">
            <a:avLst/>
          </a:prstGeom>
          <a:ln w="19050">
            <a:solidFill>
              <a:srgbClr val="1F497D"/>
            </a:solidFill>
            <a:tailEnd type="triangle"/>
          </a:ln>
        </p:spPr>
        <p:style>
          <a:lnRef idx="1">
            <a:schemeClr val="accent1"/>
          </a:lnRef>
          <a:fillRef idx="0">
            <a:schemeClr val="accent1"/>
          </a:fillRef>
          <a:effectRef idx="0">
            <a:schemeClr val="accent1"/>
          </a:effectRef>
          <a:fontRef idx="minor">
            <a:schemeClr val="tx1"/>
          </a:fontRef>
        </p:style>
      </p:cxnSp>
      <p:cxnSp>
        <p:nvCxnSpPr>
          <p:cNvPr id="688" name="Straight Arrow Connector 687">
            <a:extLst>
              <a:ext uri="{FF2B5EF4-FFF2-40B4-BE49-F238E27FC236}">
                <a16:creationId xmlns:a16="http://schemas.microsoft.com/office/drawing/2014/main" id="{0C3F3013-11AF-9CA8-1B82-F252610B9D1C}"/>
              </a:ext>
            </a:extLst>
          </p:cNvPr>
          <p:cNvCxnSpPr>
            <a:cxnSpLocks/>
            <a:stCxn id="684" idx="1"/>
            <a:endCxn id="672" idx="3"/>
          </p:cNvCxnSpPr>
          <p:nvPr/>
        </p:nvCxnSpPr>
        <p:spPr>
          <a:xfrm flipH="1">
            <a:off x="8959377" y="4598894"/>
            <a:ext cx="1997573" cy="0"/>
          </a:xfrm>
          <a:prstGeom prst="straightConnector1">
            <a:avLst/>
          </a:prstGeom>
          <a:ln w="19050">
            <a:solidFill>
              <a:srgbClr val="1F497D"/>
            </a:solidFill>
            <a:tailEnd type="triangle"/>
          </a:ln>
        </p:spPr>
        <p:style>
          <a:lnRef idx="1">
            <a:schemeClr val="accent1"/>
          </a:lnRef>
          <a:fillRef idx="0">
            <a:schemeClr val="accent1"/>
          </a:fillRef>
          <a:effectRef idx="0">
            <a:schemeClr val="accent1"/>
          </a:effectRef>
          <a:fontRef idx="minor">
            <a:schemeClr val="tx1"/>
          </a:fontRef>
        </p:style>
      </p:cxnSp>
      <p:sp>
        <p:nvSpPr>
          <p:cNvPr id="689" name="Oval 688">
            <a:extLst>
              <a:ext uri="{FF2B5EF4-FFF2-40B4-BE49-F238E27FC236}">
                <a16:creationId xmlns:a16="http://schemas.microsoft.com/office/drawing/2014/main" id="{E63ACC6D-4E9F-DF55-3EC5-242358C0CBF6}"/>
              </a:ext>
            </a:extLst>
          </p:cNvPr>
          <p:cNvSpPr/>
          <p:nvPr/>
        </p:nvSpPr>
        <p:spPr>
          <a:xfrm>
            <a:off x="7635377" y="3444372"/>
            <a:ext cx="72000" cy="72000"/>
          </a:xfrm>
          <a:prstGeom prst="ellipse">
            <a:avLst/>
          </a:prstGeom>
          <a:solidFill>
            <a:srgbClr val="860000"/>
          </a:solidFill>
          <a:ln>
            <a:solidFill>
              <a:srgbClr val="86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0" name="Oval 689">
            <a:extLst>
              <a:ext uri="{FF2B5EF4-FFF2-40B4-BE49-F238E27FC236}">
                <a16:creationId xmlns:a16="http://schemas.microsoft.com/office/drawing/2014/main" id="{1FEEFFC7-C3C0-62CE-AEA4-944F6B7D0388}"/>
              </a:ext>
            </a:extLst>
          </p:cNvPr>
          <p:cNvSpPr/>
          <p:nvPr/>
        </p:nvSpPr>
        <p:spPr>
          <a:xfrm>
            <a:off x="7635377" y="3859521"/>
            <a:ext cx="72000" cy="72000"/>
          </a:xfrm>
          <a:prstGeom prst="ellipse">
            <a:avLst/>
          </a:prstGeom>
          <a:solidFill>
            <a:srgbClr val="860000"/>
          </a:solidFill>
          <a:ln>
            <a:solidFill>
              <a:srgbClr val="86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691" name="TextBox 690">
                <a:extLst>
                  <a:ext uri="{FF2B5EF4-FFF2-40B4-BE49-F238E27FC236}">
                    <a16:creationId xmlns:a16="http://schemas.microsoft.com/office/drawing/2014/main" id="{05061DD6-8373-127D-5395-F157988046FA}"/>
                  </a:ext>
                </a:extLst>
              </p:cNvPr>
              <p:cNvSpPr txBox="1"/>
              <p:nvPr/>
            </p:nvSpPr>
            <p:spPr>
              <a:xfrm>
                <a:off x="7754487" y="3674855"/>
                <a:ext cx="357983" cy="397866"/>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𝛾</m:t>
                          </m:r>
                        </m:e>
                        <m:sub>
                          <m:r>
                            <a:rPr lang="it-IT" sz="2400" b="0" i="1" smtClean="0">
                              <a:latin typeface="Cambria Math" panose="02040503050406030204" pitchFamily="18" charset="0"/>
                            </a:rPr>
                            <m:t>𝑝</m:t>
                          </m:r>
                        </m:sub>
                      </m:sSub>
                    </m:oMath>
                  </m:oMathPara>
                </a14:m>
                <a:endParaRPr lang="en-GB" sz="2400" dirty="0"/>
              </a:p>
            </p:txBody>
          </p:sp>
        </mc:Choice>
        <mc:Fallback xmlns="">
          <p:sp>
            <p:nvSpPr>
              <p:cNvPr id="691" name="TextBox 690">
                <a:extLst>
                  <a:ext uri="{FF2B5EF4-FFF2-40B4-BE49-F238E27FC236}">
                    <a16:creationId xmlns:a16="http://schemas.microsoft.com/office/drawing/2014/main" id="{05061DD6-8373-127D-5395-F157988046FA}"/>
                  </a:ext>
                </a:extLst>
              </p:cNvPr>
              <p:cNvSpPr txBox="1">
                <a:spLocks noRot="1" noChangeAspect="1" noMove="1" noResize="1" noEditPoints="1" noAdjustHandles="1" noChangeArrowheads="1" noChangeShapeType="1" noTextEdit="1"/>
              </p:cNvSpPr>
              <p:nvPr/>
            </p:nvSpPr>
            <p:spPr>
              <a:xfrm>
                <a:off x="7754487" y="3674855"/>
                <a:ext cx="357983" cy="397866"/>
              </a:xfrm>
              <a:prstGeom prst="rect">
                <a:avLst/>
              </a:prstGeom>
              <a:blipFill>
                <a:blip r:embed="rId8"/>
                <a:stretch>
                  <a:fillRect l="-18644" r="-6780" b="-2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92" name="TextBox 691">
                <a:extLst>
                  <a:ext uri="{FF2B5EF4-FFF2-40B4-BE49-F238E27FC236}">
                    <a16:creationId xmlns:a16="http://schemas.microsoft.com/office/drawing/2014/main" id="{D9C8A029-BD49-E102-8992-83B696B43BE6}"/>
                  </a:ext>
                </a:extLst>
              </p:cNvPr>
              <p:cNvSpPr txBox="1"/>
              <p:nvPr/>
            </p:nvSpPr>
            <p:spPr>
              <a:xfrm>
                <a:off x="7746200" y="3277104"/>
                <a:ext cx="391902" cy="397866"/>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𝛽</m:t>
                          </m:r>
                        </m:e>
                        <m:sub>
                          <m:r>
                            <a:rPr lang="it-IT" sz="2400" b="0" i="1" smtClean="0">
                              <a:latin typeface="Cambria Math" panose="02040503050406030204" pitchFamily="18" charset="0"/>
                            </a:rPr>
                            <m:t>𝑝</m:t>
                          </m:r>
                        </m:sub>
                      </m:sSub>
                    </m:oMath>
                  </m:oMathPara>
                </a14:m>
                <a:endParaRPr lang="en-GB" sz="2400" dirty="0"/>
              </a:p>
            </p:txBody>
          </p:sp>
        </mc:Choice>
        <mc:Fallback xmlns="">
          <p:sp>
            <p:nvSpPr>
              <p:cNvPr id="692" name="TextBox 691">
                <a:extLst>
                  <a:ext uri="{FF2B5EF4-FFF2-40B4-BE49-F238E27FC236}">
                    <a16:creationId xmlns:a16="http://schemas.microsoft.com/office/drawing/2014/main" id="{D9C8A029-BD49-E102-8992-83B696B43BE6}"/>
                  </a:ext>
                </a:extLst>
              </p:cNvPr>
              <p:cNvSpPr txBox="1">
                <a:spLocks noRot="1" noChangeAspect="1" noMove="1" noResize="1" noEditPoints="1" noAdjustHandles="1" noChangeArrowheads="1" noChangeShapeType="1" noTextEdit="1"/>
              </p:cNvSpPr>
              <p:nvPr/>
            </p:nvSpPr>
            <p:spPr>
              <a:xfrm>
                <a:off x="7746200" y="3277104"/>
                <a:ext cx="391902" cy="397866"/>
              </a:xfrm>
              <a:prstGeom prst="rect">
                <a:avLst/>
              </a:prstGeom>
              <a:blipFill>
                <a:blip r:embed="rId9"/>
                <a:stretch>
                  <a:fillRect l="-28125" r="-7813" b="-26154"/>
                </a:stretch>
              </a:blipFill>
            </p:spPr>
            <p:txBody>
              <a:bodyPr/>
              <a:lstStyle/>
              <a:p>
                <a:r>
                  <a:rPr lang="en-GB">
                    <a:noFill/>
                  </a:rPr>
                  <a:t> </a:t>
                </a:r>
              </a:p>
            </p:txBody>
          </p:sp>
        </mc:Fallback>
      </mc:AlternateContent>
      <p:cxnSp>
        <p:nvCxnSpPr>
          <p:cNvPr id="693" name="Connector: Elbow 692">
            <a:extLst>
              <a:ext uri="{FF2B5EF4-FFF2-40B4-BE49-F238E27FC236}">
                <a16:creationId xmlns:a16="http://schemas.microsoft.com/office/drawing/2014/main" id="{C6A5A0B4-C367-259A-0233-957CA4A445DA}"/>
              </a:ext>
            </a:extLst>
          </p:cNvPr>
          <p:cNvCxnSpPr>
            <a:cxnSpLocks/>
            <a:stCxn id="667" idx="3"/>
            <a:endCxn id="683" idx="1"/>
          </p:cNvCxnSpPr>
          <p:nvPr/>
        </p:nvCxnSpPr>
        <p:spPr>
          <a:xfrm>
            <a:off x="8123114" y="2852272"/>
            <a:ext cx="430554" cy="184101"/>
          </a:xfrm>
          <a:prstGeom prst="bentConnector3">
            <a:avLst>
              <a:gd name="adj1" fmla="val 50000"/>
            </a:avLst>
          </a:prstGeom>
          <a:ln w="19050">
            <a:solidFill>
              <a:srgbClr val="1F497D"/>
            </a:solidFill>
            <a:tailEnd type="triangle"/>
          </a:ln>
        </p:spPr>
        <p:style>
          <a:lnRef idx="1">
            <a:schemeClr val="accent1"/>
          </a:lnRef>
          <a:fillRef idx="0">
            <a:schemeClr val="accent1"/>
          </a:fillRef>
          <a:effectRef idx="0">
            <a:schemeClr val="accent1"/>
          </a:effectRef>
          <a:fontRef idx="minor">
            <a:schemeClr val="tx1"/>
          </a:fontRef>
        </p:style>
      </p:cxnSp>
      <p:cxnSp>
        <p:nvCxnSpPr>
          <p:cNvPr id="694" name="Connector: Elbow 693">
            <a:extLst>
              <a:ext uri="{FF2B5EF4-FFF2-40B4-BE49-F238E27FC236}">
                <a16:creationId xmlns:a16="http://schemas.microsoft.com/office/drawing/2014/main" id="{549EB7D8-FDD2-68E2-3F8E-1A329FC38FBF}"/>
              </a:ext>
            </a:extLst>
          </p:cNvPr>
          <p:cNvCxnSpPr>
            <a:cxnSpLocks/>
            <a:stCxn id="692" idx="3"/>
            <a:endCxn id="683" idx="2"/>
          </p:cNvCxnSpPr>
          <p:nvPr/>
        </p:nvCxnSpPr>
        <p:spPr>
          <a:xfrm flipV="1">
            <a:off x="8138102" y="3274303"/>
            <a:ext cx="1660234" cy="201734"/>
          </a:xfrm>
          <a:prstGeom prst="bentConnector2">
            <a:avLst/>
          </a:prstGeom>
          <a:ln w="19050">
            <a:solidFill>
              <a:srgbClr val="1F497D"/>
            </a:solidFill>
            <a:tailEnd type="triangle"/>
          </a:ln>
        </p:spPr>
        <p:style>
          <a:lnRef idx="1">
            <a:schemeClr val="accent1"/>
          </a:lnRef>
          <a:fillRef idx="0">
            <a:schemeClr val="accent1"/>
          </a:fillRef>
          <a:effectRef idx="0">
            <a:schemeClr val="accent1"/>
          </a:effectRef>
          <a:fontRef idx="minor">
            <a:schemeClr val="tx1"/>
          </a:fontRef>
        </p:style>
      </p:cxnSp>
      <p:cxnSp>
        <p:nvCxnSpPr>
          <p:cNvPr id="695" name="Connector: Elbow 694">
            <a:extLst>
              <a:ext uri="{FF2B5EF4-FFF2-40B4-BE49-F238E27FC236}">
                <a16:creationId xmlns:a16="http://schemas.microsoft.com/office/drawing/2014/main" id="{FF3167B0-DB1F-32FE-3538-7A45E4DBD76B}"/>
              </a:ext>
            </a:extLst>
          </p:cNvPr>
          <p:cNvCxnSpPr>
            <a:cxnSpLocks/>
            <a:stCxn id="691" idx="3"/>
            <a:endCxn id="683" idx="2"/>
          </p:cNvCxnSpPr>
          <p:nvPr/>
        </p:nvCxnSpPr>
        <p:spPr>
          <a:xfrm flipV="1">
            <a:off x="8112470" y="3274303"/>
            <a:ext cx="1685866" cy="599485"/>
          </a:xfrm>
          <a:prstGeom prst="bentConnector2">
            <a:avLst/>
          </a:prstGeom>
          <a:ln w="19050">
            <a:solidFill>
              <a:srgbClr val="1F497D"/>
            </a:solidFill>
            <a:tailEnd type="triangle"/>
          </a:ln>
        </p:spPr>
        <p:style>
          <a:lnRef idx="1">
            <a:schemeClr val="accent1"/>
          </a:lnRef>
          <a:fillRef idx="0">
            <a:schemeClr val="accent1"/>
          </a:fillRef>
          <a:effectRef idx="0">
            <a:schemeClr val="accent1"/>
          </a:effectRef>
          <a:fontRef idx="minor">
            <a:schemeClr val="tx1"/>
          </a:fontRef>
        </p:style>
      </p:cxnSp>
      <p:sp>
        <p:nvSpPr>
          <p:cNvPr id="696" name="Rectangle 695">
            <a:extLst>
              <a:ext uri="{FF2B5EF4-FFF2-40B4-BE49-F238E27FC236}">
                <a16:creationId xmlns:a16="http://schemas.microsoft.com/office/drawing/2014/main" id="{050A6886-32E2-422B-CB85-795ED79E8D98}"/>
              </a:ext>
            </a:extLst>
          </p:cNvPr>
          <p:cNvSpPr/>
          <p:nvPr/>
        </p:nvSpPr>
        <p:spPr>
          <a:xfrm>
            <a:off x="9882554" y="818153"/>
            <a:ext cx="2148791" cy="475861"/>
          </a:xfrm>
          <a:prstGeom prst="rect">
            <a:avLst/>
          </a:prstGeom>
          <a:solidFill>
            <a:srgbClr val="1F497D"/>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err="1"/>
              <a:t>Physics</a:t>
            </a:r>
            <a:r>
              <a:rPr lang="it-IT" dirty="0"/>
              <a:t> </a:t>
            </a:r>
            <a:r>
              <a:rPr lang="it-IT" dirty="0" err="1"/>
              <a:t>Grid</a:t>
            </a:r>
            <a:r>
              <a:rPr lang="it-IT" dirty="0"/>
              <a:t> Points</a:t>
            </a:r>
            <a:endParaRPr lang="en-GB" dirty="0"/>
          </a:p>
        </p:txBody>
      </p:sp>
      <p:cxnSp>
        <p:nvCxnSpPr>
          <p:cNvPr id="697" name="Connector: Elbow 696">
            <a:extLst>
              <a:ext uri="{FF2B5EF4-FFF2-40B4-BE49-F238E27FC236}">
                <a16:creationId xmlns:a16="http://schemas.microsoft.com/office/drawing/2014/main" id="{C274795D-AFAB-5CBD-286C-DB280E990BCB}"/>
              </a:ext>
            </a:extLst>
          </p:cNvPr>
          <p:cNvCxnSpPr>
            <a:cxnSpLocks/>
            <a:stCxn id="696" idx="2"/>
            <a:endCxn id="666" idx="0"/>
          </p:cNvCxnSpPr>
          <p:nvPr/>
        </p:nvCxnSpPr>
        <p:spPr>
          <a:xfrm rot="5400000">
            <a:off x="7301969" y="-987375"/>
            <a:ext cx="1373592" cy="5936371"/>
          </a:xfrm>
          <a:prstGeom prst="bentConnector3">
            <a:avLst>
              <a:gd name="adj1" fmla="val 13998"/>
            </a:avLst>
          </a:prstGeom>
          <a:ln w="19050">
            <a:solidFill>
              <a:srgbClr val="1F497D"/>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98" name="TextBox 697">
                <a:extLst>
                  <a:ext uri="{FF2B5EF4-FFF2-40B4-BE49-F238E27FC236}">
                    <a16:creationId xmlns:a16="http://schemas.microsoft.com/office/drawing/2014/main" id="{BF789432-ED37-69C4-07CD-206E32D55681}"/>
                  </a:ext>
                </a:extLst>
              </p:cNvPr>
              <p:cNvSpPr txBox="1"/>
              <p:nvPr/>
            </p:nvSpPr>
            <p:spPr>
              <a:xfrm>
                <a:off x="215309" y="951180"/>
                <a:ext cx="3704251" cy="4468018"/>
              </a:xfrm>
              <a:prstGeom prst="rect">
                <a:avLst/>
              </a:prstGeom>
              <a:noFill/>
            </p:spPr>
            <p:txBody>
              <a:bodyPr wrap="square" rtlCol="0">
                <a:spAutoFit/>
              </a:bodyPr>
              <a:lstStyle/>
              <a:p>
                <a:pPr algn="just"/>
                <a:r>
                  <a:rPr lang="en-GB" dirty="0"/>
                  <a:t>A physics-informed neural network combines data and physics knowledge (even incomplete physics)</a:t>
                </a:r>
              </a:p>
              <a:p>
                <a:pPr algn="just"/>
                <a:endParaRPr lang="en-GB" dirty="0"/>
              </a:p>
              <a:p>
                <a:pPr algn="just"/>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𝐿𝑜𝑠𝑠</m:t>
                      </m:r>
                      <m:r>
                        <a:rPr lang="it-IT" b="0" i="1" smtClean="0">
                          <a:latin typeface="Cambria Math" panose="02040503050406030204" pitchFamily="18" charset="0"/>
                        </a:rPr>
                        <m:t>=</m:t>
                      </m:r>
                      <m:r>
                        <a:rPr lang="it-IT" b="0" i="1" smtClean="0">
                          <a:latin typeface="Cambria Math" panose="02040503050406030204" pitchFamily="18" charset="0"/>
                        </a:rPr>
                        <m:t>𝐿𝑜𝑠</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𝑠</m:t>
                          </m:r>
                        </m:e>
                        <m:sub>
                          <m:r>
                            <a:rPr lang="it-IT" b="0" i="1" smtClean="0">
                              <a:latin typeface="Cambria Math" panose="02040503050406030204" pitchFamily="18" charset="0"/>
                            </a:rPr>
                            <m:t>𝑑𝑎𝑡𝑎</m:t>
                          </m:r>
                        </m:sub>
                      </m:sSub>
                      <m:r>
                        <a:rPr lang="it-IT" b="0" i="1" smtClean="0">
                          <a:latin typeface="Cambria Math" panose="02040503050406030204" pitchFamily="18" charset="0"/>
                        </a:rPr>
                        <m:t>+</m:t>
                      </m:r>
                      <m:r>
                        <a:rPr lang="it-IT" b="0" i="1" smtClean="0">
                          <a:latin typeface="Cambria Math" panose="02040503050406030204" pitchFamily="18" charset="0"/>
                        </a:rPr>
                        <m:t>𝛼</m:t>
                      </m:r>
                      <m:r>
                        <a:rPr lang="it-IT" b="0" i="1" smtClean="0">
                          <a:latin typeface="Cambria Math" panose="02040503050406030204" pitchFamily="18" charset="0"/>
                        </a:rPr>
                        <m:t>𝐿𝑜𝑠</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𝑠</m:t>
                          </m:r>
                        </m:e>
                        <m:sub>
                          <m:r>
                            <a:rPr lang="it-IT" b="0" i="1" smtClean="0">
                              <a:latin typeface="Cambria Math" panose="02040503050406030204" pitchFamily="18" charset="0"/>
                            </a:rPr>
                            <m:t>𝑝h𝑦𝑠𝑖𝑐𝑠</m:t>
                          </m:r>
                        </m:sub>
                      </m:sSub>
                    </m:oMath>
                  </m:oMathPara>
                </a14:m>
                <a:endParaRPr lang="en-GB" dirty="0"/>
              </a:p>
              <a:p>
                <a:pPr algn="just"/>
                <a:endParaRPr lang="it-IT" b="0" i="1" dirty="0">
                  <a:latin typeface="Cambria Math" panose="02040503050406030204" pitchFamily="18" charset="0"/>
                </a:endParaRPr>
              </a:p>
              <a:p>
                <a:pPr algn="just"/>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𝐿𝑜𝑠</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𝑠</m:t>
                          </m:r>
                        </m:e>
                        <m:sub>
                          <m:r>
                            <a:rPr lang="it-IT" b="0" i="1" smtClean="0">
                              <a:latin typeface="Cambria Math" panose="02040503050406030204" pitchFamily="18" charset="0"/>
                            </a:rPr>
                            <m:t>𝑑𝑎𝑡𝑎</m:t>
                          </m:r>
                        </m:sub>
                      </m:sSub>
                      <m:r>
                        <a:rPr lang="it-IT" b="0" i="1" smtClean="0">
                          <a:latin typeface="Cambria Math" panose="02040503050406030204" pitchFamily="18" charset="0"/>
                        </a:rPr>
                        <m:t>=</m:t>
                      </m:r>
                      <m:f>
                        <m:fPr>
                          <m:ctrlPr>
                            <a:rPr lang="it-IT" b="0" i="1" smtClean="0">
                              <a:latin typeface="Cambria Math" panose="02040503050406030204" pitchFamily="18" charset="0"/>
                            </a:rPr>
                          </m:ctrlPr>
                        </m:fPr>
                        <m:num>
                          <m:r>
                            <a:rPr lang="it-IT" b="0" i="1" smtClean="0">
                              <a:latin typeface="Cambria Math" panose="02040503050406030204" pitchFamily="18" charset="0"/>
                            </a:rPr>
                            <m:t>1</m:t>
                          </m:r>
                        </m:num>
                        <m:den>
                          <m:sSub>
                            <m:sSubPr>
                              <m:ctrlPr>
                                <a:rPr lang="it-IT" b="0" i="1" smtClean="0">
                                  <a:latin typeface="Cambria Math" panose="02040503050406030204" pitchFamily="18" charset="0"/>
                                </a:rPr>
                              </m:ctrlPr>
                            </m:sSubPr>
                            <m:e>
                              <m:r>
                                <a:rPr lang="it-IT" b="0" i="1" smtClean="0">
                                  <a:latin typeface="Cambria Math" panose="02040503050406030204" pitchFamily="18" charset="0"/>
                                </a:rPr>
                                <m:t>𝑁</m:t>
                              </m:r>
                            </m:e>
                            <m:sub>
                              <m:r>
                                <a:rPr lang="it-IT" b="0" i="1" smtClean="0">
                                  <a:latin typeface="Cambria Math" panose="02040503050406030204" pitchFamily="18" charset="0"/>
                                </a:rPr>
                                <m:t>𝑑𝑎𝑡𝑎</m:t>
                              </m:r>
                            </m:sub>
                          </m:sSub>
                        </m:den>
                      </m:f>
                      <m:nary>
                        <m:naryPr>
                          <m:chr m:val="∑"/>
                          <m:ctrlPr>
                            <a:rPr lang="it-IT" b="0" i="1" smtClean="0">
                              <a:latin typeface="Cambria Math" panose="02040503050406030204" pitchFamily="18" charset="0"/>
                            </a:rPr>
                          </m:ctrlPr>
                        </m:naryPr>
                        <m:sub>
                          <m:r>
                            <m:rPr>
                              <m:brk m:alnAt="23"/>
                            </m:rPr>
                            <a:rPr lang="it-IT" b="0" i="1" smtClean="0">
                              <a:latin typeface="Cambria Math" panose="02040503050406030204" pitchFamily="18" charset="0"/>
                            </a:rPr>
                            <m:t>𝑖</m:t>
                          </m:r>
                          <m:r>
                            <a:rPr lang="it-IT" b="0" i="1" smtClean="0">
                              <a:latin typeface="Cambria Math" panose="02040503050406030204" pitchFamily="18" charset="0"/>
                            </a:rPr>
                            <m:t>=1</m:t>
                          </m:r>
                        </m:sub>
                        <m:sup>
                          <m:sSub>
                            <m:sSubPr>
                              <m:ctrlPr>
                                <a:rPr lang="it-IT" b="0" i="1" smtClean="0">
                                  <a:latin typeface="Cambria Math" panose="02040503050406030204" pitchFamily="18" charset="0"/>
                                </a:rPr>
                              </m:ctrlPr>
                            </m:sSubPr>
                            <m:e>
                              <m:r>
                                <a:rPr lang="it-IT" b="0" i="1" smtClean="0">
                                  <a:latin typeface="Cambria Math" panose="02040503050406030204" pitchFamily="18" charset="0"/>
                                </a:rPr>
                                <m:t>𝑁</m:t>
                              </m:r>
                            </m:e>
                            <m:sub>
                              <m:r>
                                <a:rPr lang="it-IT" b="0" i="1" smtClean="0">
                                  <a:latin typeface="Cambria Math" panose="02040503050406030204" pitchFamily="18" charset="0"/>
                                </a:rPr>
                                <m:t>𝑑𝑎𝑡𝑎</m:t>
                              </m:r>
                            </m:sub>
                          </m:sSub>
                        </m:sup>
                        <m:e>
                          <m:sSup>
                            <m:sSupPr>
                              <m:ctrlPr>
                                <a:rPr lang="it-IT" b="0" i="1" smtClean="0">
                                  <a:latin typeface="Cambria Math" panose="02040503050406030204" pitchFamily="18" charset="0"/>
                                </a:rPr>
                              </m:ctrlPr>
                            </m:sSupPr>
                            <m:e>
                              <m:d>
                                <m:dPr>
                                  <m:ctrlPr>
                                    <a:rPr lang="it-IT" b="0" i="1" smtClean="0">
                                      <a:latin typeface="Cambria Math" panose="02040503050406030204" pitchFamily="18" charset="0"/>
                                    </a:rPr>
                                  </m:ctrlPr>
                                </m:dPr>
                                <m:e>
                                  <m:sSub>
                                    <m:sSubPr>
                                      <m:ctrlPr>
                                        <a:rPr lang="it-IT" b="0" i="1" smtClean="0">
                                          <a:latin typeface="Cambria Math" panose="02040503050406030204" pitchFamily="18" charset="0"/>
                                        </a:rPr>
                                      </m:ctrlPr>
                                    </m:sSubPr>
                                    <m:e>
                                      <m:r>
                                        <a:rPr lang="it-IT" b="0" i="1" smtClean="0">
                                          <a:latin typeface="Cambria Math" panose="02040503050406030204" pitchFamily="18" charset="0"/>
                                        </a:rPr>
                                        <m:t>𝜃</m:t>
                                      </m:r>
                                    </m:e>
                                    <m:sub>
                                      <m:r>
                                        <a:rPr lang="it-IT" b="0" i="1" smtClean="0">
                                          <a:latin typeface="Cambria Math" panose="02040503050406030204" pitchFamily="18" charset="0"/>
                                        </a:rPr>
                                        <m:t>𝑝</m:t>
                                      </m:r>
                                    </m:sub>
                                  </m:sSub>
                                  <m:r>
                                    <a:rPr lang="it-IT" b="0" i="1" smtClean="0">
                                      <a:latin typeface="Cambria Math" panose="02040503050406030204" pitchFamily="18" charset="0"/>
                                    </a:rPr>
                                    <m:t>−</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𝜃</m:t>
                                      </m:r>
                                    </m:e>
                                    <m:sub>
                                      <m:r>
                                        <a:rPr lang="it-IT" b="0" i="1" smtClean="0">
                                          <a:latin typeface="Cambria Math" panose="02040503050406030204" pitchFamily="18" charset="0"/>
                                        </a:rPr>
                                        <m:t>𝑚</m:t>
                                      </m:r>
                                    </m:sub>
                                  </m:sSub>
                                </m:e>
                              </m:d>
                            </m:e>
                            <m:sup>
                              <m:r>
                                <a:rPr lang="it-IT" b="0" i="1" smtClean="0">
                                  <a:latin typeface="Cambria Math" panose="02040503050406030204" pitchFamily="18" charset="0"/>
                                </a:rPr>
                                <m:t>2</m:t>
                              </m:r>
                            </m:sup>
                          </m:sSup>
                        </m:e>
                      </m:nary>
                    </m:oMath>
                  </m:oMathPara>
                </a14:m>
                <a:endParaRPr lang="en-GB" dirty="0"/>
              </a:p>
              <a:p>
                <a:pPr algn="just"/>
                <a:endParaRPr lang="en-GB" dirty="0"/>
              </a:p>
              <a:p>
                <a:pPr algn="just"/>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𝐿𝑜𝑠</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𝑠</m:t>
                          </m:r>
                        </m:e>
                        <m:sub>
                          <m:r>
                            <a:rPr lang="it-IT" b="0" i="1" smtClean="0">
                              <a:latin typeface="Cambria Math" panose="02040503050406030204" pitchFamily="18" charset="0"/>
                            </a:rPr>
                            <m:t>𝑝h𝑦𝑠𝑖𝑐𝑠</m:t>
                          </m:r>
                        </m:sub>
                      </m:sSub>
                      <m:r>
                        <a:rPr lang="it-IT" b="0" i="1" smtClean="0">
                          <a:latin typeface="Cambria Math" panose="02040503050406030204" pitchFamily="18" charset="0"/>
                        </a:rPr>
                        <m:t>=</m:t>
                      </m:r>
                      <m:f>
                        <m:fPr>
                          <m:ctrlPr>
                            <a:rPr lang="it-IT" b="0" i="1" smtClean="0">
                              <a:latin typeface="Cambria Math" panose="02040503050406030204" pitchFamily="18" charset="0"/>
                            </a:rPr>
                          </m:ctrlPr>
                        </m:fPr>
                        <m:num>
                          <m:r>
                            <a:rPr lang="it-IT" b="0" i="1" smtClean="0">
                              <a:latin typeface="Cambria Math" panose="02040503050406030204" pitchFamily="18" charset="0"/>
                            </a:rPr>
                            <m:t>1</m:t>
                          </m:r>
                        </m:num>
                        <m:den>
                          <m:sSub>
                            <m:sSubPr>
                              <m:ctrlPr>
                                <a:rPr lang="it-IT" b="0" i="1" smtClean="0">
                                  <a:latin typeface="Cambria Math" panose="02040503050406030204" pitchFamily="18" charset="0"/>
                                </a:rPr>
                              </m:ctrlPr>
                            </m:sSubPr>
                            <m:e>
                              <m:r>
                                <a:rPr lang="it-IT" b="0" i="1" smtClean="0">
                                  <a:latin typeface="Cambria Math" panose="02040503050406030204" pitchFamily="18" charset="0"/>
                                </a:rPr>
                                <m:t>𝑁</m:t>
                              </m:r>
                            </m:e>
                            <m:sub>
                              <m:r>
                                <a:rPr lang="it-IT" b="0" i="1" smtClean="0">
                                  <a:latin typeface="Cambria Math" panose="02040503050406030204" pitchFamily="18" charset="0"/>
                                </a:rPr>
                                <m:t>𝑝h𝑦𝑠𝑖𝑐𝑠</m:t>
                              </m:r>
                            </m:sub>
                          </m:sSub>
                        </m:den>
                      </m:f>
                      <m:nary>
                        <m:naryPr>
                          <m:chr m:val="∑"/>
                          <m:ctrlPr>
                            <a:rPr lang="it-IT" b="0" i="1" smtClean="0">
                              <a:latin typeface="Cambria Math" panose="02040503050406030204" pitchFamily="18" charset="0"/>
                            </a:rPr>
                          </m:ctrlPr>
                        </m:naryPr>
                        <m:sub>
                          <m:r>
                            <m:rPr>
                              <m:brk m:alnAt="23"/>
                            </m:rPr>
                            <a:rPr lang="it-IT" b="0" i="1" smtClean="0">
                              <a:latin typeface="Cambria Math" panose="02040503050406030204" pitchFamily="18" charset="0"/>
                            </a:rPr>
                            <m:t>𝑖</m:t>
                          </m:r>
                          <m:r>
                            <a:rPr lang="it-IT" b="0" i="1" smtClean="0">
                              <a:latin typeface="Cambria Math" panose="02040503050406030204" pitchFamily="18" charset="0"/>
                            </a:rPr>
                            <m:t>=1</m:t>
                          </m:r>
                        </m:sub>
                        <m:sup>
                          <m:sSub>
                            <m:sSubPr>
                              <m:ctrlPr>
                                <a:rPr lang="it-IT" b="0" i="1" smtClean="0">
                                  <a:latin typeface="Cambria Math" panose="02040503050406030204" pitchFamily="18" charset="0"/>
                                </a:rPr>
                              </m:ctrlPr>
                            </m:sSubPr>
                            <m:e>
                              <m:r>
                                <a:rPr lang="it-IT" b="0" i="1" smtClean="0">
                                  <a:latin typeface="Cambria Math" panose="02040503050406030204" pitchFamily="18" charset="0"/>
                                </a:rPr>
                                <m:t>𝑁</m:t>
                              </m:r>
                            </m:e>
                            <m:sub>
                              <m:r>
                                <a:rPr lang="it-IT" b="0" i="1" smtClean="0">
                                  <a:latin typeface="Cambria Math" panose="02040503050406030204" pitchFamily="18" charset="0"/>
                                </a:rPr>
                                <m:t>𝑝h𝑦𝑠𝑖𝑐𝑠</m:t>
                              </m:r>
                            </m:sub>
                          </m:sSub>
                        </m:sup>
                        <m:e>
                          <m:sSup>
                            <m:sSupPr>
                              <m:ctrlPr>
                                <a:rPr lang="it-IT" b="0" i="1" smtClean="0">
                                  <a:latin typeface="Cambria Math" panose="02040503050406030204" pitchFamily="18" charset="0"/>
                                </a:rPr>
                              </m:ctrlPr>
                            </m:sSupPr>
                            <m:e>
                              <m:d>
                                <m:dPr>
                                  <m:ctrlPr>
                                    <a:rPr lang="it-IT" b="0" i="1" smtClean="0">
                                      <a:latin typeface="Cambria Math" panose="02040503050406030204" pitchFamily="18" charset="0"/>
                                    </a:rPr>
                                  </m:ctrlPr>
                                </m:dPr>
                                <m:e>
                                  <m:r>
                                    <a:rPr lang="it-IT" b="0" i="1" smtClean="0">
                                      <a:latin typeface="Cambria Math" panose="02040503050406030204" pitchFamily="18" charset="0"/>
                                    </a:rPr>
                                    <m:t>𝑓</m:t>
                                  </m:r>
                                </m:e>
                              </m:d>
                            </m:e>
                            <m:sup>
                              <m:r>
                                <a:rPr lang="it-IT" b="0" i="1" smtClean="0">
                                  <a:latin typeface="Cambria Math" panose="02040503050406030204" pitchFamily="18" charset="0"/>
                                </a:rPr>
                                <m:t>2</m:t>
                              </m:r>
                            </m:sup>
                          </m:sSup>
                        </m:e>
                      </m:nary>
                    </m:oMath>
                  </m:oMathPara>
                </a14:m>
                <a:endParaRPr lang="it-IT" b="0" dirty="0"/>
              </a:p>
              <a:p>
                <a:pPr algn="just"/>
                <a:endParaRPr lang="en-GB" dirty="0"/>
              </a:p>
              <a:p>
                <a:pPr algn="just"/>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𝑓</m:t>
                      </m:r>
                      <m:r>
                        <a:rPr lang="it-IT" b="0" i="1" smtClean="0">
                          <a:latin typeface="Cambria Math" panose="02040503050406030204" pitchFamily="18" charset="0"/>
                        </a:rPr>
                        <m:t>=</m:t>
                      </m:r>
                      <m:f>
                        <m:fPr>
                          <m:ctrlPr>
                            <a:rPr lang="it-IT" i="1">
                              <a:latin typeface="Cambria Math" panose="02040503050406030204" pitchFamily="18" charset="0"/>
                            </a:rPr>
                          </m:ctrlPr>
                        </m:fPr>
                        <m:num>
                          <m:sSup>
                            <m:sSupPr>
                              <m:ctrlPr>
                                <a:rPr lang="it-IT" i="1">
                                  <a:latin typeface="Cambria Math" panose="02040503050406030204" pitchFamily="18" charset="0"/>
                                </a:rPr>
                              </m:ctrlPr>
                            </m:sSupPr>
                            <m:e>
                              <m:r>
                                <a:rPr lang="it-IT" i="1">
                                  <a:latin typeface="Cambria Math" panose="02040503050406030204" pitchFamily="18" charset="0"/>
                                </a:rPr>
                                <m:t>𝑑</m:t>
                              </m:r>
                            </m:e>
                            <m:sup>
                              <m:r>
                                <a:rPr lang="it-IT" i="1">
                                  <a:latin typeface="Cambria Math" panose="02040503050406030204" pitchFamily="18" charset="0"/>
                                </a:rPr>
                                <m:t>2</m:t>
                              </m:r>
                            </m:sup>
                          </m:sSup>
                          <m:r>
                            <a:rPr lang="it-IT" i="1">
                              <a:latin typeface="Cambria Math" panose="02040503050406030204" pitchFamily="18" charset="0"/>
                            </a:rPr>
                            <m:t>𝜃</m:t>
                          </m:r>
                        </m:num>
                        <m:den>
                          <m:r>
                            <a:rPr lang="it-IT" i="1">
                              <a:latin typeface="Cambria Math" panose="02040503050406030204" pitchFamily="18" charset="0"/>
                            </a:rPr>
                            <m:t>𝑑</m:t>
                          </m:r>
                          <m:sSup>
                            <m:sSupPr>
                              <m:ctrlPr>
                                <a:rPr lang="it-IT" i="1">
                                  <a:latin typeface="Cambria Math" panose="02040503050406030204" pitchFamily="18" charset="0"/>
                                </a:rPr>
                              </m:ctrlPr>
                            </m:sSupPr>
                            <m:e>
                              <m:r>
                                <a:rPr lang="it-IT" i="1">
                                  <a:latin typeface="Cambria Math" panose="02040503050406030204" pitchFamily="18" charset="0"/>
                                </a:rPr>
                                <m:t>𝑡</m:t>
                              </m:r>
                            </m:e>
                            <m:sup>
                              <m:r>
                                <a:rPr lang="it-IT" i="1">
                                  <a:latin typeface="Cambria Math" panose="02040503050406030204" pitchFamily="18" charset="0"/>
                                </a:rPr>
                                <m:t>2</m:t>
                              </m:r>
                            </m:sup>
                          </m:sSup>
                        </m:den>
                      </m:f>
                      <m:r>
                        <a:rPr lang="it-IT" i="1">
                          <a:latin typeface="Cambria Math" panose="02040503050406030204" pitchFamily="18" charset="0"/>
                        </a:rPr>
                        <m:t>+</m:t>
                      </m:r>
                      <m:r>
                        <a:rPr lang="it-IT" i="1">
                          <a:latin typeface="Cambria Math" panose="02040503050406030204" pitchFamily="18" charset="0"/>
                        </a:rPr>
                        <m:t>𝛾</m:t>
                      </m:r>
                      <m:f>
                        <m:fPr>
                          <m:ctrlPr>
                            <a:rPr lang="it-IT" i="1">
                              <a:latin typeface="Cambria Math" panose="02040503050406030204" pitchFamily="18" charset="0"/>
                            </a:rPr>
                          </m:ctrlPr>
                        </m:fPr>
                        <m:num>
                          <m:r>
                            <a:rPr lang="it-IT" i="1">
                              <a:latin typeface="Cambria Math" panose="02040503050406030204" pitchFamily="18" charset="0"/>
                            </a:rPr>
                            <m:t>𝑑</m:t>
                          </m:r>
                          <m:r>
                            <a:rPr lang="it-IT" i="1">
                              <a:latin typeface="Cambria Math" panose="02040503050406030204" pitchFamily="18" charset="0"/>
                            </a:rPr>
                            <m:t>𝜃</m:t>
                          </m:r>
                        </m:num>
                        <m:den>
                          <m:r>
                            <a:rPr lang="it-IT" i="1">
                              <a:latin typeface="Cambria Math" panose="02040503050406030204" pitchFamily="18" charset="0"/>
                            </a:rPr>
                            <m:t>𝑑𝑡</m:t>
                          </m:r>
                        </m:den>
                      </m:f>
                      <m:r>
                        <a:rPr lang="it-IT" i="1">
                          <a:latin typeface="Cambria Math" panose="02040503050406030204" pitchFamily="18" charset="0"/>
                        </a:rPr>
                        <m:t>+</m:t>
                      </m:r>
                      <m:r>
                        <a:rPr lang="it-IT" i="1">
                          <a:latin typeface="Cambria Math" panose="02040503050406030204" pitchFamily="18" charset="0"/>
                        </a:rPr>
                        <m:t>𝛽</m:t>
                      </m:r>
                      <m:r>
                        <a:rPr lang="it-IT" i="1">
                          <a:latin typeface="Cambria Math" panose="02040503050406030204" pitchFamily="18" charset="0"/>
                        </a:rPr>
                        <m:t>𝑠𝑖𝑛</m:t>
                      </m:r>
                      <m:d>
                        <m:dPr>
                          <m:ctrlPr>
                            <a:rPr lang="it-IT" i="1">
                              <a:latin typeface="Cambria Math" panose="02040503050406030204" pitchFamily="18" charset="0"/>
                            </a:rPr>
                          </m:ctrlPr>
                        </m:dPr>
                        <m:e>
                          <m:r>
                            <a:rPr lang="it-IT" i="1">
                              <a:latin typeface="Cambria Math" panose="02040503050406030204" pitchFamily="18" charset="0"/>
                            </a:rPr>
                            <m:t>𝜃</m:t>
                          </m:r>
                        </m:e>
                      </m:d>
                    </m:oMath>
                  </m:oMathPara>
                </a14:m>
                <a:endParaRPr lang="en-GB" dirty="0"/>
              </a:p>
            </p:txBody>
          </p:sp>
        </mc:Choice>
        <mc:Fallback xmlns="">
          <p:sp>
            <p:nvSpPr>
              <p:cNvPr id="698" name="TextBox 697">
                <a:extLst>
                  <a:ext uri="{FF2B5EF4-FFF2-40B4-BE49-F238E27FC236}">
                    <a16:creationId xmlns:a16="http://schemas.microsoft.com/office/drawing/2014/main" id="{BF789432-ED37-69C4-07CD-206E32D55681}"/>
                  </a:ext>
                </a:extLst>
              </p:cNvPr>
              <p:cNvSpPr txBox="1">
                <a:spLocks noRot="1" noChangeAspect="1" noMove="1" noResize="1" noEditPoints="1" noAdjustHandles="1" noChangeArrowheads="1" noChangeShapeType="1" noTextEdit="1"/>
              </p:cNvSpPr>
              <p:nvPr/>
            </p:nvSpPr>
            <p:spPr>
              <a:xfrm>
                <a:off x="215309" y="951180"/>
                <a:ext cx="3704251" cy="4468018"/>
              </a:xfrm>
              <a:prstGeom prst="rect">
                <a:avLst/>
              </a:prstGeom>
              <a:blipFill>
                <a:blip r:embed="rId10"/>
                <a:stretch>
                  <a:fillRect l="-1316" t="-682" r="-1480"/>
                </a:stretch>
              </a:blipFill>
            </p:spPr>
            <p:txBody>
              <a:bodyPr/>
              <a:lstStyle/>
              <a:p>
                <a:r>
                  <a:rPr lang="en-GB">
                    <a:noFill/>
                  </a:rPr>
                  <a:t> </a:t>
                </a:r>
              </a:p>
            </p:txBody>
          </p:sp>
        </mc:Fallback>
      </mc:AlternateContent>
    </p:spTree>
    <p:extLst>
      <p:ext uri="{BB962C8B-B14F-4D97-AF65-F5344CB8AC3E}">
        <p14:creationId xmlns:p14="http://schemas.microsoft.com/office/powerpoint/2010/main" val="15065253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graph&#10;&#10;Description automatically generated">
            <a:extLst>
              <a:ext uri="{FF2B5EF4-FFF2-40B4-BE49-F238E27FC236}">
                <a16:creationId xmlns:a16="http://schemas.microsoft.com/office/drawing/2014/main" id="{579F59D7-1460-8550-5296-0435398EC5DF}"/>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972" t="65535" r="5342" b="7292"/>
          <a:stretch/>
        </p:blipFill>
        <p:spPr>
          <a:xfrm>
            <a:off x="5783319" y="1736138"/>
            <a:ext cx="6344086" cy="2572792"/>
          </a:xfrm>
          <a:prstGeom prst="rect">
            <a:avLst/>
          </a:prstGeom>
        </p:spPr>
      </p:pic>
      <p:sp>
        <p:nvSpPr>
          <p:cNvPr id="2" name="Title 1">
            <a:extLst>
              <a:ext uri="{FF2B5EF4-FFF2-40B4-BE49-F238E27FC236}">
                <a16:creationId xmlns:a16="http://schemas.microsoft.com/office/drawing/2014/main" id="{071EFE92-6FF0-7452-2DF1-436D40436CE2}"/>
              </a:ext>
            </a:extLst>
          </p:cNvPr>
          <p:cNvSpPr>
            <a:spLocks noGrp="1"/>
          </p:cNvSpPr>
          <p:nvPr>
            <p:ph type="title"/>
          </p:nvPr>
        </p:nvSpPr>
        <p:spPr/>
        <p:txBody>
          <a:bodyPr/>
          <a:lstStyle/>
          <a:p>
            <a:r>
              <a:rPr lang="en-GB" dirty="0"/>
              <a:t>A (simple) example: Physics-Informed Model</a:t>
            </a:r>
          </a:p>
        </p:txBody>
      </p:sp>
      <p:sp>
        <p:nvSpPr>
          <p:cNvPr id="4" name="Footer Placeholder 3">
            <a:extLst>
              <a:ext uri="{FF2B5EF4-FFF2-40B4-BE49-F238E27FC236}">
                <a16:creationId xmlns:a16="http://schemas.microsoft.com/office/drawing/2014/main" id="{6FC630B8-B05B-DFEF-584D-05D5E6F234A6}"/>
              </a:ext>
            </a:extLst>
          </p:cNvPr>
          <p:cNvSpPr>
            <a:spLocks noGrp="1"/>
          </p:cNvSpPr>
          <p:nvPr>
            <p:ph type="ftr" sz="quarter" idx="11"/>
          </p:nvPr>
        </p:nvSpPr>
        <p:spPr>
          <a:xfrm>
            <a:off x="825623" y="6555770"/>
            <a:ext cx="8178417" cy="329614"/>
          </a:xfrm>
        </p:spPr>
        <p:txBody>
          <a:bodyPr/>
          <a:lstStyle/>
          <a:p>
            <a:r>
              <a:rPr lang="en-GB" dirty="0">
                <a:solidFill>
                  <a:prstClr val="white"/>
                </a:solidFill>
              </a:rPr>
              <a:t>Riccardo Rossi | 7th International Conference on Frontier in Diagnostic Technologies | 22/10/2024</a:t>
            </a:r>
          </a:p>
        </p:txBody>
      </p:sp>
      <p:sp>
        <p:nvSpPr>
          <p:cNvPr id="5" name="Slide Number Placeholder 4">
            <a:extLst>
              <a:ext uri="{FF2B5EF4-FFF2-40B4-BE49-F238E27FC236}">
                <a16:creationId xmlns:a16="http://schemas.microsoft.com/office/drawing/2014/main" id="{DDCCBE6B-100B-C92B-517D-4B6336699C55}"/>
              </a:ext>
            </a:extLst>
          </p:cNvPr>
          <p:cNvSpPr>
            <a:spLocks noGrp="1"/>
          </p:cNvSpPr>
          <p:nvPr>
            <p:ph type="sldNum" sz="quarter" idx="12"/>
          </p:nvPr>
        </p:nvSpPr>
        <p:spPr/>
        <p:txBody>
          <a:bodyPr/>
          <a:lstStyle/>
          <a:p>
            <a:fld id="{6A6D9FA1-99C7-4910-8E32-B85D378B0060}" type="slidenum">
              <a:rPr lang="en-GB" smtClean="0">
                <a:solidFill>
                  <a:prstClr val="white"/>
                </a:solidFill>
              </a:rPr>
              <a:pPr/>
              <a:t>16</a:t>
            </a:fld>
            <a:endParaRPr lang="en-GB" dirty="0">
              <a:solidFill>
                <a:prstClr val="white"/>
              </a:solidFill>
            </a:endParaRPr>
          </a:p>
        </p:txBody>
      </p:sp>
      <p:cxnSp>
        <p:nvCxnSpPr>
          <p:cNvPr id="6" name="Straight Arrow Connector 5">
            <a:extLst>
              <a:ext uri="{FF2B5EF4-FFF2-40B4-BE49-F238E27FC236}">
                <a16:creationId xmlns:a16="http://schemas.microsoft.com/office/drawing/2014/main" id="{8DE1BED9-A337-E3DD-7613-0B7F4FA81EF1}"/>
              </a:ext>
            </a:extLst>
          </p:cNvPr>
          <p:cNvCxnSpPr>
            <a:cxnSpLocks/>
          </p:cNvCxnSpPr>
          <p:nvPr/>
        </p:nvCxnSpPr>
        <p:spPr>
          <a:xfrm flipV="1">
            <a:off x="8745662" y="2777363"/>
            <a:ext cx="47038" cy="2739787"/>
          </a:xfrm>
          <a:prstGeom prst="straightConnector1">
            <a:avLst/>
          </a:prstGeom>
          <a:ln w="19050">
            <a:solidFill>
              <a:srgbClr val="1F497D"/>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92E4E97-8AD6-BBD8-F3C1-E22E8D68FA01}"/>
              </a:ext>
            </a:extLst>
          </p:cNvPr>
          <p:cNvCxnSpPr>
            <a:cxnSpLocks/>
          </p:cNvCxnSpPr>
          <p:nvPr/>
        </p:nvCxnSpPr>
        <p:spPr>
          <a:xfrm flipV="1">
            <a:off x="11013380" y="3099086"/>
            <a:ext cx="0" cy="1196939"/>
          </a:xfrm>
          <a:prstGeom prst="straightConnector1">
            <a:avLst/>
          </a:prstGeom>
          <a:ln w="19050">
            <a:solidFill>
              <a:srgbClr val="1F497D"/>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547D65A-015D-A756-3D52-52D11A9B3A9E}"/>
              </a:ext>
            </a:extLst>
          </p:cNvPr>
          <p:cNvCxnSpPr>
            <a:cxnSpLocks/>
          </p:cNvCxnSpPr>
          <p:nvPr/>
        </p:nvCxnSpPr>
        <p:spPr>
          <a:xfrm flipV="1">
            <a:off x="7485318" y="3250437"/>
            <a:ext cx="881442" cy="1260496"/>
          </a:xfrm>
          <a:prstGeom prst="straightConnector1">
            <a:avLst/>
          </a:prstGeom>
          <a:ln w="19050">
            <a:solidFill>
              <a:srgbClr val="1F497D"/>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7D2F6EC-C26F-8840-56C2-89A02718961C}"/>
              </a:ext>
            </a:extLst>
          </p:cNvPr>
          <p:cNvSpPr txBox="1"/>
          <p:nvPr/>
        </p:nvSpPr>
        <p:spPr>
          <a:xfrm>
            <a:off x="6096000" y="4523991"/>
            <a:ext cx="2706491" cy="646331"/>
          </a:xfrm>
          <a:prstGeom prst="rect">
            <a:avLst/>
          </a:prstGeom>
          <a:noFill/>
        </p:spPr>
        <p:txBody>
          <a:bodyPr wrap="square" rtlCol="0">
            <a:spAutoFit/>
          </a:bodyPr>
          <a:lstStyle/>
          <a:p>
            <a:r>
              <a:rPr lang="en-GB" dirty="0"/>
              <a:t>Physics regularise the model avoiding overfitting</a:t>
            </a:r>
          </a:p>
        </p:txBody>
      </p:sp>
      <p:sp>
        <p:nvSpPr>
          <p:cNvPr id="20" name="TextBox 19">
            <a:extLst>
              <a:ext uri="{FF2B5EF4-FFF2-40B4-BE49-F238E27FC236}">
                <a16:creationId xmlns:a16="http://schemas.microsoft.com/office/drawing/2014/main" id="{B49398F9-EC70-E2B3-210C-635CFCB97B81}"/>
              </a:ext>
            </a:extLst>
          </p:cNvPr>
          <p:cNvSpPr txBox="1"/>
          <p:nvPr/>
        </p:nvSpPr>
        <p:spPr>
          <a:xfrm>
            <a:off x="6233160" y="5517150"/>
            <a:ext cx="2967748" cy="646331"/>
          </a:xfrm>
          <a:prstGeom prst="rect">
            <a:avLst/>
          </a:prstGeom>
          <a:noFill/>
        </p:spPr>
        <p:txBody>
          <a:bodyPr wrap="square" rtlCol="0">
            <a:spAutoFit/>
          </a:bodyPr>
          <a:lstStyle/>
          <a:p>
            <a:r>
              <a:rPr lang="en-GB" dirty="0"/>
              <a:t>Good predictions in presence of missing data</a:t>
            </a:r>
          </a:p>
        </p:txBody>
      </p:sp>
      <p:sp>
        <p:nvSpPr>
          <p:cNvPr id="22" name="TextBox 21">
            <a:extLst>
              <a:ext uri="{FF2B5EF4-FFF2-40B4-BE49-F238E27FC236}">
                <a16:creationId xmlns:a16="http://schemas.microsoft.com/office/drawing/2014/main" id="{678D35D8-E2F1-EACA-548F-27B0ED5B9022}"/>
              </a:ext>
            </a:extLst>
          </p:cNvPr>
          <p:cNvSpPr txBox="1"/>
          <p:nvPr/>
        </p:nvSpPr>
        <p:spPr>
          <a:xfrm>
            <a:off x="9506646" y="4375753"/>
            <a:ext cx="2510548" cy="369332"/>
          </a:xfrm>
          <a:prstGeom prst="rect">
            <a:avLst/>
          </a:prstGeom>
          <a:noFill/>
        </p:spPr>
        <p:txBody>
          <a:bodyPr wrap="square" rtlCol="0">
            <a:spAutoFit/>
          </a:bodyPr>
          <a:lstStyle/>
          <a:p>
            <a:pPr algn="just"/>
            <a:r>
              <a:rPr lang="en-GB" dirty="0"/>
              <a:t>Reliable extrapolation</a:t>
            </a:r>
          </a:p>
        </p:txBody>
      </p:sp>
      <mc:AlternateContent xmlns:mc="http://schemas.openxmlformats.org/markup-compatibility/2006" xmlns:a14="http://schemas.microsoft.com/office/drawing/2010/main">
        <mc:Choice Requires="a14">
          <p:graphicFrame>
            <p:nvGraphicFramePr>
              <p:cNvPr id="11" name="Table 10">
                <a:extLst>
                  <a:ext uri="{FF2B5EF4-FFF2-40B4-BE49-F238E27FC236}">
                    <a16:creationId xmlns:a16="http://schemas.microsoft.com/office/drawing/2014/main" id="{44B284A5-4323-2267-EC97-4DDC818EF354}"/>
                  </a:ext>
                </a:extLst>
              </p:cNvPr>
              <p:cNvGraphicFramePr>
                <a:graphicFrameLocks noGrp="1"/>
              </p:cNvGraphicFramePr>
              <p:nvPr/>
            </p:nvGraphicFramePr>
            <p:xfrm>
              <a:off x="9250975" y="5030014"/>
              <a:ext cx="2792349" cy="1112520"/>
            </p:xfrm>
            <a:graphic>
              <a:graphicData uri="http://schemas.openxmlformats.org/drawingml/2006/table">
                <a:tbl>
                  <a:tblPr firstRow="1" bandRow="1">
                    <a:tableStyleId>{5C22544A-7EE6-4342-B048-85BDC9FD1C3A}</a:tableStyleId>
                  </a:tblPr>
                  <a:tblGrid>
                    <a:gridCol w="469026">
                      <a:extLst>
                        <a:ext uri="{9D8B030D-6E8A-4147-A177-3AD203B41FA5}">
                          <a16:colId xmlns:a16="http://schemas.microsoft.com/office/drawing/2014/main" val="1478491372"/>
                        </a:ext>
                      </a:extLst>
                    </a:gridCol>
                    <a:gridCol w="1082351">
                      <a:extLst>
                        <a:ext uri="{9D8B030D-6E8A-4147-A177-3AD203B41FA5}">
                          <a16:colId xmlns:a16="http://schemas.microsoft.com/office/drawing/2014/main" val="14930963"/>
                        </a:ext>
                      </a:extLst>
                    </a:gridCol>
                    <a:gridCol w="1240972">
                      <a:extLst>
                        <a:ext uri="{9D8B030D-6E8A-4147-A177-3AD203B41FA5}">
                          <a16:colId xmlns:a16="http://schemas.microsoft.com/office/drawing/2014/main" val="14171651"/>
                        </a:ext>
                      </a:extLst>
                    </a:gridCol>
                  </a:tblGrid>
                  <a:tr h="370840">
                    <a:tc>
                      <a:txBody>
                        <a:bodyPr/>
                        <a:lstStyle/>
                        <a:p>
                          <a:endParaRPr lang="en-GB" sz="1600" b="0" dirty="0"/>
                        </a:p>
                      </a:txBody>
                      <a:tcPr>
                        <a:solidFill>
                          <a:srgbClr val="1F497D"/>
                        </a:solidFill>
                      </a:tcPr>
                    </a:tc>
                    <a:tc>
                      <a:txBody>
                        <a:bodyPr/>
                        <a:lstStyle/>
                        <a:p>
                          <a:r>
                            <a:rPr lang="it-IT" sz="1600" b="0" dirty="0"/>
                            <a:t>Target</a:t>
                          </a:r>
                          <a:endParaRPr lang="en-GB" sz="1600" b="0" dirty="0"/>
                        </a:p>
                      </a:txBody>
                      <a:tcPr>
                        <a:solidFill>
                          <a:srgbClr val="1F497D"/>
                        </a:solidFill>
                      </a:tcPr>
                    </a:tc>
                    <a:tc>
                      <a:txBody>
                        <a:bodyPr/>
                        <a:lstStyle/>
                        <a:p>
                          <a:r>
                            <a:rPr lang="en-GB" sz="1600" b="0" noProof="0" dirty="0"/>
                            <a:t>Predicted</a:t>
                          </a:r>
                        </a:p>
                      </a:txBody>
                      <a:tcPr>
                        <a:solidFill>
                          <a:srgbClr val="1F497D"/>
                        </a:solidFill>
                      </a:tcPr>
                    </a:tc>
                    <a:extLst>
                      <a:ext uri="{0D108BD9-81ED-4DB2-BD59-A6C34878D82A}">
                        <a16:rowId xmlns:a16="http://schemas.microsoft.com/office/drawing/2014/main" val="4100509464"/>
                      </a:ext>
                    </a:extLst>
                  </a:tr>
                  <a:tr h="370840">
                    <a:tc>
                      <a:txBody>
                        <a:bodyPr/>
                        <a:lstStyle/>
                        <a:p>
                          <a:pPr/>
                          <a14:m>
                            <m:oMathPara xmlns:m="http://schemas.openxmlformats.org/officeDocument/2006/math">
                              <m:oMathParaPr>
                                <m:jc m:val="centerGroup"/>
                              </m:oMathParaPr>
                              <m:oMath xmlns:m="http://schemas.openxmlformats.org/officeDocument/2006/math">
                                <m:r>
                                  <a:rPr lang="it-IT" sz="1600" b="0" i="1" smtClean="0">
                                    <a:latin typeface="Cambria Math" panose="02040503050406030204" pitchFamily="18" charset="0"/>
                                  </a:rPr>
                                  <m:t>𝛽</m:t>
                                </m:r>
                              </m:oMath>
                            </m:oMathPara>
                          </a14:m>
                          <a:endParaRPr lang="en-GB" sz="1600" b="0" dirty="0"/>
                        </a:p>
                      </a:txBody>
                      <a:tcPr/>
                    </a:tc>
                    <a:tc>
                      <a:txBody>
                        <a:bodyPr/>
                        <a:lstStyle/>
                        <a:p>
                          <a:r>
                            <a:rPr lang="it-IT" sz="1600" b="0" dirty="0"/>
                            <a:t>490.5</a:t>
                          </a:r>
                          <a:endParaRPr lang="en-GB" sz="1600" b="0" dirty="0"/>
                        </a:p>
                      </a:txBody>
                      <a:tcPr/>
                    </a:tc>
                    <a:tc>
                      <a:txBody>
                        <a:bodyPr/>
                        <a:lstStyle/>
                        <a:p>
                          <a:r>
                            <a:rPr lang="it-IT" sz="1600" b="0" dirty="0"/>
                            <a:t>487.1</a:t>
                          </a:r>
                          <a:endParaRPr lang="en-GB" sz="1600" b="0" dirty="0"/>
                        </a:p>
                      </a:txBody>
                      <a:tcPr/>
                    </a:tc>
                    <a:extLst>
                      <a:ext uri="{0D108BD9-81ED-4DB2-BD59-A6C34878D82A}">
                        <a16:rowId xmlns:a16="http://schemas.microsoft.com/office/drawing/2014/main" val="584662794"/>
                      </a:ext>
                    </a:extLst>
                  </a:tr>
                  <a:tr h="370840">
                    <a:tc>
                      <a:txBody>
                        <a:bodyPr/>
                        <a:lstStyle/>
                        <a:p>
                          <a:pPr/>
                          <a14:m>
                            <m:oMathPara xmlns:m="http://schemas.openxmlformats.org/officeDocument/2006/math">
                              <m:oMathParaPr>
                                <m:jc m:val="centerGroup"/>
                              </m:oMathParaPr>
                              <m:oMath xmlns:m="http://schemas.openxmlformats.org/officeDocument/2006/math">
                                <m:r>
                                  <a:rPr lang="it-IT" sz="1600" b="0" i="1" smtClean="0">
                                    <a:latin typeface="Cambria Math" panose="02040503050406030204" pitchFamily="18" charset="0"/>
                                  </a:rPr>
                                  <m:t>𝛾</m:t>
                                </m:r>
                              </m:oMath>
                            </m:oMathPara>
                          </a14:m>
                          <a:endParaRPr lang="en-GB" sz="1600" b="0" dirty="0"/>
                        </a:p>
                      </a:txBody>
                      <a:tcPr/>
                    </a:tc>
                    <a:tc>
                      <a:txBody>
                        <a:bodyPr/>
                        <a:lstStyle/>
                        <a:p>
                          <a:r>
                            <a:rPr lang="it-IT" sz="1600" b="0" dirty="0"/>
                            <a:t>1.25</a:t>
                          </a:r>
                          <a:endParaRPr lang="en-GB" sz="1600" b="0" dirty="0"/>
                        </a:p>
                      </a:txBody>
                      <a:tcPr/>
                    </a:tc>
                    <a:tc>
                      <a:txBody>
                        <a:bodyPr/>
                        <a:lstStyle/>
                        <a:p>
                          <a:r>
                            <a:rPr lang="it-IT" sz="1600" b="0" dirty="0"/>
                            <a:t>1.32</a:t>
                          </a:r>
                          <a:endParaRPr lang="en-GB" sz="1600" b="0" dirty="0"/>
                        </a:p>
                      </a:txBody>
                      <a:tcPr/>
                    </a:tc>
                    <a:extLst>
                      <a:ext uri="{0D108BD9-81ED-4DB2-BD59-A6C34878D82A}">
                        <a16:rowId xmlns:a16="http://schemas.microsoft.com/office/drawing/2014/main" val="3602898157"/>
                      </a:ext>
                    </a:extLst>
                  </a:tr>
                </a:tbl>
              </a:graphicData>
            </a:graphic>
          </p:graphicFrame>
        </mc:Choice>
        <mc:Fallback xmlns="">
          <p:graphicFrame>
            <p:nvGraphicFramePr>
              <p:cNvPr id="11" name="Table 10">
                <a:extLst>
                  <a:ext uri="{FF2B5EF4-FFF2-40B4-BE49-F238E27FC236}">
                    <a16:creationId xmlns:a16="http://schemas.microsoft.com/office/drawing/2014/main" id="{44B284A5-4323-2267-EC97-4DDC818EF354}"/>
                  </a:ext>
                </a:extLst>
              </p:cNvPr>
              <p:cNvGraphicFramePr>
                <a:graphicFrameLocks noGrp="1"/>
              </p:cNvGraphicFramePr>
              <p:nvPr>
                <p:extLst>
                  <p:ext uri="{D42A27DB-BD31-4B8C-83A1-F6EECF244321}">
                    <p14:modId xmlns:p14="http://schemas.microsoft.com/office/powerpoint/2010/main" val="964552639"/>
                  </p:ext>
                </p:extLst>
              </p:nvPr>
            </p:nvGraphicFramePr>
            <p:xfrm>
              <a:off x="9250975" y="5030014"/>
              <a:ext cx="2792349" cy="1112520"/>
            </p:xfrm>
            <a:graphic>
              <a:graphicData uri="http://schemas.openxmlformats.org/drawingml/2006/table">
                <a:tbl>
                  <a:tblPr firstRow="1" bandRow="1">
                    <a:tableStyleId>{5C22544A-7EE6-4342-B048-85BDC9FD1C3A}</a:tableStyleId>
                  </a:tblPr>
                  <a:tblGrid>
                    <a:gridCol w="469026">
                      <a:extLst>
                        <a:ext uri="{9D8B030D-6E8A-4147-A177-3AD203B41FA5}">
                          <a16:colId xmlns:a16="http://schemas.microsoft.com/office/drawing/2014/main" val="1478491372"/>
                        </a:ext>
                      </a:extLst>
                    </a:gridCol>
                    <a:gridCol w="1082351">
                      <a:extLst>
                        <a:ext uri="{9D8B030D-6E8A-4147-A177-3AD203B41FA5}">
                          <a16:colId xmlns:a16="http://schemas.microsoft.com/office/drawing/2014/main" val="14930963"/>
                        </a:ext>
                      </a:extLst>
                    </a:gridCol>
                    <a:gridCol w="1240972">
                      <a:extLst>
                        <a:ext uri="{9D8B030D-6E8A-4147-A177-3AD203B41FA5}">
                          <a16:colId xmlns:a16="http://schemas.microsoft.com/office/drawing/2014/main" val="14171651"/>
                        </a:ext>
                      </a:extLst>
                    </a:gridCol>
                  </a:tblGrid>
                  <a:tr h="370840">
                    <a:tc>
                      <a:txBody>
                        <a:bodyPr/>
                        <a:lstStyle/>
                        <a:p>
                          <a:endParaRPr lang="en-GB" sz="1600" b="0" dirty="0"/>
                        </a:p>
                      </a:txBody>
                      <a:tcPr>
                        <a:solidFill>
                          <a:srgbClr val="1F497D"/>
                        </a:solidFill>
                      </a:tcPr>
                    </a:tc>
                    <a:tc>
                      <a:txBody>
                        <a:bodyPr/>
                        <a:lstStyle/>
                        <a:p>
                          <a:r>
                            <a:rPr lang="it-IT" sz="1600" b="0" dirty="0"/>
                            <a:t>Target</a:t>
                          </a:r>
                          <a:endParaRPr lang="en-GB" sz="1600" b="0" dirty="0"/>
                        </a:p>
                      </a:txBody>
                      <a:tcPr>
                        <a:solidFill>
                          <a:srgbClr val="1F497D"/>
                        </a:solidFill>
                      </a:tcPr>
                    </a:tc>
                    <a:tc>
                      <a:txBody>
                        <a:bodyPr/>
                        <a:lstStyle/>
                        <a:p>
                          <a:r>
                            <a:rPr lang="en-GB" sz="1600" b="0" noProof="0" dirty="0"/>
                            <a:t>Predicted</a:t>
                          </a:r>
                        </a:p>
                      </a:txBody>
                      <a:tcPr>
                        <a:solidFill>
                          <a:srgbClr val="1F497D"/>
                        </a:solidFill>
                      </a:tcPr>
                    </a:tc>
                    <a:extLst>
                      <a:ext uri="{0D108BD9-81ED-4DB2-BD59-A6C34878D82A}">
                        <a16:rowId xmlns:a16="http://schemas.microsoft.com/office/drawing/2014/main" val="4100509464"/>
                      </a:ext>
                    </a:extLst>
                  </a:tr>
                  <a:tr h="370840">
                    <a:tc>
                      <a:txBody>
                        <a:bodyPr/>
                        <a:lstStyle/>
                        <a:p>
                          <a:endParaRPr lang="en-US"/>
                        </a:p>
                      </a:txBody>
                      <a:tcPr>
                        <a:blipFill>
                          <a:blip r:embed="rId3"/>
                          <a:stretch>
                            <a:fillRect l="-1299" t="-104918" r="-501299" b="-111475"/>
                          </a:stretch>
                        </a:blipFill>
                      </a:tcPr>
                    </a:tc>
                    <a:tc>
                      <a:txBody>
                        <a:bodyPr/>
                        <a:lstStyle/>
                        <a:p>
                          <a:r>
                            <a:rPr lang="it-IT" sz="1600" b="0" dirty="0"/>
                            <a:t>490.5</a:t>
                          </a:r>
                          <a:endParaRPr lang="en-GB" sz="1600" b="0" dirty="0"/>
                        </a:p>
                      </a:txBody>
                      <a:tcPr/>
                    </a:tc>
                    <a:tc>
                      <a:txBody>
                        <a:bodyPr/>
                        <a:lstStyle/>
                        <a:p>
                          <a:r>
                            <a:rPr lang="it-IT" sz="1600" b="0" dirty="0"/>
                            <a:t>487.1</a:t>
                          </a:r>
                          <a:endParaRPr lang="en-GB" sz="1600" b="0" dirty="0"/>
                        </a:p>
                      </a:txBody>
                      <a:tcPr/>
                    </a:tc>
                    <a:extLst>
                      <a:ext uri="{0D108BD9-81ED-4DB2-BD59-A6C34878D82A}">
                        <a16:rowId xmlns:a16="http://schemas.microsoft.com/office/drawing/2014/main" val="584662794"/>
                      </a:ext>
                    </a:extLst>
                  </a:tr>
                  <a:tr h="370840">
                    <a:tc>
                      <a:txBody>
                        <a:bodyPr/>
                        <a:lstStyle/>
                        <a:p>
                          <a:endParaRPr lang="en-US"/>
                        </a:p>
                      </a:txBody>
                      <a:tcPr>
                        <a:blipFill>
                          <a:blip r:embed="rId3"/>
                          <a:stretch>
                            <a:fillRect l="-1299" t="-204918" r="-501299" b="-11475"/>
                          </a:stretch>
                        </a:blipFill>
                      </a:tcPr>
                    </a:tc>
                    <a:tc>
                      <a:txBody>
                        <a:bodyPr/>
                        <a:lstStyle/>
                        <a:p>
                          <a:r>
                            <a:rPr lang="it-IT" sz="1600" b="0" dirty="0"/>
                            <a:t>1.25</a:t>
                          </a:r>
                          <a:endParaRPr lang="en-GB" sz="1600" b="0" dirty="0"/>
                        </a:p>
                      </a:txBody>
                      <a:tcPr/>
                    </a:tc>
                    <a:tc>
                      <a:txBody>
                        <a:bodyPr/>
                        <a:lstStyle/>
                        <a:p>
                          <a:r>
                            <a:rPr lang="it-IT" sz="1600" b="0" dirty="0"/>
                            <a:t>1.32</a:t>
                          </a:r>
                          <a:endParaRPr lang="en-GB" sz="1600" b="0" dirty="0"/>
                        </a:p>
                      </a:txBody>
                      <a:tcPr/>
                    </a:tc>
                    <a:extLst>
                      <a:ext uri="{0D108BD9-81ED-4DB2-BD59-A6C34878D82A}">
                        <a16:rowId xmlns:a16="http://schemas.microsoft.com/office/drawing/2014/main" val="3602898157"/>
                      </a:ext>
                    </a:extLst>
                  </a:tr>
                </a:tbl>
              </a:graphicData>
            </a:graphic>
          </p:graphicFrame>
        </mc:Fallback>
      </mc:AlternateContent>
      <p:sp>
        <p:nvSpPr>
          <p:cNvPr id="3" name="TextBox 2">
            <a:extLst>
              <a:ext uri="{FF2B5EF4-FFF2-40B4-BE49-F238E27FC236}">
                <a16:creationId xmlns:a16="http://schemas.microsoft.com/office/drawing/2014/main" id="{FA127ED4-5997-FC56-287B-5A1504AA1726}"/>
              </a:ext>
            </a:extLst>
          </p:cNvPr>
          <p:cNvSpPr txBox="1"/>
          <p:nvPr/>
        </p:nvSpPr>
        <p:spPr>
          <a:xfrm>
            <a:off x="356446" y="1155692"/>
            <a:ext cx="5010537" cy="4247317"/>
          </a:xfrm>
          <a:prstGeom prst="rect">
            <a:avLst/>
          </a:prstGeom>
          <a:noFill/>
        </p:spPr>
        <p:txBody>
          <a:bodyPr wrap="square" rtlCol="0">
            <a:spAutoFit/>
          </a:bodyPr>
          <a:lstStyle/>
          <a:p>
            <a:pPr algn="just"/>
            <a:r>
              <a:rPr lang="en-GB" dirty="0"/>
              <a:t>A purely data driven model is based only on measurements: </a:t>
            </a:r>
          </a:p>
          <a:p>
            <a:pPr algn="just"/>
            <a:endParaRPr lang="en-GB" dirty="0"/>
          </a:p>
          <a:p>
            <a:pPr marL="285750" indent="-285750" algn="just">
              <a:buFont typeface="Arial" panose="020B0604020202020204" pitchFamily="34" charset="0"/>
              <a:buChar char="•"/>
            </a:pPr>
            <a:r>
              <a:rPr lang="en-GB" b="1" dirty="0"/>
              <a:t>Good interpolator</a:t>
            </a:r>
            <a:r>
              <a:rPr lang="en-GB" dirty="0"/>
              <a:t> even in presence of </a:t>
            </a:r>
            <a:r>
              <a:rPr lang="en-GB" b="1" dirty="0"/>
              <a:t>data sparsity </a:t>
            </a:r>
            <a:r>
              <a:rPr lang="en-GB" dirty="0"/>
              <a:t>thanks to physics-based regularisation</a:t>
            </a:r>
          </a:p>
          <a:p>
            <a:pPr marL="285750" indent="-285750" algn="just">
              <a:buFont typeface="Arial" panose="020B0604020202020204" pitchFamily="34" charset="0"/>
              <a:buChar char="•"/>
            </a:pPr>
            <a:endParaRPr lang="en-GB" dirty="0"/>
          </a:p>
          <a:p>
            <a:pPr marL="285750" indent="-285750" algn="just">
              <a:buFont typeface="Arial" panose="020B0604020202020204" pitchFamily="34" charset="0"/>
              <a:buChar char="•"/>
            </a:pPr>
            <a:r>
              <a:rPr lang="en-GB" b="1" dirty="0"/>
              <a:t>Good extrapolator </a:t>
            </a:r>
            <a:r>
              <a:rPr lang="en-GB" dirty="0"/>
              <a:t>(physics-based extrapolation)</a:t>
            </a:r>
          </a:p>
          <a:p>
            <a:pPr marL="285750" indent="-285750" algn="just">
              <a:buFont typeface="Arial" panose="020B0604020202020204" pitchFamily="34" charset="0"/>
              <a:buChar char="•"/>
            </a:pPr>
            <a:endParaRPr lang="en-GB" dirty="0"/>
          </a:p>
          <a:p>
            <a:pPr marL="285750" indent="-285750" algn="just">
              <a:buFont typeface="Arial" panose="020B0604020202020204" pitchFamily="34" charset="0"/>
              <a:buChar char="•"/>
            </a:pPr>
            <a:r>
              <a:rPr lang="en-GB" b="1" dirty="0"/>
              <a:t>No Overfitting </a:t>
            </a:r>
            <a:r>
              <a:rPr lang="en-GB" dirty="0"/>
              <a:t>thanks to physics-based regularisation</a:t>
            </a:r>
          </a:p>
          <a:p>
            <a:pPr marL="285750" indent="-285750" algn="just">
              <a:buFont typeface="Arial" panose="020B0604020202020204" pitchFamily="34" charset="0"/>
              <a:buChar char="•"/>
            </a:pPr>
            <a:endParaRPr lang="en-GB" dirty="0"/>
          </a:p>
          <a:p>
            <a:pPr marL="285750" indent="-285750" algn="just">
              <a:buFont typeface="Arial" panose="020B0604020202020204" pitchFamily="34" charset="0"/>
              <a:buChar char="•"/>
            </a:pPr>
            <a:r>
              <a:rPr lang="en-GB" b="1" dirty="0"/>
              <a:t>Automatic Modelling: </a:t>
            </a:r>
            <a:r>
              <a:rPr lang="en-GB" dirty="0"/>
              <a:t>the method search for the best parameters of the physical equation that satisfy both equation and measurements</a:t>
            </a:r>
          </a:p>
          <a:p>
            <a:pPr algn="just"/>
            <a:endParaRPr lang="en-GB" dirty="0"/>
          </a:p>
        </p:txBody>
      </p:sp>
    </p:spTree>
    <p:extLst>
      <p:ext uri="{BB962C8B-B14F-4D97-AF65-F5344CB8AC3E}">
        <p14:creationId xmlns:p14="http://schemas.microsoft.com/office/powerpoint/2010/main" val="18333344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EFE92-6FF0-7452-2DF1-436D40436CE2}"/>
              </a:ext>
            </a:extLst>
          </p:cNvPr>
          <p:cNvSpPr>
            <a:spLocks noGrp="1"/>
          </p:cNvSpPr>
          <p:nvPr>
            <p:ph type="title"/>
          </p:nvPr>
        </p:nvSpPr>
        <p:spPr/>
        <p:txBody>
          <a:bodyPr/>
          <a:lstStyle/>
          <a:p>
            <a:r>
              <a:rPr lang="en-GB" dirty="0"/>
              <a:t>Outline</a:t>
            </a:r>
          </a:p>
        </p:txBody>
      </p:sp>
      <p:sp>
        <p:nvSpPr>
          <p:cNvPr id="4" name="Footer Placeholder 3">
            <a:extLst>
              <a:ext uri="{FF2B5EF4-FFF2-40B4-BE49-F238E27FC236}">
                <a16:creationId xmlns:a16="http://schemas.microsoft.com/office/drawing/2014/main" id="{6FC630B8-B05B-DFEF-584D-05D5E6F234A6}"/>
              </a:ext>
            </a:extLst>
          </p:cNvPr>
          <p:cNvSpPr>
            <a:spLocks noGrp="1"/>
          </p:cNvSpPr>
          <p:nvPr>
            <p:ph type="ftr" sz="quarter" idx="11"/>
          </p:nvPr>
        </p:nvSpPr>
        <p:spPr>
          <a:xfrm>
            <a:off x="825623" y="6555770"/>
            <a:ext cx="8178417" cy="329614"/>
          </a:xfrm>
        </p:spPr>
        <p:txBody>
          <a:bodyPr/>
          <a:lstStyle/>
          <a:p>
            <a:r>
              <a:rPr lang="en-GB" dirty="0">
                <a:solidFill>
                  <a:prstClr val="white"/>
                </a:solidFill>
              </a:rPr>
              <a:t>Riccardo Rossi | 7th International Conference on Frontier in Diagnostic Technologies | 22/10/2024</a:t>
            </a:r>
          </a:p>
        </p:txBody>
      </p:sp>
      <p:sp>
        <p:nvSpPr>
          <p:cNvPr id="5" name="Slide Number Placeholder 4">
            <a:extLst>
              <a:ext uri="{FF2B5EF4-FFF2-40B4-BE49-F238E27FC236}">
                <a16:creationId xmlns:a16="http://schemas.microsoft.com/office/drawing/2014/main" id="{DDCCBE6B-100B-C92B-517D-4B6336699C55}"/>
              </a:ext>
            </a:extLst>
          </p:cNvPr>
          <p:cNvSpPr>
            <a:spLocks noGrp="1"/>
          </p:cNvSpPr>
          <p:nvPr>
            <p:ph type="sldNum" sz="quarter" idx="12"/>
          </p:nvPr>
        </p:nvSpPr>
        <p:spPr/>
        <p:txBody>
          <a:bodyPr/>
          <a:lstStyle/>
          <a:p>
            <a:fld id="{6A6D9FA1-99C7-4910-8E32-B85D378B0060}" type="slidenum">
              <a:rPr lang="en-GB" smtClean="0">
                <a:solidFill>
                  <a:prstClr val="white"/>
                </a:solidFill>
              </a:rPr>
              <a:pPr/>
              <a:t>17</a:t>
            </a:fld>
            <a:endParaRPr lang="en-GB" dirty="0">
              <a:solidFill>
                <a:prstClr val="white"/>
              </a:solidFill>
            </a:endParaRPr>
          </a:p>
        </p:txBody>
      </p:sp>
      <p:sp>
        <p:nvSpPr>
          <p:cNvPr id="32" name="TextBox 31">
            <a:extLst>
              <a:ext uri="{FF2B5EF4-FFF2-40B4-BE49-F238E27FC236}">
                <a16:creationId xmlns:a16="http://schemas.microsoft.com/office/drawing/2014/main" id="{4CAF52E9-3893-AF77-B923-F8643C57D352}"/>
              </a:ext>
            </a:extLst>
          </p:cNvPr>
          <p:cNvSpPr txBox="1"/>
          <p:nvPr/>
        </p:nvSpPr>
        <p:spPr>
          <a:xfrm>
            <a:off x="550506" y="1093037"/>
            <a:ext cx="7203233" cy="4524315"/>
          </a:xfrm>
          <a:prstGeom prst="rect">
            <a:avLst/>
          </a:prstGeom>
          <a:noFill/>
        </p:spPr>
        <p:txBody>
          <a:bodyPr wrap="square" rtlCol="0">
            <a:spAutoFit/>
          </a:bodyPr>
          <a:lstStyle/>
          <a:p>
            <a:pPr marL="342900" indent="-342900" algn="just">
              <a:buFont typeface="+mj-lt"/>
              <a:buAutoNum type="arabicPeriod"/>
            </a:pPr>
            <a:r>
              <a:rPr lang="en-GB" b="1" dirty="0">
                <a:solidFill>
                  <a:schemeClr val="tx2">
                    <a:lumMod val="40000"/>
                    <a:lumOff val="60000"/>
                  </a:schemeClr>
                </a:solidFill>
              </a:rPr>
              <a:t>Introduction to Deep Neural Networks</a:t>
            </a:r>
          </a:p>
          <a:p>
            <a:pPr marL="342900" indent="-342900" algn="just">
              <a:buFont typeface="+mj-lt"/>
              <a:buAutoNum type="arabicPeriod"/>
            </a:pPr>
            <a:endParaRPr lang="en-GB" b="1" dirty="0">
              <a:solidFill>
                <a:schemeClr val="tx2">
                  <a:lumMod val="40000"/>
                  <a:lumOff val="60000"/>
                </a:schemeClr>
              </a:solidFill>
            </a:endParaRPr>
          </a:p>
          <a:p>
            <a:pPr marL="342900" indent="-342900" algn="just">
              <a:buFont typeface="+mj-lt"/>
              <a:buAutoNum type="arabicPeriod"/>
            </a:pPr>
            <a:r>
              <a:rPr lang="en-GB" b="1" dirty="0">
                <a:solidFill>
                  <a:schemeClr val="tx2">
                    <a:lumMod val="40000"/>
                    <a:lumOff val="60000"/>
                  </a:schemeClr>
                </a:solidFill>
              </a:rPr>
              <a:t>(Purely) Data-Driven vs Physics Informed Deep Learning</a:t>
            </a:r>
          </a:p>
          <a:p>
            <a:pPr marL="342900" indent="-342900" algn="just">
              <a:buFont typeface="+mj-lt"/>
              <a:buAutoNum type="arabicPeriod"/>
            </a:pPr>
            <a:endParaRPr lang="en-GB" b="1" dirty="0">
              <a:solidFill>
                <a:schemeClr val="tx2">
                  <a:lumMod val="40000"/>
                  <a:lumOff val="60000"/>
                </a:schemeClr>
              </a:solidFill>
            </a:endParaRPr>
          </a:p>
          <a:p>
            <a:pPr marL="800100" lvl="1" indent="-342900" algn="just">
              <a:buFont typeface="Arial" panose="020B0604020202020204" pitchFamily="34" charset="0"/>
              <a:buChar char="•"/>
            </a:pPr>
            <a:r>
              <a:rPr lang="en-GB" b="1" dirty="0">
                <a:solidFill>
                  <a:schemeClr val="tx2">
                    <a:lumMod val="40000"/>
                    <a:lumOff val="60000"/>
                  </a:schemeClr>
                </a:solidFill>
              </a:rPr>
              <a:t>Example Introduction</a:t>
            </a:r>
          </a:p>
          <a:p>
            <a:pPr marL="800100" lvl="1" indent="-342900" algn="just">
              <a:buFont typeface="Arial" panose="020B0604020202020204" pitchFamily="34" charset="0"/>
              <a:buChar char="•"/>
            </a:pPr>
            <a:r>
              <a:rPr lang="en-GB" b="1" dirty="0">
                <a:solidFill>
                  <a:schemeClr val="tx2">
                    <a:lumMod val="40000"/>
                    <a:lumOff val="60000"/>
                  </a:schemeClr>
                </a:solidFill>
              </a:rPr>
              <a:t>Supervised Deep Learning</a:t>
            </a:r>
          </a:p>
          <a:p>
            <a:pPr marL="800100" lvl="1" indent="-342900" algn="just">
              <a:buFont typeface="Arial" panose="020B0604020202020204" pitchFamily="34" charset="0"/>
              <a:buChar char="•"/>
            </a:pPr>
            <a:r>
              <a:rPr lang="en-GB" b="1" dirty="0">
                <a:solidFill>
                  <a:schemeClr val="tx2">
                    <a:lumMod val="40000"/>
                    <a:lumOff val="60000"/>
                  </a:schemeClr>
                </a:solidFill>
              </a:rPr>
              <a:t>Physics Informed Deep Learning</a:t>
            </a:r>
          </a:p>
          <a:p>
            <a:pPr marL="800100" lvl="1" indent="-342900" algn="just">
              <a:buFont typeface="Arial" panose="020B0604020202020204" pitchFamily="34" charset="0"/>
              <a:buChar char="•"/>
            </a:pPr>
            <a:r>
              <a:rPr lang="en-GB" b="1" dirty="0"/>
              <a:t>Results Comparison</a:t>
            </a:r>
          </a:p>
          <a:p>
            <a:pPr lvl="1" algn="just"/>
            <a:endParaRPr lang="en-GB" b="1" dirty="0"/>
          </a:p>
          <a:p>
            <a:pPr marL="342900" indent="-342900" algn="just">
              <a:buFont typeface="+mj-lt"/>
              <a:buAutoNum type="arabicPeriod"/>
            </a:pPr>
            <a:r>
              <a:rPr lang="en-GB" b="1" dirty="0">
                <a:solidFill>
                  <a:schemeClr val="tx2">
                    <a:lumMod val="40000"/>
                    <a:lumOff val="60000"/>
                  </a:schemeClr>
                </a:solidFill>
              </a:rPr>
              <a:t>PINNs for Diagnostics: Application to Nuclear Fusion</a:t>
            </a:r>
          </a:p>
          <a:p>
            <a:pPr marL="800100" lvl="1" indent="-342900" algn="just">
              <a:buFont typeface="Arial" panose="020B0604020202020204" pitchFamily="34" charset="0"/>
              <a:buChar char="•"/>
            </a:pPr>
            <a:endParaRPr lang="en-GB" b="1" dirty="0">
              <a:solidFill>
                <a:schemeClr val="tx2">
                  <a:lumMod val="40000"/>
                  <a:lumOff val="60000"/>
                </a:schemeClr>
              </a:solidFill>
            </a:endParaRPr>
          </a:p>
          <a:p>
            <a:pPr marL="800100" lvl="1" indent="-342900" algn="just">
              <a:buFont typeface="Arial" panose="020B0604020202020204" pitchFamily="34" charset="0"/>
              <a:buChar char="•"/>
            </a:pPr>
            <a:r>
              <a:rPr lang="en-GB" b="1" dirty="0">
                <a:solidFill>
                  <a:schemeClr val="tx2">
                    <a:lumMod val="40000"/>
                    <a:lumOff val="60000"/>
                  </a:schemeClr>
                </a:solidFill>
              </a:rPr>
              <a:t>Equilibrium Reconstruction</a:t>
            </a:r>
          </a:p>
          <a:p>
            <a:pPr marL="800100" lvl="1" indent="-342900" algn="just">
              <a:buFont typeface="Arial" panose="020B0604020202020204" pitchFamily="34" charset="0"/>
              <a:buChar char="•"/>
            </a:pPr>
            <a:r>
              <a:rPr lang="en-GB" b="1" dirty="0">
                <a:solidFill>
                  <a:schemeClr val="tx2">
                    <a:lumMod val="40000"/>
                    <a:lumOff val="60000"/>
                  </a:schemeClr>
                </a:solidFill>
              </a:rPr>
              <a:t>Data-Integrated Reconstruction</a:t>
            </a:r>
          </a:p>
          <a:p>
            <a:pPr marL="800100" lvl="1" indent="-342900" algn="just">
              <a:buFont typeface="Arial" panose="020B0604020202020204" pitchFamily="34" charset="0"/>
              <a:buChar char="•"/>
            </a:pPr>
            <a:r>
              <a:rPr lang="en-GB" b="1" dirty="0">
                <a:solidFill>
                  <a:schemeClr val="tx2">
                    <a:lumMod val="40000"/>
                    <a:lumOff val="60000"/>
                  </a:schemeClr>
                </a:solidFill>
              </a:rPr>
              <a:t>Time-Resolved Tomography</a:t>
            </a:r>
          </a:p>
          <a:p>
            <a:pPr marL="342900" indent="-342900" algn="just">
              <a:buFont typeface="+mj-lt"/>
              <a:buAutoNum type="arabicPeriod"/>
            </a:pPr>
            <a:endParaRPr lang="en-GB" b="1" dirty="0">
              <a:solidFill>
                <a:schemeClr val="tx2">
                  <a:lumMod val="40000"/>
                  <a:lumOff val="60000"/>
                </a:schemeClr>
              </a:solidFill>
            </a:endParaRPr>
          </a:p>
          <a:p>
            <a:pPr marL="342900" indent="-342900" algn="just">
              <a:buFont typeface="+mj-lt"/>
              <a:buAutoNum type="arabicPeriod"/>
            </a:pPr>
            <a:r>
              <a:rPr lang="en-GB" b="1" dirty="0">
                <a:solidFill>
                  <a:schemeClr val="tx2">
                    <a:lumMod val="40000"/>
                    <a:lumOff val="60000"/>
                  </a:schemeClr>
                </a:solidFill>
              </a:rPr>
              <a:t>Conclusions  </a:t>
            </a:r>
          </a:p>
        </p:txBody>
      </p:sp>
    </p:spTree>
    <p:extLst>
      <p:ext uri="{BB962C8B-B14F-4D97-AF65-F5344CB8AC3E}">
        <p14:creationId xmlns:p14="http://schemas.microsoft.com/office/powerpoint/2010/main" val="29059264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EFE92-6FF0-7452-2DF1-436D40436CE2}"/>
              </a:ext>
            </a:extLst>
          </p:cNvPr>
          <p:cNvSpPr>
            <a:spLocks noGrp="1"/>
          </p:cNvSpPr>
          <p:nvPr>
            <p:ph type="title"/>
          </p:nvPr>
        </p:nvSpPr>
        <p:spPr/>
        <p:txBody>
          <a:bodyPr/>
          <a:lstStyle/>
          <a:p>
            <a:r>
              <a:rPr lang="en-GB" dirty="0"/>
              <a:t>A (simple) example: Pure Data vs Physics-Informed Models</a:t>
            </a:r>
          </a:p>
        </p:txBody>
      </p:sp>
      <p:sp>
        <p:nvSpPr>
          <p:cNvPr id="4" name="Footer Placeholder 3">
            <a:extLst>
              <a:ext uri="{FF2B5EF4-FFF2-40B4-BE49-F238E27FC236}">
                <a16:creationId xmlns:a16="http://schemas.microsoft.com/office/drawing/2014/main" id="{6FC630B8-B05B-DFEF-584D-05D5E6F234A6}"/>
              </a:ext>
            </a:extLst>
          </p:cNvPr>
          <p:cNvSpPr>
            <a:spLocks noGrp="1"/>
          </p:cNvSpPr>
          <p:nvPr>
            <p:ph type="ftr" sz="quarter" idx="11"/>
          </p:nvPr>
        </p:nvSpPr>
        <p:spPr>
          <a:xfrm>
            <a:off x="825623" y="6555770"/>
            <a:ext cx="8178417" cy="329614"/>
          </a:xfrm>
        </p:spPr>
        <p:txBody>
          <a:bodyPr/>
          <a:lstStyle/>
          <a:p>
            <a:r>
              <a:rPr lang="en-GB" dirty="0">
                <a:solidFill>
                  <a:prstClr val="white"/>
                </a:solidFill>
              </a:rPr>
              <a:t>Riccardo Rossi | 7th International Conference on Frontier in Diagnostic Technologies | 22/10/2024</a:t>
            </a:r>
          </a:p>
        </p:txBody>
      </p:sp>
      <p:sp>
        <p:nvSpPr>
          <p:cNvPr id="5" name="Slide Number Placeholder 4">
            <a:extLst>
              <a:ext uri="{FF2B5EF4-FFF2-40B4-BE49-F238E27FC236}">
                <a16:creationId xmlns:a16="http://schemas.microsoft.com/office/drawing/2014/main" id="{DDCCBE6B-100B-C92B-517D-4B6336699C55}"/>
              </a:ext>
            </a:extLst>
          </p:cNvPr>
          <p:cNvSpPr>
            <a:spLocks noGrp="1"/>
          </p:cNvSpPr>
          <p:nvPr>
            <p:ph type="sldNum" sz="quarter" idx="12"/>
          </p:nvPr>
        </p:nvSpPr>
        <p:spPr/>
        <p:txBody>
          <a:bodyPr/>
          <a:lstStyle/>
          <a:p>
            <a:fld id="{6A6D9FA1-99C7-4910-8E32-B85D378B0060}" type="slidenum">
              <a:rPr lang="en-GB" smtClean="0">
                <a:solidFill>
                  <a:prstClr val="white"/>
                </a:solidFill>
              </a:rPr>
              <a:pPr/>
              <a:t>18</a:t>
            </a:fld>
            <a:endParaRPr lang="en-GB" dirty="0">
              <a:solidFill>
                <a:prstClr val="white"/>
              </a:solidFill>
            </a:endParaRPr>
          </a:p>
        </p:txBody>
      </p:sp>
      <p:pic>
        <p:nvPicPr>
          <p:cNvPr id="8" name="Picture 7" descr="A graph with blue and orange bars&#10;&#10;Description automatically generated">
            <a:extLst>
              <a:ext uri="{FF2B5EF4-FFF2-40B4-BE49-F238E27FC236}">
                <a16:creationId xmlns:a16="http://schemas.microsoft.com/office/drawing/2014/main" id="{A875E8A0-3D2E-6C2C-8C87-9AA951F6883A}"/>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295" t="2733" r="7962" b="-1"/>
          <a:stretch/>
        </p:blipFill>
        <p:spPr>
          <a:xfrm>
            <a:off x="5242013" y="2249807"/>
            <a:ext cx="6735381" cy="2817847"/>
          </a:xfrm>
          <a:prstGeom prst="rect">
            <a:avLst/>
          </a:prstGeom>
        </p:spPr>
      </p:pic>
      <p:sp>
        <p:nvSpPr>
          <p:cNvPr id="3" name="TextBox 2">
            <a:extLst>
              <a:ext uri="{FF2B5EF4-FFF2-40B4-BE49-F238E27FC236}">
                <a16:creationId xmlns:a16="http://schemas.microsoft.com/office/drawing/2014/main" id="{632331F1-7029-352B-4BE2-B6C5ECCDFC0D}"/>
              </a:ext>
            </a:extLst>
          </p:cNvPr>
          <p:cNvSpPr txBox="1"/>
          <p:nvPr/>
        </p:nvSpPr>
        <p:spPr>
          <a:xfrm>
            <a:off x="214606" y="885507"/>
            <a:ext cx="4609321" cy="4247317"/>
          </a:xfrm>
          <a:prstGeom prst="rect">
            <a:avLst/>
          </a:prstGeom>
          <a:noFill/>
        </p:spPr>
        <p:txBody>
          <a:bodyPr wrap="square" rtlCol="0">
            <a:spAutoFit/>
          </a:bodyPr>
          <a:lstStyle/>
          <a:p>
            <a:pPr algn="just"/>
            <a:r>
              <a:rPr lang="en-GB" dirty="0"/>
              <a:t>Introducing a physic model (even incomplete) in a deep learning model can be beneficial for different reasons: </a:t>
            </a:r>
          </a:p>
          <a:p>
            <a:pPr algn="just"/>
            <a:endParaRPr lang="en-GB" dirty="0"/>
          </a:p>
          <a:p>
            <a:pPr marL="342900" indent="-342900" algn="just">
              <a:buFont typeface="+mj-lt"/>
              <a:buAutoNum type="arabicPeriod"/>
            </a:pPr>
            <a:r>
              <a:rPr lang="en-GB" dirty="0"/>
              <a:t>The physics acts as a regularisation term that </a:t>
            </a:r>
            <a:r>
              <a:rPr lang="en-GB" b="1" dirty="0"/>
              <a:t>prevents overfitting </a:t>
            </a:r>
          </a:p>
          <a:p>
            <a:pPr marL="342900" indent="-342900" algn="just">
              <a:buFont typeface="+mj-lt"/>
              <a:buAutoNum type="arabicPeriod"/>
            </a:pPr>
            <a:endParaRPr lang="en-GB" b="1" dirty="0"/>
          </a:p>
          <a:p>
            <a:pPr marL="342900" indent="-342900" algn="just">
              <a:buFont typeface="+mj-lt"/>
              <a:buAutoNum type="arabicPeriod"/>
            </a:pPr>
            <a:r>
              <a:rPr lang="en-GB" dirty="0"/>
              <a:t>Prediction in both </a:t>
            </a:r>
            <a:r>
              <a:rPr lang="en-GB" b="1" dirty="0"/>
              <a:t>sparse data </a:t>
            </a:r>
            <a:r>
              <a:rPr lang="en-GB" dirty="0"/>
              <a:t>and in </a:t>
            </a:r>
            <a:r>
              <a:rPr lang="en-GB" b="1" dirty="0"/>
              <a:t>extrapolation domains </a:t>
            </a:r>
            <a:r>
              <a:rPr lang="en-GB" dirty="0"/>
              <a:t>is more reliable </a:t>
            </a:r>
          </a:p>
          <a:p>
            <a:pPr marL="342900" indent="-342900" algn="just">
              <a:buFont typeface="+mj-lt"/>
              <a:buAutoNum type="arabicPeriod"/>
            </a:pPr>
            <a:endParaRPr lang="en-GB" dirty="0"/>
          </a:p>
          <a:p>
            <a:pPr marL="342900" indent="-342900" algn="just">
              <a:buFont typeface="+mj-lt"/>
              <a:buAutoNum type="arabicPeriod"/>
            </a:pPr>
            <a:r>
              <a:rPr lang="en-GB" dirty="0"/>
              <a:t>Automatic </a:t>
            </a:r>
            <a:r>
              <a:rPr lang="en-GB" b="1" dirty="0"/>
              <a:t>modelling</a:t>
            </a:r>
            <a:r>
              <a:rPr lang="en-GB" dirty="0"/>
              <a:t> is enabled with application of deep learning to not only predictions but also </a:t>
            </a:r>
            <a:r>
              <a:rPr lang="en-GB" b="1" dirty="0"/>
              <a:t>physics understanding</a:t>
            </a:r>
          </a:p>
          <a:p>
            <a:pPr marL="342900" indent="-342900" algn="just">
              <a:buFont typeface="+mj-lt"/>
              <a:buAutoNum type="arabicPeriod"/>
            </a:pPr>
            <a:endParaRPr lang="en-GB" b="1" dirty="0"/>
          </a:p>
          <a:p>
            <a:pPr marL="342900" indent="-342900" algn="just">
              <a:buFont typeface="+mj-lt"/>
              <a:buAutoNum type="arabicPeriod"/>
            </a:pPr>
            <a:r>
              <a:rPr lang="en-GB" dirty="0"/>
              <a:t>Much more… (see next slides)</a:t>
            </a:r>
          </a:p>
        </p:txBody>
      </p:sp>
      <p:sp>
        <p:nvSpPr>
          <p:cNvPr id="6" name="TextBox 5">
            <a:extLst>
              <a:ext uri="{FF2B5EF4-FFF2-40B4-BE49-F238E27FC236}">
                <a16:creationId xmlns:a16="http://schemas.microsoft.com/office/drawing/2014/main" id="{D4D27444-EFA6-C230-EA42-DAB899D9DC90}"/>
              </a:ext>
            </a:extLst>
          </p:cNvPr>
          <p:cNvSpPr txBox="1"/>
          <p:nvPr/>
        </p:nvSpPr>
        <p:spPr>
          <a:xfrm>
            <a:off x="5635689" y="5202834"/>
            <a:ext cx="6229737" cy="1077218"/>
          </a:xfrm>
          <a:prstGeom prst="rect">
            <a:avLst/>
          </a:prstGeom>
          <a:noFill/>
        </p:spPr>
        <p:txBody>
          <a:bodyPr wrap="square" rtlCol="0">
            <a:spAutoFit/>
          </a:bodyPr>
          <a:lstStyle/>
          <a:p>
            <a:pPr algn="just"/>
            <a:r>
              <a:rPr lang="en-GB" sz="1600" dirty="0"/>
              <a:t>Note that MSE data is expected to be the noise intensity (otherwise we are partially overfitting data) while MSE on target and extrapolation should be equal to zero (because calculated on the true signal and not noisy data). </a:t>
            </a:r>
          </a:p>
        </p:txBody>
      </p:sp>
    </p:spTree>
    <p:extLst>
      <p:ext uri="{BB962C8B-B14F-4D97-AF65-F5344CB8AC3E}">
        <p14:creationId xmlns:p14="http://schemas.microsoft.com/office/powerpoint/2010/main" val="35859328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EFE92-6FF0-7452-2DF1-436D40436CE2}"/>
              </a:ext>
            </a:extLst>
          </p:cNvPr>
          <p:cNvSpPr>
            <a:spLocks noGrp="1"/>
          </p:cNvSpPr>
          <p:nvPr>
            <p:ph type="title"/>
          </p:nvPr>
        </p:nvSpPr>
        <p:spPr/>
        <p:txBody>
          <a:bodyPr/>
          <a:lstStyle/>
          <a:p>
            <a:r>
              <a:rPr lang="en-GB" dirty="0"/>
              <a:t>Outline</a:t>
            </a:r>
          </a:p>
        </p:txBody>
      </p:sp>
      <p:sp>
        <p:nvSpPr>
          <p:cNvPr id="4" name="Footer Placeholder 3">
            <a:extLst>
              <a:ext uri="{FF2B5EF4-FFF2-40B4-BE49-F238E27FC236}">
                <a16:creationId xmlns:a16="http://schemas.microsoft.com/office/drawing/2014/main" id="{6FC630B8-B05B-DFEF-584D-05D5E6F234A6}"/>
              </a:ext>
            </a:extLst>
          </p:cNvPr>
          <p:cNvSpPr>
            <a:spLocks noGrp="1"/>
          </p:cNvSpPr>
          <p:nvPr>
            <p:ph type="ftr" sz="quarter" idx="11"/>
          </p:nvPr>
        </p:nvSpPr>
        <p:spPr>
          <a:xfrm>
            <a:off x="825623" y="6555770"/>
            <a:ext cx="8178417" cy="329614"/>
          </a:xfrm>
        </p:spPr>
        <p:txBody>
          <a:bodyPr/>
          <a:lstStyle/>
          <a:p>
            <a:r>
              <a:rPr lang="en-GB" dirty="0">
                <a:solidFill>
                  <a:prstClr val="white"/>
                </a:solidFill>
              </a:rPr>
              <a:t>Riccardo Rossi | 7th International Conference on Frontier in Diagnostic Technologies | 22/10/2024</a:t>
            </a:r>
          </a:p>
        </p:txBody>
      </p:sp>
      <p:sp>
        <p:nvSpPr>
          <p:cNvPr id="5" name="Slide Number Placeholder 4">
            <a:extLst>
              <a:ext uri="{FF2B5EF4-FFF2-40B4-BE49-F238E27FC236}">
                <a16:creationId xmlns:a16="http://schemas.microsoft.com/office/drawing/2014/main" id="{DDCCBE6B-100B-C92B-517D-4B6336699C55}"/>
              </a:ext>
            </a:extLst>
          </p:cNvPr>
          <p:cNvSpPr>
            <a:spLocks noGrp="1"/>
          </p:cNvSpPr>
          <p:nvPr>
            <p:ph type="sldNum" sz="quarter" idx="12"/>
          </p:nvPr>
        </p:nvSpPr>
        <p:spPr/>
        <p:txBody>
          <a:bodyPr/>
          <a:lstStyle/>
          <a:p>
            <a:fld id="{6A6D9FA1-99C7-4910-8E32-B85D378B0060}" type="slidenum">
              <a:rPr lang="en-GB" smtClean="0">
                <a:solidFill>
                  <a:prstClr val="white"/>
                </a:solidFill>
              </a:rPr>
              <a:pPr/>
              <a:t>19</a:t>
            </a:fld>
            <a:endParaRPr lang="en-GB" dirty="0">
              <a:solidFill>
                <a:prstClr val="white"/>
              </a:solidFill>
            </a:endParaRPr>
          </a:p>
        </p:txBody>
      </p:sp>
      <p:sp>
        <p:nvSpPr>
          <p:cNvPr id="32" name="TextBox 31">
            <a:extLst>
              <a:ext uri="{FF2B5EF4-FFF2-40B4-BE49-F238E27FC236}">
                <a16:creationId xmlns:a16="http://schemas.microsoft.com/office/drawing/2014/main" id="{4CAF52E9-3893-AF77-B923-F8643C57D352}"/>
              </a:ext>
            </a:extLst>
          </p:cNvPr>
          <p:cNvSpPr txBox="1"/>
          <p:nvPr/>
        </p:nvSpPr>
        <p:spPr>
          <a:xfrm>
            <a:off x="550506" y="1093037"/>
            <a:ext cx="7203233" cy="4524315"/>
          </a:xfrm>
          <a:prstGeom prst="rect">
            <a:avLst/>
          </a:prstGeom>
          <a:noFill/>
        </p:spPr>
        <p:txBody>
          <a:bodyPr wrap="square" rtlCol="0">
            <a:spAutoFit/>
          </a:bodyPr>
          <a:lstStyle/>
          <a:p>
            <a:pPr marL="342900" indent="-342900" algn="just">
              <a:buFont typeface="+mj-lt"/>
              <a:buAutoNum type="arabicPeriod"/>
            </a:pPr>
            <a:r>
              <a:rPr lang="en-GB" b="1" dirty="0">
                <a:solidFill>
                  <a:schemeClr val="tx2">
                    <a:lumMod val="40000"/>
                    <a:lumOff val="60000"/>
                  </a:schemeClr>
                </a:solidFill>
              </a:rPr>
              <a:t>Introduction to Deep Neural Networks</a:t>
            </a:r>
          </a:p>
          <a:p>
            <a:pPr marL="342900" indent="-342900" algn="just">
              <a:buFont typeface="+mj-lt"/>
              <a:buAutoNum type="arabicPeriod"/>
            </a:pPr>
            <a:endParaRPr lang="en-GB" b="1" dirty="0">
              <a:solidFill>
                <a:schemeClr val="tx2">
                  <a:lumMod val="40000"/>
                  <a:lumOff val="60000"/>
                </a:schemeClr>
              </a:solidFill>
            </a:endParaRPr>
          </a:p>
          <a:p>
            <a:pPr marL="342900" indent="-342900" algn="just">
              <a:buFont typeface="+mj-lt"/>
              <a:buAutoNum type="arabicPeriod"/>
            </a:pPr>
            <a:r>
              <a:rPr lang="en-GB" b="1" dirty="0">
                <a:solidFill>
                  <a:schemeClr val="tx2">
                    <a:lumMod val="40000"/>
                    <a:lumOff val="60000"/>
                  </a:schemeClr>
                </a:solidFill>
              </a:rPr>
              <a:t>(Purely) Data-Driven vs Physics Informed Deep Learning</a:t>
            </a:r>
          </a:p>
          <a:p>
            <a:pPr marL="342900" indent="-342900" algn="just">
              <a:buFont typeface="+mj-lt"/>
              <a:buAutoNum type="arabicPeriod"/>
            </a:pPr>
            <a:endParaRPr lang="en-GB" b="1" dirty="0">
              <a:solidFill>
                <a:schemeClr val="tx2">
                  <a:lumMod val="40000"/>
                  <a:lumOff val="60000"/>
                </a:schemeClr>
              </a:solidFill>
            </a:endParaRPr>
          </a:p>
          <a:p>
            <a:pPr marL="800100" lvl="1" indent="-342900" algn="just">
              <a:buFont typeface="Arial" panose="020B0604020202020204" pitchFamily="34" charset="0"/>
              <a:buChar char="•"/>
            </a:pPr>
            <a:r>
              <a:rPr lang="en-GB" b="1" dirty="0">
                <a:solidFill>
                  <a:schemeClr val="tx2">
                    <a:lumMod val="40000"/>
                    <a:lumOff val="60000"/>
                  </a:schemeClr>
                </a:solidFill>
              </a:rPr>
              <a:t>Example Introduction</a:t>
            </a:r>
          </a:p>
          <a:p>
            <a:pPr marL="800100" lvl="1" indent="-342900" algn="just">
              <a:buFont typeface="Arial" panose="020B0604020202020204" pitchFamily="34" charset="0"/>
              <a:buChar char="•"/>
            </a:pPr>
            <a:r>
              <a:rPr lang="en-GB" b="1" dirty="0">
                <a:solidFill>
                  <a:schemeClr val="tx2">
                    <a:lumMod val="40000"/>
                    <a:lumOff val="60000"/>
                  </a:schemeClr>
                </a:solidFill>
              </a:rPr>
              <a:t>Supervised Deep Learning</a:t>
            </a:r>
          </a:p>
          <a:p>
            <a:pPr marL="800100" lvl="1" indent="-342900" algn="just">
              <a:buFont typeface="Arial" panose="020B0604020202020204" pitchFamily="34" charset="0"/>
              <a:buChar char="•"/>
            </a:pPr>
            <a:r>
              <a:rPr lang="en-GB" b="1" dirty="0">
                <a:solidFill>
                  <a:schemeClr val="tx2">
                    <a:lumMod val="40000"/>
                    <a:lumOff val="60000"/>
                  </a:schemeClr>
                </a:solidFill>
              </a:rPr>
              <a:t>Physics Informed Deep Learning</a:t>
            </a:r>
          </a:p>
          <a:p>
            <a:pPr marL="800100" lvl="1" indent="-342900" algn="just">
              <a:buFont typeface="Arial" panose="020B0604020202020204" pitchFamily="34" charset="0"/>
              <a:buChar char="•"/>
            </a:pPr>
            <a:r>
              <a:rPr lang="en-GB" b="1" dirty="0">
                <a:solidFill>
                  <a:schemeClr val="tx2">
                    <a:lumMod val="40000"/>
                    <a:lumOff val="60000"/>
                  </a:schemeClr>
                </a:solidFill>
              </a:rPr>
              <a:t>Results Comparison</a:t>
            </a:r>
          </a:p>
          <a:p>
            <a:pPr lvl="1" algn="just"/>
            <a:endParaRPr lang="en-GB" b="1" dirty="0"/>
          </a:p>
          <a:p>
            <a:pPr marL="342900" indent="-342900" algn="just">
              <a:buFont typeface="+mj-lt"/>
              <a:buAutoNum type="arabicPeriod"/>
            </a:pPr>
            <a:r>
              <a:rPr lang="en-GB" b="1" dirty="0"/>
              <a:t>PINNs for Diagnostics: Application to Nuclear Fusion</a:t>
            </a:r>
          </a:p>
          <a:p>
            <a:pPr marL="800100" lvl="1" indent="-342900" algn="just">
              <a:buFont typeface="Arial" panose="020B0604020202020204" pitchFamily="34" charset="0"/>
              <a:buChar char="•"/>
            </a:pPr>
            <a:endParaRPr lang="en-GB" b="1" dirty="0"/>
          </a:p>
          <a:p>
            <a:pPr marL="800100" lvl="1" indent="-342900" algn="just">
              <a:buFont typeface="Arial" panose="020B0604020202020204" pitchFamily="34" charset="0"/>
              <a:buChar char="•"/>
            </a:pPr>
            <a:r>
              <a:rPr lang="en-GB" b="1" dirty="0"/>
              <a:t>Equilibrium Reconstruction</a:t>
            </a:r>
          </a:p>
          <a:p>
            <a:pPr marL="800100" lvl="1" indent="-342900" algn="just">
              <a:buFont typeface="Arial" panose="020B0604020202020204" pitchFamily="34" charset="0"/>
              <a:buChar char="•"/>
            </a:pPr>
            <a:r>
              <a:rPr lang="en-GB" b="1" dirty="0">
                <a:solidFill>
                  <a:schemeClr val="tx2">
                    <a:lumMod val="40000"/>
                    <a:lumOff val="60000"/>
                  </a:schemeClr>
                </a:solidFill>
              </a:rPr>
              <a:t>Data-Integrated Reconstruction</a:t>
            </a:r>
          </a:p>
          <a:p>
            <a:pPr marL="800100" lvl="1" indent="-342900" algn="just">
              <a:buFont typeface="Arial" panose="020B0604020202020204" pitchFamily="34" charset="0"/>
              <a:buChar char="•"/>
            </a:pPr>
            <a:r>
              <a:rPr lang="en-GB" b="1" dirty="0">
                <a:solidFill>
                  <a:schemeClr val="tx2">
                    <a:lumMod val="40000"/>
                    <a:lumOff val="60000"/>
                  </a:schemeClr>
                </a:solidFill>
              </a:rPr>
              <a:t>Time-Resolved Tomography</a:t>
            </a:r>
          </a:p>
          <a:p>
            <a:pPr marL="342900" indent="-342900" algn="just">
              <a:buFont typeface="+mj-lt"/>
              <a:buAutoNum type="arabicPeriod"/>
            </a:pPr>
            <a:endParaRPr lang="en-GB" b="1" dirty="0">
              <a:solidFill>
                <a:schemeClr val="tx2">
                  <a:lumMod val="40000"/>
                  <a:lumOff val="60000"/>
                </a:schemeClr>
              </a:solidFill>
            </a:endParaRPr>
          </a:p>
          <a:p>
            <a:pPr marL="342900" indent="-342900" algn="just">
              <a:buFont typeface="+mj-lt"/>
              <a:buAutoNum type="arabicPeriod"/>
            </a:pPr>
            <a:r>
              <a:rPr lang="en-GB" b="1" dirty="0">
                <a:solidFill>
                  <a:schemeClr val="tx2">
                    <a:lumMod val="40000"/>
                    <a:lumOff val="60000"/>
                  </a:schemeClr>
                </a:solidFill>
              </a:rPr>
              <a:t>Conclusions  </a:t>
            </a:r>
          </a:p>
        </p:txBody>
      </p:sp>
    </p:spTree>
    <p:extLst>
      <p:ext uri="{BB962C8B-B14F-4D97-AF65-F5344CB8AC3E}">
        <p14:creationId xmlns:p14="http://schemas.microsoft.com/office/powerpoint/2010/main" val="3478788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EFE92-6FF0-7452-2DF1-436D40436CE2}"/>
              </a:ext>
            </a:extLst>
          </p:cNvPr>
          <p:cNvSpPr>
            <a:spLocks noGrp="1"/>
          </p:cNvSpPr>
          <p:nvPr>
            <p:ph type="title"/>
          </p:nvPr>
        </p:nvSpPr>
        <p:spPr/>
        <p:txBody>
          <a:bodyPr/>
          <a:lstStyle/>
          <a:p>
            <a:r>
              <a:rPr lang="en-GB" dirty="0"/>
              <a:t>Physics-Informed Neural Networks (PINNs)</a:t>
            </a:r>
          </a:p>
        </p:txBody>
      </p:sp>
      <p:sp>
        <p:nvSpPr>
          <p:cNvPr id="4" name="Footer Placeholder 3">
            <a:extLst>
              <a:ext uri="{FF2B5EF4-FFF2-40B4-BE49-F238E27FC236}">
                <a16:creationId xmlns:a16="http://schemas.microsoft.com/office/drawing/2014/main" id="{6FC630B8-B05B-DFEF-584D-05D5E6F234A6}"/>
              </a:ext>
            </a:extLst>
          </p:cNvPr>
          <p:cNvSpPr>
            <a:spLocks noGrp="1"/>
          </p:cNvSpPr>
          <p:nvPr>
            <p:ph type="ftr" sz="quarter" idx="11"/>
          </p:nvPr>
        </p:nvSpPr>
        <p:spPr>
          <a:xfrm>
            <a:off x="825623" y="6555770"/>
            <a:ext cx="8178417" cy="329614"/>
          </a:xfrm>
        </p:spPr>
        <p:txBody>
          <a:bodyPr/>
          <a:lstStyle/>
          <a:p>
            <a:r>
              <a:rPr lang="en-GB" dirty="0">
                <a:solidFill>
                  <a:prstClr val="white"/>
                </a:solidFill>
              </a:rPr>
              <a:t>Riccardo Rossi | 7th International Conference on Frontier in Diagnostic Technologies | 22/10/2024</a:t>
            </a:r>
          </a:p>
        </p:txBody>
      </p:sp>
      <p:sp>
        <p:nvSpPr>
          <p:cNvPr id="5" name="Slide Number Placeholder 4">
            <a:extLst>
              <a:ext uri="{FF2B5EF4-FFF2-40B4-BE49-F238E27FC236}">
                <a16:creationId xmlns:a16="http://schemas.microsoft.com/office/drawing/2014/main" id="{DDCCBE6B-100B-C92B-517D-4B6336699C55}"/>
              </a:ext>
            </a:extLst>
          </p:cNvPr>
          <p:cNvSpPr>
            <a:spLocks noGrp="1"/>
          </p:cNvSpPr>
          <p:nvPr>
            <p:ph type="sldNum" sz="quarter" idx="12"/>
          </p:nvPr>
        </p:nvSpPr>
        <p:spPr/>
        <p:txBody>
          <a:bodyPr/>
          <a:lstStyle/>
          <a:p>
            <a:fld id="{6A6D9FA1-99C7-4910-8E32-B85D378B0060}" type="slidenum">
              <a:rPr lang="en-GB" smtClean="0">
                <a:solidFill>
                  <a:prstClr val="white"/>
                </a:solidFill>
              </a:rPr>
              <a:pPr/>
              <a:t>2</a:t>
            </a:fld>
            <a:endParaRPr lang="en-GB" dirty="0">
              <a:solidFill>
                <a:prstClr val="white"/>
              </a:solidFill>
            </a:endParaRPr>
          </a:p>
        </p:txBody>
      </p:sp>
      <p:sp>
        <p:nvSpPr>
          <p:cNvPr id="19" name="TextBox 18">
            <a:extLst>
              <a:ext uri="{FF2B5EF4-FFF2-40B4-BE49-F238E27FC236}">
                <a16:creationId xmlns:a16="http://schemas.microsoft.com/office/drawing/2014/main" id="{592DFB15-EDE9-D3BD-09EA-12BAD9CC1F5F}"/>
              </a:ext>
            </a:extLst>
          </p:cNvPr>
          <p:cNvSpPr txBox="1"/>
          <p:nvPr/>
        </p:nvSpPr>
        <p:spPr>
          <a:xfrm>
            <a:off x="214605" y="1935019"/>
            <a:ext cx="5058436" cy="3970318"/>
          </a:xfrm>
          <a:prstGeom prst="rect">
            <a:avLst/>
          </a:prstGeom>
          <a:noFill/>
        </p:spPr>
        <p:txBody>
          <a:bodyPr wrap="square" rtlCol="0">
            <a:spAutoFit/>
          </a:bodyPr>
          <a:lstStyle/>
          <a:p>
            <a:pPr algn="just"/>
            <a:r>
              <a:rPr lang="en-GB" dirty="0"/>
              <a:t>PINNs are very flexible methodologies which can be used for a huge number of applications: </a:t>
            </a:r>
          </a:p>
          <a:p>
            <a:pPr algn="just"/>
            <a:endParaRPr lang="en-GB" dirty="0"/>
          </a:p>
          <a:p>
            <a:pPr marL="285750" indent="-285750" algn="just">
              <a:buFont typeface="Arial" panose="020B0604020202020204" pitchFamily="34" charset="0"/>
              <a:buChar char="•"/>
            </a:pPr>
            <a:r>
              <a:rPr lang="en-GB" b="1" dirty="0"/>
              <a:t>Improved real-time prediction</a:t>
            </a:r>
          </a:p>
          <a:p>
            <a:pPr algn="just"/>
            <a:endParaRPr lang="en-GB" dirty="0"/>
          </a:p>
          <a:p>
            <a:pPr marL="285750" indent="-285750" algn="just">
              <a:buFont typeface="Arial" panose="020B0604020202020204" pitchFamily="34" charset="0"/>
              <a:buChar char="•"/>
            </a:pPr>
            <a:r>
              <a:rPr lang="en-GB" b="1" dirty="0"/>
              <a:t>Numerical simulations (PDE solving)</a:t>
            </a:r>
          </a:p>
          <a:p>
            <a:pPr marL="285750" indent="-285750" algn="just">
              <a:buFont typeface="Arial" panose="020B0604020202020204" pitchFamily="34" charset="0"/>
              <a:buChar char="•"/>
            </a:pPr>
            <a:endParaRPr lang="en-GB" b="1" dirty="0"/>
          </a:p>
          <a:p>
            <a:pPr marL="285750" indent="-285750" algn="just">
              <a:buFont typeface="Arial" panose="020B0604020202020204" pitchFamily="34" charset="0"/>
              <a:buChar char="•"/>
            </a:pPr>
            <a:r>
              <a:rPr lang="en-GB" b="1" dirty="0"/>
              <a:t>PDE discovering (Modelling)</a:t>
            </a:r>
          </a:p>
          <a:p>
            <a:pPr marL="285750" indent="-285750" algn="just">
              <a:buFont typeface="Arial" panose="020B0604020202020204" pitchFamily="34" charset="0"/>
              <a:buChar char="•"/>
            </a:pPr>
            <a:endParaRPr lang="en-GB" dirty="0"/>
          </a:p>
          <a:p>
            <a:pPr marL="285750" indent="-285750" algn="just">
              <a:buFont typeface="Arial" panose="020B0604020202020204" pitchFamily="34" charset="0"/>
              <a:buChar char="•"/>
            </a:pPr>
            <a:r>
              <a:rPr lang="en-GB" b="1" dirty="0"/>
              <a:t>Inverse problems </a:t>
            </a:r>
          </a:p>
          <a:p>
            <a:pPr marL="285750" indent="-285750" algn="just">
              <a:buFont typeface="Arial" panose="020B0604020202020204" pitchFamily="34" charset="0"/>
              <a:buChar char="•"/>
            </a:pPr>
            <a:endParaRPr lang="en-GB" b="1" dirty="0"/>
          </a:p>
          <a:p>
            <a:pPr marL="285750" indent="-285750" algn="just">
              <a:buFont typeface="Arial" panose="020B0604020202020204" pitchFamily="34" charset="0"/>
              <a:buChar char="•"/>
            </a:pPr>
            <a:r>
              <a:rPr lang="en-GB" b="1" dirty="0"/>
              <a:t>Improved Diagnostics Processing</a:t>
            </a:r>
          </a:p>
          <a:p>
            <a:pPr marL="285750" indent="-285750" algn="just">
              <a:buFont typeface="Arial" panose="020B0604020202020204" pitchFamily="34" charset="0"/>
              <a:buChar char="•"/>
            </a:pPr>
            <a:endParaRPr lang="en-GB" b="1" dirty="0"/>
          </a:p>
          <a:p>
            <a:pPr marL="285750" indent="-285750" algn="just">
              <a:buFont typeface="Arial" panose="020B0604020202020204" pitchFamily="34" charset="0"/>
              <a:buChar char="•"/>
            </a:pPr>
            <a:r>
              <a:rPr lang="en-GB" b="1" dirty="0"/>
              <a:t>Much more…</a:t>
            </a:r>
            <a:endParaRPr lang="en-GB" dirty="0"/>
          </a:p>
        </p:txBody>
      </p:sp>
      <p:pic>
        <p:nvPicPr>
          <p:cNvPr id="3" name="Picture 2">
            <a:extLst>
              <a:ext uri="{FF2B5EF4-FFF2-40B4-BE49-F238E27FC236}">
                <a16:creationId xmlns:a16="http://schemas.microsoft.com/office/drawing/2014/main" id="{98825C87-4F93-7D7E-38B4-D26BEF4D292B}"/>
              </a:ext>
            </a:extLst>
          </p:cNvPr>
          <p:cNvPicPr>
            <a:picLocks noChangeAspect="1"/>
          </p:cNvPicPr>
          <p:nvPr/>
        </p:nvPicPr>
        <p:blipFill>
          <a:blip r:embed="rId2"/>
          <a:stretch>
            <a:fillRect/>
          </a:stretch>
        </p:blipFill>
        <p:spPr>
          <a:xfrm>
            <a:off x="6191149" y="1878306"/>
            <a:ext cx="5786246" cy="4619894"/>
          </a:xfrm>
          <a:prstGeom prst="rect">
            <a:avLst/>
          </a:prstGeom>
        </p:spPr>
      </p:pic>
      <p:sp>
        <p:nvSpPr>
          <p:cNvPr id="7" name="TextBox 6">
            <a:extLst>
              <a:ext uri="{FF2B5EF4-FFF2-40B4-BE49-F238E27FC236}">
                <a16:creationId xmlns:a16="http://schemas.microsoft.com/office/drawing/2014/main" id="{87007D88-7F8A-083E-DC8D-6683D291772A}"/>
              </a:ext>
            </a:extLst>
          </p:cNvPr>
          <p:cNvSpPr txBox="1"/>
          <p:nvPr/>
        </p:nvSpPr>
        <p:spPr>
          <a:xfrm>
            <a:off x="124204" y="5969879"/>
            <a:ext cx="7741297" cy="523220"/>
          </a:xfrm>
          <a:prstGeom prst="rect">
            <a:avLst/>
          </a:prstGeom>
          <a:noFill/>
        </p:spPr>
        <p:txBody>
          <a:bodyPr wrap="square">
            <a:spAutoFit/>
          </a:bodyPr>
          <a:lstStyle/>
          <a:p>
            <a:r>
              <a:rPr lang="en-GB" sz="1400" dirty="0" err="1">
                <a:solidFill>
                  <a:srgbClr val="C00000"/>
                </a:solidFill>
              </a:rPr>
              <a:t>Raissi</a:t>
            </a:r>
            <a:r>
              <a:rPr lang="en-GB" sz="1400" dirty="0">
                <a:solidFill>
                  <a:srgbClr val="C00000"/>
                </a:solidFill>
              </a:rPr>
              <a:t> M. et al. “Physics-informed neural networks: a deep learning framework for solving forward and inverse problems involving nonlinear partial differential equations” J. </a:t>
            </a:r>
            <a:r>
              <a:rPr lang="en-GB" sz="1400" dirty="0" err="1">
                <a:solidFill>
                  <a:srgbClr val="C00000"/>
                </a:solidFill>
              </a:rPr>
              <a:t>Comput</a:t>
            </a:r>
            <a:r>
              <a:rPr lang="en-GB" sz="1400" dirty="0">
                <a:solidFill>
                  <a:srgbClr val="C00000"/>
                </a:solidFill>
              </a:rPr>
              <a:t>. Phys. 378 686–707 (2019)</a:t>
            </a:r>
          </a:p>
        </p:txBody>
      </p:sp>
      <p:sp>
        <p:nvSpPr>
          <p:cNvPr id="8" name="TextBox 7">
            <a:extLst>
              <a:ext uri="{FF2B5EF4-FFF2-40B4-BE49-F238E27FC236}">
                <a16:creationId xmlns:a16="http://schemas.microsoft.com/office/drawing/2014/main" id="{E56889D7-D218-5BFA-6731-6EB8B517F1B9}"/>
              </a:ext>
            </a:extLst>
          </p:cNvPr>
          <p:cNvSpPr txBox="1"/>
          <p:nvPr/>
        </p:nvSpPr>
        <p:spPr>
          <a:xfrm>
            <a:off x="214604" y="1183506"/>
            <a:ext cx="11113795" cy="646331"/>
          </a:xfrm>
          <a:prstGeom prst="rect">
            <a:avLst/>
          </a:prstGeom>
          <a:noFill/>
        </p:spPr>
        <p:txBody>
          <a:bodyPr wrap="square">
            <a:spAutoFit/>
          </a:bodyPr>
          <a:lstStyle/>
          <a:p>
            <a:pPr algn="just"/>
            <a:r>
              <a:rPr lang="en-GB" dirty="0"/>
              <a:t>Physics-Informed Neural Networks (PINNs) are </a:t>
            </a:r>
            <a:r>
              <a:rPr lang="en-GB" b="1" dirty="0"/>
              <a:t>deep learning methodologies</a:t>
            </a:r>
            <a:r>
              <a:rPr lang="en-GB" dirty="0"/>
              <a:t> that allow to </a:t>
            </a:r>
            <a:r>
              <a:rPr lang="en-GB" b="1" dirty="0"/>
              <a:t>combine data-driven</a:t>
            </a:r>
            <a:r>
              <a:rPr lang="en-GB" dirty="0"/>
              <a:t> methodologies with </a:t>
            </a:r>
            <a:r>
              <a:rPr lang="en-GB" b="1" dirty="0"/>
              <a:t>physics-based</a:t>
            </a:r>
            <a:r>
              <a:rPr lang="en-GB" dirty="0"/>
              <a:t> model, by </a:t>
            </a:r>
            <a:r>
              <a:rPr lang="en-GB" b="1" dirty="0"/>
              <a:t>compensating the limits of both approaches.</a:t>
            </a:r>
          </a:p>
        </p:txBody>
      </p:sp>
      <p:sp>
        <p:nvSpPr>
          <p:cNvPr id="9" name="TextBox 8">
            <a:extLst>
              <a:ext uri="{FF2B5EF4-FFF2-40B4-BE49-F238E27FC236}">
                <a16:creationId xmlns:a16="http://schemas.microsoft.com/office/drawing/2014/main" id="{2F652E2E-834D-84FF-3F20-EBE4DB137E67}"/>
              </a:ext>
            </a:extLst>
          </p:cNvPr>
          <p:cNvSpPr txBox="1"/>
          <p:nvPr/>
        </p:nvSpPr>
        <p:spPr>
          <a:xfrm>
            <a:off x="194907" y="765705"/>
            <a:ext cx="11520168" cy="369332"/>
          </a:xfrm>
          <a:prstGeom prst="rect">
            <a:avLst/>
          </a:prstGeom>
          <a:noFill/>
        </p:spPr>
        <p:txBody>
          <a:bodyPr wrap="square" rtlCol="0">
            <a:spAutoFit/>
          </a:bodyPr>
          <a:lstStyle/>
          <a:p>
            <a:pPr algn="just"/>
            <a:r>
              <a:rPr lang="en-GB" dirty="0"/>
              <a:t>Physics-Informed Deep Learning has been </a:t>
            </a:r>
            <a:r>
              <a:rPr lang="en-GB" b="1" dirty="0"/>
              <a:t>developed between 2017 and 2019</a:t>
            </a:r>
            <a:r>
              <a:rPr lang="en-GB" dirty="0"/>
              <a:t>.</a:t>
            </a:r>
          </a:p>
        </p:txBody>
      </p:sp>
    </p:spTree>
    <p:extLst>
      <p:ext uri="{BB962C8B-B14F-4D97-AF65-F5344CB8AC3E}">
        <p14:creationId xmlns:p14="http://schemas.microsoft.com/office/powerpoint/2010/main" val="41950737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FC630B8-B05B-DFEF-584D-05D5E6F234A6}"/>
              </a:ext>
            </a:extLst>
          </p:cNvPr>
          <p:cNvSpPr>
            <a:spLocks noGrp="1"/>
          </p:cNvSpPr>
          <p:nvPr>
            <p:ph type="ftr" sz="quarter" idx="11"/>
          </p:nvPr>
        </p:nvSpPr>
        <p:spPr>
          <a:xfrm>
            <a:off x="825623" y="6555770"/>
            <a:ext cx="8178417" cy="329614"/>
          </a:xfrm>
        </p:spPr>
        <p:txBody>
          <a:bodyPr/>
          <a:lstStyle/>
          <a:p>
            <a:r>
              <a:rPr lang="en-GB" dirty="0">
                <a:solidFill>
                  <a:prstClr val="white"/>
                </a:solidFill>
              </a:rPr>
              <a:t>Riccardo Rossi | 7th International Conference on Frontier in Diagnostic Technologies | 22/10/2024</a:t>
            </a:r>
          </a:p>
        </p:txBody>
      </p:sp>
      <p:sp>
        <p:nvSpPr>
          <p:cNvPr id="5" name="Slide Number Placeholder 4">
            <a:extLst>
              <a:ext uri="{FF2B5EF4-FFF2-40B4-BE49-F238E27FC236}">
                <a16:creationId xmlns:a16="http://schemas.microsoft.com/office/drawing/2014/main" id="{DDCCBE6B-100B-C92B-517D-4B6336699C55}"/>
              </a:ext>
            </a:extLst>
          </p:cNvPr>
          <p:cNvSpPr>
            <a:spLocks noGrp="1"/>
          </p:cNvSpPr>
          <p:nvPr>
            <p:ph type="sldNum" sz="quarter" idx="12"/>
          </p:nvPr>
        </p:nvSpPr>
        <p:spPr/>
        <p:txBody>
          <a:bodyPr/>
          <a:lstStyle/>
          <a:p>
            <a:fld id="{6A6D9FA1-99C7-4910-8E32-B85D378B0060}" type="slidenum">
              <a:rPr lang="en-GB" smtClean="0">
                <a:solidFill>
                  <a:prstClr val="white"/>
                </a:solidFill>
              </a:rPr>
              <a:pPr/>
              <a:t>20</a:t>
            </a:fld>
            <a:endParaRPr lang="en-GB" dirty="0">
              <a:solidFill>
                <a:prstClr val="white"/>
              </a:solidFill>
            </a:endParaRPr>
          </a:p>
        </p:txBody>
      </p:sp>
      <p:sp>
        <p:nvSpPr>
          <p:cNvPr id="6" name="Title 5">
            <a:extLst>
              <a:ext uri="{FF2B5EF4-FFF2-40B4-BE49-F238E27FC236}">
                <a16:creationId xmlns:a16="http://schemas.microsoft.com/office/drawing/2014/main" id="{D4CA09AA-913B-3860-79E0-AF3F64B1EB6F}"/>
              </a:ext>
            </a:extLst>
          </p:cNvPr>
          <p:cNvSpPr>
            <a:spLocks noGrp="1"/>
          </p:cNvSpPr>
          <p:nvPr>
            <p:ph type="title"/>
          </p:nvPr>
        </p:nvSpPr>
        <p:spPr/>
        <p:txBody>
          <a:bodyPr/>
          <a:lstStyle/>
          <a:p>
            <a:r>
              <a:rPr lang="en-GB" dirty="0"/>
              <a:t>Applications in Nuclear Fusion: Equilibrium Reconstruction</a:t>
            </a:r>
          </a:p>
        </p:txBody>
      </p:sp>
      <p:sp>
        <p:nvSpPr>
          <p:cNvPr id="7" name="Title 1">
            <a:extLst>
              <a:ext uri="{FF2B5EF4-FFF2-40B4-BE49-F238E27FC236}">
                <a16:creationId xmlns:a16="http://schemas.microsoft.com/office/drawing/2014/main" id="{55D50E57-8B87-E55F-CF54-821701FCAA0F}"/>
              </a:ext>
            </a:extLst>
          </p:cNvPr>
          <p:cNvSpPr txBox="1">
            <a:spLocks/>
          </p:cNvSpPr>
          <p:nvPr/>
        </p:nvSpPr>
        <p:spPr>
          <a:xfrm>
            <a:off x="1135832" y="344915"/>
            <a:ext cx="9451776" cy="457200"/>
          </a:xfrm>
          <a:prstGeom prst="rect">
            <a:avLst/>
          </a:prstGeom>
        </p:spPr>
        <p:txBody>
          <a:bodyPr vert="horz" lIns="91440" tIns="45720" rIns="91440" bIns="45720" rtlCol="0" anchor="ctr">
            <a:noAutofit/>
          </a:bodyPr>
          <a:lstStyle>
            <a:lvl1pPr algn="l" defTabSz="685800" rtl="0" eaLnBrk="1" latinLnBrk="0" hangingPunct="1">
              <a:lnSpc>
                <a:spcPts val="2400"/>
              </a:lnSpc>
              <a:spcBef>
                <a:spcPct val="0"/>
              </a:spcBef>
              <a:buNone/>
              <a:defRPr sz="2800" b="1" kern="1200">
                <a:solidFill>
                  <a:schemeClr val="tx2"/>
                </a:solidFill>
                <a:latin typeface="+mn-lt"/>
                <a:ea typeface="+mj-ea"/>
                <a:cs typeface="Arial" panose="020B0604020202020204" pitchFamily="34" charset="0"/>
              </a:defRPr>
            </a:lvl1pPr>
          </a:lstStyle>
          <a:p>
            <a:endParaRPr lang="en-GB" dirty="0"/>
          </a:p>
        </p:txBody>
      </p:sp>
      <p:pic>
        <p:nvPicPr>
          <p:cNvPr id="3" name="Picture 2" descr="A diagram of a balloon&#10;&#10;Description automatically generated with medium confidence">
            <a:extLst>
              <a:ext uri="{FF2B5EF4-FFF2-40B4-BE49-F238E27FC236}">
                <a16:creationId xmlns:a16="http://schemas.microsoft.com/office/drawing/2014/main" id="{2EA0D0C7-DE3A-9A83-D6FC-34B5D97C8EB2}"/>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5827" t="4684" r="8175" b="2467"/>
          <a:stretch/>
        </p:blipFill>
        <p:spPr bwMode="auto">
          <a:xfrm>
            <a:off x="6360463" y="1409667"/>
            <a:ext cx="3592286" cy="4655924"/>
          </a:xfrm>
          <a:prstGeom prst="rect">
            <a:avLst/>
          </a:prstGeom>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781E21B9-2C4D-B2A9-9442-EE0143191A40}"/>
              </a:ext>
            </a:extLst>
          </p:cNvPr>
          <p:cNvSpPr txBox="1"/>
          <p:nvPr/>
        </p:nvSpPr>
        <p:spPr>
          <a:xfrm>
            <a:off x="6360463" y="1045144"/>
            <a:ext cx="3669944" cy="369332"/>
          </a:xfrm>
          <a:prstGeom prst="rect">
            <a:avLst/>
          </a:prstGeom>
          <a:noFill/>
        </p:spPr>
        <p:txBody>
          <a:bodyPr wrap="square">
            <a:spAutoFit/>
          </a:bodyPr>
          <a:lstStyle/>
          <a:p>
            <a:r>
              <a:rPr lang="en-GB" b="1" dirty="0">
                <a:solidFill>
                  <a:srgbClr val="1F497D"/>
                </a:solidFill>
                <a:latin typeface="+mj-lt"/>
              </a:rPr>
              <a:t>JET Magnetics Coils for Equilibrium:</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632B9B6-1ED4-0FEA-1BB8-203037AFF2E4}"/>
                  </a:ext>
                </a:extLst>
              </p:cNvPr>
              <p:cNvSpPr txBox="1"/>
              <p:nvPr/>
            </p:nvSpPr>
            <p:spPr>
              <a:xfrm>
                <a:off x="489481" y="1045144"/>
                <a:ext cx="4425350" cy="4903074"/>
              </a:xfrm>
              <a:prstGeom prst="rect">
                <a:avLst/>
              </a:prstGeom>
              <a:noFill/>
            </p:spPr>
            <p:txBody>
              <a:bodyPr wrap="square">
                <a:spAutoFit/>
              </a:bodyPr>
              <a:lstStyle/>
              <a:p>
                <a:r>
                  <a:rPr lang="en-GB" b="1" i="1" dirty="0">
                    <a:solidFill>
                      <a:srgbClr val="1F497D"/>
                    </a:solidFill>
                    <a:latin typeface="+mj-lt"/>
                  </a:rPr>
                  <a:t>Steady State Ideal Static MHD</a:t>
                </a:r>
              </a:p>
              <a:p>
                <a:endParaRPr lang="en-GB" b="1" i="1" dirty="0">
                  <a:solidFill>
                    <a:srgbClr val="1F497D"/>
                  </a:solidFill>
                  <a:latin typeface="+mj-lt"/>
                </a:endParaRPr>
              </a:p>
              <a:p>
                <a:pPr/>
                <a14:m>
                  <m:oMathPara xmlns:m="http://schemas.openxmlformats.org/officeDocument/2006/math">
                    <m:oMathParaPr>
                      <m:jc m:val="centerGroup"/>
                    </m:oMathParaPr>
                    <m:oMath xmlns:m="http://schemas.openxmlformats.org/officeDocument/2006/math">
                      <m:d>
                        <m:dPr>
                          <m:begChr m:val="{"/>
                          <m:endChr m:val=""/>
                          <m:ctrlPr>
                            <a:rPr lang="en-GB" b="1" i="1" smtClean="0">
                              <a:solidFill>
                                <a:schemeClr val="tx1"/>
                              </a:solidFill>
                              <a:latin typeface="Cambria Math" panose="02040503050406030204" pitchFamily="18" charset="0"/>
                            </a:rPr>
                          </m:ctrlPr>
                        </m:dPr>
                        <m:e>
                          <m:eqArr>
                            <m:eqArrPr>
                              <m:ctrlPr>
                                <a:rPr lang="en-GB" b="1" i="1" smtClean="0">
                                  <a:solidFill>
                                    <a:schemeClr val="tx1"/>
                                  </a:solidFill>
                                  <a:latin typeface="Cambria Math" panose="02040503050406030204" pitchFamily="18" charset="0"/>
                                </a:rPr>
                              </m:ctrlPr>
                            </m:eqArrPr>
                            <m:e>
                              <m:r>
                                <a:rPr lang="it-IT" b="0" i="1" smtClean="0">
                                  <a:solidFill>
                                    <a:schemeClr val="tx1"/>
                                  </a:solidFill>
                                  <a:latin typeface="Cambria Math" panose="02040503050406030204" pitchFamily="18" charset="0"/>
                                </a:rPr>
                                <m:t>𝛻</m:t>
                              </m:r>
                              <m:r>
                                <a:rPr lang="it-IT" b="0" i="1">
                                  <a:solidFill>
                                    <a:schemeClr val="tx1"/>
                                  </a:solidFill>
                                  <a:latin typeface="Cambria Math" panose="02040503050406030204" pitchFamily="18" charset="0"/>
                                  <a:ea typeface="Cambria Math" panose="02040503050406030204" pitchFamily="18" charset="0"/>
                                </a:rPr>
                                <m:t>∙</m:t>
                              </m:r>
                              <m:r>
                                <a:rPr lang="it-IT" b="1" i="1" smtClean="0">
                                  <a:solidFill>
                                    <a:schemeClr val="tx1"/>
                                  </a:solidFill>
                                  <a:latin typeface="Cambria Math" panose="02040503050406030204" pitchFamily="18" charset="0"/>
                                  <a:ea typeface="Cambria Math" panose="02040503050406030204" pitchFamily="18" charset="0"/>
                                </a:rPr>
                                <m:t>𝑩</m:t>
                              </m:r>
                              <m:r>
                                <a:rPr lang="it-IT" b="0" i="1" smtClean="0">
                                  <a:solidFill>
                                    <a:schemeClr val="tx1"/>
                                  </a:solidFill>
                                  <a:latin typeface="Cambria Math" panose="02040503050406030204" pitchFamily="18" charset="0"/>
                                  <a:ea typeface="Cambria Math" panose="02040503050406030204" pitchFamily="18" charset="0"/>
                                </a:rPr>
                                <m:t>=0</m:t>
                              </m:r>
                            </m:e>
                            <m:e>
                              <m:sSub>
                                <m:sSubPr>
                                  <m:ctrlPr>
                                    <a:rPr lang="it-IT" i="1" smtClean="0">
                                      <a:solidFill>
                                        <a:schemeClr val="tx1"/>
                                      </a:solidFill>
                                      <a:latin typeface="Cambria Math" panose="02040503050406030204" pitchFamily="18" charset="0"/>
                                    </a:rPr>
                                  </m:ctrlPr>
                                </m:sSubPr>
                                <m:e>
                                  <m:r>
                                    <a:rPr lang="it-IT" b="0" i="1" smtClean="0">
                                      <a:solidFill>
                                        <a:schemeClr val="tx1"/>
                                      </a:solidFill>
                                      <a:latin typeface="Cambria Math" panose="02040503050406030204" pitchFamily="18" charset="0"/>
                                    </a:rPr>
                                    <m:t>𝜇</m:t>
                                  </m:r>
                                </m:e>
                                <m:sub>
                                  <m:r>
                                    <a:rPr lang="it-IT" b="0" i="1" smtClean="0">
                                      <a:solidFill>
                                        <a:schemeClr val="tx1"/>
                                      </a:solidFill>
                                      <a:latin typeface="Cambria Math" panose="02040503050406030204" pitchFamily="18" charset="0"/>
                                    </a:rPr>
                                    <m:t>0</m:t>
                                  </m:r>
                                </m:sub>
                              </m:sSub>
                              <m:r>
                                <a:rPr lang="it-IT" b="1" i="1" smtClean="0">
                                  <a:solidFill>
                                    <a:schemeClr val="tx1"/>
                                  </a:solidFill>
                                  <a:latin typeface="Cambria Math" panose="02040503050406030204" pitchFamily="18" charset="0"/>
                                </a:rPr>
                                <m:t>𝑱</m:t>
                              </m:r>
                              <m:r>
                                <a:rPr lang="it-IT" b="0" i="1" smtClean="0">
                                  <a:solidFill>
                                    <a:schemeClr val="tx1"/>
                                  </a:solidFill>
                                  <a:latin typeface="Cambria Math" panose="02040503050406030204" pitchFamily="18" charset="0"/>
                                </a:rPr>
                                <m:t>=</m:t>
                              </m:r>
                              <m:r>
                                <a:rPr lang="it-IT" b="0" i="1" smtClean="0">
                                  <a:solidFill>
                                    <a:schemeClr val="tx1"/>
                                  </a:solidFill>
                                  <a:latin typeface="Cambria Math" panose="02040503050406030204" pitchFamily="18" charset="0"/>
                                </a:rPr>
                                <m:t>𝛻</m:t>
                              </m:r>
                              <m:r>
                                <a:rPr lang="it-IT" b="0" i="1" smtClean="0">
                                  <a:solidFill>
                                    <a:schemeClr val="tx1"/>
                                  </a:solidFill>
                                  <a:latin typeface="Cambria Math" panose="02040503050406030204" pitchFamily="18" charset="0"/>
                                </a:rPr>
                                <m:t>×</m:t>
                              </m:r>
                              <m:r>
                                <a:rPr lang="it-IT" b="1" i="1" smtClean="0">
                                  <a:solidFill>
                                    <a:schemeClr val="tx1"/>
                                  </a:solidFill>
                                  <a:latin typeface="Cambria Math" panose="02040503050406030204" pitchFamily="18" charset="0"/>
                                </a:rPr>
                                <m:t>𝑩</m:t>
                              </m:r>
                            </m:e>
                            <m:e>
                              <m:r>
                                <a:rPr lang="it-IT" b="0" i="1" smtClean="0">
                                  <a:solidFill>
                                    <a:schemeClr val="tx1"/>
                                  </a:solidFill>
                                  <a:latin typeface="Cambria Math" panose="02040503050406030204" pitchFamily="18" charset="0"/>
                                </a:rPr>
                                <m:t>𝛻</m:t>
                              </m:r>
                              <m:r>
                                <a:rPr lang="it-IT" b="0" i="1" smtClean="0">
                                  <a:solidFill>
                                    <a:schemeClr val="tx1"/>
                                  </a:solidFill>
                                  <a:latin typeface="Cambria Math" panose="02040503050406030204" pitchFamily="18" charset="0"/>
                                </a:rPr>
                                <m:t>𝑝</m:t>
                              </m:r>
                              <m:r>
                                <a:rPr lang="it-IT" b="1" i="1" smtClean="0">
                                  <a:solidFill>
                                    <a:schemeClr val="tx1"/>
                                  </a:solidFill>
                                  <a:latin typeface="Cambria Math" panose="02040503050406030204" pitchFamily="18" charset="0"/>
                                </a:rPr>
                                <m:t>=</m:t>
                              </m:r>
                              <m:r>
                                <a:rPr lang="it-IT" b="1" i="1" smtClean="0">
                                  <a:solidFill>
                                    <a:schemeClr val="tx1"/>
                                  </a:solidFill>
                                  <a:latin typeface="Cambria Math" panose="02040503050406030204" pitchFamily="18" charset="0"/>
                                </a:rPr>
                                <m:t>𝑱</m:t>
                              </m:r>
                              <m:r>
                                <a:rPr lang="it-IT" b="0" i="1" smtClean="0">
                                  <a:solidFill>
                                    <a:schemeClr val="tx1"/>
                                  </a:solidFill>
                                  <a:latin typeface="Cambria Math" panose="02040503050406030204" pitchFamily="18" charset="0"/>
                                </a:rPr>
                                <m:t>×</m:t>
                              </m:r>
                              <m:r>
                                <a:rPr lang="it-IT" b="1" i="1" smtClean="0">
                                  <a:solidFill>
                                    <a:schemeClr val="tx1"/>
                                  </a:solidFill>
                                  <a:latin typeface="Cambria Math" panose="02040503050406030204" pitchFamily="18" charset="0"/>
                                </a:rPr>
                                <m:t>𝑩</m:t>
                              </m:r>
                            </m:e>
                          </m:eqArr>
                        </m:e>
                      </m:d>
                    </m:oMath>
                  </m:oMathPara>
                </a14:m>
                <a:endParaRPr lang="en-GB" b="1" i="1" dirty="0">
                  <a:solidFill>
                    <a:srgbClr val="1F497D"/>
                  </a:solidFill>
                  <a:latin typeface="+mj-lt"/>
                </a:endParaRPr>
              </a:p>
              <a:p>
                <a:endParaRPr lang="en-GB" b="1" i="1" dirty="0">
                  <a:solidFill>
                    <a:srgbClr val="1F497D"/>
                  </a:solidFill>
                  <a:latin typeface="+mj-lt"/>
                </a:endParaRPr>
              </a:p>
              <a:p>
                <a:endParaRPr lang="en-GB" b="1" i="1" dirty="0">
                  <a:solidFill>
                    <a:srgbClr val="1F497D"/>
                  </a:solidFill>
                  <a:latin typeface="+mj-lt"/>
                </a:endParaRPr>
              </a:p>
              <a:p>
                <a:endParaRPr lang="en-GB" b="1" i="1" dirty="0">
                  <a:solidFill>
                    <a:srgbClr val="1F497D"/>
                  </a:solidFill>
                  <a:latin typeface="+mj-lt"/>
                </a:endParaRPr>
              </a:p>
              <a:p>
                <a:endParaRPr lang="en-GB" b="1" i="1" dirty="0">
                  <a:solidFill>
                    <a:srgbClr val="1F497D"/>
                  </a:solidFill>
                  <a:latin typeface="+mj-lt"/>
                </a:endParaRPr>
              </a:p>
              <a:p>
                <a:r>
                  <a:rPr lang="en-GB" b="1" i="1" dirty="0">
                    <a:solidFill>
                      <a:srgbClr val="1F497D"/>
                    </a:solidFill>
                    <a:latin typeface="+mj-lt"/>
                  </a:rPr>
                  <a:t>Grad-Shafranov Equation: </a:t>
                </a:r>
              </a:p>
              <a:p>
                <a:endParaRPr lang="en-GB" i="1" dirty="0">
                  <a:solidFill>
                    <a:schemeClr val="tx1"/>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f>
                        <m:fPr>
                          <m:ctrlPr>
                            <a:rPr lang="en-GB" i="1" smtClean="0">
                              <a:solidFill>
                                <a:schemeClr val="tx1"/>
                              </a:solidFill>
                              <a:latin typeface="Cambria Math" panose="02040503050406030204" pitchFamily="18" charset="0"/>
                            </a:rPr>
                          </m:ctrlPr>
                        </m:fPr>
                        <m:num>
                          <m:sSup>
                            <m:sSupPr>
                              <m:ctrlPr>
                                <a:rPr lang="en-GB" i="1">
                                  <a:solidFill>
                                    <a:schemeClr val="tx1"/>
                                  </a:solidFill>
                                  <a:latin typeface="Cambria Math" panose="02040503050406030204" pitchFamily="18" charset="0"/>
                                </a:rPr>
                              </m:ctrlPr>
                            </m:sSupPr>
                            <m:e>
                              <m:r>
                                <a:rPr lang="en-GB">
                                  <a:solidFill>
                                    <a:schemeClr val="tx1"/>
                                  </a:solidFill>
                                  <a:latin typeface="Cambria Math" panose="02040503050406030204" pitchFamily="18" charset="0"/>
                                </a:rPr>
                                <m:t>𝜕</m:t>
                              </m:r>
                            </m:e>
                            <m:sup>
                              <m:r>
                                <a:rPr lang="en-GB" i="0">
                                  <a:solidFill>
                                    <a:schemeClr val="tx1"/>
                                  </a:solidFill>
                                  <a:latin typeface="Cambria Math" panose="02040503050406030204" pitchFamily="18" charset="0"/>
                                </a:rPr>
                                <m:t>2</m:t>
                              </m:r>
                            </m:sup>
                          </m:sSup>
                          <m:r>
                            <a:rPr lang="en-GB" i="1">
                              <a:solidFill>
                                <a:schemeClr val="tx1"/>
                              </a:solidFill>
                              <a:latin typeface="Cambria Math" panose="02040503050406030204" pitchFamily="18" charset="0"/>
                            </a:rPr>
                            <m:t>𝜓</m:t>
                          </m:r>
                        </m:num>
                        <m:den>
                          <m:r>
                            <a:rPr lang="en-GB" i="0">
                              <a:solidFill>
                                <a:schemeClr val="tx1"/>
                              </a:solidFill>
                              <a:latin typeface="Cambria Math" panose="02040503050406030204" pitchFamily="18" charset="0"/>
                            </a:rPr>
                            <m:t>𝜕</m:t>
                          </m:r>
                          <m:sSup>
                            <m:sSupPr>
                              <m:ctrlPr>
                                <a:rPr lang="en-GB" i="1">
                                  <a:solidFill>
                                    <a:schemeClr val="tx1"/>
                                  </a:solidFill>
                                  <a:latin typeface="Cambria Math" panose="02040503050406030204" pitchFamily="18" charset="0"/>
                                </a:rPr>
                              </m:ctrlPr>
                            </m:sSupPr>
                            <m:e>
                              <m:r>
                                <a:rPr lang="en-GB" i="1">
                                  <a:solidFill>
                                    <a:schemeClr val="tx1"/>
                                  </a:solidFill>
                                  <a:latin typeface="Cambria Math" panose="02040503050406030204" pitchFamily="18" charset="0"/>
                                </a:rPr>
                                <m:t>𝑅</m:t>
                              </m:r>
                            </m:e>
                            <m:sup>
                              <m:r>
                                <a:rPr lang="en-GB" i="0">
                                  <a:solidFill>
                                    <a:schemeClr val="tx1"/>
                                  </a:solidFill>
                                  <a:latin typeface="Cambria Math" panose="02040503050406030204" pitchFamily="18" charset="0"/>
                                </a:rPr>
                                <m:t>2</m:t>
                              </m:r>
                            </m:sup>
                          </m:sSup>
                        </m:den>
                      </m:f>
                      <m:r>
                        <a:rPr lang="en-GB" i="0">
                          <a:solidFill>
                            <a:schemeClr val="tx1"/>
                          </a:solidFill>
                          <a:latin typeface="Cambria Math" panose="02040503050406030204" pitchFamily="18" charset="0"/>
                        </a:rPr>
                        <m:t>−</m:t>
                      </m:r>
                      <m:f>
                        <m:fPr>
                          <m:ctrlPr>
                            <a:rPr lang="en-GB" i="1">
                              <a:solidFill>
                                <a:schemeClr val="tx1"/>
                              </a:solidFill>
                              <a:latin typeface="Cambria Math" panose="02040503050406030204" pitchFamily="18" charset="0"/>
                            </a:rPr>
                          </m:ctrlPr>
                        </m:fPr>
                        <m:num>
                          <m:r>
                            <a:rPr lang="en-GB" i="0">
                              <a:solidFill>
                                <a:schemeClr val="tx1"/>
                              </a:solidFill>
                              <a:latin typeface="Cambria Math" panose="02040503050406030204" pitchFamily="18" charset="0"/>
                            </a:rPr>
                            <m:t>1</m:t>
                          </m:r>
                        </m:num>
                        <m:den>
                          <m:r>
                            <a:rPr lang="en-GB" i="1">
                              <a:solidFill>
                                <a:schemeClr val="tx1"/>
                              </a:solidFill>
                              <a:latin typeface="Cambria Math" panose="02040503050406030204" pitchFamily="18" charset="0"/>
                            </a:rPr>
                            <m:t>𝑅</m:t>
                          </m:r>
                        </m:den>
                      </m:f>
                      <m:f>
                        <m:fPr>
                          <m:ctrlPr>
                            <a:rPr lang="en-GB" i="1">
                              <a:solidFill>
                                <a:schemeClr val="tx1"/>
                              </a:solidFill>
                              <a:latin typeface="Cambria Math" panose="02040503050406030204" pitchFamily="18" charset="0"/>
                            </a:rPr>
                          </m:ctrlPr>
                        </m:fPr>
                        <m:num>
                          <m:r>
                            <a:rPr lang="en-GB" i="0">
                              <a:solidFill>
                                <a:schemeClr val="tx1"/>
                              </a:solidFill>
                              <a:latin typeface="Cambria Math" panose="02040503050406030204" pitchFamily="18" charset="0"/>
                            </a:rPr>
                            <m:t>𝜕</m:t>
                          </m:r>
                          <m:r>
                            <a:rPr lang="en-GB" i="1">
                              <a:solidFill>
                                <a:schemeClr val="tx1"/>
                              </a:solidFill>
                              <a:latin typeface="Cambria Math" panose="02040503050406030204" pitchFamily="18" charset="0"/>
                            </a:rPr>
                            <m:t>𝜓</m:t>
                          </m:r>
                        </m:num>
                        <m:den>
                          <m:r>
                            <a:rPr lang="en-GB" i="0">
                              <a:solidFill>
                                <a:schemeClr val="tx1"/>
                              </a:solidFill>
                              <a:latin typeface="Cambria Math" panose="02040503050406030204" pitchFamily="18" charset="0"/>
                            </a:rPr>
                            <m:t>𝜕</m:t>
                          </m:r>
                          <m:r>
                            <a:rPr lang="en-GB" i="1">
                              <a:solidFill>
                                <a:schemeClr val="tx1"/>
                              </a:solidFill>
                              <a:latin typeface="Cambria Math" panose="02040503050406030204" pitchFamily="18" charset="0"/>
                            </a:rPr>
                            <m:t>𝑅</m:t>
                          </m:r>
                        </m:den>
                      </m:f>
                      <m:r>
                        <a:rPr lang="en-GB" i="0">
                          <a:solidFill>
                            <a:schemeClr val="tx1"/>
                          </a:solidFill>
                          <a:latin typeface="Cambria Math" panose="02040503050406030204" pitchFamily="18" charset="0"/>
                        </a:rPr>
                        <m:t>+</m:t>
                      </m:r>
                      <m:f>
                        <m:fPr>
                          <m:ctrlPr>
                            <a:rPr lang="en-GB" i="1">
                              <a:solidFill>
                                <a:schemeClr val="tx1"/>
                              </a:solidFill>
                              <a:latin typeface="Cambria Math" panose="02040503050406030204" pitchFamily="18" charset="0"/>
                            </a:rPr>
                          </m:ctrlPr>
                        </m:fPr>
                        <m:num>
                          <m:sSup>
                            <m:sSupPr>
                              <m:ctrlPr>
                                <a:rPr lang="en-GB" i="1">
                                  <a:solidFill>
                                    <a:schemeClr val="tx1"/>
                                  </a:solidFill>
                                  <a:latin typeface="Cambria Math" panose="02040503050406030204" pitchFamily="18" charset="0"/>
                                </a:rPr>
                              </m:ctrlPr>
                            </m:sSupPr>
                            <m:e>
                              <m:r>
                                <a:rPr lang="en-GB" i="0">
                                  <a:solidFill>
                                    <a:schemeClr val="tx1"/>
                                  </a:solidFill>
                                  <a:latin typeface="Cambria Math" panose="02040503050406030204" pitchFamily="18" charset="0"/>
                                </a:rPr>
                                <m:t>𝜕</m:t>
                              </m:r>
                            </m:e>
                            <m:sup>
                              <m:r>
                                <a:rPr lang="en-GB" i="0">
                                  <a:solidFill>
                                    <a:schemeClr val="tx1"/>
                                  </a:solidFill>
                                  <a:latin typeface="Cambria Math" panose="02040503050406030204" pitchFamily="18" charset="0"/>
                                </a:rPr>
                                <m:t>2</m:t>
                              </m:r>
                            </m:sup>
                          </m:sSup>
                          <m:r>
                            <a:rPr lang="en-GB" i="1">
                              <a:solidFill>
                                <a:schemeClr val="tx1"/>
                              </a:solidFill>
                              <a:latin typeface="Cambria Math" panose="02040503050406030204" pitchFamily="18" charset="0"/>
                            </a:rPr>
                            <m:t>𝜓</m:t>
                          </m:r>
                        </m:num>
                        <m:den>
                          <m:r>
                            <a:rPr lang="en-GB" i="0">
                              <a:solidFill>
                                <a:schemeClr val="tx1"/>
                              </a:solidFill>
                              <a:latin typeface="Cambria Math" panose="02040503050406030204" pitchFamily="18" charset="0"/>
                            </a:rPr>
                            <m:t>𝜕</m:t>
                          </m:r>
                          <m:sSup>
                            <m:sSupPr>
                              <m:ctrlPr>
                                <a:rPr lang="en-GB" i="1">
                                  <a:solidFill>
                                    <a:schemeClr val="tx1"/>
                                  </a:solidFill>
                                  <a:latin typeface="Cambria Math" panose="02040503050406030204" pitchFamily="18" charset="0"/>
                                </a:rPr>
                              </m:ctrlPr>
                            </m:sSupPr>
                            <m:e>
                              <m:r>
                                <a:rPr lang="en-GB" i="1">
                                  <a:solidFill>
                                    <a:schemeClr val="tx1"/>
                                  </a:solidFill>
                                  <a:latin typeface="Cambria Math" panose="02040503050406030204" pitchFamily="18" charset="0"/>
                                </a:rPr>
                                <m:t>𝑧</m:t>
                              </m:r>
                            </m:e>
                            <m:sup>
                              <m:r>
                                <a:rPr lang="en-GB" i="0">
                                  <a:solidFill>
                                    <a:schemeClr val="tx1"/>
                                  </a:solidFill>
                                  <a:latin typeface="Cambria Math" panose="02040503050406030204" pitchFamily="18" charset="0"/>
                                </a:rPr>
                                <m:t>2</m:t>
                              </m:r>
                            </m:sup>
                          </m:sSup>
                        </m:den>
                      </m:f>
                      <m:r>
                        <a:rPr lang="en-GB" i="0">
                          <a:solidFill>
                            <a:schemeClr val="tx1"/>
                          </a:solidFill>
                          <a:latin typeface="Cambria Math" panose="02040503050406030204" pitchFamily="18" charset="0"/>
                        </a:rPr>
                        <m:t>=−</m:t>
                      </m:r>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𝜇</m:t>
                          </m:r>
                        </m:e>
                        <m:sub>
                          <m:r>
                            <a:rPr lang="en-GB" i="0">
                              <a:solidFill>
                                <a:schemeClr val="tx1"/>
                              </a:solidFill>
                              <a:latin typeface="Cambria Math" panose="02040503050406030204" pitchFamily="18" charset="0"/>
                            </a:rPr>
                            <m:t>0</m:t>
                          </m:r>
                        </m:sub>
                      </m:sSub>
                      <m:sSup>
                        <m:sSupPr>
                          <m:ctrlPr>
                            <a:rPr lang="en-GB" i="1">
                              <a:solidFill>
                                <a:schemeClr val="tx1"/>
                              </a:solidFill>
                              <a:latin typeface="Cambria Math" panose="02040503050406030204" pitchFamily="18" charset="0"/>
                            </a:rPr>
                          </m:ctrlPr>
                        </m:sSupPr>
                        <m:e>
                          <m:r>
                            <a:rPr lang="en-GB" i="1">
                              <a:solidFill>
                                <a:schemeClr val="tx1"/>
                              </a:solidFill>
                              <a:latin typeface="Cambria Math" panose="02040503050406030204" pitchFamily="18" charset="0"/>
                            </a:rPr>
                            <m:t>𝑅</m:t>
                          </m:r>
                        </m:e>
                        <m:sup>
                          <m:r>
                            <a:rPr lang="en-GB" i="0">
                              <a:solidFill>
                                <a:schemeClr val="tx1"/>
                              </a:solidFill>
                              <a:latin typeface="Cambria Math" panose="02040503050406030204" pitchFamily="18" charset="0"/>
                            </a:rPr>
                            <m:t>2</m:t>
                          </m:r>
                        </m:sup>
                      </m:sSup>
                      <m:f>
                        <m:fPr>
                          <m:ctrlPr>
                            <a:rPr lang="en-GB" i="1">
                              <a:solidFill>
                                <a:schemeClr val="tx1"/>
                              </a:solidFill>
                              <a:latin typeface="Cambria Math" panose="02040503050406030204" pitchFamily="18" charset="0"/>
                            </a:rPr>
                          </m:ctrlPr>
                        </m:fPr>
                        <m:num>
                          <m:r>
                            <a:rPr lang="en-GB" i="1">
                              <a:solidFill>
                                <a:schemeClr val="tx1"/>
                              </a:solidFill>
                              <a:latin typeface="Cambria Math" panose="02040503050406030204" pitchFamily="18" charset="0"/>
                            </a:rPr>
                            <m:t>𝑑𝑝</m:t>
                          </m:r>
                        </m:num>
                        <m:den>
                          <m:r>
                            <a:rPr lang="en-GB" i="1">
                              <a:solidFill>
                                <a:schemeClr val="tx1"/>
                              </a:solidFill>
                              <a:latin typeface="Cambria Math" panose="02040503050406030204" pitchFamily="18" charset="0"/>
                            </a:rPr>
                            <m:t>𝑑</m:t>
                          </m:r>
                          <m:r>
                            <a:rPr lang="en-GB" i="1">
                              <a:solidFill>
                                <a:schemeClr val="tx1"/>
                              </a:solidFill>
                              <a:latin typeface="Cambria Math" panose="02040503050406030204" pitchFamily="18" charset="0"/>
                            </a:rPr>
                            <m:t>𝜓</m:t>
                          </m:r>
                        </m:den>
                      </m:f>
                      <m:r>
                        <a:rPr lang="en-GB" i="0">
                          <a:solidFill>
                            <a:schemeClr val="tx1"/>
                          </a:solidFill>
                          <a:latin typeface="Cambria Math" panose="02040503050406030204" pitchFamily="18" charset="0"/>
                        </a:rPr>
                        <m:t>−</m:t>
                      </m:r>
                      <m:f>
                        <m:fPr>
                          <m:ctrlPr>
                            <a:rPr lang="en-GB" i="1">
                              <a:solidFill>
                                <a:schemeClr val="tx1"/>
                              </a:solidFill>
                              <a:latin typeface="Cambria Math" panose="02040503050406030204" pitchFamily="18" charset="0"/>
                            </a:rPr>
                          </m:ctrlPr>
                        </m:fPr>
                        <m:num>
                          <m:r>
                            <a:rPr lang="en-GB" i="0">
                              <a:solidFill>
                                <a:schemeClr val="tx1"/>
                              </a:solidFill>
                              <a:latin typeface="Cambria Math" panose="02040503050406030204" pitchFamily="18" charset="0"/>
                            </a:rPr>
                            <m:t>1</m:t>
                          </m:r>
                        </m:num>
                        <m:den>
                          <m:r>
                            <a:rPr lang="en-GB" i="0">
                              <a:solidFill>
                                <a:schemeClr val="tx1"/>
                              </a:solidFill>
                              <a:latin typeface="Cambria Math" panose="02040503050406030204" pitchFamily="18" charset="0"/>
                            </a:rPr>
                            <m:t>2</m:t>
                          </m:r>
                        </m:den>
                      </m:f>
                      <m:f>
                        <m:fPr>
                          <m:ctrlPr>
                            <a:rPr lang="en-GB" i="1">
                              <a:solidFill>
                                <a:schemeClr val="tx1"/>
                              </a:solidFill>
                              <a:latin typeface="Cambria Math" panose="02040503050406030204" pitchFamily="18" charset="0"/>
                            </a:rPr>
                          </m:ctrlPr>
                        </m:fPr>
                        <m:num>
                          <m:r>
                            <a:rPr lang="en-GB" i="1">
                              <a:solidFill>
                                <a:schemeClr val="tx1"/>
                              </a:solidFill>
                              <a:latin typeface="Cambria Math" panose="02040503050406030204" pitchFamily="18" charset="0"/>
                            </a:rPr>
                            <m:t>𝑑</m:t>
                          </m:r>
                          <m:sSup>
                            <m:sSupPr>
                              <m:ctrlPr>
                                <a:rPr lang="en-GB" i="1">
                                  <a:solidFill>
                                    <a:schemeClr val="tx1"/>
                                  </a:solidFill>
                                  <a:latin typeface="Cambria Math" panose="02040503050406030204" pitchFamily="18" charset="0"/>
                                </a:rPr>
                              </m:ctrlPr>
                            </m:sSupPr>
                            <m:e>
                              <m:r>
                                <a:rPr lang="it-IT" b="0" i="1" smtClean="0">
                                  <a:solidFill>
                                    <a:schemeClr val="tx1"/>
                                  </a:solidFill>
                                  <a:latin typeface="Cambria Math" panose="02040503050406030204" pitchFamily="18" charset="0"/>
                                </a:rPr>
                                <m:t>𝑓</m:t>
                              </m:r>
                            </m:e>
                            <m:sup>
                              <m:r>
                                <a:rPr lang="en-GB" i="0">
                                  <a:solidFill>
                                    <a:schemeClr val="tx1"/>
                                  </a:solidFill>
                                  <a:latin typeface="Cambria Math" panose="02040503050406030204" pitchFamily="18" charset="0"/>
                                </a:rPr>
                                <m:t>2</m:t>
                              </m:r>
                            </m:sup>
                          </m:sSup>
                        </m:num>
                        <m:den>
                          <m:r>
                            <a:rPr lang="en-GB" i="1">
                              <a:solidFill>
                                <a:schemeClr val="tx1"/>
                              </a:solidFill>
                              <a:latin typeface="Cambria Math" panose="02040503050406030204" pitchFamily="18" charset="0"/>
                            </a:rPr>
                            <m:t>𝑑</m:t>
                          </m:r>
                          <m:r>
                            <a:rPr lang="en-GB" i="1">
                              <a:solidFill>
                                <a:schemeClr val="tx1"/>
                              </a:solidFill>
                              <a:latin typeface="Cambria Math" panose="02040503050406030204" pitchFamily="18" charset="0"/>
                            </a:rPr>
                            <m:t>𝜓</m:t>
                          </m:r>
                        </m:den>
                      </m:f>
                    </m:oMath>
                  </m:oMathPara>
                </a14:m>
                <a:endParaRPr lang="it-IT" dirty="0">
                  <a:solidFill>
                    <a:schemeClr val="tx1"/>
                  </a:solidFill>
                </a:endParaRPr>
              </a:p>
              <a:p>
                <a:endParaRPr lang="en-GB" dirty="0">
                  <a:solidFill>
                    <a:schemeClr val="tx1"/>
                  </a:solidFill>
                </a:endParaRPr>
              </a:p>
              <a:p>
                <a:pPr/>
                <a14:m>
                  <m:oMathPara xmlns:m="http://schemas.openxmlformats.org/officeDocument/2006/math">
                    <m:oMathParaPr>
                      <m:jc m:val="centerGroup"/>
                    </m:oMathParaPr>
                    <m:oMath xmlns:m="http://schemas.openxmlformats.org/officeDocument/2006/math">
                      <m:r>
                        <a:rPr lang="it-IT" b="0" i="1" smtClean="0">
                          <a:solidFill>
                            <a:schemeClr val="tx1"/>
                          </a:solidFill>
                          <a:latin typeface="Cambria Math" panose="02040503050406030204" pitchFamily="18" charset="0"/>
                        </a:rPr>
                        <m:t>𝑝</m:t>
                      </m:r>
                      <m:r>
                        <a:rPr lang="it-IT" b="0" i="1" smtClean="0">
                          <a:solidFill>
                            <a:schemeClr val="tx1"/>
                          </a:solidFill>
                          <a:latin typeface="Cambria Math" panose="02040503050406030204" pitchFamily="18" charset="0"/>
                        </a:rPr>
                        <m:t>=</m:t>
                      </m:r>
                      <m:r>
                        <a:rPr lang="it-IT" b="0" i="1" smtClean="0">
                          <a:solidFill>
                            <a:schemeClr val="tx1"/>
                          </a:solidFill>
                          <a:latin typeface="Cambria Math" panose="02040503050406030204" pitchFamily="18" charset="0"/>
                        </a:rPr>
                        <m:t>h</m:t>
                      </m:r>
                      <m:d>
                        <m:dPr>
                          <m:ctrlPr>
                            <a:rPr lang="it-IT" b="0" i="1" smtClean="0">
                              <a:solidFill>
                                <a:schemeClr val="tx1"/>
                              </a:solidFill>
                              <a:latin typeface="Cambria Math" panose="02040503050406030204" pitchFamily="18" charset="0"/>
                            </a:rPr>
                          </m:ctrlPr>
                        </m:dPr>
                        <m:e>
                          <m:r>
                            <a:rPr lang="it-IT" b="0" i="1" smtClean="0">
                              <a:solidFill>
                                <a:schemeClr val="tx1"/>
                              </a:solidFill>
                              <a:latin typeface="Cambria Math" panose="02040503050406030204" pitchFamily="18" charset="0"/>
                            </a:rPr>
                            <m:t>𝜓</m:t>
                          </m:r>
                        </m:e>
                      </m:d>
                    </m:oMath>
                  </m:oMathPara>
                </a14:m>
                <a:endParaRPr lang="en-GB" dirty="0">
                  <a:solidFill>
                    <a:schemeClr val="tx1"/>
                  </a:solidFill>
                </a:endParaRPr>
              </a:p>
              <a:p>
                <a:endParaRPr lang="en-GB" dirty="0"/>
              </a:p>
              <a:p>
                <a:pPr/>
                <a14:m>
                  <m:oMathPara xmlns:m="http://schemas.openxmlformats.org/officeDocument/2006/math">
                    <m:oMathParaPr>
                      <m:jc m:val="centerGroup"/>
                    </m:oMathParaPr>
                    <m:oMath xmlns:m="http://schemas.openxmlformats.org/officeDocument/2006/math">
                      <m:r>
                        <a:rPr lang="it-IT" b="0" i="1" smtClean="0">
                          <a:solidFill>
                            <a:schemeClr val="tx1"/>
                          </a:solidFill>
                          <a:latin typeface="Cambria Math" panose="02040503050406030204" pitchFamily="18" charset="0"/>
                        </a:rPr>
                        <m:t>𝑓</m:t>
                      </m:r>
                      <m:r>
                        <a:rPr lang="it-IT" b="0" i="1" smtClean="0">
                          <a:solidFill>
                            <a:schemeClr val="tx1"/>
                          </a:solidFill>
                          <a:latin typeface="Cambria Math" panose="02040503050406030204" pitchFamily="18" charset="0"/>
                        </a:rPr>
                        <m:t>=</m:t>
                      </m:r>
                      <m:r>
                        <a:rPr lang="it-IT" b="0" i="1" smtClean="0">
                          <a:solidFill>
                            <a:schemeClr val="tx1"/>
                          </a:solidFill>
                          <a:latin typeface="Cambria Math" panose="02040503050406030204" pitchFamily="18" charset="0"/>
                        </a:rPr>
                        <m:t>𝑅</m:t>
                      </m:r>
                      <m:sSub>
                        <m:sSubPr>
                          <m:ctrlPr>
                            <a:rPr lang="it-IT" b="0" i="1" smtClean="0">
                              <a:solidFill>
                                <a:schemeClr val="tx1"/>
                              </a:solidFill>
                              <a:latin typeface="Cambria Math" panose="02040503050406030204" pitchFamily="18" charset="0"/>
                            </a:rPr>
                          </m:ctrlPr>
                        </m:sSubPr>
                        <m:e>
                          <m:r>
                            <a:rPr lang="it-IT" b="0" i="1" smtClean="0">
                              <a:solidFill>
                                <a:schemeClr val="tx1"/>
                              </a:solidFill>
                              <a:latin typeface="Cambria Math" panose="02040503050406030204" pitchFamily="18" charset="0"/>
                            </a:rPr>
                            <m:t>𝐵</m:t>
                          </m:r>
                        </m:e>
                        <m:sub>
                          <m:r>
                            <a:rPr lang="it-IT" b="0" i="1" smtClean="0">
                              <a:solidFill>
                                <a:schemeClr val="tx1"/>
                              </a:solidFill>
                              <a:latin typeface="Cambria Math" panose="02040503050406030204" pitchFamily="18" charset="0"/>
                            </a:rPr>
                            <m:t>𝜙</m:t>
                          </m:r>
                        </m:sub>
                      </m:sSub>
                      <m:r>
                        <a:rPr lang="it-IT" b="0" i="1" smtClean="0">
                          <a:solidFill>
                            <a:schemeClr val="tx1"/>
                          </a:solidFill>
                          <a:latin typeface="Cambria Math" panose="02040503050406030204" pitchFamily="18" charset="0"/>
                        </a:rPr>
                        <m:t>=</m:t>
                      </m:r>
                      <m:r>
                        <a:rPr lang="it-IT" b="0" i="1" smtClean="0">
                          <a:solidFill>
                            <a:schemeClr val="tx1"/>
                          </a:solidFill>
                          <a:latin typeface="Cambria Math" panose="02040503050406030204" pitchFamily="18" charset="0"/>
                        </a:rPr>
                        <m:t>𝑔</m:t>
                      </m:r>
                      <m:d>
                        <m:dPr>
                          <m:ctrlPr>
                            <a:rPr lang="it-IT" b="0" i="1" smtClean="0">
                              <a:solidFill>
                                <a:schemeClr val="tx1"/>
                              </a:solidFill>
                              <a:latin typeface="Cambria Math" panose="02040503050406030204" pitchFamily="18" charset="0"/>
                            </a:rPr>
                          </m:ctrlPr>
                        </m:dPr>
                        <m:e>
                          <m:r>
                            <a:rPr lang="it-IT" b="0" i="1" smtClean="0">
                              <a:solidFill>
                                <a:schemeClr val="tx1"/>
                              </a:solidFill>
                              <a:latin typeface="Cambria Math" panose="02040503050406030204" pitchFamily="18" charset="0"/>
                            </a:rPr>
                            <m:t>𝜓</m:t>
                          </m:r>
                        </m:e>
                      </m:d>
                    </m:oMath>
                  </m:oMathPara>
                </a14:m>
                <a:endParaRPr lang="en-GB" dirty="0">
                  <a:solidFill>
                    <a:schemeClr val="tx1"/>
                  </a:solidFill>
                </a:endParaRPr>
              </a:p>
            </p:txBody>
          </p:sp>
        </mc:Choice>
        <mc:Fallback xmlns="">
          <p:sp>
            <p:nvSpPr>
              <p:cNvPr id="9" name="TextBox 8">
                <a:extLst>
                  <a:ext uri="{FF2B5EF4-FFF2-40B4-BE49-F238E27FC236}">
                    <a16:creationId xmlns:a16="http://schemas.microsoft.com/office/drawing/2014/main" id="{F632B9B6-1ED4-0FEA-1BB8-203037AFF2E4}"/>
                  </a:ext>
                </a:extLst>
              </p:cNvPr>
              <p:cNvSpPr txBox="1">
                <a:spLocks noRot="1" noChangeAspect="1" noMove="1" noResize="1" noEditPoints="1" noAdjustHandles="1" noChangeArrowheads="1" noChangeShapeType="1" noTextEdit="1"/>
              </p:cNvSpPr>
              <p:nvPr/>
            </p:nvSpPr>
            <p:spPr>
              <a:xfrm>
                <a:off x="489481" y="1045144"/>
                <a:ext cx="4425350" cy="4903074"/>
              </a:xfrm>
              <a:prstGeom prst="rect">
                <a:avLst/>
              </a:prstGeom>
              <a:blipFill>
                <a:blip r:embed="rId3"/>
                <a:stretch>
                  <a:fillRect l="-1102" t="-621" b="-248"/>
                </a:stretch>
              </a:blipFill>
            </p:spPr>
            <p:txBody>
              <a:bodyPr/>
              <a:lstStyle/>
              <a:p>
                <a:r>
                  <a:rPr lang="en-GB">
                    <a:noFill/>
                  </a:rPr>
                  <a:t> </a:t>
                </a:r>
              </a:p>
            </p:txBody>
          </p:sp>
        </mc:Fallback>
      </mc:AlternateContent>
      <p:sp>
        <p:nvSpPr>
          <p:cNvPr id="2" name="Arrow: Right 1">
            <a:extLst>
              <a:ext uri="{FF2B5EF4-FFF2-40B4-BE49-F238E27FC236}">
                <a16:creationId xmlns:a16="http://schemas.microsoft.com/office/drawing/2014/main" id="{7CD780B0-5F03-28BC-C776-701927553CEF}"/>
              </a:ext>
            </a:extLst>
          </p:cNvPr>
          <p:cNvSpPr/>
          <p:nvPr/>
        </p:nvSpPr>
        <p:spPr>
          <a:xfrm rot="5400000">
            <a:off x="1033363" y="2908818"/>
            <a:ext cx="671804" cy="368559"/>
          </a:xfrm>
          <a:prstGeom prst="rightArrow">
            <a:avLst/>
          </a:prstGeom>
          <a:noFill/>
          <a:ln>
            <a:solidFill>
              <a:srgbClr val="1F49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211DC84B-2967-D04D-A832-563390ED272B}"/>
              </a:ext>
            </a:extLst>
          </p:cNvPr>
          <p:cNvSpPr txBox="1"/>
          <p:nvPr/>
        </p:nvSpPr>
        <p:spPr>
          <a:xfrm>
            <a:off x="1675007" y="2908431"/>
            <a:ext cx="3288080" cy="369332"/>
          </a:xfrm>
          <a:prstGeom prst="rect">
            <a:avLst/>
          </a:prstGeom>
          <a:noFill/>
        </p:spPr>
        <p:txBody>
          <a:bodyPr wrap="none" rtlCol="0">
            <a:spAutoFit/>
          </a:bodyPr>
          <a:lstStyle/>
          <a:p>
            <a:pPr algn="l"/>
            <a:r>
              <a:rPr lang="en-GB"/>
              <a:t>Toroidal geometry and symmetry</a:t>
            </a:r>
          </a:p>
        </p:txBody>
      </p:sp>
    </p:spTree>
    <p:extLst>
      <p:ext uri="{BB962C8B-B14F-4D97-AF65-F5344CB8AC3E}">
        <p14:creationId xmlns:p14="http://schemas.microsoft.com/office/powerpoint/2010/main" val="17522024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FC630B8-B05B-DFEF-584D-05D5E6F234A6}"/>
              </a:ext>
            </a:extLst>
          </p:cNvPr>
          <p:cNvSpPr>
            <a:spLocks noGrp="1"/>
          </p:cNvSpPr>
          <p:nvPr>
            <p:ph type="ftr" sz="quarter" idx="11"/>
          </p:nvPr>
        </p:nvSpPr>
        <p:spPr>
          <a:xfrm>
            <a:off x="825623" y="6555770"/>
            <a:ext cx="8178417" cy="329614"/>
          </a:xfrm>
        </p:spPr>
        <p:txBody>
          <a:bodyPr/>
          <a:lstStyle/>
          <a:p>
            <a:r>
              <a:rPr lang="en-GB" dirty="0">
                <a:solidFill>
                  <a:prstClr val="white"/>
                </a:solidFill>
              </a:rPr>
              <a:t>Riccardo Rossi | 7th International Conference on Frontier in Diagnostic Technologies | 22/10/2024</a:t>
            </a:r>
          </a:p>
        </p:txBody>
      </p:sp>
      <p:sp>
        <p:nvSpPr>
          <p:cNvPr id="5" name="Slide Number Placeholder 4">
            <a:extLst>
              <a:ext uri="{FF2B5EF4-FFF2-40B4-BE49-F238E27FC236}">
                <a16:creationId xmlns:a16="http://schemas.microsoft.com/office/drawing/2014/main" id="{DDCCBE6B-100B-C92B-517D-4B6336699C55}"/>
              </a:ext>
            </a:extLst>
          </p:cNvPr>
          <p:cNvSpPr>
            <a:spLocks noGrp="1"/>
          </p:cNvSpPr>
          <p:nvPr>
            <p:ph type="sldNum" sz="quarter" idx="12"/>
          </p:nvPr>
        </p:nvSpPr>
        <p:spPr/>
        <p:txBody>
          <a:bodyPr/>
          <a:lstStyle/>
          <a:p>
            <a:fld id="{6A6D9FA1-99C7-4910-8E32-B85D378B0060}" type="slidenum">
              <a:rPr lang="en-GB" smtClean="0">
                <a:solidFill>
                  <a:prstClr val="white"/>
                </a:solidFill>
              </a:rPr>
              <a:pPr/>
              <a:t>21</a:t>
            </a:fld>
            <a:endParaRPr lang="en-GB" dirty="0">
              <a:solidFill>
                <a:prstClr val="white"/>
              </a:solidFill>
            </a:endParaRPr>
          </a:p>
        </p:txBody>
      </p:sp>
      <p:sp>
        <p:nvSpPr>
          <p:cNvPr id="6" name="Title 5">
            <a:extLst>
              <a:ext uri="{FF2B5EF4-FFF2-40B4-BE49-F238E27FC236}">
                <a16:creationId xmlns:a16="http://schemas.microsoft.com/office/drawing/2014/main" id="{D4CA09AA-913B-3860-79E0-AF3F64B1EB6F}"/>
              </a:ext>
            </a:extLst>
          </p:cNvPr>
          <p:cNvSpPr>
            <a:spLocks noGrp="1"/>
          </p:cNvSpPr>
          <p:nvPr>
            <p:ph type="title"/>
          </p:nvPr>
        </p:nvSpPr>
        <p:spPr/>
        <p:txBody>
          <a:bodyPr/>
          <a:lstStyle/>
          <a:p>
            <a:r>
              <a:rPr lang="en-GB" dirty="0"/>
              <a:t>Applications in Nuclear Fusion: Equilibrium Reconstruction</a:t>
            </a:r>
          </a:p>
        </p:txBody>
      </p:sp>
      <p:sp>
        <p:nvSpPr>
          <p:cNvPr id="7" name="Title 1">
            <a:extLst>
              <a:ext uri="{FF2B5EF4-FFF2-40B4-BE49-F238E27FC236}">
                <a16:creationId xmlns:a16="http://schemas.microsoft.com/office/drawing/2014/main" id="{55D50E57-8B87-E55F-CF54-821701FCAA0F}"/>
              </a:ext>
            </a:extLst>
          </p:cNvPr>
          <p:cNvSpPr txBox="1">
            <a:spLocks/>
          </p:cNvSpPr>
          <p:nvPr/>
        </p:nvSpPr>
        <p:spPr>
          <a:xfrm>
            <a:off x="1135832" y="344915"/>
            <a:ext cx="9451776" cy="457200"/>
          </a:xfrm>
          <a:prstGeom prst="rect">
            <a:avLst/>
          </a:prstGeom>
        </p:spPr>
        <p:txBody>
          <a:bodyPr vert="horz" lIns="91440" tIns="45720" rIns="91440" bIns="45720" rtlCol="0" anchor="ctr">
            <a:noAutofit/>
          </a:bodyPr>
          <a:lstStyle>
            <a:lvl1pPr algn="l" defTabSz="685800" rtl="0" eaLnBrk="1" latinLnBrk="0" hangingPunct="1">
              <a:lnSpc>
                <a:spcPts val="2400"/>
              </a:lnSpc>
              <a:spcBef>
                <a:spcPct val="0"/>
              </a:spcBef>
              <a:buNone/>
              <a:defRPr sz="2800" b="1" kern="1200">
                <a:solidFill>
                  <a:schemeClr val="tx2"/>
                </a:solidFill>
                <a:latin typeface="+mn-lt"/>
                <a:ea typeface="+mj-ea"/>
                <a:cs typeface="Arial" panose="020B0604020202020204" pitchFamily="34" charset="0"/>
              </a:defRPr>
            </a:lvl1pPr>
          </a:lstStyle>
          <a:p>
            <a:endParaRPr lang="en-GB" dirty="0"/>
          </a:p>
        </p:txBody>
      </p:sp>
      <p:pic>
        <p:nvPicPr>
          <p:cNvPr id="2" name="Picture 1" descr="A screenshot of a computer&#10;&#10;Description automatically generated with low confidence">
            <a:extLst>
              <a:ext uri="{FF2B5EF4-FFF2-40B4-BE49-F238E27FC236}">
                <a16:creationId xmlns:a16="http://schemas.microsoft.com/office/drawing/2014/main" id="{F3272597-7792-F130-8998-18EF3452B559}"/>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6657"/>
          <a:stretch/>
        </p:blipFill>
        <p:spPr>
          <a:xfrm>
            <a:off x="4286606" y="1308176"/>
            <a:ext cx="7741298" cy="4456746"/>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E3CF988-880C-AA51-779A-8E980B5E3E20}"/>
                  </a:ext>
                </a:extLst>
              </p:cNvPr>
              <p:cNvSpPr txBox="1"/>
              <p:nvPr/>
            </p:nvSpPr>
            <p:spPr>
              <a:xfrm>
                <a:off x="164096" y="1228225"/>
                <a:ext cx="3581659" cy="2308324"/>
              </a:xfrm>
              <a:prstGeom prst="rect">
                <a:avLst/>
              </a:prstGeom>
              <a:noFill/>
            </p:spPr>
            <p:txBody>
              <a:bodyPr wrap="square" rtlCol="0">
                <a:spAutoFit/>
              </a:bodyPr>
              <a:lstStyle/>
              <a:p>
                <a:pPr algn="l"/>
                <a:r>
                  <a:rPr lang="en-GB" b="1" dirty="0"/>
                  <a:t>Ad hoc neural network architecture for Grad-Shafranov Equation</a:t>
                </a:r>
              </a:p>
              <a:p>
                <a:pPr algn="l"/>
                <a:endParaRPr lang="it-IT" dirty="0"/>
              </a:p>
              <a:p>
                <a:pPr algn="l"/>
                <a:r>
                  <a:rPr lang="en-GB" dirty="0"/>
                  <a:t>It implicitly ensures that: </a:t>
                </a:r>
              </a:p>
              <a:p>
                <a:pPr algn="l"/>
                <a:endParaRPr lang="en-GB" dirty="0"/>
              </a:p>
              <a:p>
                <a:pPr algn="l"/>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𝑓</m:t>
                      </m:r>
                      <m:r>
                        <a:rPr lang="it-IT" b="0" i="1" smtClean="0">
                          <a:latin typeface="Cambria Math" panose="02040503050406030204" pitchFamily="18" charset="0"/>
                        </a:rPr>
                        <m:t>=</m:t>
                      </m:r>
                      <m:r>
                        <a:rPr lang="it-IT" b="0" i="1" smtClean="0">
                          <a:latin typeface="Cambria Math" panose="02040503050406030204" pitchFamily="18" charset="0"/>
                        </a:rPr>
                        <m:t>𝑔</m:t>
                      </m:r>
                      <m:d>
                        <m:dPr>
                          <m:ctrlPr>
                            <a:rPr lang="it-IT" i="1" smtClean="0">
                              <a:latin typeface="Cambria Math" panose="02040503050406030204" pitchFamily="18" charset="0"/>
                            </a:rPr>
                          </m:ctrlPr>
                        </m:dPr>
                        <m:e>
                          <m:r>
                            <a:rPr lang="it-IT" b="0" i="1" smtClean="0">
                              <a:latin typeface="Cambria Math" panose="02040503050406030204" pitchFamily="18" charset="0"/>
                            </a:rPr>
                            <m:t>𝜓</m:t>
                          </m:r>
                        </m:e>
                      </m:d>
                    </m:oMath>
                  </m:oMathPara>
                </a14:m>
                <a:endParaRPr lang="it-IT" dirty="0"/>
              </a:p>
              <a:p>
                <a:pPr algn="l"/>
                <a:endParaRPr lang="it-IT" dirty="0"/>
              </a:p>
              <a:p>
                <a:pPr algn="l"/>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𝑝</m:t>
                      </m:r>
                      <m:r>
                        <a:rPr lang="it-IT" b="0" i="1" smtClean="0">
                          <a:latin typeface="Cambria Math" panose="02040503050406030204" pitchFamily="18" charset="0"/>
                        </a:rPr>
                        <m:t>=</m:t>
                      </m:r>
                      <m:r>
                        <a:rPr lang="it-IT" b="0" i="1" smtClean="0">
                          <a:latin typeface="Cambria Math" panose="02040503050406030204" pitchFamily="18" charset="0"/>
                        </a:rPr>
                        <m:t>h</m:t>
                      </m:r>
                      <m:d>
                        <m:dPr>
                          <m:ctrlPr>
                            <a:rPr lang="it-IT" i="1" smtClean="0">
                              <a:latin typeface="Cambria Math" panose="02040503050406030204" pitchFamily="18" charset="0"/>
                            </a:rPr>
                          </m:ctrlPr>
                        </m:dPr>
                        <m:e>
                          <m:r>
                            <a:rPr lang="it-IT" b="0" i="1" smtClean="0">
                              <a:latin typeface="Cambria Math" panose="02040503050406030204" pitchFamily="18" charset="0"/>
                            </a:rPr>
                            <m:t>𝜓</m:t>
                          </m:r>
                        </m:e>
                      </m:d>
                    </m:oMath>
                  </m:oMathPara>
                </a14:m>
                <a:endParaRPr lang="it-IT" dirty="0"/>
              </a:p>
            </p:txBody>
          </p:sp>
        </mc:Choice>
        <mc:Fallback xmlns="">
          <p:sp>
            <p:nvSpPr>
              <p:cNvPr id="3" name="TextBox 2">
                <a:extLst>
                  <a:ext uri="{FF2B5EF4-FFF2-40B4-BE49-F238E27FC236}">
                    <a16:creationId xmlns:a16="http://schemas.microsoft.com/office/drawing/2014/main" id="{9E3CF988-880C-AA51-779A-8E980B5E3E20}"/>
                  </a:ext>
                </a:extLst>
              </p:cNvPr>
              <p:cNvSpPr txBox="1">
                <a:spLocks noRot="1" noChangeAspect="1" noMove="1" noResize="1" noEditPoints="1" noAdjustHandles="1" noChangeArrowheads="1" noChangeShapeType="1" noTextEdit="1"/>
              </p:cNvSpPr>
              <p:nvPr/>
            </p:nvSpPr>
            <p:spPr>
              <a:xfrm>
                <a:off x="164096" y="1228225"/>
                <a:ext cx="3581659" cy="2308324"/>
              </a:xfrm>
              <a:prstGeom prst="rect">
                <a:avLst/>
              </a:prstGeom>
              <a:blipFill>
                <a:blip r:embed="rId3"/>
                <a:stretch>
                  <a:fillRect l="-1533" t="-1319" r="-1533" b="-1319"/>
                </a:stretch>
              </a:blipFill>
            </p:spPr>
            <p:txBody>
              <a:bodyPr/>
              <a:lstStyle/>
              <a:p>
                <a:r>
                  <a:rPr lang="en-GB">
                    <a:noFill/>
                  </a:rPr>
                  <a:t> </a:t>
                </a:r>
              </a:p>
            </p:txBody>
          </p:sp>
        </mc:Fallback>
      </mc:AlternateContent>
    </p:spTree>
    <p:extLst>
      <p:ext uri="{BB962C8B-B14F-4D97-AF65-F5344CB8AC3E}">
        <p14:creationId xmlns:p14="http://schemas.microsoft.com/office/powerpoint/2010/main" val="37867917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FC630B8-B05B-DFEF-584D-05D5E6F234A6}"/>
              </a:ext>
            </a:extLst>
          </p:cNvPr>
          <p:cNvSpPr>
            <a:spLocks noGrp="1"/>
          </p:cNvSpPr>
          <p:nvPr>
            <p:ph type="ftr" sz="quarter" idx="11"/>
          </p:nvPr>
        </p:nvSpPr>
        <p:spPr>
          <a:xfrm>
            <a:off x="825623" y="6555770"/>
            <a:ext cx="8178417" cy="329614"/>
          </a:xfrm>
        </p:spPr>
        <p:txBody>
          <a:bodyPr/>
          <a:lstStyle/>
          <a:p>
            <a:r>
              <a:rPr lang="en-GB" dirty="0">
                <a:solidFill>
                  <a:prstClr val="white"/>
                </a:solidFill>
              </a:rPr>
              <a:t>Riccardo Rossi | 7th International Conference on Frontier in Diagnostic Technologies | 22/10/2024</a:t>
            </a:r>
          </a:p>
        </p:txBody>
      </p:sp>
      <p:sp>
        <p:nvSpPr>
          <p:cNvPr id="5" name="Slide Number Placeholder 4">
            <a:extLst>
              <a:ext uri="{FF2B5EF4-FFF2-40B4-BE49-F238E27FC236}">
                <a16:creationId xmlns:a16="http://schemas.microsoft.com/office/drawing/2014/main" id="{DDCCBE6B-100B-C92B-517D-4B6336699C55}"/>
              </a:ext>
            </a:extLst>
          </p:cNvPr>
          <p:cNvSpPr>
            <a:spLocks noGrp="1"/>
          </p:cNvSpPr>
          <p:nvPr>
            <p:ph type="sldNum" sz="quarter" idx="12"/>
          </p:nvPr>
        </p:nvSpPr>
        <p:spPr/>
        <p:txBody>
          <a:bodyPr/>
          <a:lstStyle/>
          <a:p>
            <a:fld id="{6A6D9FA1-99C7-4910-8E32-B85D378B0060}" type="slidenum">
              <a:rPr lang="en-GB" smtClean="0">
                <a:solidFill>
                  <a:prstClr val="white"/>
                </a:solidFill>
              </a:rPr>
              <a:pPr/>
              <a:t>22</a:t>
            </a:fld>
            <a:endParaRPr lang="en-GB" dirty="0">
              <a:solidFill>
                <a:prstClr val="white"/>
              </a:solidFill>
            </a:endParaRPr>
          </a:p>
        </p:txBody>
      </p:sp>
      <p:sp>
        <p:nvSpPr>
          <p:cNvPr id="6" name="Title 5">
            <a:extLst>
              <a:ext uri="{FF2B5EF4-FFF2-40B4-BE49-F238E27FC236}">
                <a16:creationId xmlns:a16="http://schemas.microsoft.com/office/drawing/2014/main" id="{D4CA09AA-913B-3860-79E0-AF3F64B1EB6F}"/>
              </a:ext>
            </a:extLst>
          </p:cNvPr>
          <p:cNvSpPr>
            <a:spLocks noGrp="1"/>
          </p:cNvSpPr>
          <p:nvPr>
            <p:ph type="title"/>
          </p:nvPr>
        </p:nvSpPr>
        <p:spPr/>
        <p:txBody>
          <a:bodyPr/>
          <a:lstStyle/>
          <a:p>
            <a:r>
              <a:rPr lang="en-GB" dirty="0"/>
              <a:t>Applications in Nuclear Fusion: Equilibrium Reconstruction</a:t>
            </a:r>
          </a:p>
        </p:txBody>
      </p:sp>
      <p:sp>
        <p:nvSpPr>
          <p:cNvPr id="7" name="Title 1">
            <a:extLst>
              <a:ext uri="{FF2B5EF4-FFF2-40B4-BE49-F238E27FC236}">
                <a16:creationId xmlns:a16="http://schemas.microsoft.com/office/drawing/2014/main" id="{55D50E57-8B87-E55F-CF54-821701FCAA0F}"/>
              </a:ext>
            </a:extLst>
          </p:cNvPr>
          <p:cNvSpPr txBox="1">
            <a:spLocks/>
          </p:cNvSpPr>
          <p:nvPr/>
        </p:nvSpPr>
        <p:spPr>
          <a:xfrm>
            <a:off x="1135832" y="344915"/>
            <a:ext cx="9451776" cy="457200"/>
          </a:xfrm>
          <a:prstGeom prst="rect">
            <a:avLst/>
          </a:prstGeom>
        </p:spPr>
        <p:txBody>
          <a:bodyPr vert="horz" lIns="91440" tIns="45720" rIns="91440" bIns="45720" rtlCol="0" anchor="ctr">
            <a:noAutofit/>
          </a:bodyPr>
          <a:lstStyle>
            <a:lvl1pPr algn="l" defTabSz="685800" rtl="0" eaLnBrk="1" latinLnBrk="0" hangingPunct="1">
              <a:lnSpc>
                <a:spcPts val="2400"/>
              </a:lnSpc>
              <a:spcBef>
                <a:spcPct val="0"/>
              </a:spcBef>
              <a:buNone/>
              <a:defRPr sz="2800" b="1" kern="1200">
                <a:solidFill>
                  <a:schemeClr val="tx2"/>
                </a:solidFill>
                <a:latin typeface="+mn-lt"/>
                <a:ea typeface="+mj-ea"/>
                <a:cs typeface="Arial" panose="020B0604020202020204" pitchFamily="34" charset="0"/>
              </a:defRPr>
            </a:lvl1pPr>
          </a:lstStyle>
          <a:p>
            <a:endParaRPr lang="en-GB" dirty="0"/>
          </a:p>
        </p:txBody>
      </p:sp>
      <p:pic>
        <p:nvPicPr>
          <p:cNvPr id="3" name="Picture 2">
            <a:extLst>
              <a:ext uri="{FF2B5EF4-FFF2-40B4-BE49-F238E27FC236}">
                <a16:creationId xmlns:a16="http://schemas.microsoft.com/office/drawing/2014/main" id="{FB58D292-19E2-5462-1004-B608092EA0B7}"/>
              </a:ext>
            </a:extLst>
          </p:cNvPr>
          <p:cNvPicPr>
            <a:picLocks noChangeAspect="1"/>
          </p:cNvPicPr>
          <p:nvPr/>
        </p:nvPicPr>
        <p:blipFill rotWithShape="1">
          <a:blip r:embed="rId2">
            <a:clrChange>
              <a:clrFrom>
                <a:srgbClr val="FFFFFF"/>
              </a:clrFrom>
              <a:clrTo>
                <a:srgbClr val="FFFFFF">
                  <a:alpha val="0"/>
                </a:srgbClr>
              </a:clrTo>
            </a:clrChange>
          </a:blip>
          <a:srcRect t="48121"/>
          <a:stretch/>
        </p:blipFill>
        <p:spPr>
          <a:xfrm>
            <a:off x="5002223" y="649715"/>
            <a:ext cx="7189777" cy="5835910"/>
          </a:xfrm>
          <a:prstGeom prst="rect">
            <a:avLst/>
          </a:prstGeom>
        </p:spPr>
      </p:pic>
      <p:sp>
        <p:nvSpPr>
          <p:cNvPr id="2" name="TextBox 1">
            <a:extLst>
              <a:ext uri="{FF2B5EF4-FFF2-40B4-BE49-F238E27FC236}">
                <a16:creationId xmlns:a16="http://schemas.microsoft.com/office/drawing/2014/main" id="{B2B01D63-48FD-B878-AA50-15088AFFA384}"/>
              </a:ext>
            </a:extLst>
          </p:cNvPr>
          <p:cNvSpPr txBox="1"/>
          <p:nvPr/>
        </p:nvSpPr>
        <p:spPr>
          <a:xfrm>
            <a:off x="164096" y="938382"/>
            <a:ext cx="4370582" cy="4524315"/>
          </a:xfrm>
          <a:prstGeom prst="rect">
            <a:avLst/>
          </a:prstGeom>
          <a:noFill/>
        </p:spPr>
        <p:txBody>
          <a:bodyPr wrap="square" rtlCol="0">
            <a:spAutoFit/>
          </a:bodyPr>
          <a:lstStyle/>
          <a:p>
            <a:pPr algn="just"/>
            <a:r>
              <a:rPr lang="en-GB" b="1" dirty="0"/>
              <a:t>Comparison with standard equilibrium code at JET (EFIT)</a:t>
            </a:r>
          </a:p>
          <a:p>
            <a:pPr algn="just"/>
            <a:endParaRPr lang="en-GB" b="1" dirty="0"/>
          </a:p>
          <a:p>
            <a:pPr algn="just"/>
            <a:r>
              <a:rPr lang="en-GB" dirty="0"/>
              <a:t>PINN has been trained using same boundaries of EFIT (“Magnetics only”) and therefore no improvements in terms of equilibrium quality has to be expected. </a:t>
            </a:r>
          </a:p>
          <a:p>
            <a:pPr algn="just"/>
            <a:endParaRPr lang="en-GB" dirty="0"/>
          </a:p>
          <a:p>
            <a:pPr algn="just"/>
            <a:endParaRPr lang="en-GB" dirty="0"/>
          </a:p>
          <a:p>
            <a:pPr algn="just"/>
            <a:endParaRPr lang="en-GB" dirty="0"/>
          </a:p>
          <a:p>
            <a:pPr algn="just"/>
            <a:endParaRPr lang="en-GB" dirty="0"/>
          </a:p>
          <a:p>
            <a:pPr algn="just"/>
            <a:r>
              <a:rPr lang="en-GB" dirty="0"/>
              <a:t>Next works:</a:t>
            </a:r>
          </a:p>
          <a:p>
            <a:pPr algn="just"/>
            <a:endParaRPr lang="en-GB" dirty="0"/>
          </a:p>
          <a:p>
            <a:pPr algn="just"/>
            <a:r>
              <a:rPr lang="en-GB" dirty="0"/>
              <a:t>Multi-diagnostics equilibrium and profile reconstructions. </a:t>
            </a:r>
          </a:p>
          <a:p>
            <a:pPr algn="just"/>
            <a:r>
              <a:rPr lang="en-GB" dirty="0"/>
              <a:t> </a:t>
            </a:r>
          </a:p>
        </p:txBody>
      </p:sp>
      <p:sp>
        <p:nvSpPr>
          <p:cNvPr id="9" name="TextBox 8">
            <a:extLst>
              <a:ext uri="{FF2B5EF4-FFF2-40B4-BE49-F238E27FC236}">
                <a16:creationId xmlns:a16="http://schemas.microsoft.com/office/drawing/2014/main" id="{B81F96F7-EE01-D4E9-460B-95F58C341005}"/>
              </a:ext>
            </a:extLst>
          </p:cNvPr>
          <p:cNvSpPr txBox="1"/>
          <p:nvPr/>
        </p:nvSpPr>
        <p:spPr>
          <a:xfrm>
            <a:off x="0" y="5946675"/>
            <a:ext cx="5430416" cy="523220"/>
          </a:xfrm>
          <a:prstGeom prst="rect">
            <a:avLst/>
          </a:prstGeom>
          <a:noFill/>
        </p:spPr>
        <p:txBody>
          <a:bodyPr wrap="square">
            <a:spAutoFit/>
          </a:bodyPr>
          <a:lstStyle/>
          <a:p>
            <a:r>
              <a:rPr lang="en-GB" sz="1400" i="1" dirty="0">
                <a:solidFill>
                  <a:srgbClr val="C00000"/>
                </a:solidFill>
              </a:rPr>
              <a:t>Rossi R. et al. “On the potential of physics-informed neural networks to solve inverse problems in tokamaks” Nuclear Fusion 63 126059 (2023)</a:t>
            </a:r>
          </a:p>
        </p:txBody>
      </p:sp>
    </p:spTree>
    <p:extLst>
      <p:ext uri="{BB962C8B-B14F-4D97-AF65-F5344CB8AC3E}">
        <p14:creationId xmlns:p14="http://schemas.microsoft.com/office/powerpoint/2010/main" val="26538581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FC630B8-B05B-DFEF-584D-05D5E6F234A6}"/>
              </a:ext>
            </a:extLst>
          </p:cNvPr>
          <p:cNvSpPr>
            <a:spLocks noGrp="1"/>
          </p:cNvSpPr>
          <p:nvPr>
            <p:ph type="ftr" sz="quarter" idx="11"/>
          </p:nvPr>
        </p:nvSpPr>
        <p:spPr>
          <a:xfrm>
            <a:off x="825623" y="6555770"/>
            <a:ext cx="8178417" cy="329614"/>
          </a:xfrm>
        </p:spPr>
        <p:txBody>
          <a:bodyPr/>
          <a:lstStyle/>
          <a:p>
            <a:r>
              <a:rPr lang="en-GB" dirty="0">
                <a:solidFill>
                  <a:prstClr val="white"/>
                </a:solidFill>
              </a:rPr>
              <a:t>Riccardo Rossi | 7th International Conference on Frontier in Diagnostic Technologies | 22/10/2024</a:t>
            </a:r>
          </a:p>
        </p:txBody>
      </p:sp>
      <p:sp>
        <p:nvSpPr>
          <p:cNvPr id="5" name="Slide Number Placeholder 4">
            <a:extLst>
              <a:ext uri="{FF2B5EF4-FFF2-40B4-BE49-F238E27FC236}">
                <a16:creationId xmlns:a16="http://schemas.microsoft.com/office/drawing/2014/main" id="{DDCCBE6B-100B-C92B-517D-4B6336699C55}"/>
              </a:ext>
            </a:extLst>
          </p:cNvPr>
          <p:cNvSpPr>
            <a:spLocks noGrp="1"/>
          </p:cNvSpPr>
          <p:nvPr>
            <p:ph type="sldNum" sz="quarter" idx="12"/>
          </p:nvPr>
        </p:nvSpPr>
        <p:spPr/>
        <p:txBody>
          <a:bodyPr/>
          <a:lstStyle/>
          <a:p>
            <a:fld id="{6A6D9FA1-99C7-4910-8E32-B85D378B0060}" type="slidenum">
              <a:rPr lang="en-GB" smtClean="0">
                <a:solidFill>
                  <a:prstClr val="white"/>
                </a:solidFill>
              </a:rPr>
              <a:pPr/>
              <a:t>23</a:t>
            </a:fld>
            <a:endParaRPr lang="en-GB" dirty="0">
              <a:solidFill>
                <a:prstClr val="white"/>
              </a:solidFill>
            </a:endParaRPr>
          </a:p>
        </p:txBody>
      </p:sp>
      <p:sp>
        <p:nvSpPr>
          <p:cNvPr id="6" name="Title 5">
            <a:extLst>
              <a:ext uri="{FF2B5EF4-FFF2-40B4-BE49-F238E27FC236}">
                <a16:creationId xmlns:a16="http://schemas.microsoft.com/office/drawing/2014/main" id="{D4CA09AA-913B-3860-79E0-AF3F64B1EB6F}"/>
              </a:ext>
            </a:extLst>
          </p:cNvPr>
          <p:cNvSpPr>
            <a:spLocks noGrp="1"/>
          </p:cNvSpPr>
          <p:nvPr>
            <p:ph type="title"/>
          </p:nvPr>
        </p:nvSpPr>
        <p:spPr/>
        <p:txBody>
          <a:bodyPr/>
          <a:lstStyle/>
          <a:p>
            <a:r>
              <a:rPr lang="en-GB" dirty="0"/>
              <a:t>Applications in Nuclear Fusion: Equilibrium Reconstruction</a:t>
            </a:r>
          </a:p>
        </p:txBody>
      </p:sp>
      <p:sp>
        <p:nvSpPr>
          <p:cNvPr id="7" name="Title 1">
            <a:extLst>
              <a:ext uri="{FF2B5EF4-FFF2-40B4-BE49-F238E27FC236}">
                <a16:creationId xmlns:a16="http://schemas.microsoft.com/office/drawing/2014/main" id="{55D50E57-8B87-E55F-CF54-821701FCAA0F}"/>
              </a:ext>
            </a:extLst>
          </p:cNvPr>
          <p:cNvSpPr txBox="1">
            <a:spLocks/>
          </p:cNvSpPr>
          <p:nvPr/>
        </p:nvSpPr>
        <p:spPr>
          <a:xfrm>
            <a:off x="1135832" y="344915"/>
            <a:ext cx="9451776" cy="457200"/>
          </a:xfrm>
          <a:prstGeom prst="rect">
            <a:avLst/>
          </a:prstGeom>
        </p:spPr>
        <p:txBody>
          <a:bodyPr vert="horz" lIns="91440" tIns="45720" rIns="91440" bIns="45720" rtlCol="0" anchor="ctr">
            <a:noAutofit/>
          </a:bodyPr>
          <a:lstStyle>
            <a:lvl1pPr algn="l" defTabSz="685800" rtl="0" eaLnBrk="1" latinLnBrk="0" hangingPunct="1">
              <a:lnSpc>
                <a:spcPts val="2400"/>
              </a:lnSpc>
              <a:spcBef>
                <a:spcPct val="0"/>
              </a:spcBef>
              <a:buNone/>
              <a:defRPr sz="2800" b="1" kern="1200">
                <a:solidFill>
                  <a:schemeClr val="tx2"/>
                </a:solidFill>
                <a:latin typeface="+mn-lt"/>
                <a:ea typeface="+mj-ea"/>
                <a:cs typeface="Arial" panose="020B0604020202020204" pitchFamily="34" charset="0"/>
              </a:defRPr>
            </a:lvl1pPr>
          </a:lstStyle>
          <a:p>
            <a:endParaRPr lang="en-GB" dirty="0"/>
          </a:p>
        </p:txBody>
      </p:sp>
      <p:pic>
        <p:nvPicPr>
          <p:cNvPr id="2" name="Picture 1" descr="A group of colorful patterns&#10;&#10;Description automatically generated with medium confidence">
            <a:extLst>
              <a:ext uri="{FF2B5EF4-FFF2-40B4-BE49-F238E27FC236}">
                <a16:creationId xmlns:a16="http://schemas.microsoft.com/office/drawing/2014/main" id="{301EA979-6BC9-99A1-FB82-FAFB787D357B}"/>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9413" t="2953" r="7092" b="3169"/>
          <a:stretch/>
        </p:blipFill>
        <p:spPr>
          <a:xfrm>
            <a:off x="2582526" y="1257464"/>
            <a:ext cx="9447338" cy="5146829"/>
          </a:xfrm>
          <a:prstGeom prst="rect">
            <a:avLst/>
          </a:prstGeom>
        </p:spPr>
      </p:pic>
      <p:sp>
        <p:nvSpPr>
          <p:cNvPr id="3" name="TextBox 2">
            <a:extLst>
              <a:ext uri="{FF2B5EF4-FFF2-40B4-BE49-F238E27FC236}">
                <a16:creationId xmlns:a16="http://schemas.microsoft.com/office/drawing/2014/main" id="{F1748C44-8286-3BF8-1D13-70FA27131139}"/>
              </a:ext>
            </a:extLst>
          </p:cNvPr>
          <p:cNvSpPr txBox="1"/>
          <p:nvPr/>
        </p:nvSpPr>
        <p:spPr>
          <a:xfrm>
            <a:off x="162136" y="768924"/>
            <a:ext cx="4895056" cy="646331"/>
          </a:xfrm>
          <a:prstGeom prst="rect">
            <a:avLst/>
          </a:prstGeom>
          <a:noFill/>
        </p:spPr>
        <p:txBody>
          <a:bodyPr wrap="square" rtlCol="0">
            <a:spAutoFit/>
          </a:bodyPr>
          <a:lstStyle/>
          <a:p>
            <a:pPr algn="just"/>
            <a:r>
              <a:rPr lang="en-GB" b="1" dirty="0"/>
              <a:t>Super-Resolved reconstructions </a:t>
            </a:r>
            <a:r>
              <a:rPr lang="en-GB" dirty="0"/>
              <a:t>can be achieved thanks the technique of </a:t>
            </a:r>
            <a:r>
              <a:rPr lang="en-GB" b="1" dirty="0"/>
              <a:t>varying collocation points</a:t>
            </a:r>
          </a:p>
        </p:txBody>
      </p:sp>
    </p:spTree>
    <p:extLst>
      <p:ext uri="{BB962C8B-B14F-4D97-AF65-F5344CB8AC3E}">
        <p14:creationId xmlns:p14="http://schemas.microsoft.com/office/powerpoint/2010/main" val="26553861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EFE92-6FF0-7452-2DF1-436D40436CE2}"/>
              </a:ext>
            </a:extLst>
          </p:cNvPr>
          <p:cNvSpPr>
            <a:spLocks noGrp="1"/>
          </p:cNvSpPr>
          <p:nvPr>
            <p:ph type="title"/>
          </p:nvPr>
        </p:nvSpPr>
        <p:spPr/>
        <p:txBody>
          <a:bodyPr/>
          <a:lstStyle/>
          <a:p>
            <a:r>
              <a:rPr lang="en-GB" dirty="0"/>
              <a:t>Outline</a:t>
            </a:r>
          </a:p>
        </p:txBody>
      </p:sp>
      <p:sp>
        <p:nvSpPr>
          <p:cNvPr id="4" name="Footer Placeholder 3">
            <a:extLst>
              <a:ext uri="{FF2B5EF4-FFF2-40B4-BE49-F238E27FC236}">
                <a16:creationId xmlns:a16="http://schemas.microsoft.com/office/drawing/2014/main" id="{6FC630B8-B05B-DFEF-584D-05D5E6F234A6}"/>
              </a:ext>
            </a:extLst>
          </p:cNvPr>
          <p:cNvSpPr>
            <a:spLocks noGrp="1"/>
          </p:cNvSpPr>
          <p:nvPr>
            <p:ph type="ftr" sz="quarter" idx="11"/>
          </p:nvPr>
        </p:nvSpPr>
        <p:spPr>
          <a:xfrm>
            <a:off x="825623" y="6555770"/>
            <a:ext cx="8178417" cy="329614"/>
          </a:xfrm>
        </p:spPr>
        <p:txBody>
          <a:bodyPr/>
          <a:lstStyle/>
          <a:p>
            <a:r>
              <a:rPr lang="en-GB" dirty="0">
                <a:solidFill>
                  <a:prstClr val="white"/>
                </a:solidFill>
              </a:rPr>
              <a:t>Riccardo Rossi | 7th International Conference on Frontier in Diagnostic Technologies | 22/10/2024</a:t>
            </a:r>
          </a:p>
        </p:txBody>
      </p:sp>
      <p:sp>
        <p:nvSpPr>
          <p:cNvPr id="5" name="Slide Number Placeholder 4">
            <a:extLst>
              <a:ext uri="{FF2B5EF4-FFF2-40B4-BE49-F238E27FC236}">
                <a16:creationId xmlns:a16="http://schemas.microsoft.com/office/drawing/2014/main" id="{DDCCBE6B-100B-C92B-517D-4B6336699C55}"/>
              </a:ext>
            </a:extLst>
          </p:cNvPr>
          <p:cNvSpPr>
            <a:spLocks noGrp="1"/>
          </p:cNvSpPr>
          <p:nvPr>
            <p:ph type="sldNum" sz="quarter" idx="12"/>
          </p:nvPr>
        </p:nvSpPr>
        <p:spPr/>
        <p:txBody>
          <a:bodyPr/>
          <a:lstStyle/>
          <a:p>
            <a:fld id="{6A6D9FA1-99C7-4910-8E32-B85D378B0060}" type="slidenum">
              <a:rPr lang="en-GB" smtClean="0">
                <a:solidFill>
                  <a:prstClr val="white"/>
                </a:solidFill>
              </a:rPr>
              <a:pPr/>
              <a:t>24</a:t>
            </a:fld>
            <a:endParaRPr lang="en-GB" dirty="0">
              <a:solidFill>
                <a:prstClr val="white"/>
              </a:solidFill>
            </a:endParaRPr>
          </a:p>
        </p:txBody>
      </p:sp>
      <p:sp>
        <p:nvSpPr>
          <p:cNvPr id="32" name="TextBox 31">
            <a:extLst>
              <a:ext uri="{FF2B5EF4-FFF2-40B4-BE49-F238E27FC236}">
                <a16:creationId xmlns:a16="http://schemas.microsoft.com/office/drawing/2014/main" id="{4CAF52E9-3893-AF77-B923-F8643C57D352}"/>
              </a:ext>
            </a:extLst>
          </p:cNvPr>
          <p:cNvSpPr txBox="1"/>
          <p:nvPr/>
        </p:nvSpPr>
        <p:spPr>
          <a:xfrm>
            <a:off x="550506" y="1093037"/>
            <a:ext cx="7203233" cy="4524315"/>
          </a:xfrm>
          <a:prstGeom prst="rect">
            <a:avLst/>
          </a:prstGeom>
          <a:noFill/>
        </p:spPr>
        <p:txBody>
          <a:bodyPr wrap="square" rtlCol="0">
            <a:spAutoFit/>
          </a:bodyPr>
          <a:lstStyle/>
          <a:p>
            <a:pPr marL="342900" indent="-342900" algn="just">
              <a:buFont typeface="+mj-lt"/>
              <a:buAutoNum type="arabicPeriod"/>
            </a:pPr>
            <a:r>
              <a:rPr lang="en-GB" b="1" dirty="0">
                <a:solidFill>
                  <a:schemeClr val="tx2">
                    <a:lumMod val="40000"/>
                    <a:lumOff val="60000"/>
                  </a:schemeClr>
                </a:solidFill>
              </a:rPr>
              <a:t>Introduction to Deep Neural Networks</a:t>
            </a:r>
          </a:p>
          <a:p>
            <a:pPr marL="342900" indent="-342900" algn="just">
              <a:buFont typeface="+mj-lt"/>
              <a:buAutoNum type="arabicPeriod"/>
            </a:pPr>
            <a:endParaRPr lang="en-GB" b="1" dirty="0">
              <a:solidFill>
                <a:schemeClr val="tx2">
                  <a:lumMod val="40000"/>
                  <a:lumOff val="60000"/>
                </a:schemeClr>
              </a:solidFill>
            </a:endParaRPr>
          </a:p>
          <a:p>
            <a:pPr marL="342900" indent="-342900" algn="just">
              <a:buFont typeface="+mj-lt"/>
              <a:buAutoNum type="arabicPeriod"/>
            </a:pPr>
            <a:r>
              <a:rPr lang="en-GB" b="1" dirty="0">
                <a:solidFill>
                  <a:schemeClr val="tx2">
                    <a:lumMod val="40000"/>
                    <a:lumOff val="60000"/>
                  </a:schemeClr>
                </a:solidFill>
              </a:rPr>
              <a:t>(Purely) Data-Driven vs Physics Informed Deep Learning</a:t>
            </a:r>
          </a:p>
          <a:p>
            <a:pPr marL="342900" indent="-342900" algn="just">
              <a:buFont typeface="+mj-lt"/>
              <a:buAutoNum type="arabicPeriod"/>
            </a:pPr>
            <a:endParaRPr lang="en-GB" b="1" dirty="0">
              <a:solidFill>
                <a:schemeClr val="tx2">
                  <a:lumMod val="40000"/>
                  <a:lumOff val="60000"/>
                </a:schemeClr>
              </a:solidFill>
            </a:endParaRPr>
          </a:p>
          <a:p>
            <a:pPr marL="800100" lvl="1" indent="-342900" algn="just">
              <a:buFont typeface="Arial" panose="020B0604020202020204" pitchFamily="34" charset="0"/>
              <a:buChar char="•"/>
            </a:pPr>
            <a:r>
              <a:rPr lang="en-GB" b="1" dirty="0">
                <a:solidFill>
                  <a:schemeClr val="tx2">
                    <a:lumMod val="40000"/>
                    <a:lumOff val="60000"/>
                  </a:schemeClr>
                </a:solidFill>
              </a:rPr>
              <a:t>Example Introduction</a:t>
            </a:r>
          </a:p>
          <a:p>
            <a:pPr marL="800100" lvl="1" indent="-342900" algn="just">
              <a:buFont typeface="Arial" panose="020B0604020202020204" pitchFamily="34" charset="0"/>
              <a:buChar char="•"/>
            </a:pPr>
            <a:r>
              <a:rPr lang="en-GB" b="1" dirty="0">
                <a:solidFill>
                  <a:schemeClr val="tx2">
                    <a:lumMod val="40000"/>
                    <a:lumOff val="60000"/>
                  </a:schemeClr>
                </a:solidFill>
              </a:rPr>
              <a:t>Supervised Deep Learning</a:t>
            </a:r>
          </a:p>
          <a:p>
            <a:pPr marL="800100" lvl="1" indent="-342900" algn="just">
              <a:buFont typeface="Arial" panose="020B0604020202020204" pitchFamily="34" charset="0"/>
              <a:buChar char="•"/>
            </a:pPr>
            <a:r>
              <a:rPr lang="en-GB" b="1" dirty="0">
                <a:solidFill>
                  <a:schemeClr val="tx2">
                    <a:lumMod val="40000"/>
                    <a:lumOff val="60000"/>
                  </a:schemeClr>
                </a:solidFill>
              </a:rPr>
              <a:t>Physics Informed Deep Learning</a:t>
            </a:r>
          </a:p>
          <a:p>
            <a:pPr marL="800100" lvl="1" indent="-342900" algn="just">
              <a:buFont typeface="Arial" panose="020B0604020202020204" pitchFamily="34" charset="0"/>
              <a:buChar char="•"/>
            </a:pPr>
            <a:r>
              <a:rPr lang="en-GB" b="1" dirty="0">
                <a:solidFill>
                  <a:schemeClr val="tx2">
                    <a:lumMod val="40000"/>
                    <a:lumOff val="60000"/>
                  </a:schemeClr>
                </a:solidFill>
              </a:rPr>
              <a:t>Results Comparison</a:t>
            </a:r>
          </a:p>
          <a:p>
            <a:pPr lvl="1" algn="just"/>
            <a:endParaRPr lang="en-GB" b="1" dirty="0"/>
          </a:p>
          <a:p>
            <a:pPr marL="342900" indent="-342900" algn="just">
              <a:buFont typeface="+mj-lt"/>
              <a:buAutoNum type="arabicPeriod"/>
            </a:pPr>
            <a:r>
              <a:rPr lang="en-GB" b="1" dirty="0"/>
              <a:t>PINNs for Diagnostics: Application to Nuclear Fusion</a:t>
            </a:r>
          </a:p>
          <a:p>
            <a:pPr marL="800100" lvl="1" indent="-342900" algn="just">
              <a:buFont typeface="Arial" panose="020B0604020202020204" pitchFamily="34" charset="0"/>
              <a:buChar char="•"/>
            </a:pPr>
            <a:endParaRPr lang="en-GB" b="1" dirty="0">
              <a:solidFill>
                <a:schemeClr val="tx2">
                  <a:lumMod val="40000"/>
                  <a:lumOff val="60000"/>
                </a:schemeClr>
              </a:solidFill>
            </a:endParaRPr>
          </a:p>
          <a:p>
            <a:pPr marL="800100" lvl="1" indent="-342900" algn="just">
              <a:buFont typeface="Arial" panose="020B0604020202020204" pitchFamily="34" charset="0"/>
              <a:buChar char="•"/>
            </a:pPr>
            <a:r>
              <a:rPr lang="en-GB" b="1" dirty="0">
                <a:solidFill>
                  <a:schemeClr val="tx2">
                    <a:lumMod val="40000"/>
                    <a:lumOff val="60000"/>
                  </a:schemeClr>
                </a:solidFill>
              </a:rPr>
              <a:t>Equilibrium Reconstruction</a:t>
            </a:r>
          </a:p>
          <a:p>
            <a:pPr marL="800100" lvl="1" indent="-342900" algn="just">
              <a:buFont typeface="Arial" panose="020B0604020202020204" pitchFamily="34" charset="0"/>
              <a:buChar char="•"/>
            </a:pPr>
            <a:r>
              <a:rPr lang="en-GB" b="1" dirty="0"/>
              <a:t>Data-Integrated Reconstruction</a:t>
            </a:r>
            <a:endParaRPr lang="en-GB" b="1" dirty="0">
              <a:solidFill>
                <a:schemeClr val="tx2">
                  <a:lumMod val="40000"/>
                  <a:lumOff val="60000"/>
                </a:schemeClr>
              </a:solidFill>
            </a:endParaRPr>
          </a:p>
          <a:p>
            <a:pPr marL="800100" lvl="1" indent="-342900" algn="just">
              <a:buFont typeface="Arial" panose="020B0604020202020204" pitchFamily="34" charset="0"/>
              <a:buChar char="•"/>
            </a:pPr>
            <a:r>
              <a:rPr lang="en-GB" b="1" dirty="0">
                <a:solidFill>
                  <a:schemeClr val="tx2">
                    <a:lumMod val="40000"/>
                    <a:lumOff val="60000"/>
                  </a:schemeClr>
                </a:solidFill>
              </a:rPr>
              <a:t>Time-Resolved Tomography</a:t>
            </a:r>
          </a:p>
          <a:p>
            <a:pPr marL="342900" indent="-342900" algn="just">
              <a:buFont typeface="+mj-lt"/>
              <a:buAutoNum type="arabicPeriod"/>
            </a:pPr>
            <a:endParaRPr lang="en-GB" b="1" dirty="0">
              <a:solidFill>
                <a:schemeClr val="tx2">
                  <a:lumMod val="40000"/>
                  <a:lumOff val="60000"/>
                </a:schemeClr>
              </a:solidFill>
            </a:endParaRPr>
          </a:p>
          <a:p>
            <a:pPr marL="342900" indent="-342900" algn="just">
              <a:buFont typeface="+mj-lt"/>
              <a:buAutoNum type="arabicPeriod"/>
            </a:pPr>
            <a:r>
              <a:rPr lang="en-GB" b="1" dirty="0">
                <a:solidFill>
                  <a:schemeClr val="tx2">
                    <a:lumMod val="40000"/>
                    <a:lumOff val="60000"/>
                  </a:schemeClr>
                </a:solidFill>
              </a:rPr>
              <a:t>Conclusions  </a:t>
            </a:r>
          </a:p>
        </p:txBody>
      </p:sp>
    </p:spTree>
    <p:extLst>
      <p:ext uri="{BB962C8B-B14F-4D97-AF65-F5344CB8AC3E}">
        <p14:creationId xmlns:p14="http://schemas.microsoft.com/office/powerpoint/2010/main" val="6469297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FC630B8-B05B-DFEF-584D-05D5E6F234A6}"/>
              </a:ext>
            </a:extLst>
          </p:cNvPr>
          <p:cNvSpPr>
            <a:spLocks noGrp="1"/>
          </p:cNvSpPr>
          <p:nvPr>
            <p:ph type="ftr" sz="quarter" idx="11"/>
          </p:nvPr>
        </p:nvSpPr>
        <p:spPr>
          <a:xfrm>
            <a:off x="825623" y="6555770"/>
            <a:ext cx="8178417" cy="329614"/>
          </a:xfrm>
        </p:spPr>
        <p:txBody>
          <a:bodyPr/>
          <a:lstStyle/>
          <a:p>
            <a:r>
              <a:rPr lang="en-GB" dirty="0">
                <a:solidFill>
                  <a:prstClr val="white"/>
                </a:solidFill>
              </a:rPr>
              <a:t>Riccardo Rossi | 7th International Conference on Frontier in Diagnostic Technologies | 22/10/2024</a:t>
            </a:r>
          </a:p>
        </p:txBody>
      </p:sp>
      <p:sp>
        <p:nvSpPr>
          <p:cNvPr id="5" name="Slide Number Placeholder 4">
            <a:extLst>
              <a:ext uri="{FF2B5EF4-FFF2-40B4-BE49-F238E27FC236}">
                <a16:creationId xmlns:a16="http://schemas.microsoft.com/office/drawing/2014/main" id="{DDCCBE6B-100B-C92B-517D-4B6336699C55}"/>
              </a:ext>
            </a:extLst>
          </p:cNvPr>
          <p:cNvSpPr>
            <a:spLocks noGrp="1"/>
          </p:cNvSpPr>
          <p:nvPr>
            <p:ph type="sldNum" sz="quarter" idx="12"/>
          </p:nvPr>
        </p:nvSpPr>
        <p:spPr/>
        <p:txBody>
          <a:bodyPr/>
          <a:lstStyle/>
          <a:p>
            <a:fld id="{6A6D9FA1-99C7-4910-8E32-B85D378B0060}" type="slidenum">
              <a:rPr lang="en-GB" smtClean="0">
                <a:solidFill>
                  <a:prstClr val="white"/>
                </a:solidFill>
              </a:rPr>
              <a:pPr/>
              <a:t>25</a:t>
            </a:fld>
            <a:endParaRPr lang="en-GB" dirty="0">
              <a:solidFill>
                <a:prstClr val="white"/>
              </a:solidFill>
            </a:endParaRPr>
          </a:p>
        </p:txBody>
      </p:sp>
      <p:sp>
        <p:nvSpPr>
          <p:cNvPr id="6" name="Title 5">
            <a:extLst>
              <a:ext uri="{FF2B5EF4-FFF2-40B4-BE49-F238E27FC236}">
                <a16:creationId xmlns:a16="http://schemas.microsoft.com/office/drawing/2014/main" id="{D4CA09AA-913B-3860-79E0-AF3F64B1EB6F}"/>
              </a:ext>
            </a:extLst>
          </p:cNvPr>
          <p:cNvSpPr>
            <a:spLocks noGrp="1"/>
          </p:cNvSpPr>
          <p:nvPr>
            <p:ph type="title"/>
          </p:nvPr>
        </p:nvSpPr>
        <p:spPr/>
        <p:txBody>
          <a:bodyPr/>
          <a:lstStyle/>
          <a:p>
            <a:r>
              <a:rPr lang="en-GB" dirty="0"/>
              <a:t>Data Integrated Reconstructions</a:t>
            </a:r>
          </a:p>
        </p:txBody>
      </p:sp>
      <p:sp>
        <p:nvSpPr>
          <p:cNvPr id="7" name="Title 1">
            <a:extLst>
              <a:ext uri="{FF2B5EF4-FFF2-40B4-BE49-F238E27FC236}">
                <a16:creationId xmlns:a16="http://schemas.microsoft.com/office/drawing/2014/main" id="{55D50E57-8B87-E55F-CF54-821701FCAA0F}"/>
              </a:ext>
            </a:extLst>
          </p:cNvPr>
          <p:cNvSpPr txBox="1">
            <a:spLocks/>
          </p:cNvSpPr>
          <p:nvPr/>
        </p:nvSpPr>
        <p:spPr>
          <a:xfrm>
            <a:off x="1135832" y="344915"/>
            <a:ext cx="9451776" cy="457200"/>
          </a:xfrm>
          <a:prstGeom prst="rect">
            <a:avLst/>
          </a:prstGeom>
        </p:spPr>
        <p:txBody>
          <a:bodyPr vert="horz" lIns="91440" tIns="45720" rIns="91440" bIns="45720" rtlCol="0" anchor="ctr">
            <a:noAutofit/>
          </a:bodyPr>
          <a:lstStyle>
            <a:lvl1pPr algn="l" defTabSz="685800" rtl="0" eaLnBrk="1" latinLnBrk="0" hangingPunct="1">
              <a:lnSpc>
                <a:spcPts val="2400"/>
              </a:lnSpc>
              <a:spcBef>
                <a:spcPct val="0"/>
              </a:spcBef>
              <a:buNone/>
              <a:defRPr sz="2800" b="1" kern="1200">
                <a:solidFill>
                  <a:schemeClr val="tx2"/>
                </a:solidFill>
                <a:latin typeface="+mn-lt"/>
                <a:ea typeface="+mj-ea"/>
                <a:cs typeface="Arial" panose="020B0604020202020204" pitchFamily="34" charset="0"/>
              </a:defRPr>
            </a:lvl1pPr>
          </a:lstStyle>
          <a:p>
            <a:endParaRPr lang="en-GB" dirty="0"/>
          </a:p>
        </p:txBody>
      </p:sp>
      <p:pic>
        <p:nvPicPr>
          <p:cNvPr id="2" name="Picture 1">
            <a:extLst>
              <a:ext uri="{FF2B5EF4-FFF2-40B4-BE49-F238E27FC236}">
                <a16:creationId xmlns:a16="http://schemas.microsoft.com/office/drawing/2014/main" id="{B50C29E4-1719-7FCF-F5DA-909391803FBB}"/>
              </a:ext>
            </a:extLst>
          </p:cNvPr>
          <p:cNvPicPr>
            <a:picLocks noChangeAspect="1"/>
          </p:cNvPicPr>
          <p:nvPr/>
        </p:nvPicPr>
        <p:blipFill>
          <a:blip r:embed="rId2">
            <a:clrChange>
              <a:clrFrom>
                <a:srgbClr val="FFFFFF"/>
              </a:clrFrom>
              <a:clrTo>
                <a:srgbClr val="FFFFFF">
                  <a:alpha val="0"/>
                </a:srgbClr>
              </a:clrTo>
            </a:clrChange>
          </a:blip>
          <a:srcRect r="53197"/>
          <a:stretch/>
        </p:blipFill>
        <p:spPr>
          <a:xfrm>
            <a:off x="6873537" y="884916"/>
            <a:ext cx="2036074" cy="2520000"/>
          </a:xfrm>
          <a:prstGeom prst="rect">
            <a:avLst/>
          </a:prstGeom>
        </p:spPr>
      </p:pic>
      <p:pic>
        <p:nvPicPr>
          <p:cNvPr id="8" name="Picture 7">
            <a:extLst>
              <a:ext uri="{FF2B5EF4-FFF2-40B4-BE49-F238E27FC236}">
                <a16:creationId xmlns:a16="http://schemas.microsoft.com/office/drawing/2014/main" id="{1761DB79-FF3A-6F9B-089D-6774BF18AF5B}"/>
              </a:ext>
            </a:extLst>
          </p:cNvPr>
          <p:cNvPicPr>
            <a:picLocks noChangeAspect="1"/>
          </p:cNvPicPr>
          <p:nvPr/>
        </p:nvPicPr>
        <p:blipFill>
          <a:blip r:embed="rId2">
            <a:clrChange>
              <a:clrFrom>
                <a:srgbClr val="FFFFFF"/>
              </a:clrFrom>
              <a:clrTo>
                <a:srgbClr val="FFFFFF">
                  <a:alpha val="0"/>
                </a:srgbClr>
              </a:clrTo>
            </a:clrChange>
          </a:blip>
          <a:srcRect l="52588" r="609"/>
          <a:stretch/>
        </p:blipFill>
        <p:spPr>
          <a:xfrm>
            <a:off x="9508783" y="884916"/>
            <a:ext cx="2036073" cy="2520000"/>
          </a:xfrm>
          <a:prstGeom prst="rect">
            <a:avLst/>
          </a:prstGeom>
        </p:spPr>
      </p:pic>
      <p:pic>
        <p:nvPicPr>
          <p:cNvPr id="9" name="Picture 8" descr="A picture containing text, screenshot, electric blue, design&#10;&#10;Description automatically generated">
            <a:extLst>
              <a:ext uri="{FF2B5EF4-FFF2-40B4-BE49-F238E27FC236}">
                <a16:creationId xmlns:a16="http://schemas.microsoft.com/office/drawing/2014/main" id="{3BB12EE9-B0C4-CE2E-6D3E-C31B6A76ADA5}"/>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8168" t="50489" r="1729" b="3633"/>
          <a:stretch/>
        </p:blipFill>
        <p:spPr>
          <a:xfrm>
            <a:off x="5682343" y="3709716"/>
            <a:ext cx="6356310" cy="2693654"/>
          </a:xfrm>
          <a:prstGeom prst="rect">
            <a:avLst/>
          </a:prstGeom>
        </p:spPr>
      </p:pic>
      <p:sp>
        <p:nvSpPr>
          <p:cNvPr id="10" name="TextBox 9">
            <a:extLst>
              <a:ext uri="{FF2B5EF4-FFF2-40B4-BE49-F238E27FC236}">
                <a16:creationId xmlns:a16="http://schemas.microsoft.com/office/drawing/2014/main" id="{BDB12C4B-8F2B-A71F-32EB-BE68041AE002}"/>
              </a:ext>
            </a:extLst>
          </p:cNvPr>
          <p:cNvSpPr txBox="1"/>
          <p:nvPr/>
        </p:nvSpPr>
        <p:spPr>
          <a:xfrm>
            <a:off x="6862836" y="546362"/>
            <a:ext cx="1451038" cy="338554"/>
          </a:xfrm>
          <a:prstGeom prst="rect">
            <a:avLst/>
          </a:prstGeom>
          <a:noFill/>
        </p:spPr>
        <p:txBody>
          <a:bodyPr wrap="none" rtlCol="0">
            <a:spAutoFit/>
          </a:bodyPr>
          <a:lstStyle/>
          <a:p>
            <a:pPr algn="l"/>
            <a:r>
              <a:rPr lang="it-IT" sz="1600" b="1" dirty="0" err="1"/>
              <a:t>Interferometer</a:t>
            </a:r>
            <a:endParaRPr lang="en-GB" sz="1600" b="1" dirty="0"/>
          </a:p>
        </p:txBody>
      </p:sp>
      <p:sp>
        <p:nvSpPr>
          <p:cNvPr id="11" name="TextBox 10">
            <a:extLst>
              <a:ext uri="{FF2B5EF4-FFF2-40B4-BE49-F238E27FC236}">
                <a16:creationId xmlns:a16="http://schemas.microsoft.com/office/drawing/2014/main" id="{7633C117-1B9D-BFD2-7D93-69279E35E69F}"/>
              </a:ext>
            </a:extLst>
          </p:cNvPr>
          <p:cNvSpPr txBox="1"/>
          <p:nvPr/>
        </p:nvSpPr>
        <p:spPr>
          <a:xfrm>
            <a:off x="9723645" y="546362"/>
            <a:ext cx="1462452" cy="338554"/>
          </a:xfrm>
          <a:prstGeom prst="rect">
            <a:avLst/>
          </a:prstGeom>
          <a:noFill/>
        </p:spPr>
        <p:txBody>
          <a:bodyPr wrap="none" rtlCol="0">
            <a:spAutoFit/>
          </a:bodyPr>
          <a:lstStyle/>
          <a:p>
            <a:pPr algn="l"/>
            <a:r>
              <a:rPr lang="it-IT" sz="1600" b="1" dirty="0"/>
              <a:t>HRTS and Lidar</a:t>
            </a:r>
            <a:endParaRPr lang="en-GB" sz="1600" b="1" dirty="0"/>
          </a:p>
        </p:txBody>
      </p:sp>
      <p:sp>
        <p:nvSpPr>
          <p:cNvPr id="12" name="TextBox 11">
            <a:extLst>
              <a:ext uri="{FF2B5EF4-FFF2-40B4-BE49-F238E27FC236}">
                <a16:creationId xmlns:a16="http://schemas.microsoft.com/office/drawing/2014/main" id="{71C09C25-1ED6-F200-899D-FFAA0E21838C}"/>
              </a:ext>
            </a:extLst>
          </p:cNvPr>
          <p:cNvSpPr txBox="1"/>
          <p:nvPr/>
        </p:nvSpPr>
        <p:spPr>
          <a:xfrm>
            <a:off x="168418" y="802719"/>
            <a:ext cx="4562202" cy="4524315"/>
          </a:xfrm>
          <a:prstGeom prst="rect">
            <a:avLst/>
          </a:prstGeom>
          <a:noFill/>
        </p:spPr>
        <p:txBody>
          <a:bodyPr wrap="square" rtlCol="0">
            <a:spAutoFit/>
          </a:bodyPr>
          <a:lstStyle/>
          <a:p>
            <a:pPr algn="just"/>
            <a:r>
              <a:rPr lang="en-GB" b="1" dirty="0"/>
              <a:t>Different diagnostics are used to measure the same quantity in different regions and in different ways. How to combine them? </a:t>
            </a:r>
          </a:p>
          <a:p>
            <a:pPr algn="just"/>
            <a:endParaRPr lang="en-GB" b="1" dirty="0"/>
          </a:p>
          <a:p>
            <a:pPr algn="just"/>
            <a:r>
              <a:rPr lang="en-GB" b="1" dirty="0"/>
              <a:t>Electron density at JET is measured by: </a:t>
            </a:r>
          </a:p>
          <a:p>
            <a:pPr algn="just"/>
            <a:endParaRPr lang="en-GB" b="1" dirty="0"/>
          </a:p>
          <a:p>
            <a:pPr algn="just"/>
            <a:r>
              <a:rPr lang="en-GB" b="1" dirty="0"/>
              <a:t>Interferometer: </a:t>
            </a:r>
          </a:p>
          <a:p>
            <a:pPr algn="just"/>
            <a:r>
              <a:rPr lang="en-GB" dirty="0"/>
              <a:t>Line-integrated density, 8 line of sight</a:t>
            </a:r>
          </a:p>
          <a:p>
            <a:pPr algn="just"/>
            <a:endParaRPr lang="en-GB" b="1" dirty="0"/>
          </a:p>
          <a:p>
            <a:pPr algn="just"/>
            <a:r>
              <a:rPr lang="en-GB" b="1" dirty="0"/>
              <a:t>High Resolution Thomson Scattering (HRTS)</a:t>
            </a:r>
          </a:p>
          <a:p>
            <a:pPr algn="just"/>
            <a:r>
              <a:rPr lang="en-GB" dirty="0"/>
              <a:t>Local measurements limited to low field side and midplane</a:t>
            </a:r>
          </a:p>
          <a:p>
            <a:pPr algn="just"/>
            <a:endParaRPr lang="en-GB" dirty="0"/>
          </a:p>
          <a:p>
            <a:pPr algn="just"/>
            <a:r>
              <a:rPr lang="en-GB" b="1" dirty="0"/>
              <a:t>Lidar</a:t>
            </a:r>
          </a:p>
          <a:p>
            <a:pPr algn="just"/>
            <a:r>
              <a:rPr lang="en-GB" dirty="0"/>
              <a:t>Local measurements, low resolution, mid plane</a:t>
            </a:r>
          </a:p>
        </p:txBody>
      </p:sp>
      <p:cxnSp>
        <p:nvCxnSpPr>
          <p:cNvPr id="14" name="Straight Connector 13">
            <a:extLst>
              <a:ext uri="{FF2B5EF4-FFF2-40B4-BE49-F238E27FC236}">
                <a16:creationId xmlns:a16="http://schemas.microsoft.com/office/drawing/2014/main" id="{7D6369FF-03D3-9E97-D6C5-CF563A831E7F}"/>
              </a:ext>
            </a:extLst>
          </p:cNvPr>
          <p:cNvCxnSpPr/>
          <p:nvPr/>
        </p:nvCxnSpPr>
        <p:spPr>
          <a:xfrm>
            <a:off x="6008914" y="3559630"/>
            <a:ext cx="5784980" cy="0"/>
          </a:xfrm>
          <a:prstGeom prst="line">
            <a:avLst/>
          </a:prstGeom>
          <a:ln>
            <a:solidFill>
              <a:srgbClr val="1F497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69728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FC630B8-B05B-DFEF-584D-05D5E6F234A6}"/>
              </a:ext>
            </a:extLst>
          </p:cNvPr>
          <p:cNvSpPr>
            <a:spLocks noGrp="1"/>
          </p:cNvSpPr>
          <p:nvPr>
            <p:ph type="ftr" sz="quarter" idx="11"/>
          </p:nvPr>
        </p:nvSpPr>
        <p:spPr>
          <a:xfrm>
            <a:off x="825623" y="6555770"/>
            <a:ext cx="8178417" cy="329614"/>
          </a:xfrm>
        </p:spPr>
        <p:txBody>
          <a:bodyPr/>
          <a:lstStyle/>
          <a:p>
            <a:r>
              <a:rPr lang="en-GB" dirty="0">
                <a:solidFill>
                  <a:prstClr val="white"/>
                </a:solidFill>
              </a:rPr>
              <a:t>Riccardo Rossi | 7th International Conference on Frontier in Diagnostic Technologies | 22/10/2024</a:t>
            </a:r>
          </a:p>
        </p:txBody>
      </p:sp>
      <p:sp>
        <p:nvSpPr>
          <p:cNvPr id="5" name="Slide Number Placeholder 4">
            <a:extLst>
              <a:ext uri="{FF2B5EF4-FFF2-40B4-BE49-F238E27FC236}">
                <a16:creationId xmlns:a16="http://schemas.microsoft.com/office/drawing/2014/main" id="{DDCCBE6B-100B-C92B-517D-4B6336699C55}"/>
              </a:ext>
            </a:extLst>
          </p:cNvPr>
          <p:cNvSpPr>
            <a:spLocks noGrp="1"/>
          </p:cNvSpPr>
          <p:nvPr>
            <p:ph type="sldNum" sz="quarter" idx="12"/>
          </p:nvPr>
        </p:nvSpPr>
        <p:spPr/>
        <p:txBody>
          <a:bodyPr/>
          <a:lstStyle/>
          <a:p>
            <a:fld id="{6A6D9FA1-99C7-4910-8E32-B85D378B0060}" type="slidenum">
              <a:rPr lang="en-GB" smtClean="0">
                <a:solidFill>
                  <a:prstClr val="white"/>
                </a:solidFill>
              </a:rPr>
              <a:pPr/>
              <a:t>26</a:t>
            </a:fld>
            <a:endParaRPr lang="en-GB" dirty="0">
              <a:solidFill>
                <a:prstClr val="white"/>
              </a:solidFill>
            </a:endParaRPr>
          </a:p>
        </p:txBody>
      </p:sp>
      <p:sp>
        <p:nvSpPr>
          <p:cNvPr id="6" name="Title 5">
            <a:extLst>
              <a:ext uri="{FF2B5EF4-FFF2-40B4-BE49-F238E27FC236}">
                <a16:creationId xmlns:a16="http://schemas.microsoft.com/office/drawing/2014/main" id="{D4CA09AA-913B-3860-79E0-AF3F64B1EB6F}"/>
              </a:ext>
            </a:extLst>
          </p:cNvPr>
          <p:cNvSpPr>
            <a:spLocks noGrp="1"/>
          </p:cNvSpPr>
          <p:nvPr>
            <p:ph type="title"/>
          </p:nvPr>
        </p:nvSpPr>
        <p:spPr/>
        <p:txBody>
          <a:bodyPr/>
          <a:lstStyle/>
          <a:p>
            <a:r>
              <a:rPr lang="en-GB" dirty="0"/>
              <a:t>Application in Nuclear Fusion: </a:t>
            </a:r>
            <a:br>
              <a:rPr lang="en-GB" dirty="0"/>
            </a:br>
            <a:r>
              <a:rPr lang="en-GB" dirty="0"/>
              <a:t>Inverse Problem and data integration</a:t>
            </a:r>
          </a:p>
        </p:txBody>
      </p:sp>
      <p:sp>
        <p:nvSpPr>
          <p:cNvPr id="7" name="Title 1">
            <a:extLst>
              <a:ext uri="{FF2B5EF4-FFF2-40B4-BE49-F238E27FC236}">
                <a16:creationId xmlns:a16="http://schemas.microsoft.com/office/drawing/2014/main" id="{55D50E57-8B87-E55F-CF54-821701FCAA0F}"/>
              </a:ext>
            </a:extLst>
          </p:cNvPr>
          <p:cNvSpPr txBox="1">
            <a:spLocks/>
          </p:cNvSpPr>
          <p:nvPr/>
        </p:nvSpPr>
        <p:spPr>
          <a:xfrm>
            <a:off x="1135832" y="344915"/>
            <a:ext cx="9451776" cy="457200"/>
          </a:xfrm>
          <a:prstGeom prst="rect">
            <a:avLst/>
          </a:prstGeom>
        </p:spPr>
        <p:txBody>
          <a:bodyPr vert="horz" lIns="91440" tIns="45720" rIns="91440" bIns="45720" rtlCol="0" anchor="ctr">
            <a:noAutofit/>
          </a:bodyPr>
          <a:lstStyle>
            <a:lvl1pPr algn="l" defTabSz="685800" rtl="0" eaLnBrk="1" latinLnBrk="0" hangingPunct="1">
              <a:lnSpc>
                <a:spcPts val="2400"/>
              </a:lnSpc>
              <a:spcBef>
                <a:spcPct val="0"/>
              </a:spcBef>
              <a:buNone/>
              <a:defRPr sz="2800" b="1" kern="1200">
                <a:solidFill>
                  <a:schemeClr val="tx2"/>
                </a:solidFill>
                <a:latin typeface="+mn-lt"/>
                <a:ea typeface="+mj-ea"/>
                <a:cs typeface="Arial" panose="020B0604020202020204" pitchFamily="34" charset="0"/>
              </a:defRPr>
            </a:lvl1pPr>
          </a:lstStyle>
          <a:p>
            <a:endParaRPr lang="en-GB" dirty="0"/>
          </a:p>
        </p:txBody>
      </p:sp>
      <mc:AlternateContent xmlns:mc="http://schemas.openxmlformats.org/markup-compatibility/2006" xmlns:a14="http://schemas.microsoft.com/office/drawing/2010/main">
        <mc:Choice Requires="a14">
          <p:sp>
            <p:nvSpPr>
              <p:cNvPr id="8" name="Rettangolo 1">
                <a:extLst>
                  <a:ext uri="{FF2B5EF4-FFF2-40B4-BE49-F238E27FC236}">
                    <a16:creationId xmlns:a16="http://schemas.microsoft.com/office/drawing/2014/main" id="{96D74C1A-8BBF-30D7-18F1-FE6BD1D58372}"/>
                  </a:ext>
                </a:extLst>
              </p:cNvPr>
              <p:cNvSpPr/>
              <p:nvPr/>
            </p:nvSpPr>
            <p:spPr>
              <a:xfrm>
                <a:off x="825623" y="1185493"/>
                <a:ext cx="3778535" cy="3945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atin typeface="Cambria Math" panose="02040503050406030204" pitchFamily="18" charset="0"/>
                        </a:rPr>
                        <m:t>ℒ</m:t>
                      </m:r>
                      <m:r>
                        <a:rPr lang="en-US" i="0">
                          <a:latin typeface="Cambria Math" panose="02040503050406030204" pitchFamily="18" charset="0"/>
                        </a:rPr>
                        <m:t>=</m:t>
                      </m:r>
                      <m:r>
                        <a:rPr lang="en-US" i="1">
                          <a:latin typeface="Cambria Math" panose="02040503050406030204" pitchFamily="18" charset="0"/>
                        </a:rPr>
                        <m:t>𝛼</m:t>
                      </m:r>
                      <m:sSub>
                        <m:sSubPr>
                          <m:ctrlPr>
                            <a:rPr lang="en-US" i="1">
                              <a:latin typeface="Cambria Math" panose="02040503050406030204" pitchFamily="18" charset="0"/>
                            </a:rPr>
                          </m:ctrlPr>
                        </m:sSubPr>
                        <m:e>
                          <m:r>
                            <a:rPr lang="en-US" i="0">
                              <a:latin typeface="Cambria Math" panose="02040503050406030204" pitchFamily="18" charset="0"/>
                            </a:rPr>
                            <m:t>ℒ</m:t>
                          </m:r>
                        </m:e>
                        <m:sub>
                          <m:r>
                            <a:rPr lang="en-US" i="1">
                              <a:latin typeface="Cambria Math" panose="02040503050406030204" pitchFamily="18" charset="0"/>
                            </a:rPr>
                            <m:t>𝑝</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0">
                              <a:latin typeface="Cambria Math" panose="02040503050406030204" pitchFamily="18" charset="0"/>
                            </a:rPr>
                            <m:t>ℒ</m:t>
                          </m:r>
                        </m:e>
                        <m:sub>
                          <m:r>
                            <a:rPr lang="en-US" i="1">
                              <a:latin typeface="Cambria Math" panose="02040503050406030204" pitchFamily="18" charset="0"/>
                            </a:rPr>
                            <m:t>𝑀𝐿</m:t>
                          </m:r>
                          <m:r>
                            <a:rPr lang="en-US" i="0">
                              <a:latin typeface="Cambria Math" panose="02040503050406030204" pitchFamily="18" charset="0"/>
                            </a:rPr>
                            <m:t>,</m:t>
                          </m:r>
                          <m:r>
                            <a:rPr lang="en-US" i="1">
                              <a:latin typeface="Cambria Math" panose="02040503050406030204" pitchFamily="18" charset="0"/>
                            </a:rPr>
                            <m:t>𝐿𝐼𝐷</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0">
                              <a:latin typeface="Cambria Math" panose="02040503050406030204" pitchFamily="18" charset="0"/>
                            </a:rPr>
                            <m:t>ℒ</m:t>
                          </m:r>
                        </m:e>
                        <m:sub>
                          <m:r>
                            <a:rPr lang="en-US" i="1">
                              <a:latin typeface="Cambria Math" panose="02040503050406030204" pitchFamily="18" charset="0"/>
                            </a:rPr>
                            <m:t>𝑀𝐿</m:t>
                          </m:r>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𝑒</m:t>
                              </m:r>
                            </m:sub>
                          </m:sSub>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0">
                              <a:latin typeface="Cambria Math" panose="02040503050406030204" pitchFamily="18" charset="0"/>
                            </a:rPr>
                            <m:t>ℒ</m:t>
                          </m:r>
                        </m:e>
                        <m:sub>
                          <m:r>
                            <a:rPr lang="en-US" i="1">
                              <a:latin typeface="Cambria Math" panose="02040503050406030204" pitchFamily="18" charset="0"/>
                            </a:rPr>
                            <m:t>𝑤𝑎𝑙𝑙</m:t>
                          </m:r>
                        </m:sub>
                      </m:sSub>
                    </m:oMath>
                  </m:oMathPara>
                </a14:m>
                <a:endParaRPr lang="en-US" dirty="0"/>
              </a:p>
            </p:txBody>
          </p:sp>
        </mc:Choice>
        <mc:Fallback xmlns="">
          <p:sp>
            <p:nvSpPr>
              <p:cNvPr id="8" name="Rettangolo 1">
                <a:extLst>
                  <a:ext uri="{FF2B5EF4-FFF2-40B4-BE49-F238E27FC236}">
                    <a16:creationId xmlns:a16="http://schemas.microsoft.com/office/drawing/2014/main" id="{96D74C1A-8BBF-30D7-18F1-FE6BD1D58372}"/>
                  </a:ext>
                </a:extLst>
              </p:cNvPr>
              <p:cNvSpPr>
                <a:spLocks noRot="1" noChangeAspect="1" noMove="1" noResize="1" noEditPoints="1" noAdjustHandles="1" noChangeArrowheads="1" noChangeShapeType="1" noTextEdit="1"/>
              </p:cNvSpPr>
              <p:nvPr/>
            </p:nvSpPr>
            <p:spPr>
              <a:xfrm>
                <a:off x="825623" y="1185493"/>
                <a:ext cx="3778535" cy="394532"/>
              </a:xfrm>
              <a:prstGeom prst="rect">
                <a:avLst/>
              </a:prstGeom>
              <a:blipFill>
                <a:blip r:embed="rId2"/>
                <a:stretch>
                  <a:fillRect b="-307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Rettangolo 2">
                <a:extLst>
                  <a:ext uri="{FF2B5EF4-FFF2-40B4-BE49-F238E27FC236}">
                    <a16:creationId xmlns:a16="http://schemas.microsoft.com/office/drawing/2014/main" id="{ABA7921D-5AD6-CABA-5B4B-87BDDC8300E6}"/>
                  </a:ext>
                </a:extLst>
              </p:cNvPr>
              <p:cNvSpPr/>
              <p:nvPr/>
            </p:nvSpPr>
            <p:spPr>
              <a:xfrm>
                <a:off x="825623" y="1682414"/>
                <a:ext cx="8424936" cy="984052"/>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ℒ</m:t>
                          </m:r>
                        </m:e>
                        <m:sub>
                          <m:r>
                            <a:rPr lang="en-US" i="1">
                              <a:latin typeface="Cambria Math" panose="02040503050406030204" pitchFamily="18" charset="0"/>
                            </a:rPr>
                            <m:t>𝑀𝐿</m:t>
                          </m:r>
                          <m:r>
                            <a:rPr lang="en-US" i="0">
                              <a:latin typeface="Cambria Math" panose="02040503050406030204" pitchFamily="18" charset="0"/>
                            </a:rPr>
                            <m:t>,</m:t>
                          </m:r>
                          <m:r>
                            <a:rPr lang="en-US" i="1">
                              <a:latin typeface="Cambria Math" panose="02040503050406030204" pitchFamily="18" charset="0"/>
                            </a:rPr>
                            <m:t>𝐿𝐼𝐷</m:t>
                          </m:r>
                        </m:sub>
                      </m:sSub>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1</m:t>
                          </m:r>
                        </m:num>
                        <m:den>
                          <m:sSub>
                            <m:sSubPr>
                              <m:ctrlPr>
                                <a:rPr lang="en-US" i="1">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rPr>
                                <m:t>𝑐h</m:t>
                              </m:r>
                            </m:sub>
                          </m:sSub>
                        </m:den>
                      </m:f>
                      <m:f>
                        <m:fPr>
                          <m:ctrlPr>
                            <a:rPr lang="en-US" i="1">
                              <a:latin typeface="Cambria Math" panose="02040503050406030204" pitchFamily="18" charset="0"/>
                            </a:rPr>
                          </m:ctrlPr>
                        </m:fPr>
                        <m:num>
                          <m:r>
                            <a:rPr lang="en-US" i="0">
                              <a:latin typeface="Cambria Math" panose="02040503050406030204" pitchFamily="18" charset="0"/>
                            </a:rPr>
                            <m:t>1</m:t>
                          </m:r>
                        </m:num>
                        <m:den>
                          <m:sSub>
                            <m:sSubPr>
                              <m:ctrlPr>
                                <a:rPr lang="en-US" i="1">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rPr>
                                <m:t>𝑘</m:t>
                              </m:r>
                            </m:sub>
                          </m:sSub>
                        </m:den>
                      </m:f>
                      <m:r>
                        <a:rPr lang="en-US" i="0">
                          <a:latin typeface="Cambria Math" panose="02040503050406030204" pitchFamily="18" charset="0"/>
                        </a:rPr>
                        <m:t> </m:t>
                      </m:r>
                      <m:nary>
                        <m:naryPr>
                          <m:chr m:val="∑"/>
                          <m:limLoc m:val="undOvr"/>
                          <m:ctrlPr>
                            <a:rPr lang="en-US" i="1">
                              <a:latin typeface="Cambria Math" panose="02040503050406030204" pitchFamily="18" charset="0"/>
                            </a:rPr>
                          </m:ctrlPr>
                        </m:naryPr>
                        <m:sub>
                          <m:r>
                            <a:rPr lang="en-US" i="1">
                              <a:latin typeface="Cambria Math" panose="02040503050406030204" pitchFamily="18" charset="0"/>
                            </a:rPr>
                            <m:t>𝑐h</m:t>
                          </m:r>
                        </m:sub>
                        <m:sup/>
                        <m:e>
                          <m:nary>
                            <m:naryPr>
                              <m:chr m:val="∑"/>
                              <m:limLoc m:val="undOvr"/>
                              <m:ctrlPr>
                                <a:rPr lang="en-US" i="1">
                                  <a:latin typeface="Cambria Math" panose="02040503050406030204" pitchFamily="18" charset="0"/>
                                </a:rPr>
                              </m:ctrlPr>
                            </m:naryPr>
                            <m:sub>
                              <m:r>
                                <a:rPr lang="en-US" i="1">
                                  <a:latin typeface="Cambria Math" panose="02040503050406030204" pitchFamily="18" charset="0"/>
                                </a:rPr>
                                <m:t>𝑘</m:t>
                              </m:r>
                            </m:sub>
                            <m:sup/>
                            <m:e>
                              <m:d>
                                <m:dPr>
                                  <m:ctrlPr>
                                    <a:rPr lang="en-US" i="1">
                                      <a:latin typeface="Cambria Math" panose="02040503050406030204" pitchFamily="18" charset="0"/>
                                    </a:rPr>
                                  </m:ctrlPr>
                                </m:dPr>
                                <m:e>
                                  <m:func>
                                    <m:funcPr>
                                      <m:ctrlPr>
                                        <a:rPr lang="en-US" i="1">
                                          <a:latin typeface="Cambria Math" panose="02040503050406030204" pitchFamily="18" charset="0"/>
                                        </a:rPr>
                                      </m:ctrlPr>
                                    </m:funcPr>
                                    <m:fName>
                                      <m:r>
                                        <m:rPr>
                                          <m:sty m:val="p"/>
                                        </m:rPr>
                                        <a:rPr lang="en-US" i="0">
                                          <a:latin typeface="Cambria Math" panose="02040503050406030204" pitchFamily="18" charset="0"/>
                                        </a:rPr>
                                        <m:t>log</m:t>
                                      </m:r>
                                    </m:fName>
                                    <m:e>
                                      <m:d>
                                        <m:dPr>
                                          <m:ctrlPr>
                                            <a:rPr lang="en-US" i="1">
                                              <a:latin typeface="Cambria Math" panose="02040503050406030204" pitchFamily="18" charset="0"/>
                                            </a:rPr>
                                          </m:ctrlPr>
                                        </m:dPr>
                                        <m:e>
                                          <m:rad>
                                            <m:radPr>
                                              <m:degHide m:val="on"/>
                                              <m:ctrlPr>
                                                <a:rPr lang="en-US" i="1">
                                                  <a:latin typeface="Cambria Math" panose="02040503050406030204" pitchFamily="18" charset="0"/>
                                                </a:rPr>
                                              </m:ctrlPr>
                                            </m:radPr>
                                            <m:deg/>
                                            <m:e>
                                              <m:r>
                                                <a:rPr lang="en-US" i="0">
                                                  <a:latin typeface="Cambria Math" panose="02040503050406030204" pitchFamily="18" charset="0"/>
                                                </a:rPr>
                                                <m:t>2</m:t>
                                              </m:r>
                                              <m:r>
                                                <a:rPr lang="en-US" i="1">
                                                  <a:latin typeface="Cambria Math" panose="02040503050406030204" pitchFamily="18" charset="0"/>
                                                </a:rPr>
                                                <m:t>𝜋</m:t>
                                              </m:r>
                                            </m:e>
                                          </m:rad>
                                          <m:sSub>
                                            <m:sSubPr>
                                              <m:ctrlPr>
                                                <a:rPr lang="en-US" i="1">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𝐿𝐼𝐷</m:t>
                                              </m:r>
                                              <m:r>
                                                <a:rPr lang="en-US" i="0">
                                                  <a:latin typeface="Cambria Math" panose="02040503050406030204" pitchFamily="18" charset="0"/>
                                                </a:rPr>
                                                <m:t>,</m:t>
                                              </m:r>
                                              <m:r>
                                                <a:rPr lang="en-US" i="1">
                                                  <a:latin typeface="Cambria Math" panose="02040503050406030204" pitchFamily="18" charset="0"/>
                                                </a:rPr>
                                                <m:t>𝑐h</m:t>
                                              </m:r>
                                            </m:sub>
                                          </m:sSub>
                                        </m:e>
                                      </m:d>
                                    </m:e>
                                  </m:func>
                                  <m:r>
                                    <a:rPr lang="en-US" i="0">
                                      <a:latin typeface="Cambria Math" panose="02040503050406030204" pitchFamily="18" charset="0"/>
                                    </a:rPr>
                                    <m:t>+</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𝐿𝐼</m:t>
                                              </m:r>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𝑐h</m:t>
                                                  </m:r>
                                                  <m:r>
                                                    <a:rPr lang="en-US" i="0">
                                                      <a:latin typeface="Cambria Math" panose="02040503050406030204" pitchFamily="18" charset="0"/>
                                                    </a:rPr>
                                                    <m:t>,</m:t>
                                                  </m:r>
                                                  <m:r>
                                                    <a:rPr lang="en-US" i="1">
                                                      <a:latin typeface="Cambria Math" panose="02040503050406030204" pitchFamily="18" charset="0"/>
                                                    </a:rPr>
                                                    <m:t>𝑘</m:t>
                                                  </m:r>
                                                </m:sub>
                                              </m:sSub>
                                              <m:r>
                                                <a:rPr lang="en-US" i="0">
                                                  <a:latin typeface="Cambria Math" panose="02040503050406030204" pitchFamily="18" charset="0"/>
                                                </a:rPr>
                                                <m:t>−</m:t>
                                              </m:r>
                                              <m:r>
                                                <a:rPr lang="en-US" i="1">
                                                  <a:latin typeface="Cambria Math" panose="02040503050406030204" pitchFamily="18" charset="0"/>
                                                </a:rPr>
                                                <m:t>𝐿𝐼</m:t>
                                              </m:r>
                                              <m:sSubSup>
                                                <m:sSubSupPr>
                                                  <m:ctrlPr>
                                                    <a:rPr lang="en-US" i="1">
                                                      <a:latin typeface="Cambria Math" panose="02040503050406030204" pitchFamily="18" charset="0"/>
                                                    </a:rPr>
                                                  </m:ctrlPr>
                                                </m:sSubSupPr>
                                                <m:e>
                                                  <m:r>
                                                    <a:rPr lang="en-US" i="1">
                                                      <a:latin typeface="Cambria Math" panose="02040503050406030204" pitchFamily="18" charset="0"/>
                                                    </a:rPr>
                                                    <m:t>𝐷</m:t>
                                                  </m:r>
                                                </m:e>
                                                <m:sub>
                                                  <m:r>
                                                    <a:rPr lang="en-US" i="1">
                                                      <a:latin typeface="Cambria Math" panose="02040503050406030204" pitchFamily="18" charset="0"/>
                                                    </a:rPr>
                                                    <m:t>𝑐h</m:t>
                                                  </m:r>
                                                  <m:r>
                                                    <a:rPr lang="en-US" i="0">
                                                      <a:latin typeface="Cambria Math" panose="02040503050406030204" pitchFamily="18" charset="0"/>
                                                    </a:rPr>
                                                    <m:t>,</m:t>
                                                  </m:r>
                                                  <m:r>
                                                    <a:rPr lang="en-US" i="1">
                                                      <a:latin typeface="Cambria Math" panose="02040503050406030204" pitchFamily="18" charset="0"/>
                                                    </a:rPr>
                                                    <m:t>𝑘</m:t>
                                                  </m:r>
                                                </m:sub>
                                                <m:sup>
                                                  <m:r>
                                                    <a:rPr lang="en-US" i="1">
                                                      <a:latin typeface="Cambria Math" panose="02040503050406030204" pitchFamily="18" charset="0"/>
                                                    </a:rPr>
                                                    <m:t>𝑏</m:t>
                                                  </m:r>
                                                </m:sup>
                                              </m:sSubSup>
                                            </m:e>
                                          </m:d>
                                        </m:e>
                                        <m:sup>
                                          <m:r>
                                            <a:rPr lang="en-US" i="0">
                                              <a:latin typeface="Cambria Math" panose="02040503050406030204" pitchFamily="18" charset="0"/>
                                            </a:rPr>
                                            <m:t>2</m:t>
                                          </m:r>
                                        </m:sup>
                                      </m:sSup>
                                    </m:num>
                                    <m:den>
                                      <m:r>
                                        <a:rPr lang="en-US" i="0">
                                          <a:latin typeface="Cambria Math" panose="02040503050406030204" pitchFamily="18" charset="0"/>
                                        </a:rPr>
                                        <m:t>2</m:t>
                                      </m:r>
                                      <m:sSubSup>
                                        <m:sSubSupPr>
                                          <m:ctrlPr>
                                            <a:rPr lang="en-US" i="1">
                                              <a:latin typeface="Cambria Math" panose="02040503050406030204" pitchFamily="18" charset="0"/>
                                            </a:rPr>
                                          </m:ctrlPr>
                                        </m:sSubSupPr>
                                        <m:e>
                                          <m:r>
                                            <a:rPr lang="en-US" i="1">
                                              <a:latin typeface="Cambria Math" panose="02040503050406030204" pitchFamily="18" charset="0"/>
                                            </a:rPr>
                                            <m:t>𝜎</m:t>
                                          </m:r>
                                        </m:e>
                                        <m:sub>
                                          <m:r>
                                            <a:rPr lang="en-US" i="1">
                                              <a:latin typeface="Cambria Math" panose="02040503050406030204" pitchFamily="18" charset="0"/>
                                            </a:rPr>
                                            <m:t>𝐿𝐼𝐷</m:t>
                                          </m:r>
                                          <m:r>
                                            <a:rPr lang="en-US" i="0">
                                              <a:latin typeface="Cambria Math" panose="02040503050406030204" pitchFamily="18" charset="0"/>
                                            </a:rPr>
                                            <m:t>,</m:t>
                                          </m:r>
                                          <m:r>
                                            <a:rPr lang="en-US" i="1">
                                              <a:latin typeface="Cambria Math" panose="02040503050406030204" pitchFamily="18" charset="0"/>
                                            </a:rPr>
                                            <m:t>𝑐h</m:t>
                                          </m:r>
                                        </m:sub>
                                        <m:sup>
                                          <m:r>
                                            <a:rPr lang="en-US" i="0">
                                              <a:latin typeface="Cambria Math" panose="02040503050406030204" pitchFamily="18" charset="0"/>
                                            </a:rPr>
                                            <m:t>2</m:t>
                                          </m:r>
                                        </m:sup>
                                      </m:sSubSup>
                                    </m:den>
                                  </m:f>
                                </m:e>
                              </m:d>
                            </m:e>
                          </m:nary>
                        </m:e>
                      </m:nary>
                    </m:oMath>
                  </m:oMathPara>
                </a14:m>
                <a:endParaRPr lang="en-US" dirty="0"/>
              </a:p>
            </p:txBody>
          </p:sp>
        </mc:Choice>
        <mc:Fallback xmlns="">
          <p:sp>
            <p:nvSpPr>
              <p:cNvPr id="9" name="Rettangolo 2">
                <a:extLst>
                  <a:ext uri="{FF2B5EF4-FFF2-40B4-BE49-F238E27FC236}">
                    <a16:creationId xmlns:a16="http://schemas.microsoft.com/office/drawing/2014/main" id="{ABA7921D-5AD6-CABA-5B4B-87BDDC8300E6}"/>
                  </a:ext>
                </a:extLst>
              </p:cNvPr>
              <p:cNvSpPr>
                <a:spLocks noRot="1" noChangeAspect="1" noMove="1" noResize="1" noEditPoints="1" noAdjustHandles="1" noChangeArrowheads="1" noChangeShapeType="1" noTextEdit="1"/>
              </p:cNvSpPr>
              <p:nvPr/>
            </p:nvSpPr>
            <p:spPr>
              <a:xfrm>
                <a:off x="825623" y="1682414"/>
                <a:ext cx="8424936" cy="984052"/>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Rettangolo 3">
                <a:extLst>
                  <a:ext uri="{FF2B5EF4-FFF2-40B4-BE49-F238E27FC236}">
                    <a16:creationId xmlns:a16="http://schemas.microsoft.com/office/drawing/2014/main" id="{AB64C8B6-62D6-0489-846C-B27F9D3EF1DC}"/>
                  </a:ext>
                </a:extLst>
              </p:cNvPr>
              <p:cNvSpPr/>
              <p:nvPr/>
            </p:nvSpPr>
            <p:spPr>
              <a:xfrm>
                <a:off x="825623" y="2768855"/>
                <a:ext cx="6444208" cy="984052"/>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ℒ</m:t>
                          </m:r>
                        </m:e>
                        <m:sub>
                          <m:r>
                            <a:rPr lang="en-US" i="1">
                              <a:latin typeface="Cambria Math" panose="02040503050406030204" pitchFamily="18" charset="0"/>
                            </a:rPr>
                            <m:t>𝑀𝐿</m:t>
                          </m:r>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𝑒</m:t>
                              </m:r>
                            </m:sub>
                          </m:sSub>
                        </m:sub>
                      </m:sSub>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1</m:t>
                          </m:r>
                        </m:num>
                        <m:den>
                          <m:sSub>
                            <m:sSubPr>
                              <m:ctrlPr>
                                <a:rPr lang="en-US" i="1">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rPr>
                                <m:t>𝑏</m:t>
                              </m:r>
                            </m:sub>
                          </m:sSub>
                        </m:den>
                      </m:f>
                      <m:f>
                        <m:fPr>
                          <m:ctrlPr>
                            <a:rPr lang="en-US" i="1">
                              <a:latin typeface="Cambria Math" panose="02040503050406030204" pitchFamily="18" charset="0"/>
                            </a:rPr>
                          </m:ctrlPr>
                        </m:fPr>
                        <m:num>
                          <m:r>
                            <a:rPr lang="en-US" i="0">
                              <a:latin typeface="Cambria Math" panose="02040503050406030204" pitchFamily="18" charset="0"/>
                            </a:rPr>
                            <m:t>1</m:t>
                          </m:r>
                        </m:num>
                        <m:den>
                          <m:sSub>
                            <m:sSubPr>
                              <m:ctrlPr>
                                <a:rPr lang="en-US" i="1">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rPr>
                                <m:t>𝑘</m:t>
                              </m:r>
                            </m:sub>
                          </m:sSub>
                        </m:den>
                      </m:f>
                      <m:nary>
                        <m:naryPr>
                          <m:chr m:val="∑"/>
                          <m:limLoc m:val="undOvr"/>
                          <m:ctrlPr>
                            <a:rPr lang="en-US" i="1">
                              <a:latin typeface="Cambria Math" panose="02040503050406030204" pitchFamily="18" charset="0"/>
                            </a:rPr>
                          </m:ctrlPr>
                        </m:naryPr>
                        <m:sub>
                          <m:sSub>
                            <m:sSubPr>
                              <m:ctrlPr>
                                <a:rPr lang="en-US" i="1">
                                  <a:latin typeface="Cambria Math" panose="02040503050406030204" pitchFamily="18" charset="0"/>
                                </a:rPr>
                              </m:ctrlPr>
                            </m:sSubPr>
                            <m:e>
                              <m:r>
                                <a:rPr lang="en-US" i="1">
                                  <a:latin typeface="Cambria Math" panose="02040503050406030204" pitchFamily="18" charset="0"/>
                                </a:rPr>
                                <m:t>𝑖</m:t>
                              </m:r>
                            </m:e>
                            <m:sub>
                              <m:r>
                                <a:rPr lang="en-US" i="1">
                                  <a:latin typeface="Cambria Math" panose="02040503050406030204" pitchFamily="18" charset="0"/>
                                </a:rPr>
                                <m:t>𝑏</m:t>
                              </m:r>
                            </m:sub>
                          </m:sSub>
                        </m:sub>
                        <m:sup/>
                        <m:e>
                          <m:nary>
                            <m:naryPr>
                              <m:chr m:val="∑"/>
                              <m:limLoc m:val="undOvr"/>
                              <m:ctrlPr>
                                <a:rPr lang="en-US" i="1">
                                  <a:latin typeface="Cambria Math" panose="02040503050406030204" pitchFamily="18" charset="0"/>
                                </a:rPr>
                              </m:ctrlPr>
                            </m:naryPr>
                            <m:sub>
                              <m:r>
                                <a:rPr lang="en-US" i="1">
                                  <a:latin typeface="Cambria Math" panose="02040503050406030204" pitchFamily="18" charset="0"/>
                                </a:rPr>
                                <m:t>𝑘</m:t>
                              </m:r>
                            </m:sub>
                            <m:sup/>
                            <m:e>
                              <m:d>
                                <m:dPr>
                                  <m:ctrlPr>
                                    <a:rPr lang="en-US" i="1">
                                      <a:latin typeface="Cambria Math" panose="02040503050406030204" pitchFamily="18" charset="0"/>
                                    </a:rPr>
                                  </m:ctrlPr>
                                </m:dPr>
                                <m:e>
                                  <m:func>
                                    <m:funcPr>
                                      <m:ctrlPr>
                                        <a:rPr lang="en-US" i="1">
                                          <a:latin typeface="Cambria Math" panose="02040503050406030204" pitchFamily="18" charset="0"/>
                                        </a:rPr>
                                      </m:ctrlPr>
                                    </m:funcPr>
                                    <m:fName>
                                      <m:r>
                                        <m:rPr>
                                          <m:sty m:val="p"/>
                                        </m:rPr>
                                        <a:rPr lang="en-US" i="0">
                                          <a:latin typeface="Cambria Math" panose="02040503050406030204" pitchFamily="18" charset="0"/>
                                        </a:rPr>
                                        <m:t>log</m:t>
                                      </m:r>
                                    </m:fName>
                                    <m:e>
                                      <m:d>
                                        <m:dPr>
                                          <m:ctrlPr>
                                            <a:rPr lang="en-US" i="1">
                                              <a:latin typeface="Cambria Math" panose="02040503050406030204" pitchFamily="18" charset="0"/>
                                            </a:rPr>
                                          </m:ctrlPr>
                                        </m:dPr>
                                        <m:e>
                                          <m:rad>
                                            <m:radPr>
                                              <m:degHide m:val="on"/>
                                              <m:ctrlPr>
                                                <a:rPr lang="en-US" i="1">
                                                  <a:latin typeface="Cambria Math" panose="02040503050406030204" pitchFamily="18" charset="0"/>
                                                </a:rPr>
                                              </m:ctrlPr>
                                            </m:radPr>
                                            <m:deg/>
                                            <m:e>
                                              <m:r>
                                                <a:rPr lang="en-US" i="0">
                                                  <a:latin typeface="Cambria Math" panose="02040503050406030204" pitchFamily="18" charset="0"/>
                                                </a:rPr>
                                                <m:t>2</m:t>
                                              </m:r>
                                              <m:r>
                                                <a:rPr lang="en-US" i="1">
                                                  <a:latin typeface="Cambria Math" panose="02040503050406030204" pitchFamily="18" charset="0"/>
                                                </a:rPr>
                                                <m:t>𝜋</m:t>
                                              </m:r>
                                            </m:e>
                                          </m:rad>
                                          <m:sSub>
                                            <m:sSubPr>
                                              <m:ctrlPr>
                                                <a:rPr lang="en-US" i="1">
                                                  <a:latin typeface="Cambria Math" panose="02040503050406030204" pitchFamily="18" charset="0"/>
                                                </a:rPr>
                                              </m:ctrlPr>
                                            </m:sSubPr>
                                            <m:e>
                                              <m:r>
                                                <a:rPr lang="en-US" i="1">
                                                  <a:latin typeface="Cambria Math" panose="02040503050406030204" pitchFamily="18" charset="0"/>
                                                </a:rPr>
                                                <m:t>𝜎</m:t>
                                              </m:r>
                                            </m:e>
                                            <m:sub>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𝑒</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𝑖</m:t>
                                                  </m:r>
                                                </m:e>
                                                <m:sub>
                                                  <m:r>
                                                    <a:rPr lang="en-US" i="1">
                                                      <a:latin typeface="Cambria Math" panose="02040503050406030204" pitchFamily="18" charset="0"/>
                                                    </a:rPr>
                                                    <m:t>𝑏</m:t>
                                                  </m:r>
                                                </m:sub>
                                              </m:sSub>
                                              <m:r>
                                                <a:rPr lang="en-US" i="0">
                                                  <a:latin typeface="Cambria Math" panose="02040503050406030204" pitchFamily="18" charset="0"/>
                                                </a:rPr>
                                                <m:t>,</m:t>
                                              </m:r>
                                              <m:r>
                                                <a:rPr lang="en-US" i="1">
                                                  <a:latin typeface="Cambria Math" panose="02040503050406030204" pitchFamily="18" charset="0"/>
                                                </a:rPr>
                                                <m:t>𝑘</m:t>
                                              </m:r>
                                            </m:sub>
                                          </m:sSub>
                                        </m:e>
                                      </m:d>
                                    </m:e>
                                  </m:func>
                                  <m:r>
                                    <a:rPr lang="en-US" i="0">
                                      <a:latin typeface="Cambria Math" panose="02040503050406030204" pitchFamily="18" charset="0"/>
                                    </a:rPr>
                                    <m:t>+</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𝑒</m:t>
                                                  </m:r>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𝑖</m:t>
                                                      </m:r>
                                                    </m:e>
                                                    <m:sub>
                                                      <m:r>
                                                        <a:rPr lang="en-US" i="1">
                                                          <a:latin typeface="Cambria Math" panose="02040503050406030204" pitchFamily="18" charset="0"/>
                                                        </a:rPr>
                                                        <m:t>𝑏</m:t>
                                                      </m:r>
                                                    </m:sub>
                                                  </m:sSub>
                                                  <m:r>
                                                    <a:rPr lang="en-US" i="0">
                                                      <a:latin typeface="Cambria Math" panose="02040503050406030204" pitchFamily="18" charset="0"/>
                                                    </a:rPr>
                                                    <m:t>,</m:t>
                                                  </m:r>
                                                  <m:r>
                                                    <a:rPr lang="en-US" i="1">
                                                      <a:latin typeface="Cambria Math" panose="02040503050406030204" pitchFamily="18" charset="0"/>
                                                    </a:rPr>
                                                    <m:t>𝑘</m:t>
                                                  </m:r>
                                                </m:sub>
                                              </m:sSub>
                                              <m:r>
                                                <a:rPr lang="en-US" i="0">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𝑁</m:t>
                                                  </m:r>
                                                </m:e>
                                                <m:sub>
                                                  <m:r>
                                                    <a:rPr lang="en-US" i="1">
                                                      <a:latin typeface="Cambria Math" panose="02040503050406030204" pitchFamily="18" charset="0"/>
                                                    </a:rPr>
                                                    <m:t>𝑒</m:t>
                                                  </m:r>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𝑖</m:t>
                                                      </m:r>
                                                    </m:e>
                                                    <m:sub>
                                                      <m:r>
                                                        <a:rPr lang="en-US" i="1">
                                                          <a:latin typeface="Cambria Math" panose="02040503050406030204" pitchFamily="18" charset="0"/>
                                                        </a:rPr>
                                                        <m:t>𝑏</m:t>
                                                      </m:r>
                                                    </m:sub>
                                                  </m:sSub>
                                                  <m:r>
                                                    <a:rPr lang="en-US" i="0">
                                                      <a:latin typeface="Cambria Math" panose="02040503050406030204" pitchFamily="18" charset="0"/>
                                                    </a:rPr>
                                                    <m:t>,</m:t>
                                                  </m:r>
                                                  <m:r>
                                                    <a:rPr lang="en-US" i="1">
                                                      <a:latin typeface="Cambria Math" panose="02040503050406030204" pitchFamily="18" charset="0"/>
                                                    </a:rPr>
                                                    <m:t>𝑘</m:t>
                                                  </m:r>
                                                </m:sub>
                                                <m:sup>
                                                  <m:r>
                                                    <a:rPr lang="en-US" i="1">
                                                      <a:latin typeface="Cambria Math" panose="02040503050406030204" pitchFamily="18" charset="0"/>
                                                    </a:rPr>
                                                    <m:t>𝑏</m:t>
                                                  </m:r>
                                                </m:sup>
                                              </m:sSubSup>
                                            </m:e>
                                          </m:d>
                                        </m:e>
                                        <m:sup>
                                          <m:r>
                                            <a:rPr lang="en-US" i="0">
                                              <a:latin typeface="Cambria Math" panose="02040503050406030204" pitchFamily="18" charset="0"/>
                                            </a:rPr>
                                            <m:t>2</m:t>
                                          </m:r>
                                        </m:sup>
                                      </m:sSup>
                                    </m:num>
                                    <m:den>
                                      <m:r>
                                        <a:rPr lang="en-US" i="0">
                                          <a:latin typeface="Cambria Math" panose="02040503050406030204" pitchFamily="18" charset="0"/>
                                        </a:rPr>
                                        <m:t>2</m:t>
                                      </m:r>
                                      <m:sSubSup>
                                        <m:sSubSupPr>
                                          <m:ctrlPr>
                                            <a:rPr lang="en-US" i="1">
                                              <a:latin typeface="Cambria Math" panose="02040503050406030204" pitchFamily="18" charset="0"/>
                                            </a:rPr>
                                          </m:ctrlPr>
                                        </m:sSubSupPr>
                                        <m:e>
                                          <m:r>
                                            <a:rPr lang="en-US" i="1">
                                              <a:latin typeface="Cambria Math" panose="02040503050406030204" pitchFamily="18" charset="0"/>
                                            </a:rPr>
                                            <m:t>𝜎</m:t>
                                          </m:r>
                                        </m:e>
                                        <m:sub>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𝑒</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𝑖</m:t>
                                              </m:r>
                                            </m:e>
                                            <m:sub>
                                              <m:r>
                                                <a:rPr lang="en-US" i="1">
                                                  <a:latin typeface="Cambria Math" panose="02040503050406030204" pitchFamily="18" charset="0"/>
                                                </a:rPr>
                                                <m:t>𝑏</m:t>
                                              </m:r>
                                            </m:sub>
                                          </m:sSub>
                                          <m:r>
                                            <a:rPr lang="en-US" i="0">
                                              <a:latin typeface="Cambria Math" panose="02040503050406030204" pitchFamily="18" charset="0"/>
                                            </a:rPr>
                                            <m:t>,</m:t>
                                          </m:r>
                                          <m:r>
                                            <a:rPr lang="en-US" i="1">
                                              <a:latin typeface="Cambria Math" panose="02040503050406030204" pitchFamily="18" charset="0"/>
                                            </a:rPr>
                                            <m:t>𝑘</m:t>
                                          </m:r>
                                        </m:sub>
                                        <m:sup>
                                          <m:r>
                                            <a:rPr lang="en-US" i="0">
                                              <a:latin typeface="Cambria Math" panose="02040503050406030204" pitchFamily="18" charset="0"/>
                                            </a:rPr>
                                            <m:t>2</m:t>
                                          </m:r>
                                        </m:sup>
                                      </m:sSubSup>
                                    </m:den>
                                  </m:f>
                                </m:e>
                              </m:d>
                            </m:e>
                          </m:nary>
                        </m:e>
                      </m:nary>
                    </m:oMath>
                  </m:oMathPara>
                </a14:m>
                <a:endParaRPr lang="en-US" dirty="0"/>
              </a:p>
            </p:txBody>
          </p:sp>
        </mc:Choice>
        <mc:Fallback xmlns="">
          <p:sp>
            <p:nvSpPr>
              <p:cNvPr id="10" name="Rettangolo 3">
                <a:extLst>
                  <a:ext uri="{FF2B5EF4-FFF2-40B4-BE49-F238E27FC236}">
                    <a16:creationId xmlns:a16="http://schemas.microsoft.com/office/drawing/2014/main" id="{AB64C8B6-62D6-0489-846C-B27F9D3EF1DC}"/>
                  </a:ext>
                </a:extLst>
              </p:cNvPr>
              <p:cNvSpPr>
                <a:spLocks noRot="1" noChangeAspect="1" noMove="1" noResize="1" noEditPoints="1" noAdjustHandles="1" noChangeArrowheads="1" noChangeShapeType="1" noTextEdit="1"/>
              </p:cNvSpPr>
              <p:nvPr/>
            </p:nvSpPr>
            <p:spPr>
              <a:xfrm>
                <a:off x="825623" y="2768855"/>
                <a:ext cx="6444208" cy="984052"/>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Rettangolo 6">
                <a:extLst>
                  <a:ext uri="{FF2B5EF4-FFF2-40B4-BE49-F238E27FC236}">
                    <a16:creationId xmlns:a16="http://schemas.microsoft.com/office/drawing/2014/main" id="{385ABD07-74F8-24B2-B434-2A78D893C155}"/>
                  </a:ext>
                </a:extLst>
              </p:cNvPr>
              <p:cNvSpPr/>
              <p:nvPr/>
            </p:nvSpPr>
            <p:spPr>
              <a:xfrm>
                <a:off x="825623" y="3855296"/>
                <a:ext cx="7506580" cy="954364"/>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ℒ</m:t>
                          </m:r>
                        </m:e>
                        <m:sub>
                          <m:r>
                            <a:rPr lang="en-US" i="1">
                              <a:latin typeface="Cambria Math" panose="02040503050406030204" pitchFamily="18" charset="0"/>
                            </a:rPr>
                            <m:t>𝑝</m:t>
                          </m:r>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𝑒</m:t>
                              </m:r>
                            </m:sub>
                          </m:sSub>
                        </m:sub>
                      </m:sSub>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1</m:t>
                          </m:r>
                        </m:num>
                        <m:den>
                          <m:sSub>
                            <m:sSubPr>
                              <m:ctrlPr>
                                <a:rPr lang="en-US" i="1">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rPr>
                                <m:t>𝑝</m:t>
                              </m:r>
                            </m:sub>
                          </m:sSub>
                        </m:den>
                      </m:f>
                      <m:f>
                        <m:fPr>
                          <m:ctrlPr>
                            <a:rPr lang="en-US" i="1">
                              <a:latin typeface="Cambria Math" panose="02040503050406030204" pitchFamily="18" charset="0"/>
                            </a:rPr>
                          </m:ctrlPr>
                        </m:fPr>
                        <m:num>
                          <m:r>
                            <a:rPr lang="en-US" i="0">
                              <a:latin typeface="Cambria Math" panose="02040503050406030204" pitchFamily="18" charset="0"/>
                            </a:rPr>
                            <m:t>1</m:t>
                          </m:r>
                        </m:num>
                        <m:den>
                          <m:sSubSup>
                            <m:sSubSupPr>
                              <m:ctrlPr>
                                <a:rPr lang="en-US" i="1">
                                  <a:latin typeface="Cambria Math" panose="02040503050406030204" pitchFamily="18" charset="0"/>
                                </a:rPr>
                              </m:ctrlPr>
                            </m:sSubSupPr>
                            <m:e>
                              <m:r>
                                <a:rPr lang="en-US" i="1">
                                  <a:latin typeface="Cambria Math" panose="02040503050406030204" pitchFamily="18" charset="0"/>
                                </a:rPr>
                                <m:t>𝐶</m:t>
                              </m:r>
                            </m:e>
                            <m:sub>
                              <m:r>
                                <a:rPr lang="en-US" i="0">
                                  <a:latin typeface="Cambria Math" panose="02040503050406030204" pitchFamily="18" charset="0"/>
                                </a:rPr>
                                <m:t>∥</m:t>
                              </m:r>
                            </m:sub>
                            <m:sup>
                              <m:r>
                                <a:rPr lang="en-US" i="0">
                                  <a:latin typeface="Cambria Math" panose="02040503050406030204" pitchFamily="18" charset="0"/>
                                </a:rPr>
                                <m:t>2</m:t>
                              </m:r>
                            </m:sup>
                          </m:sSubSup>
                        </m:den>
                      </m:f>
                      <m:nary>
                        <m:naryPr>
                          <m:chr m:val="∑"/>
                          <m:limLoc m:val="undOvr"/>
                          <m:ctrlPr>
                            <a:rPr lang="en-US" i="1">
                              <a:latin typeface="Cambria Math" panose="02040503050406030204" pitchFamily="18" charset="0"/>
                            </a:rPr>
                          </m:ctrlPr>
                        </m:naryPr>
                        <m:sub>
                          <m:sSub>
                            <m:sSubPr>
                              <m:ctrlPr>
                                <a:rPr lang="en-US" i="1">
                                  <a:latin typeface="Cambria Math" panose="02040503050406030204" pitchFamily="18" charset="0"/>
                                </a:rPr>
                              </m:ctrlPr>
                            </m:sSubPr>
                            <m:e>
                              <m:r>
                                <a:rPr lang="en-US" i="1">
                                  <a:latin typeface="Cambria Math" panose="02040503050406030204" pitchFamily="18" charset="0"/>
                                </a:rPr>
                                <m:t>𝑖</m:t>
                              </m:r>
                            </m:e>
                            <m:sub>
                              <m:r>
                                <a:rPr lang="en-US" i="1">
                                  <a:latin typeface="Cambria Math" panose="02040503050406030204" pitchFamily="18" charset="0"/>
                                </a:rPr>
                                <m:t>𝑝</m:t>
                              </m:r>
                            </m:sub>
                          </m:sSub>
                          <m:r>
                            <a:rPr lang="en-US" i="0">
                              <a:latin typeface="Cambria Math" panose="02040503050406030204" pitchFamily="18" charset="0"/>
                            </a:rPr>
                            <m:t>=1</m:t>
                          </m:r>
                        </m:sub>
                        <m:sup>
                          <m:sSub>
                            <m:sSubPr>
                              <m:ctrlPr>
                                <a:rPr lang="en-US" i="1">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rPr>
                                <m:t>𝑝</m:t>
                              </m:r>
                            </m:sub>
                          </m:sSub>
                        </m:sup>
                        <m:e>
                          <m:sSup>
                            <m:sSupPr>
                              <m:ctrlPr>
                                <a:rPr lang="en-US" i="1">
                                  <a:latin typeface="Cambria Math" panose="02040503050406030204" pitchFamily="18" charset="0"/>
                                </a:rPr>
                              </m:ctrlPr>
                            </m:sSup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0">
                                          <a:latin typeface="Cambria Math" panose="02040503050406030204" pitchFamily="18" charset="0"/>
                                        </a:rPr>
                                        <m:t>𝛻</m:t>
                                      </m:r>
                                    </m:e>
                                    <m:sub>
                                      <m:r>
                                        <a:rPr lang="en-US" i="0">
                                          <a:latin typeface="Cambria Math" panose="02040503050406030204" pitchFamily="18" charset="0"/>
                                        </a:rPr>
                                        <m:t>∥</m:t>
                                      </m:r>
                                    </m:sub>
                                  </m:sSub>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𝑒</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𝑅</m:t>
                                          </m:r>
                                        </m:e>
                                        <m:sub>
                                          <m:sSub>
                                            <m:sSubPr>
                                              <m:ctrlPr>
                                                <a:rPr lang="en-US" i="1">
                                                  <a:latin typeface="Cambria Math" panose="02040503050406030204" pitchFamily="18" charset="0"/>
                                                </a:rPr>
                                              </m:ctrlPr>
                                            </m:sSubPr>
                                            <m:e>
                                              <m:r>
                                                <a:rPr lang="en-US" i="1">
                                                  <a:latin typeface="Cambria Math" panose="02040503050406030204" pitchFamily="18" charset="0"/>
                                                </a:rPr>
                                                <m:t>𝑖</m:t>
                                              </m:r>
                                            </m:e>
                                            <m:sub>
                                              <m:r>
                                                <a:rPr lang="en-US" i="1">
                                                  <a:latin typeface="Cambria Math" panose="02040503050406030204" pitchFamily="18" charset="0"/>
                                                </a:rPr>
                                                <m:t>𝑝</m:t>
                                              </m:r>
                                            </m:sub>
                                          </m:sSub>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𝑍</m:t>
                                          </m:r>
                                        </m:e>
                                        <m:sub>
                                          <m:sSub>
                                            <m:sSubPr>
                                              <m:ctrlPr>
                                                <a:rPr lang="en-US" i="1">
                                                  <a:latin typeface="Cambria Math" panose="02040503050406030204" pitchFamily="18" charset="0"/>
                                                </a:rPr>
                                              </m:ctrlPr>
                                            </m:sSubPr>
                                            <m:e>
                                              <m:r>
                                                <a:rPr lang="en-US" i="1">
                                                  <a:latin typeface="Cambria Math" panose="02040503050406030204" pitchFamily="18" charset="0"/>
                                                </a:rPr>
                                                <m:t>𝑖</m:t>
                                              </m:r>
                                            </m:e>
                                            <m:sub>
                                              <m:r>
                                                <a:rPr lang="en-US" i="1">
                                                  <a:latin typeface="Cambria Math" panose="02040503050406030204" pitchFamily="18" charset="0"/>
                                                </a:rPr>
                                                <m:t>𝑝</m:t>
                                              </m:r>
                                            </m:sub>
                                          </m:sSub>
                                        </m:sub>
                                      </m:sSub>
                                    </m:e>
                                  </m:d>
                                </m:e>
                              </m:d>
                            </m:e>
                            <m:sup>
                              <m:r>
                                <a:rPr lang="en-US" i="0">
                                  <a:latin typeface="Cambria Math" panose="02040503050406030204" pitchFamily="18" charset="0"/>
                                </a:rPr>
                                <m:t>2</m:t>
                              </m:r>
                            </m:sup>
                          </m:sSup>
                        </m:e>
                      </m:nary>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1</m:t>
                          </m:r>
                        </m:num>
                        <m:den>
                          <m:sSub>
                            <m:sSubPr>
                              <m:ctrlPr>
                                <a:rPr lang="en-US" i="1">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rPr>
                                <m:t>𝑝</m:t>
                              </m:r>
                            </m:sub>
                          </m:sSub>
                        </m:den>
                      </m:f>
                      <m:f>
                        <m:fPr>
                          <m:ctrlPr>
                            <a:rPr lang="en-US" i="1">
                              <a:latin typeface="Cambria Math" panose="02040503050406030204" pitchFamily="18" charset="0"/>
                            </a:rPr>
                          </m:ctrlPr>
                        </m:fPr>
                        <m:num>
                          <m:r>
                            <a:rPr lang="en-US" i="0">
                              <a:latin typeface="Cambria Math" panose="02040503050406030204" pitchFamily="18" charset="0"/>
                            </a:rPr>
                            <m:t>1</m:t>
                          </m:r>
                        </m:num>
                        <m:den>
                          <m:sSubSup>
                            <m:sSubSupPr>
                              <m:ctrlPr>
                                <a:rPr lang="en-US" i="1">
                                  <a:latin typeface="Cambria Math" panose="02040503050406030204" pitchFamily="18" charset="0"/>
                                </a:rPr>
                              </m:ctrlPr>
                            </m:sSubSupPr>
                            <m:e>
                              <m:r>
                                <a:rPr lang="en-US" i="1">
                                  <a:latin typeface="Cambria Math" panose="02040503050406030204" pitchFamily="18" charset="0"/>
                                </a:rPr>
                                <m:t>𝐶</m:t>
                              </m:r>
                            </m:e>
                            <m:sub>
                              <m:r>
                                <a:rPr lang="en-US" i="0">
                                  <a:latin typeface="Cambria Math" panose="02040503050406030204" pitchFamily="18" charset="0"/>
                                </a:rPr>
                                <m:t>⊥</m:t>
                              </m:r>
                            </m:sub>
                            <m:sup>
                              <m:r>
                                <a:rPr lang="en-US" i="0">
                                  <a:latin typeface="Cambria Math" panose="02040503050406030204" pitchFamily="18" charset="0"/>
                                </a:rPr>
                                <m:t>2</m:t>
                              </m:r>
                            </m:sup>
                          </m:sSubSup>
                        </m:den>
                      </m:f>
                      <m:nary>
                        <m:naryPr>
                          <m:chr m:val="∑"/>
                          <m:limLoc m:val="undOvr"/>
                          <m:ctrlPr>
                            <a:rPr lang="en-US" i="1">
                              <a:latin typeface="Cambria Math" panose="02040503050406030204" pitchFamily="18" charset="0"/>
                            </a:rPr>
                          </m:ctrlPr>
                        </m:naryPr>
                        <m:sub>
                          <m:sSub>
                            <m:sSubPr>
                              <m:ctrlPr>
                                <a:rPr lang="en-US" i="1">
                                  <a:latin typeface="Cambria Math" panose="02040503050406030204" pitchFamily="18" charset="0"/>
                                </a:rPr>
                              </m:ctrlPr>
                            </m:sSubPr>
                            <m:e>
                              <m:r>
                                <a:rPr lang="en-US" i="1">
                                  <a:latin typeface="Cambria Math" panose="02040503050406030204" pitchFamily="18" charset="0"/>
                                </a:rPr>
                                <m:t>𝑖</m:t>
                              </m:r>
                            </m:e>
                            <m:sub>
                              <m:r>
                                <a:rPr lang="en-US" i="1">
                                  <a:latin typeface="Cambria Math" panose="02040503050406030204" pitchFamily="18" charset="0"/>
                                </a:rPr>
                                <m:t>𝑝</m:t>
                              </m:r>
                            </m:sub>
                          </m:sSub>
                          <m:r>
                            <a:rPr lang="en-US" i="0">
                              <a:latin typeface="Cambria Math" panose="02040503050406030204" pitchFamily="18" charset="0"/>
                            </a:rPr>
                            <m:t>=1</m:t>
                          </m:r>
                        </m:sub>
                        <m:sup>
                          <m:sSub>
                            <m:sSubPr>
                              <m:ctrlPr>
                                <a:rPr lang="en-US" i="1">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rPr>
                                <m:t>𝑝</m:t>
                              </m:r>
                            </m:sub>
                          </m:sSub>
                        </m:sup>
                        <m:e>
                          <m:sSup>
                            <m:sSupPr>
                              <m:ctrlPr>
                                <a:rPr lang="en-US" i="1">
                                  <a:latin typeface="Cambria Math" panose="02040503050406030204" pitchFamily="18" charset="0"/>
                                </a:rPr>
                              </m:ctrlPr>
                            </m:sSup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0">
                                          <a:latin typeface="Cambria Math" panose="02040503050406030204" pitchFamily="18" charset="0"/>
                                        </a:rPr>
                                        <m:t>𝛻</m:t>
                                      </m:r>
                                    </m:e>
                                    <m:sub>
                                      <m:r>
                                        <a:rPr lang="en-US" i="0">
                                          <a:latin typeface="Cambria Math" panose="02040503050406030204" pitchFamily="18" charset="0"/>
                                        </a:rPr>
                                        <m:t>⊥</m:t>
                                      </m:r>
                                    </m:sub>
                                  </m:sSub>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𝑒</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𝑅</m:t>
                                          </m:r>
                                        </m:e>
                                        <m:sub>
                                          <m:sSub>
                                            <m:sSubPr>
                                              <m:ctrlPr>
                                                <a:rPr lang="en-US" i="1">
                                                  <a:latin typeface="Cambria Math" panose="02040503050406030204" pitchFamily="18" charset="0"/>
                                                </a:rPr>
                                              </m:ctrlPr>
                                            </m:sSubPr>
                                            <m:e>
                                              <m:r>
                                                <a:rPr lang="en-US" i="1">
                                                  <a:latin typeface="Cambria Math" panose="02040503050406030204" pitchFamily="18" charset="0"/>
                                                </a:rPr>
                                                <m:t>𝑖</m:t>
                                              </m:r>
                                            </m:e>
                                            <m:sub>
                                              <m:r>
                                                <a:rPr lang="en-US" i="1">
                                                  <a:latin typeface="Cambria Math" panose="02040503050406030204" pitchFamily="18" charset="0"/>
                                                </a:rPr>
                                                <m:t>𝑝</m:t>
                                              </m:r>
                                            </m:sub>
                                          </m:sSub>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𝑍</m:t>
                                          </m:r>
                                        </m:e>
                                        <m:sub>
                                          <m:sSub>
                                            <m:sSubPr>
                                              <m:ctrlPr>
                                                <a:rPr lang="en-US" i="1">
                                                  <a:latin typeface="Cambria Math" panose="02040503050406030204" pitchFamily="18" charset="0"/>
                                                </a:rPr>
                                              </m:ctrlPr>
                                            </m:sSubPr>
                                            <m:e>
                                              <m:r>
                                                <a:rPr lang="en-US" i="1">
                                                  <a:latin typeface="Cambria Math" panose="02040503050406030204" pitchFamily="18" charset="0"/>
                                                </a:rPr>
                                                <m:t>𝑖</m:t>
                                              </m:r>
                                            </m:e>
                                            <m:sub>
                                              <m:r>
                                                <a:rPr lang="en-US" i="1">
                                                  <a:latin typeface="Cambria Math" panose="02040503050406030204" pitchFamily="18" charset="0"/>
                                                </a:rPr>
                                                <m:t>𝑝</m:t>
                                              </m:r>
                                            </m:sub>
                                          </m:sSub>
                                        </m:sub>
                                      </m:sSub>
                                    </m:e>
                                  </m:d>
                                </m:e>
                              </m:d>
                            </m:e>
                            <m:sup>
                              <m:r>
                                <a:rPr lang="en-US" i="0">
                                  <a:latin typeface="Cambria Math" panose="02040503050406030204" pitchFamily="18" charset="0"/>
                                </a:rPr>
                                <m:t>2</m:t>
                              </m:r>
                            </m:sup>
                          </m:sSup>
                        </m:e>
                      </m:nary>
                    </m:oMath>
                  </m:oMathPara>
                </a14:m>
                <a:endParaRPr lang="en-US" dirty="0"/>
              </a:p>
            </p:txBody>
          </p:sp>
        </mc:Choice>
        <mc:Fallback xmlns="">
          <p:sp>
            <p:nvSpPr>
              <p:cNvPr id="11" name="Rettangolo 6">
                <a:extLst>
                  <a:ext uri="{FF2B5EF4-FFF2-40B4-BE49-F238E27FC236}">
                    <a16:creationId xmlns:a16="http://schemas.microsoft.com/office/drawing/2014/main" id="{385ABD07-74F8-24B2-B434-2A78D893C155}"/>
                  </a:ext>
                </a:extLst>
              </p:cNvPr>
              <p:cNvSpPr>
                <a:spLocks noRot="1" noChangeAspect="1" noMove="1" noResize="1" noEditPoints="1" noAdjustHandles="1" noChangeArrowheads="1" noChangeShapeType="1" noTextEdit="1"/>
              </p:cNvSpPr>
              <p:nvPr/>
            </p:nvSpPr>
            <p:spPr>
              <a:xfrm>
                <a:off x="825623" y="3855296"/>
                <a:ext cx="7506580" cy="954364"/>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Rettangolo 8">
                <a:extLst>
                  <a:ext uri="{FF2B5EF4-FFF2-40B4-BE49-F238E27FC236}">
                    <a16:creationId xmlns:a16="http://schemas.microsoft.com/office/drawing/2014/main" id="{14063B48-1C3C-1C25-02D2-4D60B9CF9DEB}"/>
                  </a:ext>
                </a:extLst>
              </p:cNvPr>
              <p:cNvSpPr/>
              <p:nvPr/>
            </p:nvSpPr>
            <p:spPr>
              <a:xfrm>
                <a:off x="825623" y="4912047"/>
                <a:ext cx="8424936" cy="954364"/>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ℒ</m:t>
                          </m:r>
                        </m:e>
                        <m:sub>
                          <m:r>
                            <a:rPr lang="en-US" i="1">
                              <a:latin typeface="Cambria Math" panose="02040503050406030204" pitchFamily="18" charset="0"/>
                            </a:rPr>
                            <m:t>𝑝</m:t>
                          </m:r>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𝑁𝑒</m:t>
                              </m:r>
                            </m:sub>
                          </m:sSub>
                        </m:sub>
                      </m:sSub>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1</m:t>
                          </m:r>
                        </m:num>
                        <m:den>
                          <m:sSub>
                            <m:sSubPr>
                              <m:ctrlPr>
                                <a:rPr lang="en-US" i="1">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rPr>
                                <m:t>𝑝</m:t>
                              </m:r>
                            </m:sub>
                          </m:sSub>
                        </m:den>
                      </m:f>
                      <m:f>
                        <m:fPr>
                          <m:ctrlPr>
                            <a:rPr lang="en-US" i="1">
                              <a:latin typeface="Cambria Math" panose="02040503050406030204" pitchFamily="18" charset="0"/>
                            </a:rPr>
                          </m:ctrlPr>
                        </m:fPr>
                        <m:num>
                          <m:r>
                            <a:rPr lang="en-US" i="0">
                              <a:latin typeface="Cambria Math" panose="02040503050406030204" pitchFamily="18" charset="0"/>
                            </a:rPr>
                            <m:t>1</m:t>
                          </m:r>
                        </m:num>
                        <m:den>
                          <m:sSubSup>
                            <m:sSubSupPr>
                              <m:ctrlPr>
                                <a:rPr lang="en-US" i="1">
                                  <a:latin typeface="Cambria Math" panose="02040503050406030204" pitchFamily="18" charset="0"/>
                                </a:rPr>
                              </m:ctrlPr>
                            </m:sSubSupPr>
                            <m:e>
                              <m:r>
                                <a:rPr lang="en-US" i="1">
                                  <a:latin typeface="Cambria Math" panose="02040503050406030204" pitchFamily="18" charset="0"/>
                                </a:rPr>
                                <m:t>𝐶</m:t>
                              </m:r>
                            </m:e>
                            <m:sub>
                              <m:r>
                                <a:rPr lang="en-US" i="0">
                                  <a:latin typeface="Cambria Math" panose="02040503050406030204" pitchFamily="18" charset="0"/>
                                </a:rPr>
                                <m:t>∥</m:t>
                              </m:r>
                            </m:sub>
                            <m:sup>
                              <m:r>
                                <a:rPr lang="en-US" i="0">
                                  <a:latin typeface="Cambria Math" panose="02040503050406030204" pitchFamily="18" charset="0"/>
                                </a:rPr>
                                <m:t>2</m:t>
                              </m:r>
                            </m:sup>
                          </m:sSubSup>
                        </m:den>
                      </m:f>
                      <m:nary>
                        <m:naryPr>
                          <m:chr m:val="∑"/>
                          <m:limLoc m:val="undOvr"/>
                          <m:ctrlPr>
                            <a:rPr lang="en-US" i="1">
                              <a:latin typeface="Cambria Math" panose="02040503050406030204" pitchFamily="18" charset="0"/>
                            </a:rPr>
                          </m:ctrlPr>
                        </m:naryPr>
                        <m:sub>
                          <m:sSub>
                            <m:sSubPr>
                              <m:ctrlPr>
                                <a:rPr lang="en-US" i="1">
                                  <a:latin typeface="Cambria Math" panose="02040503050406030204" pitchFamily="18" charset="0"/>
                                </a:rPr>
                              </m:ctrlPr>
                            </m:sSubPr>
                            <m:e>
                              <m:r>
                                <a:rPr lang="en-US" i="1">
                                  <a:latin typeface="Cambria Math" panose="02040503050406030204" pitchFamily="18" charset="0"/>
                                </a:rPr>
                                <m:t>𝑖</m:t>
                              </m:r>
                            </m:e>
                            <m:sub>
                              <m:r>
                                <a:rPr lang="en-US" i="1">
                                  <a:latin typeface="Cambria Math" panose="02040503050406030204" pitchFamily="18" charset="0"/>
                                </a:rPr>
                                <m:t>𝑝</m:t>
                              </m:r>
                            </m:sub>
                          </m:sSub>
                          <m:r>
                            <a:rPr lang="en-US" i="0">
                              <a:latin typeface="Cambria Math" panose="02040503050406030204" pitchFamily="18" charset="0"/>
                            </a:rPr>
                            <m:t>=1</m:t>
                          </m:r>
                        </m:sub>
                        <m:sup>
                          <m:sSub>
                            <m:sSubPr>
                              <m:ctrlPr>
                                <a:rPr lang="en-US" i="1">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rPr>
                                <m:t>𝑝</m:t>
                              </m:r>
                            </m:sub>
                          </m:sSub>
                        </m:sup>
                        <m:e>
                          <m:sSup>
                            <m:sSupPr>
                              <m:ctrlPr>
                                <a:rPr lang="en-US" i="1">
                                  <a:latin typeface="Cambria Math" panose="02040503050406030204" pitchFamily="18" charset="0"/>
                                </a:rPr>
                              </m:ctrlPr>
                            </m:sSup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0">
                                          <a:latin typeface="Cambria Math" panose="02040503050406030204" pitchFamily="18" charset="0"/>
                                        </a:rPr>
                                        <m:t>𝛻</m:t>
                                      </m:r>
                                    </m:e>
                                    <m:sub>
                                      <m:r>
                                        <a:rPr lang="en-US" i="0">
                                          <a:latin typeface="Cambria Math" panose="02040503050406030204" pitchFamily="18" charset="0"/>
                                        </a:rPr>
                                        <m:t>∥</m:t>
                                      </m:r>
                                    </m:sub>
                                  </m:sSub>
                                  <m:sSub>
                                    <m:sSubPr>
                                      <m:ctrlPr>
                                        <a:rPr lang="en-US" i="1">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𝑁𝑒</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𝑅</m:t>
                                          </m:r>
                                        </m:e>
                                        <m:sub>
                                          <m:sSub>
                                            <m:sSubPr>
                                              <m:ctrlPr>
                                                <a:rPr lang="en-US" i="1">
                                                  <a:latin typeface="Cambria Math" panose="02040503050406030204" pitchFamily="18" charset="0"/>
                                                </a:rPr>
                                              </m:ctrlPr>
                                            </m:sSubPr>
                                            <m:e>
                                              <m:r>
                                                <a:rPr lang="en-US" i="1">
                                                  <a:latin typeface="Cambria Math" panose="02040503050406030204" pitchFamily="18" charset="0"/>
                                                </a:rPr>
                                                <m:t>𝑖</m:t>
                                              </m:r>
                                            </m:e>
                                            <m:sub>
                                              <m:r>
                                                <a:rPr lang="en-US" i="1">
                                                  <a:latin typeface="Cambria Math" panose="02040503050406030204" pitchFamily="18" charset="0"/>
                                                </a:rPr>
                                                <m:t>𝑝</m:t>
                                              </m:r>
                                            </m:sub>
                                          </m:sSub>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𝑍</m:t>
                                          </m:r>
                                        </m:e>
                                        <m:sub>
                                          <m:sSub>
                                            <m:sSubPr>
                                              <m:ctrlPr>
                                                <a:rPr lang="en-US" i="1">
                                                  <a:latin typeface="Cambria Math" panose="02040503050406030204" pitchFamily="18" charset="0"/>
                                                </a:rPr>
                                              </m:ctrlPr>
                                            </m:sSubPr>
                                            <m:e>
                                              <m:r>
                                                <a:rPr lang="en-US" i="1">
                                                  <a:latin typeface="Cambria Math" panose="02040503050406030204" pitchFamily="18" charset="0"/>
                                                </a:rPr>
                                                <m:t>𝑖</m:t>
                                              </m:r>
                                            </m:e>
                                            <m:sub>
                                              <m:r>
                                                <a:rPr lang="en-US" i="1">
                                                  <a:latin typeface="Cambria Math" panose="02040503050406030204" pitchFamily="18" charset="0"/>
                                                </a:rPr>
                                                <m:t>𝑝</m:t>
                                              </m:r>
                                            </m:sub>
                                          </m:sSub>
                                        </m:sub>
                                      </m:sSub>
                                    </m:e>
                                  </m:d>
                                </m:e>
                              </m:d>
                            </m:e>
                            <m:sup>
                              <m:r>
                                <a:rPr lang="en-US" i="0">
                                  <a:latin typeface="Cambria Math" panose="02040503050406030204" pitchFamily="18" charset="0"/>
                                </a:rPr>
                                <m:t>2</m:t>
                              </m:r>
                            </m:sup>
                          </m:sSup>
                        </m:e>
                      </m:nary>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1</m:t>
                          </m:r>
                        </m:num>
                        <m:den>
                          <m:sSub>
                            <m:sSubPr>
                              <m:ctrlPr>
                                <a:rPr lang="en-US" i="1">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rPr>
                                <m:t>𝑝</m:t>
                              </m:r>
                            </m:sub>
                          </m:sSub>
                        </m:den>
                      </m:f>
                      <m:f>
                        <m:fPr>
                          <m:ctrlPr>
                            <a:rPr lang="en-US" i="1">
                              <a:latin typeface="Cambria Math" panose="02040503050406030204" pitchFamily="18" charset="0"/>
                            </a:rPr>
                          </m:ctrlPr>
                        </m:fPr>
                        <m:num>
                          <m:r>
                            <a:rPr lang="en-US" i="0">
                              <a:latin typeface="Cambria Math" panose="02040503050406030204" pitchFamily="18" charset="0"/>
                            </a:rPr>
                            <m:t>1</m:t>
                          </m:r>
                        </m:num>
                        <m:den>
                          <m:sSubSup>
                            <m:sSubSupPr>
                              <m:ctrlPr>
                                <a:rPr lang="en-US" i="1">
                                  <a:latin typeface="Cambria Math" panose="02040503050406030204" pitchFamily="18" charset="0"/>
                                </a:rPr>
                              </m:ctrlPr>
                            </m:sSubSupPr>
                            <m:e>
                              <m:r>
                                <a:rPr lang="en-US" i="1">
                                  <a:latin typeface="Cambria Math" panose="02040503050406030204" pitchFamily="18" charset="0"/>
                                </a:rPr>
                                <m:t>𝐶</m:t>
                              </m:r>
                            </m:e>
                            <m:sub>
                              <m:r>
                                <a:rPr lang="en-US" i="0">
                                  <a:latin typeface="Cambria Math" panose="02040503050406030204" pitchFamily="18" charset="0"/>
                                </a:rPr>
                                <m:t>⊥</m:t>
                              </m:r>
                            </m:sub>
                            <m:sup>
                              <m:r>
                                <a:rPr lang="en-US" i="0">
                                  <a:latin typeface="Cambria Math" panose="02040503050406030204" pitchFamily="18" charset="0"/>
                                </a:rPr>
                                <m:t>2</m:t>
                              </m:r>
                            </m:sup>
                          </m:sSubSup>
                        </m:den>
                      </m:f>
                      <m:nary>
                        <m:naryPr>
                          <m:chr m:val="∑"/>
                          <m:limLoc m:val="undOvr"/>
                          <m:ctrlPr>
                            <a:rPr lang="en-US" i="1">
                              <a:latin typeface="Cambria Math" panose="02040503050406030204" pitchFamily="18" charset="0"/>
                            </a:rPr>
                          </m:ctrlPr>
                        </m:naryPr>
                        <m:sub>
                          <m:sSub>
                            <m:sSubPr>
                              <m:ctrlPr>
                                <a:rPr lang="en-US" i="1">
                                  <a:latin typeface="Cambria Math" panose="02040503050406030204" pitchFamily="18" charset="0"/>
                                </a:rPr>
                              </m:ctrlPr>
                            </m:sSubPr>
                            <m:e>
                              <m:r>
                                <a:rPr lang="en-US" i="1">
                                  <a:latin typeface="Cambria Math" panose="02040503050406030204" pitchFamily="18" charset="0"/>
                                </a:rPr>
                                <m:t>𝑖</m:t>
                              </m:r>
                            </m:e>
                            <m:sub>
                              <m:r>
                                <a:rPr lang="en-US" i="1">
                                  <a:latin typeface="Cambria Math" panose="02040503050406030204" pitchFamily="18" charset="0"/>
                                </a:rPr>
                                <m:t>𝑝</m:t>
                              </m:r>
                            </m:sub>
                          </m:sSub>
                          <m:r>
                            <a:rPr lang="en-US" i="0">
                              <a:latin typeface="Cambria Math" panose="02040503050406030204" pitchFamily="18" charset="0"/>
                            </a:rPr>
                            <m:t>=1</m:t>
                          </m:r>
                        </m:sub>
                        <m:sup>
                          <m:sSub>
                            <m:sSubPr>
                              <m:ctrlPr>
                                <a:rPr lang="en-US" i="1">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rPr>
                                <m:t>𝑝</m:t>
                              </m:r>
                            </m:sub>
                          </m:sSub>
                        </m:sup>
                        <m:e>
                          <m:sSup>
                            <m:sSupPr>
                              <m:ctrlPr>
                                <a:rPr lang="en-US" i="1">
                                  <a:latin typeface="Cambria Math" panose="02040503050406030204" pitchFamily="18" charset="0"/>
                                </a:rPr>
                              </m:ctrlPr>
                            </m:sSup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0">
                                          <a:latin typeface="Cambria Math" panose="02040503050406030204" pitchFamily="18" charset="0"/>
                                        </a:rPr>
                                        <m:t>𝛻</m:t>
                                      </m:r>
                                    </m:e>
                                    <m:sub>
                                      <m:r>
                                        <a:rPr lang="en-US" i="0">
                                          <a:latin typeface="Cambria Math" panose="02040503050406030204" pitchFamily="18" charset="0"/>
                                        </a:rPr>
                                        <m:t>⊥</m:t>
                                      </m:r>
                                    </m:sub>
                                  </m:sSub>
                                  <m:sSub>
                                    <m:sSubPr>
                                      <m:ctrlPr>
                                        <a:rPr lang="en-US" i="1">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𝑁𝑒</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𝑅</m:t>
                                          </m:r>
                                        </m:e>
                                        <m:sub>
                                          <m:sSub>
                                            <m:sSubPr>
                                              <m:ctrlPr>
                                                <a:rPr lang="en-US" i="1">
                                                  <a:latin typeface="Cambria Math" panose="02040503050406030204" pitchFamily="18" charset="0"/>
                                                </a:rPr>
                                              </m:ctrlPr>
                                            </m:sSubPr>
                                            <m:e>
                                              <m:r>
                                                <a:rPr lang="en-US" i="1">
                                                  <a:latin typeface="Cambria Math" panose="02040503050406030204" pitchFamily="18" charset="0"/>
                                                </a:rPr>
                                                <m:t>𝑖</m:t>
                                              </m:r>
                                            </m:e>
                                            <m:sub>
                                              <m:r>
                                                <a:rPr lang="en-US" i="1">
                                                  <a:latin typeface="Cambria Math" panose="02040503050406030204" pitchFamily="18" charset="0"/>
                                                </a:rPr>
                                                <m:t>𝑝</m:t>
                                              </m:r>
                                            </m:sub>
                                          </m:sSub>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𝑍</m:t>
                                          </m:r>
                                        </m:e>
                                        <m:sub>
                                          <m:sSub>
                                            <m:sSubPr>
                                              <m:ctrlPr>
                                                <a:rPr lang="en-US" i="1">
                                                  <a:latin typeface="Cambria Math" panose="02040503050406030204" pitchFamily="18" charset="0"/>
                                                </a:rPr>
                                              </m:ctrlPr>
                                            </m:sSubPr>
                                            <m:e>
                                              <m:r>
                                                <a:rPr lang="en-US" i="1">
                                                  <a:latin typeface="Cambria Math" panose="02040503050406030204" pitchFamily="18" charset="0"/>
                                                </a:rPr>
                                                <m:t>𝑖</m:t>
                                              </m:r>
                                            </m:e>
                                            <m:sub>
                                              <m:r>
                                                <a:rPr lang="en-US" i="1">
                                                  <a:latin typeface="Cambria Math" panose="02040503050406030204" pitchFamily="18" charset="0"/>
                                                </a:rPr>
                                                <m:t>𝑝</m:t>
                                              </m:r>
                                            </m:sub>
                                          </m:sSub>
                                        </m:sub>
                                      </m:sSub>
                                    </m:e>
                                  </m:d>
                                </m:e>
                              </m:d>
                            </m:e>
                            <m:sup>
                              <m:r>
                                <a:rPr lang="en-US" i="0">
                                  <a:latin typeface="Cambria Math" panose="02040503050406030204" pitchFamily="18" charset="0"/>
                                </a:rPr>
                                <m:t>2</m:t>
                              </m:r>
                            </m:sup>
                          </m:sSup>
                        </m:e>
                      </m:nary>
                    </m:oMath>
                  </m:oMathPara>
                </a14:m>
                <a:endParaRPr lang="en-US" dirty="0"/>
              </a:p>
            </p:txBody>
          </p:sp>
        </mc:Choice>
        <mc:Fallback xmlns="">
          <p:sp>
            <p:nvSpPr>
              <p:cNvPr id="12" name="Rettangolo 8">
                <a:extLst>
                  <a:ext uri="{FF2B5EF4-FFF2-40B4-BE49-F238E27FC236}">
                    <a16:creationId xmlns:a16="http://schemas.microsoft.com/office/drawing/2014/main" id="{14063B48-1C3C-1C25-02D2-4D60B9CF9DEB}"/>
                  </a:ext>
                </a:extLst>
              </p:cNvPr>
              <p:cNvSpPr>
                <a:spLocks noRot="1" noChangeAspect="1" noMove="1" noResize="1" noEditPoints="1" noAdjustHandles="1" noChangeArrowheads="1" noChangeShapeType="1" noTextEdit="1"/>
              </p:cNvSpPr>
              <p:nvPr/>
            </p:nvSpPr>
            <p:spPr>
              <a:xfrm>
                <a:off x="825623" y="4912047"/>
                <a:ext cx="8424936" cy="954364"/>
              </a:xfrm>
              <a:prstGeom prst="rect">
                <a:avLst/>
              </a:prstGeom>
              <a:blipFill>
                <a:blip r:embed="rId6"/>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34148325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FC630B8-B05B-DFEF-584D-05D5E6F234A6}"/>
              </a:ext>
            </a:extLst>
          </p:cNvPr>
          <p:cNvSpPr>
            <a:spLocks noGrp="1"/>
          </p:cNvSpPr>
          <p:nvPr>
            <p:ph type="ftr" sz="quarter" idx="11"/>
          </p:nvPr>
        </p:nvSpPr>
        <p:spPr>
          <a:xfrm>
            <a:off x="825623" y="6555770"/>
            <a:ext cx="8178417" cy="329614"/>
          </a:xfrm>
        </p:spPr>
        <p:txBody>
          <a:bodyPr/>
          <a:lstStyle/>
          <a:p>
            <a:r>
              <a:rPr lang="en-GB" dirty="0">
                <a:solidFill>
                  <a:prstClr val="white"/>
                </a:solidFill>
              </a:rPr>
              <a:t>Riccardo Rossi | 7th International Conference on Frontier in Diagnostic Technologies | 22/10/2024</a:t>
            </a:r>
          </a:p>
        </p:txBody>
      </p:sp>
      <p:sp>
        <p:nvSpPr>
          <p:cNvPr id="5" name="Slide Number Placeholder 4">
            <a:extLst>
              <a:ext uri="{FF2B5EF4-FFF2-40B4-BE49-F238E27FC236}">
                <a16:creationId xmlns:a16="http://schemas.microsoft.com/office/drawing/2014/main" id="{DDCCBE6B-100B-C92B-517D-4B6336699C55}"/>
              </a:ext>
            </a:extLst>
          </p:cNvPr>
          <p:cNvSpPr>
            <a:spLocks noGrp="1"/>
          </p:cNvSpPr>
          <p:nvPr>
            <p:ph type="sldNum" sz="quarter" idx="12"/>
          </p:nvPr>
        </p:nvSpPr>
        <p:spPr/>
        <p:txBody>
          <a:bodyPr/>
          <a:lstStyle/>
          <a:p>
            <a:fld id="{6A6D9FA1-99C7-4910-8E32-B85D378B0060}" type="slidenum">
              <a:rPr lang="en-GB" smtClean="0">
                <a:solidFill>
                  <a:prstClr val="white"/>
                </a:solidFill>
              </a:rPr>
              <a:pPr/>
              <a:t>27</a:t>
            </a:fld>
            <a:endParaRPr lang="en-GB" dirty="0">
              <a:solidFill>
                <a:prstClr val="white"/>
              </a:solidFill>
            </a:endParaRPr>
          </a:p>
        </p:txBody>
      </p:sp>
      <p:sp>
        <p:nvSpPr>
          <p:cNvPr id="6" name="Title 5">
            <a:extLst>
              <a:ext uri="{FF2B5EF4-FFF2-40B4-BE49-F238E27FC236}">
                <a16:creationId xmlns:a16="http://schemas.microsoft.com/office/drawing/2014/main" id="{D4CA09AA-913B-3860-79E0-AF3F64B1EB6F}"/>
              </a:ext>
            </a:extLst>
          </p:cNvPr>
          <p:cNvSpPr>
            <a:spLocks noGrp="1"/>
          </p:cNvSpPr>
          <p:nvPr>
            <p:ph type="title"/>
          </p:nvPr>
        </p:nvSpPr>
        <p:spPr/>
        <p:txBody>
          <a:bodyPr/>
          <a:lstStyle/>
          <a:p>
            <a:r>
              <a:rPr lang="en-GB" dirty="0"/>
              <a:t>Data Integrated Reconstruction </a:t>
            </a:r>
          </a:p>
        </p:txBody>
      </p:sp>
      <p:sp>
        <p:nvSpPr>
          <p:cNvPr id="7" name="Title 1">
            <a:extLst>
              <a:ext uri="{FF2B5EF4-FFF2-40B4-BE49-F238E27FC236}">
                <a16:creationId xmlns:a16="http://schemas.microsoft.com/office/drawing/2014/main" id="{55D50E57-8B87-E55F-CF54-821701FCAA0F}"/>
              </a:ext>
            </a:extLst>
          </p:cNvPr>
          <p:cNvSpPr txBox="1">
            <a:spLocks/>
          </p:cNvSpPr>
          <p:nvPr/>
        </p:nvSpPr>
        <p:spPr>
          <a:xfrm>
            <a:off x="1135832" y="344915"/>
            <a:ext cx="9451776" cy="457200"/>
          </a:xfrm>
          <a:prstGeom prst="rect">
            <a:avLst/>
          </a:prstGeom>
        </p:spPr>
        <p:txBody>
          <a:bodyPr vert="horz" lIns="91440" tIns="45720" rIns="91440" bIns="45720" rtlCol="0" anchor="ctr">
            <a:noAutofit/>
          </a:bodyPr>
          <a:lstStyle>
            <a:lvl1pPr algn="l" defTabSz="685800" rtl="0" eaLnBrk="1" latinLnBrk="0" hangingPunct="1">
              <a:lnSpc>
                <a:spcPts val="2400"/>
              </a:lnSpc>
              <a:spcBef>
                <a:spcPct val="0"/>
              </a:spcBef>
              <a:buNone/>
              <a:defRPr sz="2800" b="1" kern="1200">
                <a:solidFill>
                  <a:schemeClr val="tx2"/>
                </a:solidFill>
                <a:latin typeface="+mn-lt"/>
                <a:ea typeface="+mj-ea"/>
                <a:cs typeface="Arial" panose="020B0604020202020204" pitchFamily="34" charset="0"/>
              </a:defRPr>
            </a:lvl1pPr>
          </a:lstStyle>
          <a:p>
            <a:endParaRPr lang="en-GB" dirty="0"/>
          </a:p>
        </p:txBody>
      </p:sp>
      <p:pic>
        <p:nvPicPr>
          <p:cNvPr id="9" name="Picture 8" descr="A diagram of a balloon&#10;&#10;Description automatically generated with medium confidence">
            <a:extLst>
              <a:ext uri="{FF2B5EF4-FFF2-40B4-BE49-F238E27FC236}">
                <a16:creationId xmlns:a16="http://schemas.microsoft.com/office/drawing/2014/main" id="{CB42E61B-607A-C24C-1D82-3F85B4D5C38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042" t="3221" r="7971" b="3221"/>
          <a:stretch/>
        </p:blipFill>
        <p:spPr>
          <a:xfrm>
            <a:off x="6004248" y="745548"/>
            <a:ext cx="5999584" cy="5657822"/>
          </a:xfrm>
          <a:prstGeom prst="rect">
            <a:avLst/>
          </a:prstGeom>
        </p:spPr>
      </p:pic>
      <p:sp>
        <p:nvSpPr>
          <p:cNvPr id="3" name="TextBox 2">
            <a:extLst>
              <a:ext uri="{FF2B5EF4-FFF2-40B4-BE49-F238E27FC236}">
                <a16:creationId xmlns:a16="http://schemas.microsoft.com/office/drawing/2014/main" id="{8CB71665-276E-31D0-49FD-1B100E79DD69}"/>
              </a:ext>
            </a:extLst>
          </p:cNvPr>
          <p:cNvSpPr txBox="1"/>
          <p:nvPr/>
        </p:nvSpPr>
        <p:spPr>
          <a:xfrm>
            <a:off x="168418" y="802719"/>
            <a:ext cx="4562202" cy="2031325"/>
          </a:xfrm>
          <a:prstGeom prst="rect">
            <a:avLst/>
          </a:prstGeom>
          <a:noFill/>
        </p:spPr>
        <p:txBody>
          <a:bodyPr wrap="square" rtlCol="0">
            <a:spAutoFit/>
          </a:bodyPr>
          <a:lstStyle/>
          <a:p>
            <a:pPr algn="just"/>
            <a:r>
              <a:rPr lang="en-GB" dirty="0"/>
              <a:t>A unique reconstructed profile that considers both HRTS and interferometric measurements (LIDAR is used for test)</a:t>
            </a:r>
          </a:p>
          <a:p>
            <a:pPr algn="just"/>
            <a:endParaRPr lang="en-GB" dirty="0"/>
          </a:p>
          <a:p>
            <a:pPr algn="just"/>
            <a:r>
              <a:rPr lang="en-GB" dirty="0"/>
              <a:t>Uncertainty prediction highlights regions where different diagnostics say different things: useful for fault diagnostic detection. </a:t>
            </a:r>
          </a:p>
        </p:txBody>
      </p:sp>
      <p:sp>
        <p:nvSpPr>
          <p:cNvPr id="2" name="TextBox 1">
            <a:extLst>
              <a:ext uri="{FF2B5EF4-FFF2-40B4-BE49-F238E27FC236}">
                <a16:creationId xmlns:a16="http://schemas.microsoft.com/office/drawing/2014/main" id="{B8025702-0AEE-820F-BCBA-E2FDCEFB45C4}"/>
              </a:ext>
            </a:extLst>
          </p:cNvPr>
          <p:cNvSpPr txBox="1"/>
          <p:nvPr/>
        </p:nvSpPr>
        <p:spPr>
          <a:xfrm>
            <a:off x="0" y="5946675"/>
            <a:ext cx="5430416" cy="523220"/>
          </a:xfrm>
          <a:prstGeom prst="rect">
            <a:avLst/>
          </a:prstGeom>
          <a:noFill/>
        </p:spPr>
        <p:txBody>
          <a:bodyPr wrap="square">
            <a:spAutoFit/>
          </a:bodyPr>
          <a:lstStyle/>
          <a:p>
            <a:r>
              <a:rPr lang="en-GB" sz="1400" i="1" dirty="0">
                <a:solidFill>
                  <a:srgbClr val="C00000"/>
                </a:solidFill>
              </a:rPr>
              <a:t>Rossi R. et al. “On the potential of physics-informed neural networks to solve inverse problems in tokamaks” Nuclear Fusion 63 126059 (2023)</a:t>
            </a:r>
          </a:p>
        </p:txBody>
      </p:sp>
    </p:spTree>
    <p:extLst>
      <p:ext uri="{BB962C8B-B14F-4D97-AF65-F5344CB8AC3E}">
        <p14:creationId xmlns:p14="http://schemas.microsoft.com/office/powerpoint/2010/main" val="39181967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EFE92-6FF0-7452-2DF1-436D40436CE2}"/>
              </a:ext>
            </a:extLst>
          </p:cNvPr>
          <p:cNvSpPr>
            <a:spLocks noGrp="1"/>
          </p:cNvSpPr>
          <p:nvPr>
            <p:ph type="title"/>
          </p:nvPr>
        </p:nvSpPr>
        <p:spPr/>
        <p:txBody>
          <a:bodyPr/>
          <a:lstStyle/>
          <a:p>
            <a:r>
              <a:rPr lang="en-GB" dirty="0"/>
              <a:t>Outline</a:t>
            </a:r>
          </a:p>
        </p:txBody>
      </p:sp>
      <p:sp>
        <p:nvSpPr>
          <p:cNvPr id="4" name="Footer Placeholder 3">
            <a:extLst>
              <a:ext uri="{FF2B5EF4-FFF2-40B4-BE49-F238E27FC236}">
                <a16:creationId xmlns:a16="http://schemas.microsoft.com/office/drawing/2014/main" id="{6FC630B8-B05B-DFEF-584D-05D5E6F234A6}"/>
              </a:ext>
            </a:extLst>
          </p:cNvPr>
          <p:cNvSpPr>
            <a:spLocks noGrp="1"/>
          </p:cNvSpPr>
          <p:nvPr>
            <p:ph type="ftr" sz="quarter" idx="11"/>
          </p:nvPr>
        </p:nvSpPr>
        <p:spPr>
          <a:xfrm>
            <a:off x="825623" y="6555770"/>
            <a:ext cx="8178417" cy="329614"/>
          </a:xfrm>
        </p:spPr>
        <p:txBody>
          <a:bodyPr/>
          <a:lstStyle/>
          <a:p>
            <a:r>
              <a:rPr lang="en-GB" dirty="0">
                <a:solidFill>
                  <a:prstClr val="white"/>
                </a:solidFill>
              </a:rPr>
              <a:t>Riccardo Rossi | 7th International Conference on Frontier in Diagnostic Technologies | 22/10/2024</a:t>
            </a:r>
          </a:p>
        </p:txBody>
      </p:sp>
      <p:sp>
        <p:nvSpPr>
          <p:cNvPr id="5" name="Slide Number Placeholder 4">
            <a:extLst>
              <a:ext uri="{FF2B5EF4-FFF2-40B4-BE49-F238E27FC236}">
                <a16:creationId xmlns:a16="http://schemas.microsoft.com/office/drawing/2014/main" id="{DDCCBE6B-100B-C92B-517D-4B6336699C55}"/>
              </a:ext>
            </a:extLst>
          </p:cNvPr>
          <p:cNvSpPr>
            <a:spLocks noGrp="1"/>
          </p:cNvSpPr>
          <p:nvPr>
            <p:ph type="sldNum" sz="quarter" idx="12"/>
          </p:nvPr>
        </p:nvSpPr>
        <p:spPr/>
        <p:txBody>
          <a:bodyPr/>
          <a:lstStyle/>
          <a:p>
            <a:fld id="{6A6D9FA1-99C7-4910-8E32-B85D378B0060}" type="slidenum">
              <a:rPr lang="en-GB" smtClean="0">
                <a:solidFill>
                  <a:prstClr val="white"/>
                </a:solidFill>
              </a:rPr>
              <a:pPr/>
              <a:t>28</a:t>
            </a:fld>
            <a:endParaRPr lang="en-GB" dirty="0">
              <a:solidFill>
                <a:prstClr val="white"/>
              </a:solidFill>
            </a:endParaRPr>
          </a:p>
        </p:txBody>
      </p:sp>
      <p:sp>
        <p:nvSpPr>
          <p:cNvPr id="32" name="TextBox 31">
            <a:extLst>
              <a:ext uri="{FF2B5EF4-FFF2-40B4-BE49-F238E27FC236}">
                <a16:creationId xmlns:a16="http://schemas.microsoft.com/office/drawing/2014/main" id="{4CAF52E9-3893-AF77-B923-F8643C57D352}"/>
              </a:ext>
            </a:extLst>
          </p:cNvPr>
          <p:cNvSpPr txBox="1"/>
          <p:nvPr/>
        </p:nvSpPr>
        <p:spPr>
          <a:xfrm>
            <a:off x="550506" y="1093037"/>
            <a:ext cx="7203233" cy="4524315"/>
          </a:xfrm>
          <a:prstGeom prst="rect">
            <a:avLst/>
          </a:prstGeom>
          <a:noFill/>
        </p:spPr>
        <p:txBody>
          <a:bodyPr wrap="square" rtlCol="0">
            <a:spAutoFit/>
          </a:bodyPr>
          <a:lstStyle/>
          <a:p>
            <a:pPr marL="342900" indent="-342900" algn="just">
              <a:buFont typeface="+mj-lt"/>
              <a:buAutoNum type="arabicPeriod"/>
            </a:pPr>
            <a:r>
              <a:rPr lang="en-GB" b="1" dirty="0">
                <a:solidFill>
                  <a:schemeClr val="tx2">
                    <a:lumMod val="40000"/>
                    <a:lumOff val="60000"/>
                  </a:schemeClr>
                </a:solidFill>
              </a:rPr>
              <a:t>Introduction to Deep Neural Networks</a:t>
            </a:r>
          </a:p>
          <a:p>
            <a:pPr marL="342900" indent="-342900" algn="just">
              <a:buFont typeface="+mj-lt"/>
              <a:buAutoNum type="arabicPeriod"/>
            </a:pPr>
            <a:endParaRPr lang="en-GB" b="1" dirty="0">
              <a:solidFill>
                <a:schemeClr val="tx2">
                  <a:lumMod val="40000"/>
                  <a:lumOff val="60000"/>
                </a:schemeClr>
              </a:solidFill>
            </a:endParaRPr>
          </a:p>
          <a:p>
            <a:pPr marL="342900" indent="-342900" algn="just">
              <a:buFont typeface="+mj-lt"/>
              <a:buAutoNum type="arabicPeriod"/>
            </a:pPr>
            <a:r>
              <a:rPr lang="en-GB" b="1" dirty="0">
                <a:solidFill>
                  <a:schemeClr val="tx2">
                    <a:lumMod val="40000"/>
                    <a:lumOff val="60000"/>
                  </a:schemeClr>
                </a:solidFill>
              </a:rPr>
              <a:t>(Purely) Data-Driven vs Physics Informed Deep Learning</a:t>
            </a:r>
          </a:p>
          <a:p>
            <a:pPr marL="342900" indent="-342900" algn="just">
              <a:buFont typeface="+mj-lt"/>
              <a:buAutoNum type="arabicPeriod"/>
            </a:pPr>
            <a:endParaRPr lang="en-GB" b="1" dirty="0">
              <a:solidFill>
                <a:schemeClr val="tx2">
                  <a:lumMod val="40000"/>
                  <a:lumOff val="60000"/>
                </a:schemeClr>
              </a:solidFill>
            </a:endParaRPr>
          </a:p>
          <a:p>
            <a:pPr marL="800100" lvl="1" indent="-342900" algn="just">
              <a:buFont typeface="Arial" panose="020B0604020202020204" pitchFamily="34" charset="0"/>
              <a:buChar char="•"/>
            </a:pPr>
            <a:r>
              <a:rPr lang="en-GB" b="1" dirty="0">
                <a:solidFill>
                  <a:schemeClr val="tx2">
                    <a:lumMod val="40000"/>
                    <a:lumOff val="60000"/>
                  </a:schemeClr>
                </a:solidFill>
              </a:rPr>
              <a:t>Example Introduction</a:t>
            </a:r>
          </a:p>
          <a:p>
            <a:pPr marL="800100" lvl="1" indent="-342900" algn="just">
              <a:buFont typeface="Arial" panose="020B0604020202020204" pitchFamily="34" charset="0"/>
              <a:buChar char="•"/>
            </a:pPr>
            <a:r>
              <a:rPr lang="en-GB" b="1" dirty="0">
                <a:solidFill>
                  <a:schemeClr val="tx2">
                    <a:lumMod val="40000"/>
                    <a:lumOff val="60000"/>
                  </a:schemeClr>
                </a:solidFill>
              </a:rPr>
              <a:t>Supervised Deep Learning</a:t>
            </a:r>
          </a:p>
          <a:p>
            <a:pPr marL="800100" lvl="1" indent="-342900" algn="just">
              <a:buFont typeface="Arial" panose="020B0604020202020204" pitchFamily="34" charset="0"/>
              <a:buChar char="•"/>
            </a:pPr>
            <a:r>
              <a:rPr lang="en-GB" b="1" dirty="0">
                <a:solidFill>
                  <a:schemeClr val="tx2">
                    <a:lumMod val="40000"/>
                    <a:lumOff val="60000"/>
                  </a:schemeClr>
                </a:solidFill>
              </a:rPr>
              <a:t>Physics Informed Deep Learning</a:t>
            </a:r>
          </a:p>
          <a:p>
            <a:pPr marL="800100" lvl="1" indent="-342900" algn="just">
              <a:buFont typeface="Arial" panose="020B0604020202020204" pitchFamily="34" charset="0"/>
              <a:buChar char="•"/>
            </a:pPr>
            <a:r>
              <a:rPr lang="en-GB" b="1" dirty="0">
                <a:solidFill>
                  <a:schemeClr val="tx2">
                    <a:lumMod val="40000"/>
                    <a:lumOff val="60000"/>
                  </a:schemeClr>
                </a:solidFill>
              </a:rPr>
              <a:t>Results Comparison</a:t>
            </a:r>
          </a:p>
          <a:p>
            <a:pPr lvl="1" algn="just"/>
            <a:endParaRPr lang="en-GB" b="1" dirty="0"/>
          </a:p>
          <a:p>
            <a:pPr marL="342900" indent="-342900" algn="just">
              <a:buFont typeface="+mj-lt"/>
              <a:buAutoNum type="arabicPeriod"/>
            </a:pPr>
            <a:r>
              <a:rPr lang="en-GB" b="1" dirty="0"/>
              <a:t>PINNs for Diagnostics: Application to Nuclear Fusion</a:t>
            </a:r>
          </a:p>
          <a:p>
            <a:pPr marL="800100" lvl="1" indent="-342900" algn="just">
              <a:buFont typeface="Arial" panose="020B0604020202020204" pitchFamily="34" charset="0"/>
              <a:buChar char="•"/>
            </a:pPr>
            <a:endParaRPr lang="en-GB" b="1" dirty="0"/>
          </a:p>
          <a:p>
            <a:pPr marL="800100" lvl="1" indent="-342900" algn="just">
              <a:buFont typeface="Arial" panose="020B0604020202020204" pitchFamily="34" charset="0"/>
              <a:buChar char="•"/>
            </a:pPr>
            <a:r>
              <a:rPr lang="en-GB" b="1" dirty="0">
                <a:solidFill>
                  <a:schemeClr val="tx2">
                    <a:lumMod val="40000"/>
                    <a:lumOff val="60000"/>
                  </a:schemeClr>
                </a:solidFill>
              </a:rPr>
              <a:t>Equilibrium Reconstruction</a:t>
            </a:r>
          </a:p>
          <a:p>
            <a:pPr marL="800100" lvl="1" indent="-342900" algn="just">
              <a:buFont typeface="Arial" panose="020B0604020202020204" pitchFamily="34" charset="0"/>
              <a:buChar char="•"/>
            </a:pPr>
            <a:r>
              <a:rPr lang="en-GB" b="1" dirty="0">
                <a:solidFill>
                  <a:schemeClr val="tx2">
                    <a:lumMod val="40000"/>
                    <a:lumOff val="60000"/>
                  </a:schemeClr>
                </a:solidFill>
              </a:rPr>
              <a:t>Data-Integrated Reconstruction</a:t>
            </a:r>
          </a:p>
          <a:p>
            <a:pPr marL="800100" lvl="1" indent="-342900" algn="just">
              <a:buFont typeface="Arial" panose="020B0604020202020204" pitchFamily="34" charset="0"/>
              <a:buChar char="•"/>
            </a:pPr>
            <a:r>
              <a:rPr lang="en-GB" b="1" dirty="0"/>
              <a:t>Time-Resolved Tomography</a:t>
            </a:r>
            <a:endParaRPr lang="en-GB" b="1" dirty="0">
              <a:solidFill>
                <a:schemeClr val="tx2">
                  <a:lumMod val="40000"/>
                  <a:lumOff val="60000"/>
                </a:schemeClr>
              </a:solidFill>
            </a:endParaRPr>
          </a:p>
          <a:p>
            <a:pPr marL="342900" indent="-342900" algn="just">
              <a:buFont typeface="+mj-lt"/>
              <a:buAutoNum type="arabicPeriod"/>
            </a:pPr>
            <a:endParaRPr lang="en-GB" b="1" dirty="0">
              <a:solidFill>
                <a:schemeClr val="tx2">
                  <a:lumMod val="40000"/>
                  <a:lumOff val="60000"/>
                </a:schemeClr>
              </a:solidFill>
            </a:endParaRPr>
          </a:p>
          <a:p>
            <a:pPr marL="342900" indent="-342900" algn="just">
              <a:buFont typeface="+mj-lt"/>
              <a:buAutoNum type="arabicPeriod"/>
            </a:pPr>
            <a:r>
              <a:rPr lang="en-GB" b="1" dirty="0">
                <a:solidFill>
                  <a:schemeClr val="tx2">
                    <a:lumMod val="40000"/>
                    <a:lumOff val="60000"/>
                  </a:schemeClr>
                </a:solidFill>
              </a:rPr>
              <a:t>Conclusions  </a:t>
            </a:r>
          </a:p>
        </p:txBody>
      </p:sp>
    </p:spTree>
    <p:extLst>
      <p:ext uri="{BB962C8B-B14F-4D97-AF65-F5344CB8AC3E}">
        <p14:creationId xmlns:p14="http://schemas.microsoft.com/office/powerpoint/2010/main" val="11924257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FC630B8-B05B-DFEF-584D-05D5E6F234A6}"/>
              </a:ext>
            </a:extLst>
          </p:cNvPr>
          <p:cNvSpPr>
            <a:spLocks noGrp="1"/>
          </p:cNvSpPr>
          <p:nvPr>
            <p:ph type="ftr" sz="quarter" idx="11"/>
          </p:nvPr>
        </p:nvSpPr>
        <p:spPr>
          <a:xfrm>
            <a:off x="825623" y="6555770"/>
            <a:ext cx="8178417" cy="329614"/>
          </a:xfrm>
        </p:spPr>
        <p:txBody>
          <a:bodyPr/>
          <a:lstStyle/>
          <a:p>
            <a:r>
              <a:rPr lang="en-GB" dirty="0">
                <a:solidFill>
                  <a:prstClr val="white"/>
                </a:solidFill>
              </a:rPr>
              <a:t>Riccardo Rossi | 7th International Conference on Frontier in Diagnostic Technologies | 22/10/2024</a:t>
            </a:r>
          </a:p>
        </p:txBody>
      </p:sp>
      <p:sp>
        <p:nvSpPr>
          <p:cNvPr id="5" name="Slide Number Placeholder 4">
            <a:extLst>
              <a:ext uri="{FF2B5EF4-FFF2-40B4-BE49-F238E27FC236}">
                <a16:creationId xmlns:a16="http://schemas.microsoft.com/office/drawing/2014/main" id="{DDCCBE6B-100B-C92B-517D-4B6336699C55}"/>
              </a:ext>
            </a:extLst>
          </p:cNvPr>
          <p:cNvSpPr>
            <a:spLocks noGrp="1"/>
          </p:cNvSpPr>
          <p:nvPr>
            <p:ph type="sldNum" sz="quarter" idx="12"/>
          </p:nvPr>
        </p:nvSpPr>
        <p:spPr/>
        <p:txBody>
          <a:bodyPr/>
          <a:lstStyle/>
          <a:p>
            <a:fld id="{6A6D9FA1-99C7-4910-8E32-B85D378B0060}" type="slidenum">
              <a:rPr lang="en-GB" smtClean="0">
                <a:solidFill>
                  <a:prstClr val="white"/>
                </a:solidFill>
              </a:rPr>
              <a:pPr/>
              <a:t>29</a:t>
            </a:fld>
            <a:endParaRPr lang="en-GB" dirty="0">
              <a:solidFill>
                <a:prstClr val="white"/>
              </a:solidFill>
            </a:endParaRPr>
          </a:p>
        </p:txBody>
      </p:sp>
      <p:sp>
        <p:nvSpPr>
          <p:cNvPr id="6" name="Title 5">
            <a:extLst>
              <a:ext uri="{FF2B5EF4-FFF2-40B4-BE49-F238E27FC236}">
                <a16:creationId xmlns:a16="http://schemas.microsoft.com/office/drawing/2014/main" id="{D4CA09AA-913B-3860-79E0-AF3F64B1EB6F}"/>
              </a:ext>
            </a:extLst>
          </p:cNvPr>
          <p:cNvSpPr>
            <a:spLocks noGrp="1"/>
          </p:cNvSpPr>
          <p:nvPr>
            <p:ph type="title"/>
          </p:nvPr>
        </p:nvSpPr>
        <p:spPr/>
        <p:txBody>
          <a:bodyPr/>
          <a:lstStyle/>
          <a:p>
            <a:r>
              <a:rPr lang="en-GB" dirty="0"/>
              <a:t>Time-Resolved Inverse Problem</a:t>
            </a:r>
          </a:p>
        </p:txBody>
      </p:sp>
      <p:sp>
        <p:nvSpPr>
          <p:cNvPr id="7" name="TextBox 6">
            <a:extLst>
              <a:ext uri="{FF2B5EF4-FFF2-40B4-BE49-F238E27FC236}">
                <a16:creationId xmlns:a16="http://schemas.microsoft.com/office/drawing/2014/main" id="{5A81F0B1-6032-6F9D-2D1F-AABA4A87CEE6}"/>
              </a:ext>
            </a:extLst>
          </p:cNvPr>
          <p:cNvSpPr txBox="1"/>
          <p:nvPr/>
        </p:nvSpPr>
        <p:spPr>
          <a:xfrm>
            <a:off x="257865" y="904240"/>
            <a:ext cx="5265857" cy="2308324"/>
          </a:xfrm>
          <a:prstGeom prst="rect">
            <a:avLst/>
          </a:prstGeom>
          <a:noFill/>
        </p:spPr>
        <p:txBody>
          <a:bodyPr wrap="square" rtlCol="0">
            <a:spAutoFit/>
          </a:bodyPr>
          <a:lstStyle/>
          <a:p>
            <a:pPr algn="just"/>
            <a:r>
              <a:rPr lang="en-GB" dirty="0"/>
              <a:t>New constrains, models, and diagnostics can be used for improve inverse problem like self-modelling of coefficients for regularisation equation. </a:t>
            </a:r>
          </a:p>
          <a:p>
            <a:pPr algn="just"/>
            <a:endParaRPr lang="en-GB" dirty="0"/>
          </a:p>
          <a:p>
            <a:pPr algn="just"/>
            <a:r>
              <a:rPr lang="en-GB" dirty="0"/>
              <a:t>We developed a </a:t>
            </a:r>
            <a:r>
              <a:rPr lang="en-GB" b="1" dirty="0"/>
              <a:t>time-constrained self-modelling PINN </a:t>
            </a:r>
            <a:r>
              <a:rPr lang="en-GB" dirty="0"/>
              <a:t>for emissivity reconstruction from bolometers. </a:t>
            </a:r>
          </a:p>
          <a:p>
            <a:pPr algn="just"/>
            <a:endParaRPr lang="en-GB" dirty="0"/>
          </a:p>
          <a:p>
            <a:pPr algn="just"/>
            <a:r>
              <a:rPr lang="en-GB" b="1" dirty="0"/>
              <a:t>See presentation by Ivan Wyss. </a:t>
            </a:r>
          </a:p>
        </p:txBody>
      </p:sp>
      <p:pic>
        <p:nvPicPr>
          <p:cNvPr id="10" name="Picture 9" descr="A diagram of a satellite&#10;&#10;Description automatically generated with medium confidence">
            <a:extLst>
              <a:ext uri="{FF2B5EF4-FFF2-40B4-BE49-F238E27FC236}">
                <a16:creationId xmlns:a16="http://schemas.microsoft.com/office/drawing/2014/main" id="{930BD3E4-A608-9A23-C7C0-B93FE450F0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6540" y="655495"/>
            <a:ext cx="4245428" cy="5547010"/>
          </a:xfrm>
          <a:prstGeom prst="rect">
            <a:avLst/>
          </a:prstGeom>
        </p:spPr>
      </p:pic>
      <p:grpSp>
        <p:nvGrpSpPr>
          <p:cNvPr id="3" name="Group 2">
            <a:extLst>
              <a:ext uri="{FF2B5EF4-FFF2-40B4-BE49-F238E27FC236}">
                <a16:creationId xmlns:a16="http://schemas.microsoft.com/office/drawing/2014/main" id="{77A68CE9-B0C4-38E7-E0F5-B30FDFF009AB}"/>
              </a:ext>
            </a:extLst>
          </p:cNvPr>
          <p:cNvGrpSpPr/>
          <p:nvPr/>
        </p:nvGrpSpPr>
        <p:grpSpPr>
          <a:xfrm>
            <a:off x="360040" y="3601617"/>
            <a:ext cx="4958477" cy="2614770"/>
            <a:chOff x="7020280" y="620398"/>
            <a:chExt cx="4958477" cy="2614770"/>
          </a:xfrm>
        </p:grpSpPr>
        <p:pic>
          <p:nvPicPr>
            <p:cNvPr id="8" name="Picture 7" descr="A diagram of an object with a rainbow colored line&#10;&#10;Description automatically generated with medium confidence">
              <a:extLst>
                <a:ext uri="{FF2B5EF4-FFF2-40B4-BE49-F238E27FC236}">
                  <a16:creationId xmlns:a16="http://schemas.microsoft.com/office/drawing/2014/main" id="{934C0B36-A09D-513C-8F34-9B53C04200BC}"/>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13058"/>
            <a:stretch/>
          </p:blipFill>
          <p:spPr>
            <a:xfrm>
              <a:off x="9997562" y="879813"/>
              <a:ext cx="1981195" cy="2355355"/>
            </a:xfrm>
            <a:prstGeom prst="rect">
              <a:avLst/>
            </a:prstGeom>
          </p:spPr>
        </p:pic>
        <p:grpSp>
          <p:nvGrpSpPr>
            <p:cNvPr id="11" name="Group 10">
              <a:extLst>
                <a:ext uri="{FF2B5EF4-FFF2-40B4-BE49-F238E27FC236}">
                  <a16:creationId xmlns:a16="http://schemas.microsoft.com/office/drawing/2014/main" id="{CDE06657-7B4A-AB90-5FC1-FA402693E71F}"/>
                </a:ext>
              </a:extLst>
            </p:cNvPr>
            <p:cNvGrpSpPr/>
            <p:nvPr/>
          </p:nvGrpSpPr>
          <p:grpSpPr>
            <a:xfrm>
              <a:off x="7020280" y="930973"/>
              <a:ext cx="2862768" cy="2026518"/>
              <a:chOff x="5385161" y="3134572"/>
              <a:chExt cx="2199346" cy="1457226"/>
            </a:xfrm>
          </p:grpSpPr>
          <p:pic>
            <p:nvPicPr>
              <p:cNvPr id="17" name="Picture 16" descr="A collage of images of a person's face&#10;&#10;Description automatically generated">
                <a:extLst>
                  <a:ext uri="{FF2B5EF4-FFF2-40B4-BE49-F238E27FC236}">
                    <a16:creationId xmlns:a16="http://schemas.microsoft.com/office/drawing/2014/main" id="{8DFDDC46-B936-F13C-8849-D7B2932060D5}"/>
                  </a:ext>
                </a:extLst>
              </p:cNvPr>
              <p:cNvPicPr>
                <a:picLocks noChangeAspect="1"/>
              </p:cNvPicPr>
              <p:nvPr/>
            </p:nvPicPr>
            <p:blipFill rotWithShape="1">
              <a:blip r:embed="rId4">
                <a:extLst>
                  <a:ext uri="{28A0092B-C50C-407E-A947-70E740481C1C}">
                    <a14:useLocalDpi xmlns:a14="http://schemas.microsoft.com/office/drawing/2010/main" val="0"/>
                  </a:ext>
                </a:extLst>
              </a:blip>
              <a:srcRect l="40464" t="24914" r="36840" b="27951"/>
              <a:stretch/>
            </p:blipFill>
            <p:spPr>
              <a:xfrm>
                <a:off x="5385161" y="3297456"/>
                <a:ext cx="1048744" cy="1294342"/>
              </a:xfrm>
              <a:prstGeom prst="rect">
                <a:avLst/>
              </a:prstGeom>
            </p:spPr>
          </p:pic>
          <p:pic>
            <p:nvPicPr>
              <p:cNvPr id="18" name="Picture 17" descr="A collage of images of a person's face&#10;&#10;Description automatically generated">
                <a:extLst>
                  <a:ext uri="{FF2B5EF4-FFF2-40B4-BE49-F238E27FC236}">
                    <a16:creationId xmlns:a16="http://schemas.microsoft.com/office/drawing/2014/main" id="{ED104040-7CB3-326D-381A-7C4FA5600C04}"/>
                  </a:ext>
                </a:extLst>
              </p:cNvPr>
              <p:cNvPicPr>
                <a:picLocks noChangeAspect="1"/>
              </p:cNvPicPr>
              <p:nvPr/>
            </p:nvPicPr>
            <p:blipFill rotWithShape="1">
              <a:blip r:embed="rId4">
                <a:extLst>
                  <a:ext uri="{28A0092B-C50C-407E-A947-70E740481C1C}">
                    <a14:useLocalDpi xmlns:a14="http://schemas.microsoft.com/office/drawing/2010/main" val="0"/>
                  </a:ext>
                </a:extLst>
              </a:blip>
              <a:srcRect l="68481" t="24857" r="8823" b="28008"/>
              <a:stretch/>
            </p:blipFill>
            <p:spPr>
              <a:xfrm>
                <a:off x="6535758" y="3297456"/>
                <a:ext cx="1048749" cy="1294342"/>
              </a:xfrm>
              <a:prstGeom prst="rect">
                <a:avLst/>
              </a:prstGeom>
            </p:spPr>
          </p:pic>
          <p:sp>
            <p:nvSpPr>
              <p:cNvPr id="19" name="TextBox 18">
                <a:extLst>
                  <a:ext uri="{FF2B5EF4-FFF2-40B4-BE49-F238E27FC236}">
                    <a16:creationId xmlns:a16="http://schemas.microsoft.com/office/drawing/2014/main" id="{B7F519D3-3340-B71B-51DE-B75CCD41C979}"/>
                  </a:ext>
                </a:extLst>
              </p:cNvPr>
              <p:cNvSpPr txBox="1"/>
              <p:nvPr/>
            </p:nvSpPr>
            <p:spPr>
              <a:xfrm>
                <a:off x="5491012" y="3134572"/>
                <a:ext cx="852459" cy="177052"/>
              </a:xfrm>
              <a:prstGeom prst="rect">
                <a:avLst/>
              </a:prstGeom>
              <a:noFill/>
            </p:spPr>
            <p:txBody>
              <a:bodyPr wrap="none" rtlCol="0">
                <a:spAutoFit/>
              </a:bodyPr>
              <a:lstStyle/>
              <a:p>
                <a:r>
                  <a:rPr lang="it-IT" sz="1000" b="1" dirty="0">
                    <a:latin typeface="Times New Roman" panose="02020603050405020304" pitchFamily="18" charset="0"/>
                    <a:cs typeface="Times New Roman" panose="02020603050405020304" pitchFamily="18" charset="0"/>
                  </a:rPr>
                  <a:t>VIS t = 10.2448 s</a:t>
                </a:r>
                <a:endParaRPr lang="en-GB" sz="1000" b="1" baseline="30000"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C6120D20-E80D-F013-88A8-A9C3C87B4F98}"/>
                  </a:ext>
                </a:extLst>
              </p:cNvPr>
              <p:cNvSpPr txBox="1"/>
              <p:nvPr/>
            </p:nvSpPr>
            <p:spPr>
              <a:xfrm>
                <a:off x="6626965" y="3134572"/>
                <a:ext cx="852459" cy="177052"/>
              </a:xfrm>
              <a:prstGeom prst="rect">
                <a:avLst/>
              </a:prstGeom>
              <a:noFill/>
            </p:spPr>
            <p:txBody>
              <a:bodyPr wrap="none" rtlCol="0">
                <a:spAutoFit/>
              </a:bodyPr>
              <a:lstStyle/>
              <a:p>
                <a:r>
                  <a:rPr lang="it-IT" sz="1000" b="1" dirty="0">
                    <a:latin typeface="Times New Roman" panose="02020603050405020304" pitchFamily="18" charset="0"/>
                    <a:cs typeface="Times New Roman" panose="02020603050405020304" pitchFamily="18" charset="0"/>
                  </a:rPr>
                  <a:t>VIS t = 10.2848 s</a:t>
                </a:r>
                <a:endParaRPr lang="en-GB" sz="1000" b="1" baseline="30000" dirty="0">
                  <a:latin typeface="Times New Roman" panose="02020603050405020304" pitchFamily="18" charset="0"/>
                  <a:cs typeface="Times New Roman" panose="02020603050405020304" pitchFamily="18" charset="0"/>
                </a:endParaRPr>
              </a:p>
            </p:txBody>
          </p:sp>
        </p:grpSp>
        <p:sp>
          <p:nvSpPr>
            <p:cNvPr id="15" name="TextBox 14">
              <a:extLst>
                <a:ext uri="{FF2B5EF4-FFF2-40B4-BE49-F238E27FC236}">
                  <a16:creationId xmlns:a16="http://schemas.microsoft.com/office/drawing/2014/main" id="{4A5C639F-55FC-A3D2-EFFA-5C69E95F5127}"/>
                </a:ext>
              </a:extLst>
            </p:cNvPr>
            <p:cNvSpPr txBox="1"/>
            <p:nvPr/>
          </p:nvSpPr>
          <p:spPr>
            <a:xfrm>
              <a:off x="7020280" y="620398"/>
              <a:ext cx="4078680" cy="369332"/>
            </a:xfrm>
            <a:prstGeom prst="rect">
              <a:avLst/>
            </a:prstGeom>
            <a:noFill/>
          </p:spPr>
          <p:txBody>
            <a:bodyPr wrap="square">
              <a:spAutoFit/>
            </a:bodyPr>
            <a:lstStyle/>
            <a:p>
              <a:pPr algn="just"/>
              <a:r>
                <a:rPr lang="en-GB" b="1" dirty="0"/>
                <a:t>Comparison with visible camera</a:t>
              </a:r>
            </a:p>
          </p:txBody>
        </p:sp>
      </p:grpSp>
    </p:spTree>
    <p:extLst>
      <p:ext uri="{BB962C8B-B14F-4D97-AF65-F5344CB8AC3E}">
        <p14:creationId xmlns:p14="http://schemas.microsoft.com/office/powerpoint/2010/main" val="2967789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EFE92-6FF0-7452-2DF1-436D40436CE2}"/>
              </a:ext>
            </a:extLst>
          </p:cNvPr>
          <p:cNvSpPr>
            <a:spLocks noGrp="1"/>
          </p:cNvSpPr>
          <p:nvPr>
            <p:ph type="title"/>
          </p:nvPr>
        </p:nvSpPr>
        <p:spPr/>
        <p:txBody>
          <a:bodyPr/>
          <a:lstStyle/>
          <a:p>
            <a:r>
              <a:rPr lang="en-GB" dirty="0"/>
              <a:t>Outline</a:t>
            </a:r>
          </a:p>
        </p:txBody>
      </p:sp>
      <p:sp>
        <p:nvSpPr>
          <p:cNvPr id="4" name="Footer Placeholder 3">
            <a:extLst>
              <a:ext uri="{FF2B5EF4-FFF2-40B4-BE49-F238E27FC236}">
                <a16:creationId xmlns:a16="http://schemas.microsoft.com/office/drawing/2014/main" id="{6FC630B8-B05B-DFEF-584D-05D5E6F234A6}"/>
              </a:ext>
            </a:extLst>
          </p:cNvPr>
          <p:cNvSpPr>
            <a:spLocks noGrp="1"/>
          </p:cNvSpPr>
          <p:nvPr>
            <p:ph type="ftr" sz="quarter" idx="11"/>
          </p:nvPr>
        </p:nvSpPr>
        <p:spPr>
          <a:xfrm>
            <a:off x="825623" y="6555770"/>
            <a:ext cx="8178417" cy="329614"/>
          </a:xfrm>
        </p:spPr>
        <p:txBody>
          <a:bodyPr/>
          <a:lstStyle/>
          <a:p>
            <a:r>
              <a:rPr lang="en-GB" dirty="0">
                <a:solidFill>
                  <a:prstClr val="white"/>
                </a:solidFill>
              </a:rPr>
              <a:t>Riccardo Rossi | 7th International Conference on Frontier in Diagnostic Technologies | 22/10/2024</a:t>
            </a:r>
          </a:p>
        </p:txBody>
      </p:sp>
      <p:sp>
        <p:nvSpPr>
          <p:cNvPr id="5" name="Slide Number Placeholder 4">
            <a:extLst>
              <a:ext uri="{FF2B5EF4-FFF2-40B4-BE49-F238E27FC236}">
                <a16:creationId xmlns:a16="http://schemas.microsoft.com/office/drawing/2014/main" id="{DDCCBE6B-100B-C92B-517D-4B6336699C55}"/>
              </a:ext>
            </a:extLst>
          </p:cNvPr>
          <p:cNvSpPr>
            <a:spLocks noGrp="1"/>
          </p:cNvSpPr>
          <p:nvPr>
            <p:ph type="sldNum" sz="quarter" idx="12"/>
          </p:nvPr>
        </p:nvSpPr>
        <p:spPr/>
        <p:txBody>
          <a:bodyPr/>
          <a:lstStyle/>
          <a:p>
            <a:fld id="{6A6D9FA1-99C7-4910-8E32-B85D378B0060}" type="slidenum">
              <a:rPr lang="en-GB" smtClean="0">
                <a:solidFill>
                  <a:prstClr val="white"/>
                </a:solidFill>
              </a:rPr>
              <a:pPr/>
              <a:t>3</a:t>
            </a:fld>
            <a:endParaRPr lang="en-GB" dirty="0">
              <a:solidFill>
                <a:prstClr val="white"/>
              </a:solidFill>
            </a:endParaRPr>
          </a:p>
        </p:txBody>
      </p:sp>
      <p:sp>
        <p:nvSpPr>
          <p:cNvPr id="32" name="TextBox 31">
            <a:extLst>
              <a:ext uri="{FF2B5EF4-FFF2-40B4-BE49-F238E27FC236}">
                <a16:creationId xmlns:a16="http://schemas.microsoft.com/office/drawing/2014/main" id="{4CAF52E9-3893-AF77-B923-F8643C57D352}"/>
              </a:ext>
            </a:extLst>
          </p:cNvPr>
          <p:cNvSpPr txBox="1"/>
          <p:nvPr/>
        </p:nvSpPr>
        <p:spPr>
          <a:xfrm>
            <a:off x="550506" y="1093037"/>
            <a:ext cx="7203233" cy="4524315"/>
          </a:xfrm>
          <a:prstGeom prst="rect">
            <a:avLst/>
          </a:prstGeom>
          <a:noFill/>
        </p:spPr>
        <p:txBody>
          <a:bodyPr wrap="square" rtlCol="0">
            <a:spAutoFit/>
          </a:bodyPr>
          <a:lstStyle/>
          <a:p>
            <a:pPr marL="342900" indent="-342900" algn="just">
              <a:buFont typeface="+mj-lt"/>
              <a:buAutoNum type="arabicPeriod"/>
            </a:pPr>
            <a:r>
              <a:rPr lang="en-GB" b="1" dirty="0"/>
              <a:t>Introduction to Deep Neural Networks</a:t>
            </a:r>
          </a:p>
          <a:p>
            <a:pPr marL="342900" indent="-342900" algn="just">
              <a:buFont typeface="+mj-lt"/>
              <a:buAutoNum type="arabicPeriod"/>
            </a:pPr>
            <a:endParaRPr lang="en-GB" b="1" dirty="0"/>
          </a:p>
          <a:p>
            <a:pPr marL="342900" indent="-342900" algn="just">
              <a:buFont typeface="+mj-lt"/>
              <a:buAutoNum type="arabicPeriod"/>
            </a:pPr>
            <a:r>
              <a:rPr lang="en-GB" b="1" dirty="0"/>
              <a:t>(Purely) Data-Driven vs Physics Informed Deep Learning</a:t>
            </a:r>
          </a:p>
          <a:p>
            <a:pPr marL="342900" indent="-342900" algn="just">
              <a:buFont typeface="+mj-lt"/>
              <a:buAutoNum type="arabicPeriod"/>
            </a:pPr>
            <a:endParaRPr lang="en-GB" b="1" dirty="0"/>
          </a:p>
          <a:p>
            <a:pPr marL="800100" lvl="1" indent="-342900" algn="just">
              <a:buFont typeface="Arial" panose="020B0604020202020204" pitchFamily="34" charset="0"/>
              <a:buChar char="•"/>
            </a:pPr>
            <a:r>
              <a:rPr lang="en-GB" b="1" dirty="0"/>
              <a:t>Example Introduction</a:t>
            </a:r>
          </a:p>
          <a:p>
            <a:pPr marL="800100" lvl="1" indent="-342900" algn="just">
              <a:buFont typeface="Arial" panose="020B0604020202020204" pitchFamily="34" charset="0"/>
              <a:buChar char="•"/>
            </a:pPr>
            <a:r>
              <a:rPr lang="en-GB" b="1" dirty="0"/>
              <a:t>Supervised Deep Learning</a:t>
            </a:r>
          </a:p>
          <a:p>
            <a:pPr marL="800100" lvl="1" indent="-342900" algn="just">
              <a:buFont typeface="Arial" panose="020B0604020202020204" pitchFamily="34" charset="0"/>
              <a:buChar char="•"/>
            </a:pPr>
            <a:r>
              <a:rPr lang="en-GB" b="1" dirty="0"/>
              <a:t>Physics Informed Deep Learning</a:t>
            </a:r>
          </a:p>
          <a:p>
            <a:pPr marL="800100" lvl="1" indent="-342900" algn="just">
              <a:buFont typeface="Arial" panose="020B0604020202020204" pitchFamily="34" charset="0"/>
              <a:buChar char="•"/>
            </a:pPr>
            <a:r>
              <a:rPr lang="en-GB" b="1" dirty="0"/>
              <a:t>Results Comparison</a:t>
            </a:r>
          </a:p>
          <a:p>
            <a:pPr lvl="1" algn="just"/>
            <a:endParaRPr lang="en-GB" b="1" dirty="0"/>
          </a:p>
          <a:p>
            <a:pPr marL="342900" indent="-342900" algn="just">
              <a:buFont typeface="+mj-lt"/>
              <a:buAutoNum type="arabicPeriod"/>
            </a:pPr>
            <a:r>
              <a:rPr lang="en-GB" b="1" dirty="0"/>
              <a:t>PINNs for Diagnostics: Application to Nuclear Fusion</a:t>
            </a:r>
          </a:p>
          <a:p>
            <a:pPr marL="800100" lvl="1" indent="-342900" algn="just">
              <a:buFont typeface="Arial" panose="020B0604020202020204" pitchFamily="34" charset="0"/>
              <a:buChar char="•"/>
            </a:pPr>
            <a:endParaRPr lang="en-GB" b="1" dirty="0"/>
          </a:p>
          <a:p>
            <a:pPr marL="800100" lvl="1" indent="-342900" algn="just">
              <a:buFont typeface="Arial" panose="020B0604020202020204" pitchFamily="34" charset="0"/>
              <a:buChar char="•"/>
            </a:pPr>
            <a:r>
              <a:rPr lang="en-GB" b="1" dirty="0"/>
              <a:t>Equilibrium Reconstruction</a:t>
            </a:r>
          </a:p>
          <a:p>
            <a:pPr marL="800100" lvl="1" indent="-342900" algn="just">
              <a:buFont typeface="Arial" panose="020B0604020202020204" pitchFamily="34" charset="0"/>
              <a:buChar char="•"/>
            </a:pPr>
            <a:r>
              <a:rPr lang="en-GB" b="1" dirty="0"/>
              <a:t>Data-Integrated Reconstruction</a:t>
            </a:r>
          </a:p>
          <a:p>
            <a:pPr marL="800100" lvl="1" indent="-342900" algn="just">
              <a:buFont typeface="Arial" panose="020B0604020202020204" pitchFamily="34" charset="0"/>
              <a:buChar char="•"/>
            </a:pPr>
            <a:r>
              <a:rPr lang="en-GB" b="1" dirty="0"/>
              <a:t>Time-Resolved Tomography</a:t>
            </a:r>
          </a:p>
          <a:p>
            <a:pPr marL="342900" indent="-342900" algn="just">
              <a:buFont typeface="+mj-lt"/>
              <a:buAutoNum type="arabicPeriod"/>
            </a:pPr>
            <a:endParaRPr lang="en-GB" b="1" dirty="0"/>
          </a:p>
          <a:p>
            <a:pPr marL="342900" indent="-342900" algn="just">
              <a:buFont typeface="+mj-lt"/>
              <a:buAutoNum type="arabicPeriod"/>
            </a:pPr>
            <a:r>
              <a:rPr lang="en-GB" b="1" dirty="0"/>
              <a:t>Conclusions  </a:t>
            </a:r>
          </a:p>
        </p:txBody>
      </p:sp>
    </p:spTree>
    <p:extLst>
      <p:ext uri="{BB962C8B-B14F-4D97-AF65-F5344CB8AC3E}">
        <p14:creationId xmlns:p14="http://schemas.microsoft.com/office/powerpoint/2010/main" val="18880551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EFE92-6FF0-7452-2DF1-436D40436CE2}"/>
              </a:ext>
            </a:extLst>
          </p:cNvPr>
          <p:cNvSpPr>
            <a:spLocks noGrp="1"/>
          </p:cNvSpPr>
          <p:nvPr>
            <p:ph type="title"/>
          </p:nvPr>
        </p:nvSpPr>
        <p:spPr/>
        <p:txBody>
          <a:bodyPr/>
          <a:lstStyle/>
          <a:p>
            <a:r>
              <a:rPr lang="en-GB" dirty="0"/>
              <a:t>Outline</a:t>
            </a:r>
          </a:p>
        </p:txBody>
      </p:sp>
      <p:sp>
        <p:nvSpPr>
          <p:cNvPr id="4" name="Footer Placeholder 3">
            <a:extLst>
              <a:ext uri="{FF2B5EF4-FFF2-40B4-BE49-F238E27FC236}">
                <a16:creationId xmlns:a16="http://schemas.microsoft.com/office/drawing/2014/main" id="{6FC630B8-B05B-DFEF-584D-05D5E6F234A6}"/>
              </a:ext>
            </a:extLst>
          </p:cNvPr>
          <p:cNvSpPr>
            <a:spLocks noGrp="1"/>
          </p:cNvSpPr>
          <p:nvPr>
            <p:ph type="ftr" sz="quarter" idx="11"/>
          </p:nvPr>
        </p:nvSpPr>
        <p:spPr>
          <a:xfrm>
            <a:off x="825623" y="6555770"/>
            <a:ext cx="8178417" cy="329614"/>
          </a:xfrm>
        </p:spPr>
        <p:txBody>
          <a:bodyPr/>
          <a:lstStyle/>
          <a:p>
            <a:r>
              <a:rPr lang="en-GB" dirty="0">
                <a:solidFill>
                  <a:prstClr val="white"/>
                </a:solidFill>
              </a:rPr>
              <a:t>Riccardo Rossi | 7th International Conference on Frontier in Diagnostic Technologies | 22/10/2024</a:t>
            </a:r>
          </a:p>
        </p:txBody>
      </p:sp>
      <p:sp>
        <p:nvSpPr>
          <p:cNvPr id="5" name="Slide Number Placeholder 4">
            <a:extLst>
              <a:ext uri="{FF2B5EF4-FFF2-40B4-BE49-F238E27FC236}">
                <a16:creationId xmlns:a16="http://schemas.microsoft.com/office/drawing/2014/main" id="{DDCCBE6B-100B-C92B-517D-4B6336699C55}"/>
              </a:ext>
            </a:extLst>
          </p:cNvPr>
          <p:cNvSpPr>
            <a:spLocks noGrp="1"/>
          </p:cNvSpPr>
          <p:nvPr>
            <p:ph type="sldNum" sz="quarter" idx="12"/>
          </p:nvPr>
        </p:nvSpPr>
        <p:spPr/>
        <p:txBody>
          <a:bodyPr/>
          <a:lstStyle/>
          <a:p>
            <a:fld id="{6A6D9FA1-99C7-4910-8E32-B85D378B0060}" type="slidenum">
              <a:rPr lang="en-GB" smtClean="0">
                <a:solidFill>
                  <a:prstClr val="white"/>
                </a:solidFill>
              </a:rPr>
              <a:pPr/>
              <a:t>30</a:t>
            </a:fld>
            <a:endParaRPr lang="en-GB" dirty="0">
              <a:solidFill>
                <a:prstClr val="white"/>
              </a:solidFill>
            </a:endParaRPr>
          </a:p>
        </p:txBody>
      </p:sp>
      <p:sp>
        <p:nvSpPr>
          <p:cNvPr id="32" name="TextBox 31">
            <a:extLst>
              <a:ext uri="{FF2B5EF4-FFF2-40B4-BE49-F238E27FC236}">
                <a16:creationId xmlns:a16="http://schemas.microsoft.com/office/drawing/2014/main" id="{4CAF52E9-3893-AF77-B923-F8643C57D352}"/>
              </a:ext>
            </a:extLst>
          </p:cNvPr>
          <p:cNvSpPr txBox="1"/>
          <p:nvPr/>
        </p:nvSpPr>
        <p:spPr>
          <a:xfrm>
            <a:off x="550506" y="1093037"/>
            <a:ext cx="7203233" cy="4524315"/>
          </a:xfrm>
          <a:prstGeom prst="rect">
            <a:avLst/>
          </a:prstGeom>
          <a:noFill/>
        </p:spPr>
        <p:txBody>
          <a:bodyPr wrap="square" rtlCol="0">
            <a:spAutoFit/>
          </a:bodyPr>
          <a:lstStyle/>
          <a:p>
            <a:pPr marL="342900" indent="-342900" algn="just">
              <a:buFont typeface="+mj-lt"/>
              <a:buAutoNum type="arabicPeriod"/>
            </a:pPr>
            <a:r>
              <a:rPr lang="en-GB" b="1" dirty="0">
                <a:solidFill>
                  <a:schemeClr val="tx2">
                    <a:lumMod val="40000"/>
                    <a:lumOff val="60000"/>
                  </a:schemeClr>
                </a:solidFill>
              </a:rPr>
              <a:t>Introduction to Deep Neural Networks</a:t>
            </a:r>
          </a:p>
          <a:p>
            <a:pPr marL="342900" indent="-342900" algn="just">
              <a:buFont typeface="+mj-lt"/>
              <a:buAutoNum type="arabicPeriod"/>
            </a:pPr>
            <a:endParaRPr lang="en-GB" b="1" dirty="0">
              <a:solidFill>
                <a:schemeClr val="tx2">
                  <a:lumMod val="40000"/>
                  <a:lumOff val="60000"/>
                </a:schemeClr>
              </a:solidFill>
            </a:endParaRPr>
          </a:p>
          <a:p>
            <a:pPr marL="342900" indent="-342900" algn="just">
              <a:buFont typeface="+mj-lt"/>
              <a:buAutoNum type="arabicPeriod"/>
            </a:pPr>
            <a:r>
              <a:rPr lang="en-GB" b="1" dirty="0">
                <a:solidFill>
                  <a:schemeClr val="tx2">
                    <a:lumMod val="40000"/>
                    <a:lumOff val="60000"/>
                  </a:schemeClr>
                </a:solidFill>
              </a:rPr>
              <a:t>(Purely) Data-Driven vs Physics Informed Deep Learning</a:t>
            </a:r>
          </a:p>
          <a:p>
            <a:pPr marL="342900" indent="-342900" algn="just">
              <a:buFont typeface="+mj-lt"/>
              <a:buAutoNum type="arabicPeriod"/>
            </a:pPr>
            <a:endParaRPr lang="en-GB" b="1" dirty="0">
              <a:solidFill>
                <a:schemeClr val="tx2">
                  <a:lumMod val="40000"/>
                  <a:lumOff val="60000"/>
                </a:schemeClr>
              </a:solidFill>
            </a:endParaRPr>
          </a:p>
          <a:p>
            <a:pPr marL="800100" lvl="1" indent="-342900" algn="just">
              <a:buFont typeface="Arial" panose="020B0604020202020204" pitchFamily="34" charset="0"/>
              <a:buChar char="•"/>
            </a:pPr>
            <a:r>
              <a:rPr lang="en-GB" b="1" dirty="0">
                <a:solidFill>
                  <a:schemeClr val="tx2">
                    <a:lumMod val="40000"/>
                    <a:lumOff val="60000"/>
                  </a:schemeClr>
                </a:solidFill>
              </a:rPr>
              <a:t>Example Introduction</a:t>
            </a:r>
          </a:p>
          <a:p>
            <a:pPr marL="800100" lvl="1" indent="-342900" algn="just">
              <a:buFont typeface="Arial" panose="020B0604020202020204" pitchFamily="34" charset="0"/>
              <a:buChar char="•"/>
            </a:pPr>
            <a:r>
              <a:rPr lang="en-GB" b="1" dirty="0">
                <a:solidFill>
                  <a:schemeClr val="tx2">
                    <a:lumMod val="40000"/>
                    <a:lumOff val="60000"/>
                  </a:schemeClr>
                </a:solidFill>
              </a:rPr>
              <a:t>Supervised Deep Learning</a:t>
            </a:r>
          </a:p>
          <a:p>
            <a:pPr marL="800100" lvl="1" indent="-342900" algn="just">
              <a:buFont typeface="Arial" panose="020B0604020202020204" pitchFamily="34" charset="0"/>
              <a:buChar char="•"/>
            </a:pPr>
            <a:r>
              <a:rPr lang="en-GB" b="1" dirty="0">
                <a:solidFill>
                  <a:schemeClr val="tx2">
                    <a:lumMod val="40000"/>
                    <a:lumOff val="60000"/>
                  </a:schemeClr>
                </a:solidFill>
              </a:rPr>
              <a:t>Physics Informed Deep Learning</a:t>
            </a:r>
          </a:p>
          <a:p>
            <a:pPr marL="800100" lvl="1" indent="-342900" algn="just">
              <a:buFont typeface="Arial" panose="020B0604020202020204" pitchFamily="34" charset="0"/>
              <a:buChar char="•"/>
            </a:pPr>
            <a:r>
              <a:rPr lang="en-GB" b="1" dirty="0">
                <a:solidFill>
                  <a:schemeClr val="tx2">
                    <a:lumMod val="40000"/>
                    <a:lumOff val="60000"/>
                  </a:schemeClr>
                </a:solidFill>
              </a:rPr>
              <a:t>Results Comparison</a:t>
            </a:r>
          </a:p>
          <a:p>
            <a:pPr lvl="1" algn="just"/>
            <a:endParaRPr lang="en-GB" b="1" dirty="0">
              <a:solidFill>
                <a:schemeClr val="tx2">
                  <a:lumMod val="40000"/>
                  <a:lumOff val="60000"/>
                </a:schemeClr>
              </a:solidFill>
            </a:endParaRPr>
          </a:p>
          <a:p>
            <a:pPr marL="342900" indent="-342900" algn="just">
              <a:buFont typeface="+mj-lt"/>
              <a:buAutoNum type="arabicPeriod"/>
            </a:pPr>
            <a:r>
              <a:rPr lang="en-GB" b="1" dirty="0">
                <a:solidFill>
                  <a:schemeClr val="tx2">
                    <a:lumMod val="40000"/>
                    <a:lumOff val="60000"/>
                  </a:schemeClr>
                </a:solidFill>
              </a:rPr>
              <a:t>PINNs for Diagnostics: Application to Nuclear Fusion</a:t>
            </a:r>
          </a:p>
          <a:p>
            <a:pPr marL="800100" lvl="1" indent="-342900" algn="just">
              <a:buFont typeface="Arial" panose="020B0604020202020204" pitchFamily="34" charset="0"/>
              <a:buChar char="•"/>
            </a:pPr>
            <a:endParaRPr lang="en-GB" b="1" dirty="0">
              <a:solidFill>
                <a:schemeClr val="tx2">
                  <a:lumMod val="40000"/>
                  <a:lumOff val="60000"/>
                </a:schemeClr>
              </a:solidFill>
            </a:endParaRPr>
          </a:p>
          <a:p>
            <a:pPr marL="800100" lvl="1" indent="-342900" algn="just">
              <a:buFont typeface="Arial" panose="020B0604020202020204" pitchFamily="34" charset="0"/>
              <a:buChar char="•"/>
            </a:pPr>
            <a:r>
              <a:rPr lang="en-GB" b="1" dirty="0">
                <a:solidFill>
                  <a:schemeClr val="tx2">
                    <a:lumMod val="40000"/>
                    <a:lumOff val="60000"/>
                  </a:schemeClr>
                </a:solidFill>
              </a:rPr>
              <a:t>Equilibrium Reconstruction</a:t>
            </a:r>
          </a:p>
          <a:p>
            <a:pPr marL="800100" lvl="1" indent="-342900" algn="just">
              <a:buFont typeface="Arial" panose="020B0604020202020204" pitchFamily="34" charset="0"/>
              <a:buChar char="•"/>
            </a:pPr>
            <a:r>
              <a:rPr lang="en-GB" b="1" dirty="0">
                <a:solidFill>
                  <a:schemeClr val="tx2">
                    <a:lumMod val="40000"/>
                    <a:lumOff val="60000"/>
                  </a:schemeClr>
                </a:solidFill>
              </a:rPr>
              <a:t>Data-Integrated Reconstruction</a:t>
            </a:r>
          </a:p>
          <a:p>
            <a:pPr marL="800100" lvl="1" indent="-342900" algn="just">
              <a:buFont typeface="Arial" panose="020B0604020202020204" pitchFamily="34" charset="0"/>
              <a:buChar char="•"/>
            </a:pPr>
            <a:r>
              <a:rPr lang="en-GB" b="1" dirty="0">
                <a:solidFill>
                  <a:schemeClr val="tx2">
                    <a:lumMod val="40000"/>
                    <a:lumOff val="60000"/>
                  </a:schemeClr>
                </a:solidFill>
              </a:rPr>
              <a:t>Time-Resolved Tomography</a:t>
            </a:r>
          </a:p>
          <a:p>
            <a:pPr marL="342900" indent="-342900" algn="just">
              <a:buFont typeface="+mj-lt"/>
              <a:buAutoNum type="arabicPeriod"/>
            </a:pPr>
            <a:endParaRPr lang="en-GB" b="1" dirty="0"/>
          </a:p>
          <a:p>
            <a:pPr marL="342900" indent="-342900" algn="just">
              <a:buFont typeface="+mj-lt"/>
              <a:buAutoNum type="arabicPeriod"/>
            </a:pPr>
            <a:r>
              <a:rPr lang="en-GB" b="1" dirty="0"/>
              <a:t>Conclusions  </a:t>
            </a:r>
          </a:p>
        </p:txBody>
      </p:sp>
    </p:spTree>
    <p:extLst>
      <p:ext uri="{BB962C8B-B14F-4D97-AF65-F5344CB8AC3E}">
        <p14:creationId xmlns:p14="http://schemas.microsoft.com/office/powerpoint/2010/main" val="1386641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FC630B8-B05B-DFEF-584D-05D5E6F234A6}"/>
              </a:ext>
            </a:extLst>
          </p:cNvPr>
          <p:cNvSpPr>
            <a:spLocks noGrp="1"/>
          </p:cNvSpPr>
          <p:nvPr>
            <p:ph type="ftr" sz="quarter" idx="11"/>
          </p:nvPr>
        </p:nvSpPr>
        <p:spPr>
          <a:xfrm>
            <a:off x="825623" y="6555770"/>
            <a:ext cx="8178417" cy="329614"/>
          </a:xfrm>
        </p:spPr>
        <p:txBody>
          <a:bodyPr/>
          <a:lstStyle/>
          <a:p>
            <a:r>
              <a:rPr lang="en-GB" dirty="0">
                <a:solidFill>
                  <a:prstClr val="white"/>
                </a:solidFill>
              </a:rPr>
              <a:t>Riccardo Rossi | 7th International Conference on Frontier in Diagnostic Technologies | 22/10/2024</a:t>
            </a:r>
          </a:p>
        </p:txBody>
      </p:sp>
      <p:sp>
        <p:nvSpPr>
          <p:cNvPr id="5" name="Slide Number Placeholder 4">
            <a:extLst>
              <a:ext uri="{FF2B5EF4-FFF2-40B4-BE49-F238E27FC236}">
                <a16:creationId xmlns:a16="http://schemas.microsoft.com/office/drawing/2014/main" id="{DDCCBE6B-100B-C92B-517D-4B6336699C55}"/>
              </a:ext>
            </a:extLst>
          </p:cNvPr>
          <p:cNvSpPr>
            <a:spLocks noGrp="1"/>
          </p:cNvSpPr>
          <p:nvPr>
            <p:ph type="sldNum" sz="quarter" idx="12"/>
          </p:nvPr>
        </p:nvSpPr>
        <p:spPr/>
        <p:txBody>
          <a:bodyPr/>
          <a:lstStyle/>
          <a:p>
            <a:fld id="{6A6D9FA1-99C7-4910-8E32-B85D378B0060}" type="slidenum">
              <a:rPr lang="en-GB" smtClean="0">
                <a:solidFill>
                  <a:prstClr val="white"/>
                </a:solidFill>
              </a:rPr>
              <a:pPr/>
              <a:t>31</a:t>
            </a:fld>
            <a:endParaRPr lang="en-GB" dirty="0">
              <a:solidFill>
                <a:prstClr val="white"/>
              </a:solidFill>
            </a:endParaRPr>
          </a:p>
        </p:txBody>
      </p:sp>
      <p:sp>
        <p:nvSpPr>
          <p:cNvPr id="6" name="Title 5">
            <a:extLst>
              <a:ext uri="{FF2B5EF4-FFF2-40B4-BE49-F238E27FC236}">
                <a16:creationId xmlns:a16="http://schemas.microsoft.com/office/drawing/2014/main" id="{D4CA09AA-913B-3860-79E0-AF3F64B1EB6F}"/>
              </a:ext>
            </a:extLst>
          </p:cNvPr>
          <p:cNvSpPr>
            <a:spLocks noGrp="1"/>
          </p:cNvSpPr>
          <p:nvPr>
            <p:ph type="title"/>
          </p:nvPr>
        </p:nvSpPr>
        <p:spPr/>
        <p:txBody>
          <a:bodyPr/>
          <a:lstStyle/>
          <a:p>
            <a:r>
              <a:rPr lang="en-GB" dirty="0"/>
              <a:t>Conclusions</a:t>
            </a:r>
          </a:p>
        </p:txBody>
      </p:sp>
      <p:sp>
        <p:nvSpPr>
          <p:cNvPr id="3" name="TextBox 2">
            <a:extLst>
              <a:ext uri="{FF2B5EF4-FFF2-40B4-BE49-F238E27FC236}">
                <a16:creationId xmlns:a16="http://schemas.microsoft.com/office/drawing/2014/main" id="{8CB71665-276E-31D0-49FD-1B100E79DD69}"/>
              </a:ext>
            </a:extLst>
          </p:cNvPr>
          <p:cNvSpPr txBox="1"/>
          <p:nvPr/>
        </p:nvSpPr>
        <p:spPr>
          <a:xfrm>
            <a:off x="135624" y="784018"/>
            <a:ext cx="8178417" cy="1754326"/>
          </a:xfrm>
          <a:prstGeom prst="rect">
            <a:avLst/>
          </a:prstGeom>
          <a:noFill/>
        </p:spPr>
        <p:txBody>
          <a:bodyPr wrap="square" rtlCol="0">
            <a:spAutoFit/>
          </a:bodyPr>
          <a:lstStyle/>
          <a:p>
            <a:pPr algn="just"/>
            <a:r>
              <a:rPr lang="en-GB" dirty="0"/>
              <a:t>Physics-Informed Deep Learning allows to </a:t>
            </a:r>
            <a:r>
              <a:rPr lang="en-GB" b="1" dirty="0"/>
              <a:t>combine physics-knowledge </a:t>
            </a:r>
            <a:r>
              <a:rPr lang="en-GB" dirty="0"/>
              <a:t>(even incomplete) </a:t>
            </a:r>
            <a:r>
              <a:rPr lang="en-GB" b="1" dirty="0"/>
              <a:t>with data </a:t>
            </a:r>
            <a:r>
              <a:rPr lang="en-GB" dirty="0"/>
              <a:t>(both ideal boundaries and noisy measurements). </a:t>
            </a:r>
          </a:p>
          <a:p>
            <a:pPr algn="just"/>
            <a:endParaRPr lang="en-GB" dirty="0"/>
          </a:p>
          <a:p>
            <a:pPr algn="just"/>
            <a:r>
              <a:rPr lang="en-GB" dirty="0"/>
              <a:t>Only some of the various advantages have been covered in this presentation (mostly related to diagnostic-based applications), but PINNs have a huge amount of features: </a:t>
            </a:r>
          </a:p>
          <a:p>
            <a:pPr algn="just"/>
            <a:endParaRPr lang="en-GB" dirty="0"/>
          </a:p>
        </p:txBody>
      </p:sp>
      <p:grpSp>
        <p:nvGrpSpPr>
          <p:cNvPr id="126" name="Group 125">
            <a:extLst>
              <a:ext uri="{FF2B5EF4-FFF2-40B4-BE49-F238E27FC236}">
                <a16:creationId xmlns:a16="http://schemas.microsoft.com/office/drawing/2014/main" id="{7805A0FD-B343-BE2E-C63E-49BA0C2BFD8A}"/>
              </a:ext>
            </a:extLst>
          </p:cNvPr>
          <p:cNvGrpSpPr/>
          <p:nvPr/>
        </p:nvGrpSpPr>
        <p:grpSpPr>
          <a:xfrm>
            <a:off x="9193764" y="1292607"/>
            <a:ext cx="2340000" cy="4780785"/>
            <a:chOff x="9004040" y="967015"/>
            <a:chExt cx="2340000" cy="4780785"/>
          </a:xfrm>
        </p:grpSpPr>
        <p:sp>
          <p:nvSpPr>
            <p:cNvPr id="2" name="Rectangle 1">
              <a:extLst>
                <a:ext uri="{FF2B5EF4-FFF2-40B4-BE49-F238E27FC236}">
                  <a16:creationId xmlns:a16="http://schemas.microsoft.com/office/drawing/2014/main" id="{6A3B1B3C-7EF6-7833-047F-C7F2F6D63B64}"/>
                </a:ext>
              </a:extLst>
            </p:cNvPr>
            <p:cNvSpPr/>
            <p:nvPr/>
          </p:nvSpPr>
          <p:spPr>
            <a:xfrm>
              <a:off x="9004040" y="1281415"/>
              <a:ext cx="2340000" cy="324000"/>
            </a:xfrm>
            <a:prstGeom prst="rect">
              <a:avLst/>
            </a:prstGeom>
            <a:solidFill>
              <a:srgbClr val="1F497D"/>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Boundaries</a:t>
              </a:r>
            </a:p>
          </p:txBody>
        </p:sp>
        <p:sp>
          <p:nvSpPr>
            <p:cNvPr id="8" name="Rectangle 7">
              <a:extLst>
                <a:ext uri="{FF2B5EF4-FFF2-40B4-BE49-F238E27FC236}">
                  <a16:creationId xmlns:a16="http://schemas.microsoft.com/office/drawing/2014/main" id="{71CC432B-4060-3854-18F1-994D97A311D1}"/>
                </a:ext>
              </a:extLst>
            </p:cNvPr>
            <p:cNvSpPr/>
            <p:nvPr/>
          </p:nvSpPr>
          <p:spPr>
            <a:xfrm>
              <a:off x="9004040" y="1612018"/>
              <a:ext cx="2340000" cy="324000"/>
            </a:xfrm>
            <a:prstGeom prst="rect">
              <a:avLst/>
            </a:prstGeom>
            <a:solidFill>
              <a:srgbClr val="1F497D"/>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Measurements</a:t>
              </a:r>
            </a:p>
          </p:txBody>
        </p:sp>
        <p:sp>
          <p:nvSpPr>
            <p:cNvPr id="9" name="Rectangle 8">
              <a:extLst>
                <a:ext uri="{FF2B5EF4-FFF2-40B4-BE49-F238E27FC236}">
                  <a16:creationId xmlns:a16="http://schemas.microsoft.com/office/drawing/2014/main" id="{D0155B1F-B2CC-9F51-E02D-EA8E2963400B}"/>
                </a:ext>
              </a:extLst>
            </p:cNvPr>
            <p:cNvSpPr/>
            <p:nvPr/>
          </p:nvSpPr>
          <p:spPr>
            <a:xfrm>
              <a:off x="9328040" y="2639806"/>
              <a:ext cx="1692000" cy="540852"/>
            </a:xfrm>
            <a:prstGeom prst="rect">
              <a:avLst/>
            </a:prstGeom>
            <a:solidFill>
              <a:srgbClr val="86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PINN</a:t>
              </a:r>
            </a:p>
          </p:txBody>
        </p:sp>
        <p:sp>
          <p:nvSpPr>
            <p:cNvPr id="10" name="Rectangle 9">
              <a:extLst>
                <a:ext uri="{FF2B5EF4-FFF2-40B4-BE49-F238E27FC236}">
                  <a16:creationId xmlns:a16="http://schemas.microsoft.com/office/drawing/2014/main" id="{2ABCAA51-71B6-50F9-413D-3AD11FEAEAE2}"/>
                </a:ext>
              </a:extLst>
            </p:cNvPr>
            <p:cNvSpPr/>
            <p:nvPr/>
          </p:nvSpPr>
          <p:spPr>
            <a:xfrm>
              <a:off x="9004040" y="4101382"/>
              <a:ext cx="2340000" cy="324000"/>
            </a:xfrm>
            <a:prstGeom prst="rect">
              <a:avLst/>
            </a:prstGeom>
            <a:solidFill>
              <a:srgbClr val="007033"/>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Self-Modelling</a:t>
              </a:r>
            </a:p>
          </p:txBody>
        </p:sp>
        <p:cxnSp>
          <p:nvCxnSpPr>
            <p:cNvPr id="11" name="Connector: Elbow 10">
              <a:extLst>
                <a:ext uri="{FF2B5EF4-FFF2-40B4-BE49-F238E27FC236}">
                  <a16:creationId xmlns:a16="http://schemas.microsoft.com/office/drawing/2014/main" id="{1F3FB7E8-A7E7-15E7-F1ED-9C0FCD9C0940}"/>
                </a:ext>
              </a:extLst>
            </p:cNvPr>
            <p:cNvCxnSpPr>
              <a:cxnSpLocks/>
              <a:stCxn id="8" idx="3"/>
              <a:endCxn id="9" idx="1"/>
            </p:cNvCxnSpPr>
            <p:nvPr/>
          </p:nvCxnSpPr>
          <p:spPr>
            <a:xfrm flipH="1">
              <a:off x="9328040" y="1774018"/>
              <a:ext cx="2016000" cy="1136214"/>
            </a:xfrm>
            <a:prstGeom prst="bentConnector5">
              <a:avLst>
                <a:gd name="adj1" fmla="val -11339"/>
                <a:gd name="adj2" fmla="val 69044"/>
                <a:gd name="adj3" fmla="val 111339"/>
              </a:avLst>
            </a:prstGeom>
            <a:ln w="19050">
              <a:solidFill>
                <a:srgbClr val="1F497D"/>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90A84969-0210-58F4-9B10-4E1D584168A5}"/>
                </a:ext>
              </a:extLst>
            </p:cNvPr>
            <p:cNvCxnSpPr>
              <a:cxnSpLocks/>
              <a:stCxn id="14" idx="3"/>
              <a:endCxn id="9" idx="1"/>
            </p:cNvCxnSpPr>
            <p:nvPr/>
          </p:nvCxnSpPr>
          <p:spPr>
            <a:xfrm flipH="1">
              <a:off x="9328040" y="1129015"/>
              <a:ext cx="2016000" cy="1781217"/>
            </a:xfrm>
            <a:prstGeom prst="bentConnector5">
              <a:avLst>
                <a:gd name="adj1" fmla="val -28926"/>
                <a:gd name="adj2" fmla="val 57433"/>
                <a:gd name="adj3" fmla="val 128926"/>
              </a:avLst>
            </a:prstGeom>
            <a:ln w="19050">
              <a:solidFill>
                <a:srgbClr val="1F497D"/>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A4F4A3C6-5B9B-5713-C1A9-B4C3EF1854BA}"/>
                </a:ext>
              </a:extLst>
            </p:cNvPr>
            <p:cNvSpPr/>
            <p:nvPr/>
          </p:nvSpPr>
          <p:spPr>
            <a:xfrm>
              <a:off x="9004040" y="967015"/>
              <a:ext cx="2340000" cy="324000"/>
            </a:xfrm>
            <a:prstGeom prst="rect">
              <a:avLst/>
            </a:prstGeom>
            <a:solidFill>
              <a:srgbClr val="1F497D"/>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Physics</a:t>
              </a:r>
            </a:p>
          </p:txBody>
        </p:sp>
        <p:cxnSp>
          <p:nvCxnSpPr>
            <p:cNvPr id="39" name="Connector: Elbow 38">
              <a:extLst>
                <a:ext uri="{FF2B5EF4-FFF2-40B4-BE49-F238E27FC236}">
                  <a16:creationId xmlns:a16="http://schemas.microsoft.com/office/drawing/2014/main" id="{B03B7546-964E-ED6B-4E01-21CDB683BCE4}"/>
                </a:ext>
              </a:extLst>
            </p:cNvPr>
            <p:cNvCxnSpPr>
              <a:cxnSpLocks/>
              <a:stCxn id="2" idx="3"/>
              <a:endCxn id="9" idx="1"/>
            </p:cNvCxnSpPr>
            <p:nvPr/>
          </p:nvCxnSpPr>
          <p:spPr>
            <a:xfrm flipH="1">
              <a:off x="9328040" y="1443415"/>
              <a:ext cx="2016000" cy="1466817"/>
            </a:xfrm>
            <a:prstGeom prst="bentConnector5">
              <a:avLst>
                <a:gd name="adj1" fmla="val -20596"/>
                <a:gd name="adj2" fmla="val 62843"/>
                <a:gd name="adj3" fmla="val 120596"/>
              </a:avLst>
            </a:prstGeom>
            <a:ln w="19050">
              <a:solidFill>
                <a:srgbClr val="1F497D"/>
              </a:solidFill>
              <a:tailEnd type="triangle"/>
            </a:ln>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ED6BD316-D9A3-7E19-4F90-B162004CAD35}"/>
                </a:ext>
              </a:extLst>
            </p:cNvPr>
            <p:cNvSpPr/>
            <p:nvPr/>
          </p:nvSpPr>
          <p:spPr>
            <a:xfrm>
              <a:off x="9004040" y="4431987"/>
              <a:ext cx="2340000" cy="324000"/>
            </a:xfrm>
            <a:prstGeom prst="rect">
              <a:avLst/>
            </a:prstGeom>
            <a:solidFill>
              <a:srgbClr val="007033"/>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Outliers Detection</a:t>
              </a:r>
            </a:p>
          </p:txBody>
        </p:sp>
        <p:sp>
          <p:nvSpPr>
            <p:cNvPr id="70" name="Rectangle 69">
              <a:extLst>
                <a:ext uri="{FF2B5EF4-FFF2-40B4-BE49-F238E27FC236}">
                  <a16:creationId xmlns:a16="http://schemas.microsoft.com/office/drawing/2014/main" id="{9E2C25D0-21AA-E514-6BC2-F22ED50FA62A}"/>
                </a:ext>
              </a:extLst>
            </p:cNvPr>
            <p:cNvSpPr/>
            <p:nvPr/>
          </p:nvSpPr>
          <p:spPr>
            <a:xfrm>
              <a:off x="9004040" y="4762592"/>
              <a:ext cx="2340000" cy="324000"/>
            </a:xfrm>
            <a:prstGeom prst="rect">
              <a:avLst/>
            </a:prstGeom>
            <a:solidFill>
              <a:srgbClr val="007033"/>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Inverse Problems</a:t>
              </a:r>
            </a:p>
          </p:txBody>
        </p:sp>
        <p:sp>
          <p:nvSpPr>
            <p:cNvPr id="71" name="Rectangle 70">
              <a:extLst>
                <a:ext uri="{FF2B5EF4-FFF2-40B4-BE49-F238E27FC236}">
                  <a16:creationId xmlns:a16="http://schemas.microsoft.com/office/drawing/2014/main" id="{ECD4877D-0185-3691-086B-0D8CEB21DD27}"/>
                </a:ext>
              </a:extLst>
            </p:cNvPr>
            <p:cNvSpPr/>
            <p:nvPr/>
          </p:nvSpPr>
          <p:spPr>
            <a:xfrm>
              <a:off x="9004040" y="3770777"/>
              <a:ext cx="2340000" cy="324000"/>
            </a:xfrm>
            <a:prstGeom prst="rect">
              <a:avLst/>
            </a:prstGeom>
            <a:solidFill>
              <a:srgbClr val="007033"/>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Meshless PDE Solving</a:t>
              </a:r>
            </a:p>
          </p:txBody>
        </p:sp>
        <p:sp>
          <p:nvSpPr>
            <p:cNvPr id="76" name="Rectangle 75">
              <a:extLst>
                <a:ext uri="{FF2B5EF4-FFF2-40B4-BE49-F238E27FC236}">
                  <a16:creationId xmlns:a16="http://schemas.microsoft.com/office/drawing/2014/main" id="{4D6A8B89-CC5B-7BD5-3084-136813B63C4C}"/>
                </a:ext>
              </a:extLst>
            </p:cNvPr>
            <p:cNvSpPr/>
            <p:nvPr/>
          </p:nvSpPr>
          <p:spPr>
            <a:xfrm>
              <a:off x="9004040" y="5093197"/>
              <a:ext cx="2340000" cy="324000"/>
            </a:xfrm>
            <a:prstGeom prst="rect">
              <a:avLst/>
            </a:prstGeom>
            <a:solidFill>
              <a:srgbClr val="007033"/>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Data Integration</a:t>
              </a:r>
            </a:p>
          </p:txBody>
        </p:sp>
        <p:sp>
          <p:nvSpPr>
            <p:cNvPr id="77" name="Rectangle 76">
              <a:extLst>
                <a:ext uri="{FF2B5EF4-FFF2-40B4-BE49-F238E27FC236}">
                  <a16:creationId xmlns:a16="http://schemas.microsoft.com/office/drawing/2014/main" id="{3FA02E0E-B96C-2903-6F54-3DB63A8B9C1A}"/>
                </a:ext>
              </a:extLst>
            </p:cNvPr>
            <p:cNvSpPr/>
            <p:nvPr/>
          </p:nvSpPr>
          <p:spPr>
            <a:xfrm>
              <a:off x="9004040" y="5423800"/>
              <a:ext cx="2340000" cy="324000"/>
            </a:xfrm>
            <a:prstGeom prst="rect">
              <a:avLst/>
            </a:prstGeom>
            <a:solidFill>
              <a:srgbClr val="007033"/>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Reliable Extrapolation</a:t>
              </a:r>
            </a:p>
          </p:txBody>
        </p:sp>
        <p:cxnSp>
          <p:nvCxnSpPr>
            <p:cNvPr id="91" name="Connector: Elbow 90">
              <a:extLst>
                <a:ext uri="{FF2B5EF4-FFF2-40B4-BE49-F238E27FC236}">
                  <a16:creationId xmlns:a16="http://schemas.microsoft.com/office/drawing/2014/main" id="{97ABBE9F-019E-9E26-D91D-2C7BDF02B532}"/>
                </a:ext>
              </a:extLst>
            </p:cNvPr>
            <p:cNvCxnSpPr>
              <a:cxnSpLocks/>
              <a:stCxn id="9" idx="3"/>
              <a:endCxn id="71" idx="1"/>
            </p:cNvCxnSpPr>
            <p:nvPr/>
          </p:nvCxnSpPr>
          <p:spPr>
            <a:xfrm flipH="1">
              <a:off x="9004040" y="2910232"/>
              <a:ext cx="2016000" cy="1022545"/>
            </a:xfrm>
            <a:prstGeom prst="bentConnector5">
              <a:avLst>
                <a:gd name="adj1" fmla="val -11339"/>
                <a:gd name="adj2" fmla="val 33402"/>
                <a:gd name="adj3" fmla="val 111339"/>
              </a:avLst>
            </a:prstGeom>
            <a:ln w="19050">
              <a:solidFill>
                <a:srgbClr val="1F497D"/>
              </a:solidFill>
              <a:tailEnd type="triangle"/>
            </a:ln>
          </p:spPr>
          <p:style>
            <a:lnRef idx="1">
              <a:schemeClr val="accent1"/>
            </a:lnRef>
            <a:fillRef idx="0">
              <a:schemeClr val="accent1"/>
            </a:fillRef>
            <a:effectRef idx="0">
              <a:schemeClr val="accent1"/>
            </a:effectRef>
            <a:fontRef idx="minor">
              <a:schemeClr val="tx1"/>
            </a:fontRef>
          </p:style>
        </p:cxnSp>
        <p:cxnSp>
          <p:nvCxnSpPr>
            <p:cNvPr id="94" name="Connector: Elbow 93">
              <a:extLst>
                <a:ext uri="{FF2B5EF4-FFF2-40B4-BE49-F238E27FC236}">
                  <a16:creationId xmlns:a16="http://schemas.microsoft.com/office/drawing/2014/main" id="{FA34067D-B938-BF6F-DB07-6D5AB7BB0CD5}"/>
                </a:ext>
              </a:extLst>
            </p:cNvPr>
            <p:cNvCxnSpPr>
              <a:cxnSpLocks/>
              <a:stCxn id="9" idx="3"/>
              <a:endCxn id="10" idx="1"/>
            </p:cNvCxnSpPr>
            <p:nvPr/>
          </p:nvCxnSpPr>
          <p:spPr>
            <a:xfrm flipH="1">
              <a:off x="9004040" y="2910232"/>
              <a:ext cx="2016000" cy="1353150"/>
            </a:xfrm>
            <a:prstGeom prst="bentConnector5">
              <a:avLst>
                <a:gd name="adj1" fmla="val -11339"/>
                <a:gd name="adj2" fmla="val 29941"/>
                <a:gd name="adj3" fmla="val 116893"/>
              </a:avLst>
            </a:prstGeom>
            <a:ln w="19050">
              <a:solidFill>
                <a:srgbClr val="1F497D"/>
              </a:solidFill>
              <a:tailEnd type="triangle"/>
            </a:ln>
          </p:spPr>
          <p:style>
            <a:lnRef idx="1">
              <a:schemeClr val="accent1"/>
            </a:lnRef>
            <a:fillRef idx="0">
              <a:schemeClr val="accent1"/>
            </a:fillRef>
            <a:effectRef idx="0">
              <a:schemeClr val="accent1"/>
            </a:effectRef>
            <a:fontRef idx="minor">
              <a:schemeClr val="tx1"/>
            </a:fontRef>
          </p:style>
        </p:cxnSp>
        <p:cxnSp>
          <p:nvCxnSpPr>
            <p:cNvPr id="97" name="Connector: Elbow 96">
              <a:extLst>
                <a:ext uri="{FF2B5EF4-FFF2-40B4-BE49-F238E27FC236}">
                  <a16:creationId xmlns:a16="http://schemas.microsoft.com/office/drawing/2014/main" id="{1606617E-02D9-E45F-7988-59F4A9C4D7F4}"/>
                </a:ext>
              </a:extLst>
            </p:cNvPr>
            <p:cNvCxnSpPr>
              <a:cxnSpLocks/>
              <a:stCxn id="9" idx="3"/>
              <a:endCxn id="69" idx="1"/>
            </p:cNvCxnSpPr>
            <p:nvPr/>
          </p:nvCxnSpPr>
          <p:spPr>
            <a:xfrm flipH="1">
              <a:off x="9004040" y="2910232"/>
              <a:ext cx="2016000" cy="1683755"/>
            </a:xfrm>
            <a:prstGeom prst="bentConnector5">
              <a:avLst>
                <a:gd name="adj1" fmla="val -11339"/>
                <a:gd name="adj2" fmla="val 28295"/>
                <a:gd name="adj3" fmla="val 123373"/>
              </a:avLst>
            </a:prstGeom>
            <a:ln w="19050">
              <a:solidFill>
                <a:srgbClr val="1F497D"/>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Connector: Elbow 99">
              <a:extLst>
                <a:ext uri="{FF2B5EF4-FFF2-40B4-BE49-F238E27FC236}">
                  <a16:creationId xmlns:a16="http://schemas.microsoft.com/office/drawing/2014/main" id="{846B6B61-98B5-F7CB-B477-7D2C4E3CEC2B}"/>
                </a:ext>
              </a:extLst>
            </p:cNvPr>
            <p:cNvCxnSpPr>
              <a:cxnSpLocks/>
              <a:stCxn id="9" idx="3"/>
              <a:endCxn id="70" idx="1"/>
            </p:cNvCxnSpPr>
            <p:nvPr/>
          </p:nvCxnSpPr>
          <p:spPr>
            <a:xfrm flipH="1">
              <a:off x="9004040" y="2910232"/>
              <a:ext cx="2016000" cy="2014360"/>
            </a:xfrm>
            <a:prstGeom prst="bentConnector5">
              <a:avLst>
                <a:gd name="adj1" fmla="val -11339"/>
                <a:gd name="adj2" fmla="val 27055"/>
                <a:gd name="adj3" fmla="val 130778"/>
              </a:avLst>
            </a:prstGeom>
            <a:ln w="19050">
              <a:solidFill>
                <a:srgbClr val="1F497D"/>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Connector: Elbow 102">
              <a:extLst>
                <a:ext uri="{FF2B5EF4-FFF2-40B4-BE49-F238E27FC236}">
                  <a16:creationId xmlns:a16="http://schemas.microsoft.com/office/drawing/2014/main" id="{A0F428A7-829B-E78B-C54C-09283D45EC61}"/>
                </a:ext>
              </a:extLst>
            </p:cNvPr>
            <p:cNvCxnSpPr>
              <a:cxnSpLocks/>
              <a:stCxn id="9" idx="3"/>
              <a:endCxn id="76" idx="1"/>
            </p:cNvCxnSpPr>
            <p:nvPr/>
          </p:nvCxnSpPr>
          <p:spPr>
            <a:xfrm flipH="1">
              <a:off x="9004040" y="2910232"/>
              <a:ext cx="2016000" cy="2344965"/>
            </a:xfrm>
            <a:prstGeom prst="bentConnector5">
              <a:avLst>
                <a:gd name="adj1" fmla="val -11339"/>
                <a:gd name="adj2" fmla="val 26131"/>
                <a:gd name="adj3" fmla="val 136332"/>
              </a:avLst>
            </a:prstGeom>
            <a:ln w="19050">
              <a:solidFill>
                <a:srgbClr val="1F497D"/>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Connector: Elbow 105">
              <a:extLst>
                <a:ext uri="{FF2B5EF4-FFF2-40B4-BE49-F238E27FC236}">
                  <a16:creationId xmlns:a16="http://schemas.microsoft.com/office/drawing/2014/main" id="{6132243D-3B2E-F7AD-34A5-ECFFEE3871DB}"/>
                </a:ext>
              </a:extLst>
            </p:cNvPr>
            <p:cNvCxnSpPr>
              <a:cxnSpLocks/>
              <a:stCxn id="9" idx="3"/>
              <a:endCxn id="77" idx="1"/>
            </p:cNvCxnSpPr>
            <p:nvPr/>
          </p:nvCxnSpPr>
          <p:spPr>
            <a:xfrm flipH="1">
              <a:off x="9004040" y="2910232"/>
              <a:ext cx="2016000" cy="2675568"/>
            </a:xfrm>
            <a:prstGeom prst="bentConnector5">
              <a:avLst>
                <a:gd name="adj1" fmla="val -11339"/>
                <a:gd name="adj2" fmla="val 25689"/>
                <a:gd name="adj3" fmla="val 142811"/>
              </a:avLst>
            </a:prstGeom>
            <a:ln w="19050">
              <a:solidFill>
                <a:srgbClr val="1F497D"/>
              </a:solidFill>
              <a:tailEnd type="triangle"/>
            </a:ln>
          </p:spPr>
          <p:style>
            <a:lnRef idx="1">
              <a:schemeClr val="accent1"/>
            </a:lnRef>
            <a:fillRef idx="0">
              <a:schemeClr val="accent1"/>
            </a:fillRef>
            <a:effectRef idx="0">
              <a:schemeClr val="accent1"/>
            </a:effectRef>
            <a:fontRef idx="minor">
              <a:schemeClr val="tx1"/>
            </a:fontRef>
          </p:style>
        </p:cxnSp>
      </p:grpSp>
      <p:sp>
        <p:nvSpPr>
          <p:cNvPr id="128" name="TextBox 127">
            <a:extLst>
              <a:ext uri="{FF2B5EF4-FFF2-40B4-BE49-F238E27FC236}">
                <a16:creationId xmlns:a16="http://schemas.microsoft.com/office/drawing/2014/main" id="{2B63DAF6-F2F0-0AA9-F189-438CF45AF733}"/>
              </a:ext>
            </a:extLst>
          </p:cNvPr>
          <p:cNvSpPr txBox="1"/>
          <p:nvPr/>
        </p:nvSpPr>
        <p:spPr>
          <a:xfrm>
            <a:off x="168417" y="2502415"/>
            <a:ext cx="8286340" cy="3693319"/>
          </a:xfrm>
          <a:prstGeom prst="rect">
            <a:avLst/>
          </a:prstGeom>
          <a:noFill/>
        </p:spPr>
        <p:txBody>
          <a:bodyPr wrap="square">
            <a:spAutoFit/>
          </a:bodyPr>
          <a:lstStyle/>
          <a:p>
            <a:pPr marL="285750" indent="-285750" algn="just">
              <a:buFont typeface="Arial" panose="020B0604020202020204" pitchFamily="34" charset="0"/>
              <a:buChar char="•"/>
            </a:pPr>
            <a:r>
              <a:rPr lang="en-GB" b="1" dirty="0"/>
              <a:t>Data-integration methods</a:t>
            </a:r>
          </a:p>
          <a:p>
            <a:pPr marL="285750" indent="-285750" algn="just">
              <a:buFont typeface="Arial" panose="020B0604020202020204" pitchFamily="34" charset="0"/>
              <a:buChar char="•"/>
            </a:pPr>
            <a:endParaRPr lang="en-GB" b="1" dirty="0"/>
          </a:p>
          <a:p>
            <a:pPr marL="285750" indent="-285750" algn="just">
              <a:buFont typeface="Arial" panose="020B0604020202020204" pitchFamily="34" charset="0"/>
              <a:buChar char="•"/>
            </a:pPr>
            <a:r>
              <a:rPr lang="en-GB" b="1" dirty="0"/>
              <a:t>Outliers and faulty diagnostic detection and identification</a:t>
            </a:r>
          </a:p>
          <a:p>
            <a:pPr algn="just"/>
            <a:endParaRPr lang="en-GB" dirty="0"/>
          </a:p>
          <a:p>
            <a:pPr marL="285750" indent="-285750" algn="just">
              <a:buFont typeface="Arial" panose="020B0604020202020204" pitchFamily="34" charset="0"/>
              <a:buChar char="•"/>
            </a:pPr>
            <a:r>
              <a:rPr lang="en-GB" b="1" dirty="0"/>
              <a:t>Inverse problem solution via hybrid data-driven and physics-informed methods</a:t>
            </a:r>
          </a:p>
          <a:p>
            <a:pPr marL="285750" indent="-285750" algn="just">
              <a:buFont typeface="Arial" panose="020B0604020202020204" pitchFamily="34" charset="0"/>
              <a:buChar char="•"/>
            </a:pPr>
            <a:endParaRPr lang="en-GB" dirty="0"/>
          </a:p>
          <a:p>
            <a:pPr marL="285750" indent="-285750" algn="just">
              <a:buFont typeface="Arial" panose="020B0604020202020204" pitchFamily="34" charset="0"/>
              <a:buChar char="•"/>
            </a:pPr>
            <a:r>
              <a:rPr lang="en-GB" dirty="0"/>
              <a:t>Physics-based regularised model for </a:t>
            </a:r>
            <a:r>
              <a:rPr lang="en-GB" b="1" dirty="0"/>
              <a:t>better predictions </a:t>
            </a:r>
            <a:r>
              <a:rPr lang="en-GB" dirty="0"/>
              <a:t>and </a:t>
            </a:r>
            <a:r>
              <a:rPr lang="en-GB" b="1" dirty="0"/>
              <a:t>reliable extrapolation</a:t>
            </a:r>
            <a:r>
              <a:rPr lang="en-GB" dirty="0"/>
              <a:t> </a:t>
            </a:r>
          </a:p>
          <a:p>
            <a:pPr algn="just"/>
            <a:endParaRPr lang="en-GB" dirty="0"/>
          </a:p>
          <a:p>
            <a:pPr marL="285750" indent="-285750" algn="just">
              <a:buFont typeface="Arial" panose="020B0604020202020204" pitchFamily="34" charset="0"/>
              <a:buChar char="•"/>
            </a:pPr>
            <a:r>
              <a:rPr lang="en-GB" b="1" dirty="0"/>
              <a:t>Meshless and multi-scale PDE solving</a:t>
            </a:r>
          </a:p>
          <a:p>
            <a:pPr marL="285750" indent="-285750" algn="just">
              <a:buFont typeface="Arial" panose="020B0604020202020204" pitchFamily="34" charset="0"/>
              <a:buChar char="•"/>
            </a:pPr>
            <a:endParaRPr lang="en-GB" dirty="0"/>
          </a:p>
          <a:p>
            <a:pPr marL="285750" indent="-285750" algn="just">
              <a:buFont typeface="Arial" panose="020B0604020202020204" pitchFamily="34" charset="0"/>
              <a:buChar char="•"/>
            </a:pPr>
            <a:r>
              <a:rPr lang="en-GB" b="1" dirty="0"/>
              <a:t>Direct Modelling</a:t>
            </a:r>
          </a:p>
          <a:p>
            <a:pPr marL="285750" indent="-285750" algn="just">
              <a:buFont typeface="Arial" panose="020B0604020202020204" pitchFamily="34" charset="0"/>
              <a:buChar char="•"/>
            </a:pPr>
            <a:endParaRPr lang="en-GB" dirty="0"/>
          </a:p>
          <a:p>
            <a:pPr marL="285750" indent="-285750" algn="just">
              <a:buFont typeface="Arial" panose="020B0604020202020204" pitchFamily="34" charset="0"/>
              <a:buChar char="•"/>
            </a:pPr>
            <a:r>
              <a:rPr lang="en-GB" b="1" dirty="0"/>
              <a:t>Super-Resolution</a:t>
            </a:r>
          </a:p>
        </p:txBody>
      </p:sp>
    </p:spTree>
    <p:extLst>
      <p:ext uri="{BB962C8B-B14F-4D97-AF65-F5344CB8AC3E}">
        <p14:creationId xmlns:p14="http://schemas.microsoft.com/office/powerpoint/2010/main" val="7546768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FC630B8-B05B-DFEF-584D-05D5E6F234A6}"/>
              </a:ext>
            </a:extLst>
          </p:cNvPr>
          <p:cNvSpPr>
            <a:spLocks noGrp="1"/>
          </p:cNvSpPr>
          <p:nvPr>
            <p:ph type="ftr" sz="quarter" idx="11"/>
          </p:nvPr>
        </p:nvSpPr>
        <p:spPr>
          <a:xfrm>
            <a:off x="825623" y="6555770"/>
            <a:ext cx="8178417" cy="329614"/>
          </a:xfrm>
        </p:spPr>
        <p:txBody>
          <a:bodyPr/>
          <a:lstStyle/>
          <a:p>
            <a:r>
              <a:rPr lang="en-GB" dirty="0">
                <a:solidFill>
                  <a:prstClr val="white"/>
                </a:solidFill>
              </a:rPr>
              <a:t>Riccardo Rossi | 7th International Conference on Frontier in Diagnostic Technologies | 22/10/2024</a:t>
            </a:r>
          </a:p>
        </p:txBody>
      </p:sp>
      <p:sp>
        <p:nvSpPr>
          <p:cNvPr id="5" name="Slide Number Placeholder 4">
            <a:extLst>
              <a:ext uri="{FF2B5EF4-FFF2-40B4-BE49-F238E27FC236}">
                <a16:creationId xmlns:a16="http://schemas.microsoft.com/office/drawing/2014/main" id="{DDCCBE6B-100B-C92B-517D-4B6336699C55}"/>
              </a:ext>
            </a:extLst>
          </p:cNvPr>
          <p:cNvSpPr>
            <a:spLocks noGrp="1"/>
          </p:cNvSpPr>
          <p:nvPr>
            <p:ph type="sldNum" sz="quarter" idx="12"/>
          </p:nvPr>
        </p:nvSpPr>
        <p:spPr/>
        <p:txBody>
          <a:bodyPr/>
          <a:lstStyle/>
          <a:p>
            <a:fld id="{6A6D9FA1-99C7-4910-8E32-B85D378B0060}" type="slidenum">
              <a:rPr lang="en-GB" smtClean="0">
                <a:solidFill>
                  <a:prstClr val="white"/>
                </a:solidFill>
              </a:rPr>
              <a:pPr/>
              <a:t>32</a:t>
            </a:fld>
            <a:endParaRPr lang="en-GB" dirty="0">
              <a:solidFill>
                <a:prstClr val="white"/>
              </a:solidFill>
            </a:endParaRPr>
          </a:p>
        </p:txBody>
      </p:sp>
      <p:sp>
        <p:nvSpPr>
          <p:cNvPr id="6" name="Title 5">
            <a:extLst>
              <a:ext uri="{FF2B5EF4-FFF2-40B4-BE49-F238E27FC236}">
                <a16:creationId xmlns:a16="http://schemas.microsoft.com/office/drawing/2014/main" id="{D4CA09AA-913B-3860-79E0-AF3F64B1EB6F}"/>
              </a:ext>
            </a:extLst>
          </p:cNvPr>
          <p:cNvSpPr>
            <a:spLocks noGrp="1"/>
          </p:cNvSpPr>
          <p:nvPr>
            <p:ph type="title"/>
          </p:nvPr>
        </p:nvSpPr>
        <p:spPr/>
        <p:txBody>
          <a:bodyPr/>
          <a:lstStyle/>
          <a:p>
            <a:r>
              <a:rPr lang="en-GB" dirty="0"/>
              <a:t>References</a:t>
            </a:r>
          </a:p>
        </p:txBody>
      </p:sp>
      <p:sp>
        <p:nvSpPr>
          <p:cNvPr id="3" name="TextBox 2">
            <a:extLst>
              <a:ext uri="{FF2B5EF4-FFF2-40B4-BE49-F238E27FC236}">
                <a16:creationId xmlns:a16="http://schemas.microsoft.com/office/drawing/2014/main" id="{8CB71665-276E-31D0-49FD-1B100E79DD69}"/>
              </a:ext>
            </a:extLst>
          </p:cNvPr>
          <p:cNvSpPr txBox="1"/>
          <p:nvPr/>
        </p:nvSpPr>
        <p:spPr>
          <a:xfrm>
            <a:off x="168417" y="802719"/>
            <a:ext cx="11858741" cy="4832092"/>
          </a:xfrm>
          <a:prstGeom prst="rect">
            <a:avLst/>
          </a:prstGeom>
          <a:noFill/>
        </p:spPr>
        <p:txBody>
          <a:bodyPr wrap="square" rtlCol="0">
            <a:spAutoFit/>
          </a:bodyPr>
          <a:lstStyle/>
          <a:p>
            <a:pPr algn="just"/>
            <a:r>
              <a:rPr lang="en-GB" sz="1400" b="1" dirty="0"/>
              <a:t>First works on Physics-Informed Neural Networks</a:t>
            </a:r>
          </a:p>
          <a:p>
            <a:pPr algn="just"/>
            <a:r>
              <a:rPr lang="en-GB" sz="1400" dirty="0" err="1"/>
              <a:t>Raissi</a:t>
            </a:r>
            <a:r>
              <a:rPr lang="en-GB" sz="1400" dirty="0"/>
              <a:t>, </a:t>
            </a:r>
            <a:r>
              <a:rPr lang="en-GB" sz="1400" dirty="0" err="1"/>
              <a:t>Maziar</a:t>
            </a:r>
            <a:r>
              <a:rPr lang="en-GB" sz="1400" dirty="0"/>
              <a:t>, Paris </a:t>
            </a:r>
            <a:r>
              <a:rPr lang="en-GB" sz="1400" dirty="0" err="1"/>
              <a:t>Perdikaris</a:t>
            </a:r>
            <a:r>
              <a:rPr lang="en-GB" sz="1400" dirty="0"/>
              <a:t>, and George Em </a:t>
            </a:r>
            <a:r>
              <a:rPr lang="en-GB" sz="1400" dirty="0" err="1"/>
              <a:t>Karniadakis</a:t>
            </a:r>
            <a:r>
              <a:rPr lang="en-GB" sz="1400" dirty="0"/>
              <a:t>. "Physics Informed Deep Learning (Part I): Data-driven Solutions of Nonlinear Partial Differential Equations." </a:t>
            </a:r>
            <a:r>
              <a:rPr lang="en-GB" sz="1400" dirty="0" err="1"/>
              <a:t>arXiv</a:t>
            </a:r>
            <a:r>
              <a:rPr lang="en-GB" sz="1400" dirty="0"/>
              <a:t> preprint arXiv:1711.10561 (2017)</a:t>
            </a:r>
          </a:p>
          <a:p>
            <a:pPr algn="just"/>
            <a:r>
              <a:rPr lang="en-GB" sz="1400" dirty="0" err="1"/>
              <a:t>Raissi</a:t>
            </a:r>
            <a:r>
              <a:rPr lang="en-GB" sz="1400" dirty="0"/>
              <a:t>, </a:t>
            </a:r>
            <a:r>
              <a:rPr lang="en-GB" sz="1400" dirty="0" err="1"/>
              <a:t>Maziar</a:t>
            </a:r>
            <a:r>
              <a:rPr lang="en-GB" sz="1400" dirty="0"/>
              <a:t>, Paris </a:t>
            </a:r>
            <a:r>
              <a:rPr lang="en-GB" sz="1400" dirty="0" err="1"/>
              <a:t>Perdikaris</a:t>
            </a:r>
            <a:r>
              <a:rPr lang="en-GB" sz="1400" dirty="0"/>
              <a:t>, and George Em </a:t>
            </a:r>
            <a:r>
              <a:rPr lang="en-GB" sz="1400" dirty="0" err="1"/>
              <a:t>Karniadakis</a:t>
            </a:r>
            <a:r>
              <a:rPr lang="en-GB" sz="1400" dirty="0"/>
              <a:t>. "Physics Informed Deep Learning (Part II): Data-driven Discovery of Nonlinear Partial Differential Equations." </a:t>
            </a:r>
            <a:r>
              <a:rPr lang="en-GB" sz="1400" dirty="0" err="1"/>
              <a:t>arXiv</a:t>
            </a:r>
            <a:r>
              <a:rPr lang="en-GB" sz="1400" dirty="0"/>
              <a:t> preprint arXiv:1711.10566 (2017)</a:t>
            </a:r>
          </a:p>
          <a:p>
            <a:pPr algn="just"/>
            <a:r>
              <a:rPr lang="en-GB" sz="1400" dirty="0" err="1"/>
              <a:t>Raissi</a:t>
            </a:r>
            <a:r>
              <a:rPr lang="en-GB" sz="1400" dirty="0"/>
              <a:t> M. et al. “Physics-informed neural networks: a deep learning framework for solving forward and inverse problems involving nonlinear partial differential equations” </a:t>
            </a:r>
            <a:r>
              <a:rPr lang="en-GB" sz="1400" i="1" dirty="0"/>
              <a:t>J. </a:t>
            </a:r>
            <a:r>
              <a:rPr lang="en-GB" sz="1400" i="1" dirty="0" err="1"/>
              <a:t>Comput</a:t>
            </a:r>
            <a:r>
              <a:rPr lang="en-GB" sz="1400" i="1" dirty="0"/>
              <a:t>. Phys.</a:t>
            </a:r>
            <a:r>
              <a:rPr lang="en-GB" sz="1400" dirty="0"/>
              <a:t> 378 686–707 (2019)</a:t>
            </a:r>
          </a:p>
          <a:p>
            <a:pPr algn="just"/>
            <a:endParaRPr lang="en-GB" sz="1400" dirty="0"/>
          </a:p>
          <a:p>
            <a:pPr algn="just"/>
            <a:r>
              <a:rPr lang="en-GB" sz="1400" b="1" dirty="0"/>
              <a:t>Reviews</a:t>
            </a:r>
          </a:p>
          <a:p>
            <a:pPr algn="just"/>
            <a:r>
              <a:rPr lang="en-GB" sz="1400" b="0" i="0" dirty="0" err="1">
                <a:solidFill>
                  <a:srgbClr val="333333"/>
                </a:solidFill>
                <a:effectLst/>
                <a:latin typeface="-apple-system"/>
              </a:rPr>
              <a:t>Karniadakis</a:t>
            </a:r>
            <a:r>
              <a:rPr lang="en-GB" sz="1400" b="0" i="0" dirty="0">
                <a:solidFill>
                  <a:srgbClr val="333333"/>
                </a:solidFill>
                <a:effectLst/>
                <a:latin typeface="-apple-system"/>
              </a:rPr>
              <a:t> G.E., </a:t>
            </a:r>
            <a:r>
              <a:rPr lang="en-GB" sz="1400" b="0" i="0" dirty="0" err="1">
                <a:solidFill>
                  <a:srgbClr val="333333"/>
                </a:solidFill>
                <a:effectLst/>
                <a:latin typeface="-apple-system"/>
              </a:rPr>
              <a:t>Kevrekidis</a:t>
            </a:r>
            <a:r>
              <a:rPr lang="en-GB" sz="1400" b="0" i="0" dirty="0">
                <a:solidFill>
                  <a:srgbClr val="333333"/>
                </a:solidFill>
                <a:effectLst/>
                <a:latin typeface="-apple-system"/>
              </a:rPr>
              <a:t> I.G., Lu L., </a:t>
            </a:r>
            <a:r>
              <a:rPr lang="en-GB" sz="1400" b="0" i="0" dirty="0" err="1">
                <a:solidFill>
                  <a:srgbClr val="333333"/>
                </a:solidFill>
                <a:effectLst/>
                <a:latin typeface="-apple-system"/>
              </a:rPr>
              <a:t>Perdikaris</a:t>
            </a:r>
            <a:r>
              <a:rPr lang="en-GB" sz="1400" b="0" i="0" dirty="0">
                <a:solidFill>
                  <a:srgbClr val="333333"/>
                </a:solidFill>
                <a:effectLst/>
                <a:latin typeface="-apple-system"/>
              </a:rPr>
              <a:t> P., Wang S. and Yang L. 2021 Physics-informed machine learning </a:t>
            </a:r>
            <a:r>
              <a:rPr lang="en-GB" sz="1400" b="0" i="1" dirty="0">
                <a:solidFill>
                  <a:srgbClr val="333333"/>
                </a:solidFill>
                <a:effectLst/>
                <a:latin typeface="-apple-system"/>
              </a:rPr>
              <a:t>Nat. Rev. Phys.</a:t>
            </a:r>
            <a:r>
              <a:rPr lang="en-GB" sz="1400" b="0" i="0" dirty="0">
                <a:solidFill>
                  <a:srgbClr val="333333"/>
                </a:solidFill>
                <a:effectLst/>
                <a:latin typeface="-apple-system"/>
              </a:rPr>
              <a:t> </a:t>
            </a:r>
            <a:r>
              <a:rPr lang="en-GB" sz="1400" b="1" i="0" dirty="0">
                <a:solidFill>
                  <a:srgbClr val="333333"/>
                </a:solidFill>
                <a:effectLst/>
                <a:latin typeface="-apple-system"/>
              </a:rPr>
              <a:t>3</a:t>
            </a:r>
            <a:r>
              <a:rPr lang="en-GB" sz="1400" b="0" i="0" dirty="0">
                <a:solidFill>
                  <a:srgbClr val="333333"/>
                </a:solidFill>
                <a:effectLst/>
                <a:latin typeface="-apple-system"/>
              </a:rPr>
              <a:t> 422–40</a:t>
            </a:r>
          </a:p>
          <a:p>
            <a:pPr algn="just"/>
            <a:r>
              <a:rPr lang="en-GB" sz="1400" b="0" i="0" dirty="0">
                <a:solidFill>
                  <a:srgbClr val="333333"/>
                </a:solidFill>
                <a:effectLst/>
                <a:latin typeface="-apple-system"/>
              </a:rPr>
              <a:t>Cai S., Mao Z., Wang Z., Yin M. and </a:t>
            </a:r>
            <a:r>
              <a:rPr lang="en-GB" sz="1400" b="0" i="0" dirty="0" err="1">
                <a:solidFill>
                  <a:srgbClr val="333333"/>
                </a:solidFill>
                <a:effectLst/>
                <a:latin typeface="-apple-system"/>
              </a:rPr>
              <a:t>Karniadakis</a:t>
            </a:r>
            <a:r>
              <a:rPr lang="en-GB" sz="1400" b="0" i="0" dirty="0">
                <a:solidFill>
                  <a:srgbClr val="333333"/>
                </a:solidFill>
                <a:effectLst/>
                <a:latin typeface="-apple-system"/>
              </a:rPr>
              <a:t> G.E. 2021 Physics-informed neural networks (PINNs) for fluid mechanics: a review </a:t>
            </a:r>
            <a:r>
              <a:rPr lang="en-GB" sz="1400" b="0" i="1" dirty="0">
                <a:solidFill>
                  <a:srgbClr val="333333"/>
                </a:solidFill>
                <a:effectLst/>
                <a:latin typeface="-apple-system"/>
              </a:rPr>
              <a:t>Acta Mech. Sin.</a:t>
            </a:r>
            <a:r>
              <a:rPr lang="en-GB" sz="1400" b="0" i="0" dirty="0">
                <a:solidFill>
                  <a:srgbClr val="333333"/>
                </a:solidFill>
                <a:effectLst/>
                <a:latin typeface="-apple-system"/>
              </a:rPr>
              <a:t> </a:t>
            </a:r>
            <a:r>
              <a:rPr lang="en-GB" sz="1400" b="1" i="0" dirty="0">
                <a:solidFill>
                  <a:srgbClr val="333333"/>
                </a:solidFill>
                <a:effectLst/>
                <a:latin typeface="-apple-system"/>
              </a:rPr>
              <a:t>37</a:t>
            </a:r>
            <a:r>
              <a:rPr lang="en-GB" sz="1400" b="0" i="0" dirty="0">
                <a:solidFill>
                  <a:srgbClr val="333333"/>
                </a:solidFill>
                <a:effectLst/>
                <a:latin typeface="-apple-system"/>
              </a:rPr>
              <a:t> 1727–38</a:t>
            </a:r>
            <a:endParaRPr lang="en-GB" sz="1400" dirty="0"/>
          </a:p>
          <a:p>
            <a:pPr algn="just"/>
            <a:r>
              <a:rPr lang="en-GB" sz="1400" dirty="0"/>
              <a:t>Zhao C. et al. “A comprehensive review of advances in physics-informed neural networks and their applications in complex fluid dynamics” Physics of Fluids 36 (2024)</a:t>
            </a:r>
          </a:p>
          <a:p>
            <a:pPr algn="just"/>
            <a:r>
              <a:rPr lang="en-GB" sz="1400" dirty="0"/>
              <a:t>Wu Y. et al. “Physics-informed machine learning: A comprehensive review on applications in anomaly detection and condition monitoring”, </a:t>
            </a:r>
            <a:r>
              <a:rPr lang="en-GB" sz="1400" i="1" dirty="0"/>
              <a:t>Expert Systems with Applications </a:t>
            </a:r>
            <a:r>
              <a:rPr lang="en-GB" sz="1400" dirty="0"/>
              <a:t>255 (2024)</a:t>
            </a:r>
          </a:p>
          <a:p>
            <a:pPr algn="just"/>
            <a:endParaRPr lang="en-GB" sz="1400" dirty="0"/>
          </a:p>
          <a:p>
            <a:pPr algn="just"/>
            <a:r>
              <a:rPr lang="en-GB" sz="1400" b="1" dirty="0"/>
              <a:t>References of PINNs in Nuclear Fusion </a:t>
            </a:r>
          </a:p>
          <a:p>
            <a:pPr algn="just"/>
            <a:r>
              <a:rPr lang="en-GB" sz="1400" dirty="0"/>
              <a:t>Rossi R. et al. “On the potential of physics-informed neural networks to solve inverse problems in tokamaks” </a:t>
            </a:r>
            <a:r>
              <a:rPr lang="en-GB" sz="1400" i="1" dirty="0"/>
              <a:t>Nuclear Fusion </a:t>
            </a:r>
            <a:r>
              <a:rPr lang="en-GB" sz="1400" dirty="0"/>
              <a:t>63 126059 (2023)</a:t>
            </a:r>
          </a:p>
          <a:p>
            <a:pPr algn="just"/>
            <a:r>
              <a:rPr lang="en-GB" sz="1400" dirty="0"/>
              <a:t>Rossi R. et al. “A hybrid physics/data-driven logic to detect, classify, and predict anomalies and disruptions in tokamak plasmas” </a:t>
            </a:r>
            <a:r>
              <a:rPr lang="en-GB" sz="1400" i="1" dirty="0"/>
              <a:t>Nuclear Fusion</a:t>
            </a:r>
            <a:r>
              <a:rPr lang="en-GB" sz="1400" dirty="0"/>
              <a:t> 64 046017 (2024) </a:t>
            </a:r>
          </a:p>
          <a:p>
            <a:pPr algn="just"/>
            <a:r>
              <a:rPr lang="en-GB" sz="1400" dirty="0" err="1"/>
              <a:t>Murari</a:t>
            </a:r>
            <a:r>
              <a:rPr lang="en-GB" sz="1400" dirty="0"/>
              <a:t> A. et al. “A control oriented strategy of disruption prediction to avoid the configuration collapse of tokamak reactors” </a:t>
            </a:r>
            <a:r>
              <a:rPr lang="en-GB" sz="1400" i="1" dirty="0"/>
              <a:t>Nature Communications</a:t>
            </a:r>
            <a:r>
              <a:rPr lang="en-GB" sz="1400" dirty="0"/>
              <a:t> 15 (2024)</a:t>
            </a:r>
          </a:p>
          <a:p>
            <a:pPr algn="just"/>
            <a:r>
              <a:rPr lang="en-GB" sz="1400" dirty="0"/>
              <a:t>Seo J. et al. “Leveraging physics-informed neural computing for transport simulations of nuclear fusion plasmas” </a:t>
            </a:r>
            <a:r>
              <a:rPr lang="en-GB" sz="1400" i="1" dirty="0"/>
              <a:t>Nuclear Engineering and Technology</a:t>
            </a:r>
            <a:r>
              <a:rPr lang="en-GB" sz="1400" dirty="0"/>
              <a:t>, (2024)</a:t>
            </a:r>
          </a:p>
          <a:p>
            <a:pPr algn="just"/>
            <a:r>
              <a:rPr lang="en-GB" sz="1400" dirty="0"/>
              <a:t>Jang B. et al. “Grad–Shafranov equilibria via data-free physics informed neural networks” </a:t>
            </a:r>
            <a:r>
              <a:rPr lang="en-GB" sz="1400" i="1" dirty="0"/>
              <a:t>Physics of Plasmas </a:t>
            </a:r>
            <a:r>
              <a:rPr lang="en-GB" sz="1400" dirty="0"/>
              <a:t>31 (2024)</a:t>
            </a:r>
          </a:p>
        </p:txBody>
      </p:sp>
    </p:spTree>
    <p:extLst>
      <p:ext uri="{BB962C8B-B14F-4D97-AF65-F5344CB8AC3E}">
        <p14:creationId xmlns:p14="http://schemas.microsoft.com/office/powerpoint/2010/main" val="11940799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0DF84-45A5-E8B6-2356-A083BD3B6272}"/>
              </a:ext>
            </a:extLst>
          </p:cNvPr>
          <p:cNvSpPr>
            <a:spLocks noGrp="1"/>
          </p:cNvSpPr>
          <p:nvPr>
            <p:ph type="title"/>
          </p:nvPr>
        </p:nvSpPr>
        <p:spPr>
          <a:xfrm>
            <a:off x="407367" y="2074188"/>
            <a:ext cx="11694436" cy="766424"/>
          </a:xfrm>
        </p:spPr>
        <p:txBody>
          <a:bodyPr>
            <a:normAutofit fontScale="90000"/>
          </a:bodyPr>
          <a:lstStyle/>
          <a:p>
            <a:r>
              <a:rPr lang="en-GB" dirty="0"/>
              <a:t>Merging Data-Driven and Physics Knowledge for Improved Diagnostics, Interpretation, and Modelling with Physics-Informed Neural Networks</a:t>
            </a:r>
            <a:endParaRPr lang="en-US" dirty="0"/>
          </a:p>
        </p:txBody>
      </p:sp>
      <p:sp>
        <p:nvSpPr>
          <p:cNvPr id="3" name="Text Placeholder 2">
            <a:extLst>
              <a:ext uri="{FF2B5EF4-FFF2-40B4-BE49-F238E27FC236}">
                <a16:creationId xmlns:a16="http://schemas.microsoft.com/office/drawing/2014/main" id="{68F44253-FAF4-4571-7B1E-85B86398C1C5}"/>
              </a:ext>
            </a:extLst>
          </p:cNvPr>
          <p:cNvSpPr>
            <a:spLocks noGrp="1"/>
          </p:cNvSpPr>
          <p:nvPr>
            <p:ph type="body" sz="quarter" idx="10"/>
          </p:nvPr>
        </p:nvSpPr>
        <p:spPr>
          <a:xfrm>
            <a:off x="407367" y="3115104"/>
            <a:ext cx="9400868" cy="766424"/>
          </a:xfrm>
        </p:spPr>
        <p:txBody>
          <a:bodyPr>
            <a:normAutofit fontScale="85000" lnSpcReduction="10000"/>
          </a:bodyPr>
          <a:lstStyle/>
          <a:p>
            <a:r>
              <a:rPr lang="en-US" dirty="0"/>
              <a:t>Riccardo Rossi</a:t>
            </a:r>
            <a:r>
              <a:rPr lang="en-US" baseline="30000" dirty="0"/>
              <a:t>1</a:t>
            </a:r>
            <a:r>
              <a:rPr lang="en-US" dirty="0"/>
              <a:t>, Michela Gelfusa</a:t>
            </a:r>
            <a:r>
              <a:rPr lang="en-US" baseline="30000" dirty="0"/>
              <a:t>1</a:t>
            </a:r>
            <a:r>
              <a:rPr lang="en-US" dirty="0"/>
              <a:t>, Pasquale Gaudio</a:t>
            </a:r>
            <a:r>
              <a:rPr lang="en-US" baseline="30000" dirty="0"/>
              <a:t>1</a:t>
            </a:r>
            <a:r>
              <a:rPr lang="en-US" dirty="0"/>
              <a:t>, Ivan Wyss</a:t>
            </a:r>
            <a:r>
              <a:rPr lang="en-US" baseline="30000" dirty="0"/>
              <a:t>1</a:t>
            </a:r>
            <a:r>
              <a:rPr lang="en-US" dirty="0"/>
              <a:t>, and Andrea Murari</a:t>
            </a:r>
            <a:r>
              <a:rPr lang="en-US" baseline="30000" dirty="0"/>
              <a:t>2,3</a:t>
            </a:r>
            <a:r>
              <a:rPr lang="en-US" dirty="0"/>
              <a:t> </a:t>
            </a:r>
          </a:p>
          <a:p>
            <a:r>
              <a:rPr lang="en-US" dirty="0"/>
              <a:t>on behalf of JET Contributors and the EUROfusion Tokamak Exploitation Team</a:t>
            </a:r>
          </a:p>
        </p:txBody>
      </p:sp>
      <p:sp>
        <p:nvSpPr>
          <p:cNvPr id="4" name="Text Placeholder 3">
            <a:extLst>
              <a:ext uri="{FF2B5EF4-FFF2-40B4-BE49-F238E27FC236}">
                <a16:creationId xmlns:a16="http://schemas.microsoft.com/office/drawing/2014/main" id="{5CE95A6E-2526-20D0-7292-7712306271DC}"/>
              </a:ext>
            </a:extLst>
          </p:cNvPr>
          <p:cNvSpPr>
            <a:spLocks noGrp="1"/>
          </p:cNvSpPr>
          <p:nvPr>
            <p:ph type="body" sz="quarter" idx="11"/>
          </p:nvPr>
        </p:nvSpPr>
        <p:spPr>
          <a:xfrm>
            <a:off x="407367" y="5507752"/>
            <a:ext cx="4375150" cy="388713"/>
          </a:xfrm>
        </p:spPr>
        <p:txBody>
          <a:bodyPr>
            <a:noAutofit/>
          </a:bodyPr>
          <a:lstStyle/>
          <a:p>
            <a:r>
              <a:rPr lang="en-US" sz="1600" dirty="0"/>
              <a:t>Contact: </a:t>
            </a:r>
            <a:r>
              <a:rPr lang="en-US" sz="1600" dirty="0">
                <a:hlinkClick r:id="rId2"/>
              </a:rPr>
              <a:t>r.rossi@ing.uniroma2.it</a:t>
            </a:r>
            <a:r>
              <a:rPr lang="en-US" sz="1600" dirty="0"/>
              <a:t> </a:t>
            </a:r>
          </a:p>
        </p:txBody>
      </p:sp>
      <p:sp>
        <p:nvSpPr>
          <p:cNvPr id="5" name="Text Placeholder 4">
            <a:extLst>
              <a:ext uri="{FF2B5EF4-FFF2-40B4-BE49-F238E27FC236}">
                <a16:creationId xmlns:a16="http://schemas.microsoft.com/office/drawing/2014/main" id="{77D306BE-80AF-BAD6-579C-9B0413B066C6}"/>
              </a:ext>
            </a:extLst>
          </p:cNvPr>
          <p:cNvSpPr>
            <a:spLocks noGrp="1"/>
          </p:cNvSpPr>
          <p:nvPr>
            <p:ph type="body" sz="quarter" idx="12"/>
          </p:nvPr>
        </p:nvSpPr>
        <p:spPr>
          <a:xfrm>
            <a:off x="407367" y="1650286"/>
            <a:ext cx="7812901" cy="338554"/>
          </a:xfrm>
        </p:spPr>
        <p:txBody>
          <a:bodyPr>
            <a:normAutofit/>
          </a:bodyPr>
          <a:lstStyle/>
          <a:p>
            <a:r>
              <a:rPr lang="en-US" dirty="0"/>
              <a:t>7</a:t>
            </a:r>
            <a:r>
              <a:rPr lang="en-US" baseline="30000" dirty="0"/>
              <a:t>th</a:t>
            </a:r>
            <a:r>
              <a:rPr lang="en-US" dirty="0"/>
              <a:t> International Conference on Frontier in Diagnostic Technologies</a:t>
            </a:r>
          </a:p>
        </p:txBody>
      </p:sp>
      <p:sp>
        <p:nvSpPr>
          <p:cNvPr id="9" name="TextBox 8">
            <a:extLst>
              <a:ext uri="{FF2B5EF4-FFF2-40B4-BE49-F238E27FC236}">
                <a16:creationId xmlns:a16="http://schemas.microsoft.com/office/drawing/2014/main" id="{9D39F6A7-602E-8AFC-D1D8-F1FC3351F588}"/>
              </a:ext>
            </a:extLst>
          </p:cNvPr>
          <p:cNvSpPr txBox="1"/>
          <p:nvPr/>
        </p:nvSpPr>
        <p:spPr>
          <a:xfrm>
            <a:off x="407367" y="3966876"/>
            <a:ext cx="10163368" cy="984885"/>
          </a:xfrm>
          <a:prstGeom prst="rect">
            <a:avLst/>
          </a:prstGeom>
          <a:noFill/>
        </p:spPr>
        <p:txBody>
          <a:bodyPr wrap="square">
            <a:spAutoFit/>
          </a:bodyPr>
          <a:lstStyle/>
          <a:p>
            <a:pPr>
              <a:spcBef>
                <a:spcPts val="600"/>
              </a:spcBef>
            </a:pPr>
            <a:r>
              <a:rPr lang="en-GB" sz="1600" baseline="30000" dirty="0">
                <a:effectLst/>
                <a:latin typeface="+mj-lt"/>
                <a:ea typeface="SimSun" panose="02010600030101010101" pitchFamily="2" charset="-122"/>
              </a:rPr>
              <a:t>1</a:t>
            </a:r>
            <a:r>
              <a:rPr lang="en-GB" sz="1600" dirty="0">
                <a:effectLst/>
                <a:latin typeface="+mj-lt"/>
                <a:ea typeface="SimSun" panose="02010600030101010101" pitchFamily="2" charset="-122"/>
              </a:rPr>
              <a:t>Department of Industrial Engineering, University of Rome “Tor Vergata”, Via del Politecnico 1, 00133, Rome, Italy</a:t>
            </a:r>
          </a:p>
          <a:p>
            <a:pPr>
              <a:spcBef>
                <a:spcPts val="600"/>
              </a:spcBef>
            </a:pPr>
            <a:r>
              <a:rPr lang="en-GB" sz="1600" baseline="30000" dirty="0">
                <a:latin typeface="+mj-lt"/>
                <a:ea typeface="SimSun" panose="02010600030101010101" pitchFamily="2" charset="-122"/>
              </a:rPr>
              <a:t>2</a:t>
            </a:r>
            <a:r>
              <a:rPr lang="en-GB" sz="1600" dirty="0">
                <a:effectLst/>
                <a:latin typeface="+mj-lt"/>
                <a:ea typeface="SimSun" panose="02010600030101010101" pitchFamily="2" charset="-122"/>
              </a:rPr>
              <a:t>Consorzio RFX (CNR, ENEA, INFN, University of Padova, </a:t>
            </a:r>
            <a:r>
              <a:rPr lang="en-GB" sz="1600" dirty="0" err="1">
                <a:effectLst/>
                <a:latin typeface="+mj-lt"/>
                <a:ea typeface="SimSun" panose="02010600030101010101" pitchFamily="2" charset="-122"/>
              </a:rPr>
              <a:t>Acciaierie</a:t>
            </a:r>
            <a:r>
              <a:rPr lang="en-GB" sz="1600" dirty="0">
                <a:effectLst/>
                <a:latin typeface="+mj-lt"/>
                <a:ea typeface="SimSun" panose="02010600030101010101" pitchFamily="2" charset="-122"/>
              </a:rPr>
              <a:t> </a:t>
            </a:r>
            <a:r>
              <a:rPr lang="en-GB" sz="1600" dirty="0" err="1">
                <a:effectLst/>
                <a:latin typeface="+mj-lt"/>
                <a:ea typeface="SimSun" panose="02010600030101010101" pitchFamily="2" charset="-122"/>
              </a:rPr>
              <a:t>Venete</a:t>
            </a:r>
            <a:r>
              <a:rPr lang="en-GB" sz="1600" dirty="0">
                <a:effectLst/>
                <a:latin typeface="+mj-lt"/>
                <a:ea typeface="SimSun" panose="02010600030101010101" pitchFamily="2" charset="-122"/>
              </a:rPr>
              <a:t> SpA), C.so </a:t>
            </a:r>
            <a:r>
              <a:rPr lang="en-GB" sz="1600" dirty="0" err="1">
                <a:effectLst/>
                <a:latin typeface="+mj-lt"/>
                <a:ea typeface="SimSun" panose="02010600030101010101" pitchFamily="2" charset="-122"/>
              </a:rPr>
              <a:t>Stati</a:t>
            </a:r>
            <a:r>
              <a:rPr lang="en-GB" sz="1600" dirty="0">
                <a:effectLst/>
                <a:latin typeface="+mj-lt"/>
                <a:ea typeface="SimSun" panose="02010600030101010101" pitchFamily="2" charset="-122"/>
              </a:rPr>
              <a:t> </a:t>
            </a:r>
            <a:r>
              <a:rPr lang="en-GB" sz="1600" dirty="0" err="1">
                <a:effectLst/>
                <a:latin typeface="+mj-lt"/>
                <a:ea typeface="SimSun" panose="02010600030101010101" pitchFamily="2" charset="-122"/>
              </a:rPr>
              <a:t>Uniti</a:t>
            </a:r>
            <a:r>
              <a:rPr lang="en-GB" sz="1600" dirty="0">
                <a:effectLst/>
                <a:latin typeface="+mj-lt"/>
                <a:ea typeface="SimSun" panose="02010600030101010101" pitchFamily="2" charset="-122"/>
              </a:rPr>
              <a:t> 4, 35127 Padova, Italy</a:t>
            </a:r>
          </a:p>
          <a:p>
            <a:pPr>
              <a:spcBef>
                <a:spcPts val="600"/>
              </a:spcBef>
            </a:pPr>
            <a:r>
              <a:rPr lang="it-IT" sz="1600" baseline="30000" dirty="0">
                <a:latin typeface="+mj-lt"/>
                <a:ea typeface="SimSun" panose="02010600030101010101" pitchFamily="2" charset="-122"/>
              </a:rPr>
              <a:t>3</a:t>
            </a:r>
            <a:r>
              <a:rPr lang="it-IT" sz="1600" dirty="0">
                <a:effectLst/>
                <a:latin typeface="+mj-lt"/>
                <a:ea typeface="SimSun" panose="02010600030101010101" pitchFamily="2" charset="-122"/>
              </a:rPr>
              <a:t>Istituto per la Scienza e la Tecnologia dei Plasmi, CNR, Padova, Italy</a:t>
            </a:r>
            <a:endParaRPr lang="en-GB" sz="1600" dirty="0">
              <a:effectLst/>
              <a:latin typeface="+mj-lt"/>
              <a:ea typeface="SimSun" panose="02010600030101010101" pitchFamily="2" charset="-122"/>
            </a:endParaRPr>
          </a:p>
        </p:txBody>
      </p:sp>
      <p:pic>
        <p:nvPicPr>
          <p:cNvPr id="6" name="Picture 5" descr="Logo&#10;&#10;Description automatically generated">
            <a:extLst>
              <a:ext uri="{FF2B5EF4-FFF2-40B4-BE49-F238E27FC236}">
                <a16:creationId xmlns:a16="http://schemas.microsoft.com/office/drawing/2014/main" id="{05A25C34-E95F-6233-7A6C-0AEDF28193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8287" y="251859"/>
            <a:ext cx="872740" cy="774051"/>
          </a:xfrm>
          <a:prstGeom prst="rect">
            <a:avLst/>
          </a:prstGeom>
        </p:spPr>
      </p:pic>
      <p:pic>
        <p:nvPicPr>
          <p:cNvPr id="7" name="Picture 4">
            <a:extLst>
              <a:ext uri="{FF2B5EF4-FFF2-40B4-BE49-F238E27FC236}">
                <a16:creationId xmlns:a16="http://schemas.microsoft.com/office/drawing/2014/main" id="{882F5E4D-2B06-240E-D1FE-FAB9679DB630}"/>
              </a:ext>
            </a:extLst>
          </p:cNvPr>
          <p:cNvPicPr>
            <a:picLocks noChangeAspect="1"/>
          </p:cNvPicPr>
          <p:nvPr/>
        </p:nvPicPr>
        <p:blipFill rotWithShape="1">
          <a:blip r:embed="rId4"/>
          <a:srcRect l="60604" t="74661" r="25004" b="14084"/>
          <a:stretch/>
        </p:blipFill>
        <p:spPr>
          <a:xfrm>
            <a:off x="7120264" y="304542"/>
            <a:ext cx="1246271" cy="668685"/>
          </a:xfrm>
          <a:prstGeom prst="rect">
            <a:avLst/>
          </a:prstGeom>
        </p:spPr>
      </p:pic>
      <p:pic>
        <p:nvPicPr>
          <p:cNvPr id="10" name="Picture 9" descr="A green text on a black background&#10;&#10;Description automatically generated">
            <a:extLst>
              <a:ext uri="{FF2B5EF4-FFF2-40B4-BE49-F238E27FC236}">
                <a16:creationId xmlns:a16="http://schemas.microsoft.com/office/drawing/2014/main" id="{D785AA6C-2015-9C68-F4C1-21828BB389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3176" y="333999"/>
            <a:ext cx="2555875" cy="609771"/>
          </a:xfrm>
          <a:prstGeom prst="rect">
            <a:avLst/>
          </a:prstGeom>
        </p:spPr>
      </p:pic>
    </p:spTree>
    <p:extLst>
      <p:ext uri="{BB962C8B-B14F-4D97-AF65-F5344CB8AC3E}">
        <p14:creationId xmlns:p14="http://schemas.microsoft.com/office/powerpoint/2010/main" val="3431769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EFE92-6FF0-7452-2DF1-436D40436CE2}"/>
              </a:ext>
            </a:extLst>
          </p:cNvPr>
          <p:cNvSpPr>
            <a:spLocks noGrp="1"/>
          </p:cNvSpPr>
          <p:nvPr>
            <p:ph type="title"/>
          </p:nvPr>
        </p:nvSpPr>
        <p:spPr/>
        <p:txBody>
          <a:bodyPr/>
          <a:lstStyle/>
          <a:p>
            <a:r>
              <a:rPr lang="en-GB" dirty="0"/>
              <a:t>Physics-Informed Neural Networks - Literature</a:t>
            </a:r>
          </a:p>
        </p:txBody>
      </p:sp>
      <p:sp>
        <p:nvSpPr>
          <p:cNvPr id="4" name="Footer Placeholder 3">
            <a:extLst>
              <a:ext uri="{FF2B5EF4-FFF2-40B4-BE49-F238E27FC236}">
                <a16:creationId xmlns:a16="http://schemas.microsoft.com/office/drawing/2014/main" id="{6FC630B8-B05B-DFEF-584D-05D5E6F234A6}"/>
              </a:ext>
            </a:extLst>
          </p:cNvPr>
          <p:cNvSpPr>
            <a:spLocks noGrp="1"/>
          </p:cNvSpPr>
          <p:nvPr>
            <p:ph type="ftr" sz="quarter" idx="11"/>
          </p:nvPr>
        </p:nvSpPr>
        <p:spPr>
          <a:xfrm>
            <a:off x="825623" y="6555770"/>
            <a:ext cx="8178417" cy="329614"/>
          </a:xfrm>
        </p:spPr>
        <p:txBody>
          <a:bodyPr/>
          <a:lstStyle/>
          <a:p>
            <a:r>
              <a:rPr lang="en-GB" dirty="0">
                <a:solidFill>
                  <a:prstClr val="white"/>
                </a:solidFill>
              </a:rPr>
              <a:t>Riccardo Rossi | 7th International Conference on Frontier in Diagnostic Technologies | 22/10/2024</a:t>
            </a:r>
          </a:p>
        </p:txBody>
      </p:sp>
      <p:sp>
        <p:nvSpPr>
          <p:cNvPr id="5" name="Slide Number Placeholder 4">
            <a:extLst>
              <a:ext uri="{FF2B5EF4-FFF2-40B4-BE49-F238E27FC236}">
                <a16:creationId xmlns:a16="http://schemas.microsoft.com/office/drawing/2014/main" id="{DDCCBE6B-100B-C92B-517D-4B6336699C55}"/>
              </a:ext>
            </a:extLst>
          </p:cNvPr>
          <p:cNvSpPr>
            <a:spLocks noGrp="1"/>
          </p:cNvSpPr>
          <p:nvPr>
            <p:ph type="sldNum" sz="quarter" idx="12"/>
          </p:nvPr>
        </p:nvSpPr>
        <p:spPr/>
        <p:txBody>
          <a:bodyPr/>
          <a:lstStyle/>
          <a:p>
            <a:fld id="{6A6D9FA1-99C7-4910-8E32-B85D378B0060}" type="slidenum">
              <a:rPr lang="en-GB" smtClean="0">
                <a:solidFill>
                  <a:prstClr val="white"/>
                </a:solidFill>
              </a:rPr>
              <a:pPr/>
              <a:t>34</a:t>
            </a:fld>
            <a:endParaRPr lang="en-GB" dirty="0">
              <a:solidFill>
                <a:prstClr val="white"/>
              </a:solidFill>
            </a:endParaRPr>
          </a:p>
        </p:txBody>
      </p:sp>
      <p:pic>
        <p:nvPicPr>
          <p:cNvPr id="6" name="Picture 5">
            <a:extLst>
              <a:ext uri="{FF2B5EF4-FFF2-40B4-BE49-F238E27FC236}">
                <a16:creationId xmlns:a16="http://schemas.microsoft.com/office/drawing/2014/main" id="{B6F07B87-9970-CDAE-E347-8ACBFE02835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7329" y="1630837"/>
            <a:ext cx="3637152" cy="2039719"/>
          </a:xfrm>
          <a:prstGeom prst="rect">
            <a:avLst/>
          </a:prstGeom>
        </p:spPr>
      </p:pic>
      <p:pic>
        <p:nvPicPr>
          <p:cNvPr id="7" name="Picture 6">
            <a:extLst>
              <a:ext uri="{FF2B5EF4-FFF2-40B4-BE49-F238E27FC236}">
                <a16:creationId xmlns:a16="http://schemas.microsoft.com/office/drawing/2014/main" id="{9DDC8E10-C1CB-15F2-E48F-EFDFEC6F502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666896" y="3787504"/>
            <a:ext cx="3862056" cy="2157235"/>
          </a:xfrm>
          <a:prstGeom prst="rect">
            <a:avLst/>
          </a:prstGeom>
        </p:spPr>
      </p:pic>
      <p:sp>
        <p:nvSpPr>
          <p:cNvPr id="8" name="TextBox 7">
            <a:extLst>
              <a:ext uri="{FF2B5EF4-FFF2-40B4-BE49-F238E27FC236}">
                <a16:creationId xmlns:a16="http://schemas.microsoft.com/office/drawing/2014/main" id="{728B1907-47F2-22A0-71BE-1C511B631A8A}"/>
              </a:ext>
            </a:extLst>
          </p:cNvPr>
          <p:cNvSpPr txBox="1"/>
          <p:nvPr/>
        </p:nvSpPr>
        <p:spPr>
          <a:xfrm>
            <a:off x="335916" y="813527"/>
            <a:ext cx="11520168" cy="923330"/>
          </a:xfrm>
          <a:prstGeom prst="rect">
            <a:avLst/>
          </a:prstGeom>
          <a:noFill/>
        </p:spPr>
        <p:txBody>
          <a:bodyPr wrap="square" rtlCol="0">
            <a:spAutoFit/>
          </a:bodyPr>
          <a:lstStyle/>
          <a:p>
            <a:pPr algn="just"/>
            <a:r>
              <a:rPr lang="en-GB" dirty="0"/>
              <a:t>Physics-Informed Deep Learning has been developed between 2017 and 2019 and in few a years it has been studied, improved, and applied to a huge number of work. </a:t>
            </a:r>
          </a:p>
          <a:p>
            <a:pPr algn="just"/>
            <a:endParaRPr lang="en-GB" dirty="0"/>
          </a:p>
        </p:txBody>
      </p:sp>
      <p:pic>
        <p:nvPicPr>
          <p:cNvPr id="10" name="Picture 9">
            <a:extLst>
              <a:ext uri="{FF2B5EF4-FFF2-40B4-BE49-F238E27FC236}">
                <a16:creationId xmlns:a16="http://schemas.microsoft.com/office/drawing/2014/main" id="{ABE38435-4882-F1E4-884A-B0ED94AADC7C}"/>
              </a:ext>
            </a:extLst>
          </p:cNvPr>
          <p:cNvPicPr>
            <a:picLocks noChangeAspect="1"/>
          </p:cNvPicPr>
          <p:nvPr/>
        </p:nvPicPr>
        <p:blipFill>
          <a:blip r:embed="rId4"/>
          <a:srcRect t="12517" b="12245"/>
          <a:stretch/>
        </p:blipFill>
        <p:spPr>
          <a:xfrm>
            <a:off x="6096000" y="1900669"/>
            <a:ext cx="5375030" cy="4044070"/>
          </a:xfrm>
          <a:prstGeom prst="rect">
            <a:avLst/>
          </a:prstGeom>
        </p:spPr>
      </p:pic>
      <p:sp>
        <p:nvSpPr>
          <p:cNvPr id="9" name="TextBox 8">
            <a:extLst>
              <a:ext uri="{FF2B5EF4-FFF2-40B4-BE49-F238E27FC236}">
                <a16:creationId xmlns:a16="http://schemas.microsoft.com/office/drawing/2014/main" id="{D054B428-AAC3-3652-A646-C5DB768CCB67}"/>
              </a:ext>
            </a:extLst>
          </p:cNvPr>
          <p:cNvSpPr txBox="1"/>
          <p:nvPr/>
        </p:nvSpPr>
        <p:spPr>
          <a:xfrm>
            <a:off x="6856925" y="5954396"/>
            <a:ext cx="3853180" cy="338554"/>
          </a:xfrm>
          <a:prstGeom prst="rect">
            <a:avLst/>
          </a:prstGeom>
          <a:noFill/>
        </p:spPr>
        <p:txBody>
          <a:bodyPr wrap="square">
            <a:spAutoFit/>
          </a:bodyPr>
          <a:lstStyle/>
          <a:p>
            <a:pPr algn="ctr"/>
            <a:r>
              <a:rPr lang="en-GB" sz="1600" i="1" dirty="0"/>
              <a:t>Word cloud (17 most frequent – WOS)</a:t>
            </a:r>
          </a:p>
        </p:txBody>
      </p:sp>
      <p:sp>
        <p:nvSpPr>
          <p:cNvPr id="11" name="TextBox 10">
            <a:extLst>
              <a:ext uri="{FF2B5EF4-FFF2-40B4-BE49-F238E27FC236}">
                <a16:creationId xmlns:a16="http://schemas.microsoft.com/office/drawing/2014/main" id="{17A7B2B6-263B-221A-A301-21CAB526CCD8}"/>
              </a:ext>
            </a:extLst>
          </p:cNvPr>
          <p:cNvSpPr txBox="1"/>
          <p:nvPr/>
        </p:nvSpPr>
        <p:spPr>
          <a:xfrm>
            <a:off x="427796" y="5944739"/>
            <a:ext cx="4907280" cy="338554"/>
          </a:xfrm>
          <a:prstGeom prst="rect">
            <a:avLst/>
          </a:prstGeom>
          <a:noFill/>
        </p:spPr>
        <p:txBody>
          <a:bodyPr wrap="square">
            <a:spAutoFit/>
          </a:bodyPr>
          <a:lstStyle/>
          <a:p>
            <a:pPr algn="ctr"/>
            <a:r>
              <a:rPr lang="en-GB" sz="1600" i="1" dirty="0"/>
              <a:t>PINN: Published papers and citations statistics (WOS)</a:t>
            </a:r>
          </a:p>
        </p:txBody>
      </p:sp>
    </p:spTree>
    <p:extLst>
      <p:ext uri="{BB962C8B-B14F-4D97-AF65-F5344CB8AC3E}">
        <p14:creationId xmlns:p14="http://schemas.microsoft.com/office/powerpoint/2010/main" val="30104415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EFE92-6FF0-7452-2DF1-436D40436CE2}"/>
              </a:ext>
            </a:extLst>
          </p:cNvPr>
          <p:cNvSpPr>
            <a:spLocks noGrp="1"/>
          </p:cNvSpPr>
          <p:nvPr>
            <p:ph type="title"/>
          </p:nvPr>
        </p:nvSpPr>
        <p:spPr/>
        <p:txBody>
          <a:bodyPr/>
          <a:lstStyle/>
          <a:p>
            <a:r>
              <a:rPr lang="en-GB" dirty="0"/>
              <a:t>Appendix: Density Reconstruction</a:t>
            </a:r>
          </a:p>
        </p:txBody>
      </p:sp>
      <p:sp>
        <p:nvSpPr>
          <p:cNvPr id="4" name="Footer Placeholder 3">
            <a:extLst>
              <a:ext uri="{FF2B5EF4-FFF2-40B4-BE49-F238E27FC236}">
                <a16:creationId xmlns:a16="http://schemas.microsoft.com/office/drawing/2014/main" id="{6FC630B8-B05B-DFEF-584D-05D5E6F234A6}"/>
              </a:ext>
            </a:extLst>
          </p:cNvPr>
          <p:cNvSpPr>
            <a:spLocks noGrp="1"/>
          </p:cNvSpPr>
          <p:nvPr>
            <p:ph type="ftr" sz="quarter" idx="11"/>
          </p:nvPr>
        </p:nvSpPr>
        <p:spPr>
          <a:xfrm>
            <a:off x="825623" y="6555770"/>
            <a:ext cx="8178417" cy="329614"/>
          </a:xfrm>
        </p:spPr>
        <p:txBody>
          <a:bodyPr/>
          <a:lstStyle/>
          <a:p>
            <a:r>
              <a:rPr lang="en-GB" dirty="0">
                <a:solidFill>
                  <a:prstClr val="white"/>
                </a:solidFill>
              </a:rPr>
              <a:t>Riccardo Rossi | 7th International Conference on Frontier in Diagnostic Technologies | 22/10/2024</a:t>
            </a:r>
          </a:p>
        </p:txBody>
      </p:sp>
      <p:sp>
        <p:nvSpPr>
          <p:cNvPr id="5" name="Slide Number Placeholder 4">
            <a:extLst>
              <a:ext uri="{FF2B5EF4-FFF2-40B4-BE49-F238E27FC236}">
                <a16:creationId xmlns:a16="http://schemas.microsoft.com/office/drawing/2014/main" id="{DDCCBE6B-100B-C92B-517D-4B6336699C55}"/>
              </a:ext>
            </a:extLst>
          </p:cNvPr>
          <p:cNvSpPr>
            <a:spLocks noGrp="1"/>
          </p:cNvSpPr>
          <p:nvPr>
            <p:ph type="sldNum" sz="quarter" idx="12"/>
          </p:nvPr>
        </p:nvSpPr>
        <p:spPr/>
        <p:txBody>
          <a:bodyPr/>
          <a:lstStyle/>
          <a:p>
            <a:fld id="{6A6D9FA1-99C7-4910-8E32-B85D378B0060}" type="slidenum">
              <a:rPr lang="en-GB" smtClean="0">
                <a:solidFill>
                  <a:prstClr val="white"/>
                </a:solidFill>
              </a:rPr>
              <a:pPr/>
              <a:t>35</a:t>
            </a:fld>
            <a:endParaRPr lang="en-GB" dirty="0">
              <a:solidFill>
                <a:prstClr val="white"/>
              </a:solidFill>
            </a:endParaRPr>
          </a:p>
        </p:txBody>
      </p:sp>
      <p:grpSp>
        <p:nvGrpSpPr>
          <p:cNvPr id="22" name="Group 21">
            <a:extLst>
              <a:ext uri="{FF2B5EF4-FFF2-40B4-BE49-F238E27FC236}">
                <a16:creationId xmlns:a16="http://schemas.microsoft.com/office/drawing/2014/main" id="{E2121D34-9B90-1B4A-05E8-B69490705DE8}"/>
              </a:ext>
            </a:extLst>
          </p:cNvPr>
          <p:cNvGrpSpPr/>
          <p:nvPr/>
        </p:nvGrpSpPr>
        <p:grpSpPr>
          <a:xfrm>
            <a:off x="6906114" y="585888"/>
            <a:ext cx="4881008" cy="2986569"/>
            <a:chOff x="285395" y="2100197"/>
            <a:chExt cx="4881008" cy="2986569"/>
          </a:xfrm>
        </p:grpSpPr>
        <p:grpSp>
          <p:nvGrpSpPr>
            <p:cNvPr id="19" name="Group 18">
              <a:extLst>
                <a:ext uri="{FF2B5EF4-FFF2-40B4-BE49-F238E27FC236}">
                  <a16:creationId xmlns:a16="http://schemas.microsoft.com/office/drawing/2014/main" id="{74150213-B6F9-D2FF-E6C3-FEE486FD55F2}"/>
                </a:ext>
              </a:extLst>
            </p:cNvPr>
            <p:cNvGrpSpPr/>
            <p:nvPr/>
          </p:nvGrpSpPr>
          <p:grpSpPr>
            <a:xfrm>
              <a:off x="285395" y="2365310"/>
              <a:ext cx="4881008" cy="2721456"/>
              <a:chOff x="360040" y="1768151"/>
              <a:chExt cx="4881008" cy="2721456"/>
            </a:xfrm>
          </p:grpSpPr>
          <p:pic>
            <p:nvPicPr>
              <p:cNvPr id="7" name="Picture 6" descr="Graphical user interface, chart, line chart&#10;&#10;Description automatically generated">
                <a:extLst>
                  <a:ext uri="{FF2B5EF4-FFF2-40B4-BE49-F238E27FC236}">
                    <a16:creationId xmlns:a16="http://schemas.microsoft.com/office/drawing/2014/main" id="{7986540A-B0B3-EE53-69A8-3506896E1587}"/>
                  </a:ext>
                </a:extLst>
              </p:cNvPr>
              <p:cNvPicPr>
                <a:picLocks noChangeAspect="1"/>
              </p:cNvPicPr>
              <p:nvPr/>
            </p:nvPicPr>
            <p:blipFill>
              <a:blip r:embed="rId2" cstate="print">
                <a:extLst>
                  <a:ext uri="{28A0092B-C50C-407E-A947-70E740481C1C}">
                    <a14:useLocalDpi xmlns:a14="http://schemas.microsoft.com/office/drawing/2010/main" val="0"/>
                  </a:ext>
                </a:extLst>
              </a:blip>
              <a:srcRect l="-638" t="49750" r="66741" b="-23"/>
              <a:stretch/>
            </p:blipFill>
            <p:spPr>
              <a:xfrm>
                <a:off x="360040" y="1768151"/>
                <a:ext cx="2440504" cy="2721456"/>
              </a:xfrm>
              <a:prstGeom prst="rect">
                <a:avLst/>
              </a:prstGeom>
            </p:spPr>
          </p:pic>
          <p:pic>
            <p:nvPicPr>
              <p:cNvPr id="18" name="Picture 17" descr="A picture containing text, diagram, map, number&#10;&#10;Description automatically generated">
                <a:extLst>
                  <a:ext uri="{FF2B5EF4-FFF2-40B4-BE49-F238E27FC236}">
                    <a16:creationId xmlns:a16="http://schemas.microsoft.com/office/drawing/2014/main" id="{FCC9B24B-1AB4-05E7-8150-F36A24EAF265}"/>
                  </a:ext>
                </a:extLst>
              </p:cNvPr>
              <p:cNvPicPr>
                <a:picLocks noChangeAspect="1"/>
              </p:cNvPicPr>
              <p:nvPr/>
            </p:nvPicPr>
            <p:blipFill>
              <a:blip r:embed="rId3" cstate="print">
                <a:extLst>
                  <a:ext uri="{28A0092B-C50C-407E-A947-70E740481C1C}">
                    <a14:useLocalDpi xmlns:a14="http://schemas.microsoft.com/office/drawing/2010/main" val="0"/>
                  </a:ext>
                </a:extLst>
              </a:blip>
              <a:srcRect l="-259" t="50000" r="66363" b="1653"/>
              <a:stretch/>
            </p:blipFill>
            <p:spPr>
              <a:xfrm>
                <a:off x="2800544" y="1872370"/>
                <a:ext cx="2440504" cy="2617237"/>
              </a:xfrm>
              <a:prstGeom prst="rect">
                <a:avLst/>
              </a:prstGeom>
            </p:spPr>
          </p:pic>
        </p:grpSp>
        <p:sp>
          <p:nvSpPr>
            <p:cNvPr id="21" name="TextBox 20">
              <a:extLst>
                <a:ext uri="{FF2B5EF4-FFF2-40B4-BE49-F238E27FC236}">
                  <a16:creationId xmlns:a16="http://schemas.microsoft.com/office/drawing/2014/main" id="{BF9BAE10-EF33-10E5-CE1B-16F62DC1B6A3}"/>
                </a:ext>
              </a:extLst>
            </p:cNvPr>
            <p:cNvSpPr txBox="1"/>
            <p:nvPr/>
          </p:nvSpPr>
          <p:spPr>
            <a:xfrm>
              <a:off x="360040" y="2100197"/>
              <a:ext cx="4715813" cy="369332"/>
            </a:xfrm>
            <a:prstGeom prst="rect">
              <a:avLst/>
            </a:prstGeom>
            <a:noFill/>
          </p:spPr>
          <p:txBody>
            <a:bodyPr wrap="square">
              <a:spAutoFit/>
            </a:bodyPr>
            <a:lstStyle/>
            <a:p>
              <a:r>
                <a:rPr lang="en-GB" dirty="0"/>
                <a:t>Density reconstruction with </a:t>
              </a:r>
              <a:r>
                <a:rPr lang="en-GB" b="1" dirty="0"/>
                <a:t>only interferometer </a:t>
              </a:r>
            </a:p>
          </p:txBody>
        </p:sp>
      </p:grpSp>
      <p:pic>
        <p:nvPicPr>
          <p:cNvPr id="23" name="Picture 22">
            <a:extLst>
              <a:ext uri="{FF2B5EF4-FFF2-40B4-BE49-F238E27FC236}">
                <a16:creationId xmlns:a16="http://schemas.microsoft.com/office/drawing/2014/main" id="{8ABA7F61-8FE3-922D-DDB1-E0F17936CB4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167" t="64935" r="36532" b="2563"/>
          <a:stretch/>
        </p:blipFill>
        <p:spPr bwMode="auto">
          <a:xfrm>
            <a:off x="6720919" y="3938533"/>
            <a:ext cx="5125304" cy="2534596"/>
          </a:xfrm>
          <a:prstGeom prst="rect">
            <a:avLst/>
          </a:prstGeom>
          <a:ln>
            <a:noFill/>
          </a:ln>
          <a:extLst>
            <a:ext uri="{53640926-AAD7-44D8-BBD7-CCE9431645EC}">
              <a14:shadowObscured xmlns:a14="http://schemas.microsoft.com/office/drawing/2010/main"/>
            </a:ext>
          </a:extLst>
        </p:spPr>
      </p:pic>
      <p:sp>
        <p:nvSpPr>
          <p:cNvPr id="24" name="TextBox 23">
            <a:extLst>
              <a:ext uri="{FF2B5EF4-FFF2-40B4-BE49-F238E27FC236}">
                <a16:creationId xmlns:a16="http://schemas.microsoft.com/office/drawing/2014/main" id="{744F6E64-FD54-AFAB-C6FB-81A3B04A2D50}"/>
              </a:ext>
            </a:extLst>
          </p:cNvPr>
          <p:cNvSpPr txBox="1"/>
          <p:nvPr/>
        </p:nvSpPr>
        <p:spPr>
          <a:xfrm>
            <a:off x="6930308" y="3610939"/>
            <a:ext cx="4715813" cy="369332"/>
          </a:xfrm>
          <a:prstGeom prst="rect">
            <a:avLst/>
          </a:prstGeom>
          <a:noFill/>
        </p:spPr>
        <p:txBody>
          <a:bodyPr wrap="square">
            <a:spAutoFit/>
          </a:bodyPr>
          <a:lstStyle/>
          <a:p>
            <a:r>
              <a:rPr lang="en-GB" dirty="0"/>
              <a:t>Density reconstruction with </a:t>
            </a:r>
            <a:r>
              <a:rPr lang="en-GB" b="1" dirty="0"/>
              <a:t>data integration</a:t>
            </a:r>
          </a:p>
        </p:txBody>
      </p:sp>
      <p:pic>
        <p:nvPicPr>
          <p:cNvPr id="25" name="Picture 24" descr="Diagram&#10;&#10;Description automatically generated">
            <a:extLst>
              <a:ext uri="{FF2B5EF4-FFF2-40B4-BE49-F238E27FC236}">
                <a16:creationId xmlns:a16="http://schemas.microsoft.com/office/drawing/2014/main" id="{0CAD000D-567C-FBA5-2911-892734A096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581" y="1210143"/>
            <a:ext cx="6254967" cy="5121211"/>
          </a:xfrm>
          <a:prstGeom prst="rect">
            <a:avLst/>
          </a:prstGeom>
        </p:spPr>
      </p:pic>
      <p:sp>
        <p:nvSpPr>
          <p:cNvPr id="27" name="TextBox 26">
            <a:extLst>
              <a:ext uri="{FF2B5EF4-FFF2-40B4-BE49-F238E27FC236}">
                <a16:creationId xmlns:a16="http://schemas.microsoft.com/office/drawing/2014/main" id="{12FCD87E-EAD2-AF41-197F-240B2C70A3C3}"/>
              </a:ext>
            </a:extLst>
          </p:cNvPr>
          <p:cNvSpPr txBox="1"/>
          <p:nvPr/>
        </p:nvSpPr>
        <p:spPr>
          <a:xfrm>
            <a:off x="390904" y="874131"/>
            <a:ext cx="2271273" cy="369332"/>
          </a:xfrm>
          <a:prstGeom prst="rect">
            <a:avLst/>
          </a:prstGeom>
          <a:noFill/>
        </p:spPr>
        <p:txBody>
          <a:bodyPr wrap="square">
            <a:spAutoFit/>
          </a:bodyPr>
          <a:lstStyle/>
          <a:p>
            <a:r>
              <a:rPr lang="en-GB" b="1" dirty="0"/>
              <a:t>Different time-slices</a:t>
            </a:r>
          </a:p>
        </p:txBody>
      </p:sp>
    </p:spTree>
    <p:extLst>
      <p:ext uri="{BB962C8B-B14F-4D97-AF65-F5344CB8AC3E}">
        <p14:creationId xmlns:p14="http://schemas.microsoft.com/office/powerpoint/2010/main" val="18585119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EFE92-6FF0-7452-2DF1-436D40436CE2}"/>
              </a:ext>
            </a:extLst>
          </p:cNvPr>
          <p:cNvSpPr>
            <a:spLocks noGrp="1"/>
          </p:cNvSpPr>
          <p:nvPr>
            <p:ph type="title"/>
          </p:nvPr>
        </p:nvSpPr>
        <p:spPr/>
        <p:txBody>
          <a:bodyPr/>
          <a:lstStyle/>
          <a:p>
            <a:r>
              <a:rPr lang="en-GB" dirty="0"/>
              <a:t>Appendix: Standard vs Direct Modelling</a:t>
            </a:r>
          </a:p>
        </p:txBody>
      </p:sp>
      <p:sp>
        <p:nvSpPr>
          <p:cNvPr id="4" name="Footer Placeholder 3">
            <a:extLst>
              <a:ext uri="{FF2B5EF4-FFF2-40B4-BE49-F238E27FC236}">
                <a16:creationId xmlns:a16="http://schemas.microsoft.com/office/drawing/2014/main" id="{6FC630B8-B05B-DFEF-584D-05D5E6F234A6}"/>
              </a:ext>
            </a:extLst>
          </p:cNvPr>
          <p:cNvSpPr>
            <a:spLocks noGrp="1"/>
          </p:cNvSpPr>
          <p:nvPr>
            <p:ph type="ftr" sz="quarter" idx="11"/>
          </p:nvPr>
        </p:nvSpPr>
        <p:spPr>
          <a:xfrm>
            <a:off x="825623" y="6555770"/>
            <a:ext cx="8178417" cy="329614"/>
          </a:xfrm>
        </p:spPr>
        <p:txBody>
          <a:bodyPr/>
          <a:lstStyle/>
          <a:p>
            <a:r>
              <a:rPr lang="en-GB" dirty="0">
                <a:solidFill>
                  <a:prstClr val="white"/>
                </a:solidFill>
              </a:rPr>
              <a:t>Riccardo Rossi | 7th International Conference on Frontier in Diagnostic Technologies | 22/10/2024</a:t>
            </a:r>
          </a:p>
        </p:txBody>
      </p:sp>
      <p:sp>
        <p:nvSpPr>
          <p:cNvPr id="5" name="Slide Number Placeholder 4">
            <a:extLst>
              <a:ext uri="{FF2B5EF4-FFF2-40B4-BE49-F238E27FC236}">
                <a16:creationId xmlns:a16="http://schemas.microsoft.com/office/drawing/2014/main" id="{DDCCBE6B-100B-C92B-517D-4B6336699C55}"/>
              </a:ext>
            </a:extLst>
          </p:cNvPr>
          <p:cNvSpPr>
            <a:spLocks noGrp="1"/>
          </p:cNvSpPr>
          <p:nvPr>
            <p:ph type="sldNum" sz="quarter" idx="12"/>
          </p:nvPr>
        </p:nvSpPr>
        <p:spPr/>
        <p:txBody>
          <a:bodyPr/>
          <a:lstStyle/>
          <a:p>
            <a:fld id="{6A6D9FA1-99C7-4910-8E32-B85D378B0060}" type="slidenum">
              <a:rPr lang="en-GB" smtClean="0">
                <a:solidFill>
                  <a:prstClr val="white"/>
                </a:solidFill>
              </a:rPr>
              <a:pPr/>
              <a:t>36</a:t>
            </a:fld>
            <a:endParaRPr lang="en-GB" dirty="0">
              <a:solidFill>
                <a:prstClr val="white"/>
              </a:solidFill>
            </a:endParaRPr>
          </a:p>
        </p:txBody>
      </p:sp>
      <p:sp>
        <p:nvSpPr>
          <p:cNvPr id="11" name="TextBox 10">
            <a:extLst>
              <a:ext uri="{FF2B5EF4-FFF2-40B4-BE49-F238E27FC236}">
                <a16:creationId xmlns:a16="http://schemas.microsoft.com/office/drawing/2014/main" id="{CC66CB80-8083-5BBB-6FC5-C262B277A040}"/>
              </a:ext>
            </a:extLst>
          </p:cNvPr>
          <p:cNvSpPr txBox="1"/>
          <p:nvPr/>
        </p:nvSpPr>
        <p:spPr>
          <a:xfrm>
            <a:off x="243302" y="1241455"/>
            <a:ext cx="3771097" cy="369332"/>
          </a:xfrm>
          <a:prstGeom prst="rect">
            <a:avLst/>
          </a:prstGeom>
          <a:noFill/>
        </p:spPr>
        <p:txBody>
          <a:bodyPr wrap="none" rtlCol="0">
            <a:spAutoFit/>
          </a:bodyPr>
          <a:lstStyle/>
          <a:p>
            <a:pPr algn="l"/>
            <a:r>
              <a:rPr lang="it-IT" b="1" dirty="0"/>
              <a:t>Standard </a:t>
            </a:r>
            <a:r>
              <a:rPr lang="en-GB" b="1" dirty="0"/>
              <a:t>Physics-Based Methodology</a:t>
            </a:r>
          </a:p>
        </p:txBody>
      </p:sp>
      <p:grpSp>
        <p:nvGrpSpPr>
          <p:cNvPr id="34" name="Group 33">
            <a:extLst>
              <a:ext uri="{FF2B5EF4-FFF2-40B4-BE49-F238E27FC236}">
                <a16:creationId xmlns:a16="http://schemas.microsoft.com/office/drawing/2014/main" id="{87914C19-3730-CB79-19FD-BEF08D28EB8C}"/>
              </a:ext>
            </a:extLst>
          </p:cNvPr>
          <p:cNvGrpSpPr/>
          <p:nvPr/>
        </p:nvGrpSpPr>
        <p:grpSpPr>
          <a:xfrm>
            <a:off x="570920" y="1911892"/>
            <a:ext cx="4371904" cy="2266570"/>
            <a:chOff x="552258" y="1743941"/>
            <a:chExt cx="4371904" cy="2266570"/>
          </a:xfrm>
        </p:grpSpPr>
        <p:sp>
          <p:nvSpPr>
            <p:cNvPr id="3" name="Rectangle 2">
              <a:extLst>
                <a:ext uri="{FF2B5EF4-FFF2-40B4-BE49-F238E27FC236}">
                  <a16:creationId xmlns:a16="http://schemas.microsoft.com/office/drawing/2014/main" id="{07F128AE-2C75-EC2D-F861-C5B5DBF0DF40}"/>
                </a:ext>
              </a:extLst>
            </p:cNvPr>
            <p:cNvSpPr/>
            <p:nvPr/>
          </p:nvSpPr>
          <p:spPr>
            <a:xfrm>
              <a:off x="2625393" y="2577064"/>
              <a:ext cx="2298769" cy="540852"/>
            </a:xfrm>
            <a:prstGeom prst="rect">
              <a:avLst/>
            </a:prstGeom>
            <a:solidFill>
              <a:srgbClr val="86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Results Compared with Measurements</a:t>
              </a:r>
            </a:p>
          </p:txBody>
        </p:sp>
        <p:sp>
          <p:nvSpPr>
            <p:cNvPr id="6" name="Rectangle 5">
              <a:extLst>
                <a:ext uri="{FF2B5EF4-FFF2-40B4-BE49-F238E27FC236}">
                  <a16:creationId xmlns:a16="http://schemas.microsoft.com/office/drawing/2014/main" id="{AD4F407F-67CD-5CB4-5C51-5DBEF7A5E19B}"/>
                </a:ext>
              </a:extLst>
            </p:cNvPr>
            <p:cNvSpPr/>
            <p:nvPr/>
          </p:nvSpPr>
          <p:spPr>
            <a:xfrm>
              <a:off x="552258" y="2577064"/>
              <a:ext cx="1692000" cy="540852"/>
            </a:xfrm>
            <a:prstGeom prst="rect">
              <a:avLst/>
            </a:prstGeom>
            <a:solidFill>
              <a:srgbClr val="86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PDE solver</a:t>
              </a:r>
            </a:p>
          </p:txBody>
        </p:sp>
        <p:sp>
          <p:nvSpPr>
            <p:cNvPr id="8" name="Rectangle 7">
              <a:extLst>
                <a:ext uri="{FF2B5EF4-FFF2-40B4-BE49-F238E27FC236}">
                  <a16:creationId xmlns:a16="http://schemas.microsoft.com/office/drawing/2014/main" id="{AFF48930-BD84-4EA9-E527-BC8D0FB2579F}"/>
                </a:ext>
              </a:extLst>
            </p:cNvPr>
            <p:cNvSpPr/>
            <p:nvPr/>
          </p:nvSpPr>
          <p:spPr>
            <a:xfrm>
              <a:off x="552258" y="3469659"/>
              <a:ext cx="1692000" cy="540852"/>
            </a:xfrm>
            <a:prstGeom prst="rect">
              <a:avLst/>
            </a:prstGeom>
            <a:solidFill>
              <a:srgbClr val="00703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New Coefficient</a:t>
              </a:r>
            </a:p>
          </p:txBody>
        </p:sp>
        <p:cxnSp>
          <p:nvCxnSpPr>
            <p:cNvPr id="9" name="Connector: Elbow 8">
              <a:extLst>
                <a:ext uri="{FF2B5EF4-FFF2-40B4-BE49-F238E27FC236}">
                  <a16:creationId xmlns:a16="http://schemas.microsoft.com/office/drawing/2014/main" id="{E8ABC631-6388-C62C-086F-35DBBB844DAA}"/>
                </a:ext>
              </a:extLst>
            </p:cNvPr>
            <p:cNvCxnSpPr>
              <a:cxnSpLocks/>
              <a:stCxn id="3" idx="2"/>
              <a:endCxn id="8" idx="3"/>
            </p:cNvCxnSpPr>
            <p:nvPr/>
          </p:nvCxnSpPr>
          <p:spPr>
            <a:xfrm rot="5400000">
              <a:off x="2698434" y="2663740"/>
              <a:ext cx="622169" cy="1530520"/>
            </a:xfrm>
            <a:prstGeom prst="bentConnector2">
              <a:avLst/>
            </a:prstGeom>
            <a:ln w="28575">
              <a:solidFill>
                <a:srgbClr val="1F497D"/>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B06A9F8-9D9A-53B6-CDE7-FBC2DDC8D6D6}"/>
                </a:ext>
              </a:extLst>
            </p:cNvPr>
            <p:cNvCxnSpPr>
              <a:cxnSpLocks/>
              <a:stCxn id="12" idx="2"/>
              <a:endCxn id="6" idx="0"/>
            </p:cNvCxnSpPr>
            <p:nvPr/>
          </p:nvCxnSpPr>
          <p:spPr>
            <a:xfrm>
              <a:off x="1398258" y="2284793"/>
              <a:ext cx="0" cy="292271"/>
            </a:xfrm>
            <a:prstGeom prst="straightConnector1">
              <a:avLst/>
            </a:prstGeom>
            <a:ln w="28575">
              <a:solidFill>
                <a:srgbClr val="1F497D"/>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B4BF35E1-935C-E108-A6A4-ED7ED053AA9C}"/>
                </a:ext>
              </a:extLst>
            </p:cNvPr>
            <p:cNvSpPr/>
            <p:nvPr/>
          </p:nvSpPr>
          <p:spPr>
            <a:xfrm>
              <a:off x="552258" y="1743941"/>
              <a:ext cx="1692000" cy="540852"/>
            </a:xfrm>
            <a:prstGeom prst="rect">
              <a:avLst/>
            </a:prstGeom>
            <a:solidFill>
              <a:srgbClr val="1F497D"/>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Boundaries </a:t>
              </a:r>
            </a:p>
            <a:p>
              <a:pPr algn="ctr"/>
              <a:r>
                <a:rPr lang="en-GB" dirty="0"/>
                <a:t>and PDE</a:t>
              </a:r>
            </a:p>
          </p:txBody>
        </p:sp>
        <p:sp>
          <p:nvSpPr>
            <p:cNvPr id="13" name="Rectangle 12">
              <a:extLst>
                <a:ext uri="{FF2B5EF4-FFF2-40B4-BE49-F238E27FC236}">
                  <a16:creationId xmlns:a16="http://schemas.microsoft.com/office/drawing/2014/main" id="{6477B099-47E0-6766-2492-4EEAB674B78C}"/>
                </a:ext>
              </a:extLst>
            </p:cNvPr>
            <p:cNvSpPr/>
            <p:nvPr/>
          </p:nvSpPr>
          <p:spPr>
            <a:xfrm>
              <a:off x="2923971" y="1743941"/>
              <a:ext cx="1692000" cy="540852"/>
            </a:xfrm>
            <a:prstGeom prst="rect">
              <a:avLst/>
            </a:prstGeom>
            <a:solidFill>
              <a:srgbClr val="1F497D"/>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Measurements</a:t>
              </a:r>
            </a:p>
          </p:txBody>
        </p:sp>
        <p:cxnSp>
          <p:nvCxnSpPr>
            <p:cNvPr id="14" name="Straight Arrow Connector 13">
              <a:extLst>
                <a:ext uri="{FF2B5EF4-FFF2-40B4-BE49-F238E27FC236}">
                  <a16:creationId xmlns:a16="http://schemas.microsoft.com/office/drawing/2014/main" id="{77323019-01C2-177E-F117-AA2C2C643D52}"/>
                </a:ext>
              </a:extLst>
            </p:cNvPr>
            <p:cNvCxnSpPr>
              <a:cxnSpLocks/>
              <a:stCxn id="6" idx="3"/>
              <a:endCxn id="3" idx="1"/>
            </p:cNvCxnSpPr>
            <p:nvPr/>
          </p:nvCxnSpPr>
          <p:spPr>
            <a:xfrm>
              <a:off x="2244258" y="2847490"/>
              <a:ext cx="381135" cy="0"/>
            </a:xfrm>
            <a:prstGeom prst="straightConnector1">
              <a:avLst/>
            </a:prstGeom>
            <a:ln w="28575">
              <a:solidFill>
                <a:srgbClr val="1F497D"/>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735BA75-93ED-95AD-21D6-3F9A7AF47D29}"/>
                </a:ext>
              </a:extLst>
            </p:cNvPr>
            <p:cNvCxnSpPr>
              <a:cxnSpLocks/>
              <a:stCxn id="13" idx="2"/>
              <a:endCxn id="3" idx="0"/>
            </p:cNvCxnSpPr>
            <p:nvPr/>
          </p:nvCxnSpPr>
          <p:spPr>
            <a:xfrm>
              <a:off x="3769971" y="2284793"/>
              <a:ext cx="4807" cy="292271"/>
            </a:xfrm>
            <a:prstGeom prst="straightConnector1">
              <a:avLst/>
            </a:prstGeom>
            <a:ln w="28575">
              <a:solidFill>
                <a:srgbClr val="1F497D"/>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D5D44C5-8FEF-BA20-5492-8B9F569353AF}"/>
                </a:ext>
              </a:extLst>
            </p:cNvPr>
            <p:cNvCxnSpPr>
              <a:cxnSpLocks/>
              <a:stCxn id="8" idx="0"/>
              <a:endCxn id="6" idx="2"/>
            </p:cNvCxnSpPr>
            <p:nvPr/>
          </p:nvCxnSpPr>
          <p:spPr>
            <a:xfrm flipV="1">
              <a:off x="1398258" y="3117916"/>
              <a:ext cx="0" cy="351743"/>
            </a:xfrm>
            <a:prstGeom prst="straightConnector1">
              <a:avLst/>
            </a:prstGeom>
            <a:ln w="28575">
              <a:solidFill>
                <a:srgbClr val="1F497D"/>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62569AC5-389F-817F-811B-F87967198413}"/>
              </a:ext>
            </a:extLst>
          </p:cNvPr>
          <p:cNvSpPr txBox="1"/>
          <p:nvPr/>
        </p:nvSpPr>
        <p:spPr>
          <a:xfrm>
            <a:off x="6280208" y="1241455"/>
            <a:ext cx="3400611" cy="369332"/>
          </a:xfrm>
          <a:prstGeom prst="rect">
            <a:avLst/>
          </a:prstGeom>
          <a:noFill/>
        </p:spPr>
        <p:txBody>
          <a:bodyPr wrap="none" rtlCol="0">
            <a:spAutoFit/>
          </a:bodyPr>
          <a:lstStyle/>
          <a:p>
            <a:pPr algn="l"/>
            <a:r>
              <a:rPr lang="en-GB" b="1" dirty="0"/>
              <a:t>Physics-Informed Neural Network</a:t>
            </a:r>
          </a:p>
        </p:txBody>
      </p:sp>
      <p:grpSp>
        <p:nvGrpSpPr>
          <p:cNvPr id="33" name="Group 32">
            <a:extLst>
              <a:ext uri="{FF2B5EF4-FFF2-40B4-BE49-F238E27FC236}">
                <a16:creationId xmlns:a16="http://schemas.microsoft.com/office/drawing/2014/main" id="{00E49EED-7FB5-F084-0E98-11BFB9C5648E}"/>
              </a:ext>
            </a:extLst>
          </p:cNvPr>
          <p:cNvGrpSpPr/>
          <p:nvPr/>
        </p:nvGrpSpPr>
        <p:grpSpPr>
          <a:xfrm>
            <a:off x="6440502" y="1911892"/>
            <a:ext cx="4145800" cy="2266570"/>
            <a:chOff x="6421840" y="1831831"/>
            <a:chExt cx="4145800" cy="2266570"/>
          </a:xfrm>
        </p:grpSpPr>
        <p:sp>
          <p:nvSpPr>
            <p:cNvPr id="20" name="Rectangle 19">
              <a:extLst>
                <a:ext uri="{FF2B5EF4-FFF2-40B4-BE49-F238E27FC236}">
                  <a16:creationId xmlns:a16="http://schemas.microsoft.com/office/drawing/2014/main" id="{4D77BA67-7223-CF8D-D938-D0D125E942CA}"/>
                </a:ext>
              </a:extLst>
            </p:cNvPr>
            <p:cNvSpPr/>
            <p:nvPr/>
          </p:nvSpPr>
          <p:spPr>
            <a:xfrm>
              <a:off x="6421840" y="1831831"/>
              <a:ext cx="1692000" cy="540852"/>
            </a:xfrm>
            <a:prstGeom prst="rect">
              <a:avLst/>
            </a:prstGeom>
            <a:solidFill>
              <a:srgbClr val="1F497D"/>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Boundaries </a:t>
              </a:r>
            </a:p>
            <a:p>
              <a:pPr algn="ctr"/>
              <a:r>
                <a:rPr lang="en-GB" dirty="0"/>
                <a:t>and DE/PDE</a:t>
              </a:r>
            </a:p>
          </p:txBody>
        </p:sp>
        <p:sp>
          <p:nvSpPr>
            <p:cNvPr id="26" name="Rectangle 25">
              <a:extLst>
                <a:ext uri="{FF2B5EF4-FFF2-40B4-BE49-F238E27FC236}">
                  <a16:creationId xmlns:a16="http://schemas.microsoft.com/office/drawing/2014/main" id="{58DAEBCE-FA79-222A-AE6D-B270DCF11786}"/>
                </a:ext>
              </a:extLst>
            </p:cNvPr>
            <p:cNvSpPr/>
            <p:nvPr/>
          </p:nvSpPr>
          <p:spPr>
            <a:xfrm>
              <a:off x="8875640" y="1831831"/>
              <a:ext cx="1692000" cy="540852"/>
            </a:xfrm>
            <a:prstGeom prst="rect">
              <a:avLst/>
            </a:prstGeom>
            <a:solidFill>
              <a:srgbClr val="1F497D"/>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Measurements</a:t>
              </a:r>
            </a:p>
          </p:txBody>
        </p:sp>
        <p:sp>
          <p:nvSpPr>
            <p:cNvPr id="28" name="Rectangle 27">
              <a:extLst>
                <a:ext uri="{FF2B5EF4-FFF2-40B4-BE49-F238E27FC236}">
                  <a16:creationId xmlns:a16="http://schemas.microsoft.com/office/drawing/2014/main" id="{7C32AE46-4F0B-35E7-9553-CD2F26784720}"/>
                </a:ext>
              </a:extLst>
            </p:cNvPr>
            <p:cNvSpPr/>
            <p:nvPr/>
          </p:nvSpPr>
          <p:spPr>
            <a:xfrm>
              <a:off x="7638359" y="2664954"/>
              <a:ext cx="1692000" cy="540852"/>
            </a:xfrm>
            <a:prstGeom prst="rect">
              <a:avLst/>
            </a:prstGeom>
            <a:solidFill>
              <a:srgbClr val="86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PINN</a:t>
              </a:r>
            </a:p>
          </p:txBody>
        </p:sp>
        <p:sp>
          <p:nvSpPr>
            <p:cNvPr id="29" name="Rectangle 28">
              <a:extLst>
                <a:ext uri="{FF2B5EF4-FFF2-40B4-BE49-F238E27FC236}">
                  <a16:creationId xmlns:a16="http://schemas.microsoft.com/office/drawing/2014/main" id="{AA135DB4-978B-2D8C-5819-CAF573C7C3AC}"/>
                </a:ext>
              </a:extLst>
            </p:cNvPr>
            <p:cNvSpPr/>
            <p:nvPr/>
          </p:nvSpPr>
          <p:spPr>
            <a:xfrm>
              <a:off x="7638359" y="3557549"/>
              <a:ext cx="1692000" cy="540852"/>
            </a:xfrm>
            <a:prstGeom prst="rect">
              <a:avLst/>
            </a:prstGeom>
            <a:solidFill>
              <a:srgbClr val="00703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Best Coefficients</a:t>
              </a:r>
            </a:p>
          </p:txBody>
        </p:sp>
        <p:cxnSp>
          <p:nvCxnSpPr>
            <p:cNvPr id="30" name="Connector: Elbow 29">
              <a:extLst>
                <a:ext uri="{FF2B5EF4-FFF2-40B4-BE49-F238E27FC236}">
                  <a16:creationId xmlns:a16="http://schemas.microsoft.com/office/drawing/2014/main" id="{2A8A52AC-5325-C646-0FCC-7B879A5C4B83}"/>
                </a:ext>
              </a:extLst>
            </p:cNvPr>
            <p:cNvCxnSpPr>
              <a:cxnSpLocks/>
              <a:stCxn id="20" idx="2"/>
              <a:endCxn id="28" idx="1"/>
            </p:cNvCxnSpPr>
            <p:nvPr/>
          </p:nvCxnSpPr>
          <p:spPr>
            <a:xfrm rot="16200000" flipH="1">
              <a:off x="7171751" y="2468771"/>
              <a:ext cx="562697" cy="370519"/>
            </a:xfrm>
            <a:prstGeom prst="bentConnector2">
              <a:avLst/>
            </a:prstGeom>
            <a:ln w="28575">
              <a:solidFill>
                <a:srgbClr val="1F497D"/>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C968DCE1-0EFF-5F89-2C55-1BD53D097E10}"/>
                </a:ext>
              </a:extLst>
            </p:cNvPr>
            <p:cNvCxnSpPr>
              <a:cxnSpLocks/>
              <a:stCxn id="26" idx="2"/>
              <a:endCxn id="28" idx="3"/>
            </p:cNvCxnSpPr>
            <p:nvPr/>
          </p:nvCxnSpPr>
          <p:spPr>
            <a:xfrm rot="5400000">
              <a:off x="9244652" y="2458391"/>
              <a:ext cx="562697" cy="391281"/>
            </a:xfrm>
            <a:prstGeom prst="bentConnector2">
              <a:avLst/>
            </a:prstGeom>
            <a:ln w="28575">
              <a:solidFill>
                <a:srgbClr val="1F497D"/>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6DDCFB9D-F112-0853-0993-3C34D489BEC0}"/>
                </a:ext>
              </a:extLst>
            </p:cNvPr>
            <p:cNvCxnSpPr>
              <a:cxnSpLocks/>
              <a:stCxn id="28" idx="2"/>
              <a:endCxn id="29" idx="0"/>
            </p:cNvCxnSpPr>
            <p:nvPr/>
          </p:nvCxnSpPr>
          <p:spPr>
            <a:xfrm>
              <a:off x="8484359" y="3205806"/>
              <a:ext cx="0" cy="351743"/>
            </a:xfrm>
            <a:prstGeom prst="straightConnector1">
              <a:avLst/>
            </a:prstGeom>
            <a:ln w="28575">
              <a:solidFill>
                <a:srgbClr val="1F497D"/>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47556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EFE92-6FF0-7452-2DF1-436D40436CE2}"/>
              </a:ext>
            </a:extLst>
          </p:cNvPr>
          <p:cNvSpPr>
            <a:spLocks noGrp="1"/>
          </p:cNvSpPr>
          <p:nvPr>
            <p:ph type="title"/>
          </p:nvPr>
        </p:nvSpPr>
        <p:spPr/>
        <p:txBody>
          <a:bodyPr/>
          <a:lstStyle/>
          <a:p>
            <a:r>
              <a:rPr lang="en-GB" dirty="0"/>
              <a:t>What is a (deep) neural network?</a:t>
            </a:r>
          </a:p>
        </p:txBody>
      </p:sp>
      <p:sp>
        <p:nvSpPr>
          <p:cNvPr id="4" name="Footer Placeholder 3">
            <a:extLst>
              <a:ext uri="{FF2B5EF4-FFF2-40B4-BE49-F238E27FC236}">
                <a16:creationId xmlns:a16="http://schemas.microsoft.com/office/drawing/2014/main" id="{6FC630B8-B05B-DFEF-584D-05D5E6F234A6}"/>
              </a:ext>
            </a:extLst>
          </p:cNvPr>
          <p:cNvSpPr>
            <a:spLocks noGrp="1"/>
          </p:cNvSpPr>
          <p:nvPr>
            <p:ph type="ftr" sz="quarter" idx="11"/>
          </p:nvPr>
        </p:nvSpPr>
        <p:spPr>
          <a:xfrm>
            <a:off x="825623" y="6555770"/>
            <a:ext cx="8178417" cy="329614"/>
          </a:xfrm>
        </p:spPr>
        <p:txBody>
          <a:bodyPr/>
          <a:lstStyle/>
          <a:p>
            <a:r>
              <a:rPr lang="en-GB" dirty="0">
                <a:solidFill>
                  <a:prstClr val="white"/>
                </a:solidFill>
              </a:rPr>
              <a:t>Riccardo Rossi | 7th International Conference on Frontier in Diagnostic Technologies | 22/10/2024</a:t>
            </a:r>
          </a:p>
        </p:txBody>
      </p:sp>
      <p:sp>
        <p:nvSpPr>
          <p:cNvPr id="5" name="Slide Number Placeholder 4">
            <a:extLst>
              <a:ext uri="{FF2B5EF4-FFF2-40B4-BE49-F238E27FC236}">
                <a16:creationId xmlns:a16="http://schemas.microsoft.com/office/drawing/2014/main" id="{DDCCBE6B-100B-C92B-517D-4B6336699C55}"/>
              </a:ext>
            </a:extLst>
          </p:cNvPr>
          <p:cNvSpPr>
            <a:spLocks noGrp="1"/>
          </p:cNvSpPr>
          <p:nvPr>
            <p:ph type="sldNum" sz="quarter" idx="12"/>
          </p:nvPr>
        </p:nvSpPr>
        <p:spPr/>
        <p:txBody>
          <a:bodyPr/>
          <a:lstStyle/>
          <a:p>
            <a:fld id="{6A6D9FA1-99C7-4910-8E32-B85D378B0060}" type="slidenum">
              <a:rPr lang="en-GB" smtClean="0">
                <a:solidFill>
                  <a:prstClr val="white"/>
                </a:solidFill>
              </a:rPr>
              <a:pPr/>
              <a:t>4</a:t>
            </a:fld>
            <a:endParaRPr lang="en-GB" dirty="0">
              <a:solidFill>
                <a:prstClr val="white"/>
              </a:solidFill>
            </a:endParaRPr>
          </a:p>
        </p:txBody>
      </p:sp>
      <p:pic>
        <p:nvPicPr>
          <p:cNvPr id="31" name="Picture 30">
            <a:extLst>
              <a:ext uri="{FF2B5EF4-FFF2-40B4-BE49-F238E27FC236}">
                <a16:creationId xmlns:a16="http://schemas.microsoft.com/office/drawing/2014/main" id="{EE99C6F2-2D51-3C82-91FC-2479866814A5}"/>
              </a:ext>
            </a:extLst>
          </p:cNvPr>
          <p:cNvPicPr>
            <a:picLocks noChangeAspect="1"/>
          </p:cNvPicPr>
          <p:nvPr/>
        </p:nvPicPr>
        <p:blipFill>
          <a:blip r:embed="rId2"/>
          <a:stretch>
            <a:fillRect/>
          </a:stretch>
        </p:blipFill>
        <p:spPr>
          <a:xfrm>
            <a:off x="5253503" y="2712051"/>
            <a:ext cx="6723891" cy="3558042"/>
          </a:xfrm>
          <a:prstGeom prst="rect">
            <a:avLst/>
          </a:prstGeom>
        </p:spPr>
      </p:pic>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4CAF52E9-3893-AF77-B923-F8643C57D352}"/>
                  </a:ext>
                </a:extLst>
              </p:cNvPr>
              <p:cNvSpPr txBox="1"/>
              <p:nvPr/>
            </p:nvSpPr>
            <p:spPr>
              <a:xfrm>
                <a:off x="214605" y="876177"/>
                <a:ext cx="11178073" cy="1200329"/>
              </a:xfrm>
              <a:prstGeom prst="rect">
                <a:avLst/>
              </a:prstGeom>
              <a:noFill/>
            </p:spPr>
            <p:txBody>
              <a:bodyPr wrap="square" rtlCol="0">
                <a:spAutoFit/>
              </a:bodyPr>
              <a:lstStyle/>
              <a:p>
                <a:pPr algn="just"/>
                <a:r>
                  <a:rPr lang="en-GB" dirty="0"/>
                  <a:t>A neural network is a </a:t>
                </a:r>
                <a:r>
                  <a:rPr lang="en-GB" b="1" dirty="0"/>
                  <a:t>mathematical model </a:t>
                </a:r>
                <a14:m>
                  <m:oMath xmlns:m="http://schemas.openxmlformats.org/officeDocument/2006/math">
                    <m:r>
                      <a:rPr lang="it-IT" b="1" i="1" smtClean="0">
                        <a:latin typeface="Cambria Math" panose="02040503050406030204" pitchFamily="18" charset="0"/>
                      </a:rPr>
                      <m:t>𝒇</m:t>
                    </m:r>
                  </m:oMath>
                </a14:m>
                <a:r>
                  <a:rPr lang="en-GB" dirty="0"/>
                  <a:t> defined by several </a:t>
                </a:r>
                <a:r>
                  <a:rPr lang="en-GB" b="1" dirty="0"/>
                  <a:t>parameters </a:t>
                </a:r>
                <a14:m>
                  <m:oMath xmlns:m="http://schemas.openxmlformats.org/officeDocument/2006/math">
                    <m:r>
                      <a:rPr lang="it-IT" b="1" i="1" smtClean="0">
                        <a:latin typeface="Cambria Math" panose="02040503050406030204" pitchFamily="18" charset="0"/>
                      </a:rPr>
                      <m:t>𝜽</m:t>
                    </m:r>
                  </m:oMath>
                </a14:m>
                <a:r>
                  <a:rPr lang="en-GB" b="1" dirty="0"/>
                  <a:t> </a:t>
                </a:r>
                <a:r>
                  <a:rPr lang="en-GB" dirty="0"/>
                  <a:t>that given the </a:t>
                </a:r>
                <a:r>
                  <a:rPr lang="en-GB" b="1" dirty="0"/>
                  <a:t>features (or inputs) </a:t>
                </a:r>
                <a14:m>
                  <m:oMath xmlns:m="http://schemas.openxmlformats.org/officeDocument/2006/math">
                    <m:r>
                      <a:rPr lang="it-IT" b="1" i="1" smtClean="0">
                        <a:latin typeface="Cambria Math" panose="02040503050406030204" pitchFamily="18" charset="0"/>
                      </a:rPr>
                      <m:t>𝑿</m:t>
                    </m:r>
                  </m:oMath>
                </a14:m>
                <a:r>
                  <a:rPr lang="en-GB" b="1" dirty="0"/>
                  <a:t> </a:t>
                </a:r>
                <a:r>
                  <a:rPr lang="en-GB" dirty="0"/>
                  <a:t>returns the </a:t>
                </a:r>
                <a:r>
                  <a:rPr lang="en-GB" b="1" dirty="0"/>
                  <a:t>targets (or outputs) </a:t>
                </a:r>
                <a14:m>
                  <m:oMath xmlns:m="http://schemas.openxmlformats.org/officeDocument/2006/math">
                    <m:r>
                      <a:rPr lang="it-IT" b="1" i="1" smtClean="0">
                        <a:latin typeface="Cambria Math" panose="02040503050406030204" pitchFamily="18" charset="0"/>
                      </a:rPr>
                      <m:t>𝒀</m:t>
                    </m:r>
                  </m:oMath>
                </a14:m>
                <a:r>
                  <a:rPr lang="en-GB" dirty="0"/>
                  <a:t>: </a:t>
                </a:r>
              </a:p>
              <a:p>
                <a:pPr algn="just"/>
                <a:endParaRPr lang="en-GB" dirty="0"/>
              </a:p>
              <a:p>
                <a:pPr algn="just"/>
                <a:r>
                  <a:rPr lang="it-IT" dirty="0"/>
                  <a:t> 	</a:t>
                </a:r>
                <a14:m>
                  <m:oMath xmlns:m="http://schemas.openxmlformats.org/officeDocument/2006/math">
                    <m:r>
                      <a:rPr lang="it-IT" b="1" i="1" smtClean="0">
                        <a:latin typeface="Cambria Math" panose="02040503050406030204" pitchFamily="18" charset="0"/>
                      </a:rPr>
                      <m:t>𝒀</m:t>
                    </m:r>
                    <m:r>
                      <a:rPr lang="it-IT" b="1" i="1" smtClean="0">
                        <a:latin typeface="Cambria Math" panose="02040503050406030204" pitchFamily="18" charset="0"/>
                      </a:rPr>
                      <m:t>=</m:t>
                    </m:r>
                    <m:r>
                      <a:rPr lang="it-IT" b="1" i="1" smtClean="0">
                        <a:latin typeface="Cambria Math" panose="02040503050406030204" pitchFamily="18" charset="0"/>
                      </a:rPr>
                      <m:t>𝒇</m:t>
                    </m:r>
                    <m:d>
                      <m:dPr>
                        <m:ctrlPr>
                          <a:rPr lang="it-IT" b="1" i="1" smtClean="0">
                            <a:latin typeface="Cambria Math" panose="02040503050406030204" pitchFamily="18" charset="0"/>
                          </a:rPr>
                        </m:ctrlPr>
                      </m:dPr>
                      <m:e>
                        <m:r>
                          <a:rPr lang="it-IT" b="1" i="1" smtClean="0">
                            <a:latin typeface="Cambria Math" panose="02040503050406030204" pitchFamily="18" charset="0"/>
                          </a:rPr>
                          <m:t>𝜽</m:t>
                        </m:r>
                        <m:r>
                          <a:rPr lang="it-IT" b="1" i="1" smtClean="0">
                            <a:latin typeface="Cambria Math" panose="02040503050406030204" pitchFamily="18" charset="0"/>
                          </a:rPr>
                          <m:t>,</m:t>
                        </m:r>
                        <m:r>
                          <a:rPr lang="it-IT" b="1" i="1" smtClean="0">
                            <a:latin typeface="Cambria Math" panose="02040503050406030204" pitchFamily="18" charset="0"/>
                          </a:rPr>
                          <m:t>𝑿</m:t>
                        </m:r>
                      </m:e>
                    </m:d>
                  </m:oMath>
                </a14:m>
                <a:endParaRPr lang="en-GB" b="1" dirty="0"/>
              </a:p>
            </p:txBody>
          </p:sp>
        </mc:Choice>
        <mc:Fallback xmlns="">
          <p:sp>
            <p:nvSpPr>
              <p:cNvPr id="32" name="TextBox 31">
                <a:extLst>
                  <a:ext uri="{FF2B5EF4-FFF2-40B4-BE49-F238E27FC236}">
                    <a16:creationId xmlns:a16="http://schemas.microsoft.com/office/drawing/2014/main" id="{4CAF52E9-3893-AF77-B923-F8643C57D352}"/>
                  </a:ext>
                </a:extLst>
              </p:cNvPr>
              <p:cNvSpPr txBox="1">
                <a:spLocks noRot="1" noChangeAspect="1" noMove="1" noResize="1" noEditPoints="1" noAdjustHandles="1" noChangeArrowheads="1" noChangeShapeType="1" noTextEdit="1"/>
              </p:cNvSpPr>
              <p:nvPr/>
            </p:nvSpPr>
            <p:spPr>
              <a:xfrm>
                <a:off x="214605" y="876177"/>
                <a:ext cx="11178073" cy="1200329"/>
              </a:xfrm>
              <a:prstGeom prst="rect">
                <a:avLst/>
              </a:prstGeom>
              <a:blipFill>
                <a:blip r:embed="rId3"/>
                <a:stretch>
                  <a:fillRect l="-436" t="-3046" b="-304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93DF0F55-581B-10B0-F60E-9B7C890EA2B5}"/>
                  </a:ext>
                </a:extLst>
              </p:cNvPr>
              <p:cNvSpPr txBox="1"/>
              <p:nvPr/>
            </p:nvSpPr>
            <p:spPr>
              <a:xfrm>
                <a:off x="214605" y="2577923"/>
                <a:ext cx="4376056" cy="2585323"/>
              </a:xfrm>
              <a:prstGeom prst="rect">
                <a:avLst/>
              </a:prstGeom>
              <a:noFill/>
            </p:spPr>
            <p:txBody>
              <a:bodyPr wrap="square" rtlCol="0">
                <a:spAutoFit/>
              </a:bodyPr>
              <a:lstStyle/>
              <a:p>
                <a:pPr algn="just"/>
                <a:r>
                  <a:rPr lang="it-IT" dirty="0"/>
                  <a:t>F</a:t>
                </a:r>
                <a:r>
                  <a:rPr lang="en-GB" dirty="0"/>
                  <a:t>rom the </a:t>
                </a:r>
                <a:r>
                  <a:rPr lang="en-GB" b="1" dirty="0"/>
                  <a:t>universal approximation theorem</a:t>
                </a:r>
                <a:r>
                  <a:rPr lang="en-GB" dirty="0"/>
                  <a:t>, we can assert that: </a:t>
                </a:r>
              </a:p>
              <a:p>
                <a:pPr algn="just"/>
                <a:endParaRPr lang="en-GB" b="1" dirty="0"/>
              </a:p>
              <a:p>
                <a:pPr algn="just"/>
                <a:r>
                  <a:rPr lang="en-GB" b="1" i="1" dirty="0"/>
                  <a:t>“a sufficiently deep neural network can approximate any function”</a:t>
                </a:r>
              </a:p>
              <a:p>
                <a:pPr algn="just"/>
                <a:endParaRPr lang="en-GB" b="1" i="1" dirty="0"/>
              </a:p>
              <a:p>
                <a:pPr algn="just"/>
                <a:r>
                  <a:rPr lang="en-GB" dirty="0"/>
                  <a:t>The process to tune the parameters </a:t>
                </a:r>
                <a14:m>
                  <m:oMath xmlns:m="http://schemas.openxmlformats.org/officeDocument/2006/math">
                    <m:r>
                      <a:rPr lang="it-IT" b="0" i="1" smtClean="0">
                        <a:latin typeface="Cambria Math" panose="02040503050406030204" pitchFamily="18" charset="0"/>
                      </a:rPr>
                      <m:t>𝜃</m:t>
                    </m:r>
                  </m:oMath>
                </a14:m>
                <a:r>
                  <a:rPr lang="en-GB" dirty="0"/>
                  <a:t> is known as </a:t>
                </a:r>
                <a:r>
                  <a:rPr lang="en-GB" b="1" dirty="0"/>
                  <a:t>training</a:t>
                </a:r>
              </a:p>
              <a:p>
                <a:pPr algn="just"/>
                <a:endParaRPr lang="en-GB" b="1" i="1" dirty="0"/>
              </a:p>
            </p:txBody>
          </p:sp>
        </mc:Choice>
        <mc:Fallback xmlns="">
          <p:sp>
            <p:nvSpPr>
              <p:cNvPr id="36" name="TextBox 35">
                <a:extLst>
                  <a:ext uri="{FF2B5EF4-FFF2-40B4-BE49-F238E27FC236}">
                    <a16:creationId xmlns:a16="http://schemas.microsoft.com/office/drawing/2014/main" id="{93DF0F55-581B-10B0-F60E-9B7C890EA2B5}"/>
                  </a:ext>
                </a:extLst>
              </p:cNvPr>
              <p:cNvSpPr txBox="1">
                <a:spLocks noRot="1" noChangeAspect="1" noMove="1" noResize="1" noEditPoints="1" noAdjustHandles="1" noChangeArrowheads="1" noChangeShapeType="1" noTextEdit="1"/>
              </p:cNvSpPr>
              <p:nvPr/>
            </p:nvSpPr>
            <p:spPr>
              <a:xfrm>
                <a:off x="214605" y="2577923"/>
                <a:ext cx="4376056" cy="2585323"/>
              </a:xfrm>
              <a:prstGeom prst="rect">
                <a:avLst/>
              </a:prstGeom>
              <a:blipFill>
                <a:blip r:embed="rId4"/>
                <a:stretch>
                  <a:fillRect l="-1114" t="-1415" r="-1253"/>
                </a:stretch>
              </a:blipFill>
            </p:spPr>
            <p:txBody>
              <a:bodyPr/>
              <a:lstStyle/>
              <a:p>
                <a:r>
                  <a:rPr lang="en-GB">
                    <a:noFill/>
                  </a:rPr>
                  <a:t> </a:t>
                </a:r>
              </a:p>
            </p:txBody>
          </p:sp>
        </mc:Fallback>
      </mc:AlternateContent>
      <p:sp>
        <p:nvSpPr>
          <p:cNvPr id="3" name="TextBox 2">
            <a:extLst>
              <a:ext uri="{FF2B5EF4-FFF2-40B4-BE49-F238E27FC236}">
                <a16:creationId xmlns:a16="http://schemas.microsoft.com/office/drawing/2014/main" id="{A553C0E9-E35C-44FE-CE13-C7E91DA5FCCD}"/>
              </a:ext>
            </a:extLst>
          </p:cNvPr>
          <p:cNvSpPr txBox="1"/>
          <p:nvPr/>
        </p:nvSpPr>
        <p:spPr>
          <a:xfrm>
            <a:off x="214605" y="6116204"/>
            <a:ext cx="4030527" cy="307777"/>
          </a:xfrm>
          <a:prstGeom prst="rect">
            <a:avLst/>
          </a:prstGeom>
          <a:noFill/>
        </p:spPr>
        <p:txBody>
          <a:bodyPr wrap="none" rtlCol="0">
            <a:spAutoFit/>
          </a:bodyPr>
          <a:lstStyle/>
          <a:p>
            <a:pPr algn="l"/>
            <a:r>
              <a:rPr lang="en-GB" sz="1400" i="1" dirty="0">
                <a:solidFill>
                  <a:srgbClr val="C00000"/>
                </a:solidFill>
              </a:rPr>
              <a:t>Good Fellow et al. “Deep Learning” MIT Press, (2016)</a:t>
            </a:r>
          </a:p>
        </p:txBody>
      </p:sp>
    </p:spTree>
    <p:extLst>
      <p:ext uri="{BB962C8B-B14F-4D97-AF65-F5344CB8AC3E}">
        <p14:creationId xmlns:p14="http://schemas.microsoft.com/office/powerpoint/2010/main" val="3646068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EFE92-6FF0-7452-2DF1-436D40436CE2}"/>
              </a:ext>
            </a:extLst>
          </p:cNvPr>
          <p:cNvSpPr>
            <a:spLocks noGrp="1"/>
          </p:cNvSpPr>
          <p:nvPr>
            <p:ph type="title"/>
          </p:nvPr>
        </p:nvSpPr>
        <p:spPr/>
        <p:txBody>
          <a:bodyPr/>
          <a:lstStyle/>
          <a:p>
            <a:r>
              <a:rPr lang="en-GB"/>
              <a:t>Training a neural network</a:t>
            </a:r>
          </a:p>
        </p:txBody>
      </p:sp>
      <p:sp>
        <p:nvSpPr>
          <p:cNvPr id="4" name="Footer Placeholder 3">
            <a:extLst>
              <a:ext uri="{FF2B5EF4-FFF2-40B4-BE49-F238E27FC236}">
                <a16:creationId xmlns:a16="http://schemas.microsoft.com/office/drawing/2014/main" id="{6FC630B8-B05B-DFEF-584D-05D5E6F234A6}"/>
              </a:ext>
            </a:extLst>
          </p:cNvPr>
          <p:cNvSpPr>
            <a:spLocks noGrp="1"/>
          </p:cNvSpPr>
          <p:nvPr>
            <p:ph type="ftr" sz="quarter" idx="11"/>
          </p:nvPr>
        </p:nvSpPr>
        <p:spPr>
          <a:xfrm>
            <a:off x="825623" y="6555770"/>
            <a:ext cx="8178417" cy="329614"/>
          </a:xfrm>
        </p:spPr>
        <p:txBody>
          <a:bodyPr/>
          <a:lstStyle/>
          <a:p>
            <a:r>
              <a:rPr lang="en-GB" dirty="0">
                <a:solidFill>
                  <a:prstClr val="white"/>
                </a:solidFill>
              </a:rPr>
              <a:t>Riccardo Rossi | 7th International Conference on Frontier in Diagnostic Technologies | 22/10/2024</a:t>
            </a:r>
          </a:p>
        </p:txBody>
      </p:sp>
      <p:sp>
        <p:nvSpPr>
          <p:cNvPr id="5" name="Slide Number Placeholder 4">
            <a:extLst>
              <a:ext uri="{FF2B5EF4-FFF2-40B4-BE49-F238E27FC236}">
                <a16:creationId xmlns:a16="http://schemas.microsoft.com/office/drawing/2014/main" id="{DDCCBE6B-100B-C92B-517D-4B6336699C55}"/>
              </a:ext>
            </a:extLst>
          </p:cNvPr>
          <p:cNvSpPr>
            <a:spLocks noGrp="1"/>
          </p:cNvSpPr>
          <p:nvPr>
            <p:ph type="sldNum" sz="quarter" idx="12"/>
          </p:nvPr>
        </p:nvSpPr>
        <p:spPr/>
        <p:txBody>
          <a:bodyPr/>
          <a:lstStyle/>
          <a:p>
            <a:fld id="{6A6D9FA1-99C7-4910-8E32-B85D378B0060}" type="slidenum">
              <a:rPr lang="en-GB" smtClean="0">
                <a:solidFill>
                  <a:prstClr val="white"/>
                </a:solidFill>
              </a:rPr>
              <a:pPr/>
              <a:t>5</a:t>
            </a:fld>
            <a:endParaRPr lang="en-GB" dirty="0">
              <a:solidFill>
                <a:prstClr val="white"/>
              </a:solidFill>
            </a:endParaRPr>
          </a:p>
        </p:txBody>
      </p:sp>
      <p:sp>
        <p:nvSpPr>
          <p:cNvPr id="8" name="TextBox 7">
            <a:extLst>
              <a:ext uri="{FF2B5EF4-FFF2-40B4-BE49-F238E27FC236}">
                <a16:creationId xmlns:a16="http://schemas.microsoft.com/office/drawing/2014/main" id="{D222F376-EAFD-731F-ED18-65BAD77A457C}"/>
              </a:ext>
            </a:extLst>
          </p:cNvPr>
          <p:cNvSpPr txBox="1"/>
          <p:nvPr/>
        </p:nvSpPr>
        <p:spPr>
          <a:xfrm>
            <a:off x="168177" y="934884"/>
            <a:ext cx="4199588" cy="5078313"/>
          </a:xfrm>
          <a:prstGeom prst="rect">
            <a:avLst/>
          </a:prstGeom>
          <a:noFill/>
        </p:spPr>
        <p:txBody>
          <a:bodyPr wrap="square" rtlCol="0">
            <a:spAutoFit/>
          </a:bodyPr>
          <a:lstStyle/>
          <a:p>
            <a:pPr algn="just"/>
            <a:r>
              <a:rPr lang="en-GB" dirty="0"/>
              <a:t>Training Steps: </a:t>
            </a:r>
          </a:p>
          <a:p>
            <a:pPr marL="342900" indent="-342900" algn="just">
              <a:buFont typeface="+mj-lt"/>
              <a:buAutoNum type="arabicPeriod"/>
            </a:pPr>
            <a:endParaRPr lang="en-GB" dirty="0"/>
          </a:p>
          <a:p>
            <a:pPr marL="342900" indent="-342900" algn="just">
              <a:buFont typeface="+mj-lt"/>
              <a:buAutoNum type="arabicPeriod"/>
            </a:pPr>
            <a:r>
              <a:rPr lang="en-GB" dirty="0"/>
              <a:t>Neural Network parameters are (randomly) generated</a:t>
            </a:r>
          </a:p>
          <a:p>
            <a:pPr marL="342900" indent="-342900" algn="just">
              <a:buFont typeface="+mj-lt"/>
              <a:buAutoNum type="arabicPeriod"/>
            </a:pPr>
            <a:endParaRPr lang="en-GB" dirty="0"/>
          </a:p>
          <a:p>
            <a:pPr marL="342900" indent="-342900" algn="just">
              <a:buFont typeface="+mj-lt"/>
              <a:buAutoNum type="arabicPeriod"/>
            </a:pPr>
            <a:r>
              <a:rPr lang="en-GB" dirty="0"/>
              <a:t>The neural network is test with the parameters and the outputs are used to compute a </a:t>
            </a:r>
            <a:r>
              <a:rPr lang="en-GB" b="1" dirty="0"/>
              <a:t>loss function</a:t>
            </a:r>
          </a:p>
          <a:p>
            <a:pPr marL="342900" indent="-342900" algn="just">
              <a:buFont typeface="+mj-lt"/>
              <a:buAutoNum type="arabicPeriod"/>
            </a:pPr>
            <a:endParaRPr lang="en-GB" dirty="0"/>
          </a:p>
          <a:p>
            <a:pPr marL="342900" indent="-342900" algn="just">
              <a:buFont typeface="+mj-lt"/>
              <a:buAutoNum type="arabicPeriod"/>
            </a:pPr>
            <a:r>
              <a:rPr lang="en-GB" dirty="0"/>
              <a:t>The </a:t>
            </a:r>
            <a:r>
              <a:rPr lang="en-GB" b="1" dirty="0"/>
              <a:t>gradient</a:t>
            </a:r>
            <a:r>
              <a:rPr lang="en-GB" dirty="0"/>
              <a:t> of the loss function respect with the parameters is calculated</a:t>
            </a:r>
          </a:p>
          <a:p>
            <a:pPr marL="342900" indent="-342900" algn="just">
              <a:buFont typeface="+mj-lt"/>
              <a:buAutoNum type="arabicPeriod"/>
            </a:pPr>
            <a:endParaRPr lang="en-GB" dirty="0"/>
          </a:p>
          <a:p>
            <a:pPr marL="342900" indent="-342900" algn="just">
              <a:buFont typeface="+mj-lt"/>
              <a:buAutoNum type="arabicPeriod"/>
            </a:pPr>
            <a:r>
              <a:rPr lang="en-GB" dirty="0"/>
              <a:t>The </a:t>
            </a:r>
            <a:r>
              <a:rPr lang="en-GB" b="1" dirty="0"/>
              <a:t>parameters are updated</a:t>
            </a:r>
          </a:p>
          <a:p>
            <a:pPr marL="342900" indent="-342900" algn="just">
              <a:buFont typeface="+mj-lt"/>
              <a:buAutoNum type="arabicPeriod"/>
            </a:pPr>
            <a:endParaRPr lang="en-GB" dirty="0"/>
          </a:p>
          <a:p>
            <a:pPr marL="342900" indent="-342900" algn="just">
              <a:buFont typeface="+mj-lt"/>
              <a:buAutoNum type="arabicPeriod"/>
            </a:pPr>
            <a:r>
              <a:rPr lang="en-GB" dirty="0"/>
              <a:t>Steps 2, 3 and 4 are repeated until a convergence criterium is reached</a:t>
            </a:r>
          </a:p>
          <a:p>
            <a:pPr algn="just"/>
            <a:endParaRPr lang="en-GB" b="1" dirty="0"/>
          </a:p>
        </p:txBody>
      </p:sp>
      <p:grpSp>
        <p:nvGrpSpPr>
          <p:cNvPr id="46" name="Group 45">
            <a:extLst>
              <a:ext uri="{FF2B5EF4-FFF2-40B4-BE49-F238E27FC236}">
                <a16:creationId xmlns:a16="http://schemas.microsoft.com/office/drawing/2014/main" id="{091E888A-FCD0-0AB9-8820-B9D32D63F0E2}"/>
              </a:ext>
            </a:extLst>
          </p:cNvPr>
          <p:cNvGrpSpPr/>
          <p:nvPr/>
        </p:nvGrpSpPr>
        <p:grpSpPr>
          <a:xfrm>
            <a:off x="4689027" y="1030546"/>
            <a:ext cx="7149573" cy="5169159"/>
            <a:chOff x="4718964" y="979713"/>
            <a:chExt cx="7149573" cy="5169159"/>
          </a:xfrm>
        </p:grpSpPr>
        <p:sp>
          <p:nvSpPr>
            <p:cNvPr id="34" name="Rectangle 33">
              <a:extLst>
                <a:ext uri="{FF2B5EF4-FFF2-40B4-BE49-F238E27FC236}">
                  <a16:creationId xmlns:a16="http://schemas.microsoft.com/office/drawing/2014/main" id="{052B7F1B-8A7B-3396-4BB7-56B383D041C6}"/>
                </a:ext>
              </a:extLst>
            </p:cNvPr>
            <p:cNvSpPr/>
            <p:nvPr/>
          </p:nvSpPr>
          <p:spPr>
            <a:xfrm>
              <a:off x="5290457" y="979713"/>
              <a:ext cx="6578080" cy="477098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blue and white pattern&#10;&#10;Description automatically generated">
              <a:extLst>
                <a:ext uri="{FF2B5EF4-FFF2-40B4-BE49-F238E27FC236}">
                  <a16:creationId xmlns:a16="http://schemas.microsoft.com/office/drawing/2014/main" id="{ADB7B5F0-EC07-A99D-B0AF-5300F479E4F7}"/>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1555" t="3026" r="7092" b="7184"/>
            <a:stretch/>
          </p:blipFill>
          <p:spPr>
            <a:xfrm>
              <a:off x="6156649" y="1107300"/>
              <a:ext cx="4633744" cy="2481941"/>
            </a:xfrm>
            <a:prstGeom prst="rect">
              <a:avLst/>
            </a:prstGeom>
          </p:spPr>
        </p:pic>
        <p:sp>
          <p:nvSpPr>
            <p:cNvPr id="10" name="Rectangle 9">
              <a:extLst>
                <a:ext uri="{FF2B5EF4-FFF2-40B4-BE49-F238E27FC236}">
                  <a16:creationId xmlns:a16="http://schemas.microsoft.com/office/drawing/2014/main" id="{E59E96E5-C84F-EB01-3A32-63CE1A1F5BAD}"/>
                </a:ext>
              </a:extLst>
            </p:cNvPr>
            <p:cNvSpPr/>
            <p:nvPr/>
          </p:nvSpPr>
          <p:spPr>
            <a:xfrm rot="16200000">
              <a:off x="10651767" y="2178990"/>
              <a:ext cx="1035698" cy="338561"/>
            </a:xfrm>
            <a:prstGeom prst="rect">
              <a:avLst/>
            </a:prstGeom>
            <a:solidFill>
              <a:srgbClr val="1F497D"/>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Outputs</a:t>
              </a:r>
              <a:endParaRPr lang="en-GB" dirty="0"/>
            </a:p>
          </p:txBody>
        </p:sp>
        <p:sp>
          <p:nvSpPr>
            <p:cNvPr id="11" name="Rectangle 10">
              <a:extLst>
                <a:ext uri="{FF2B5EF4-FFF2-40B4-BE49-F238E27FC236}">
                  <a16:creationId xmlns:a16="http://schemas.microsoft.com/office/drawing/2014/main" id="{C33A8958-BB90-F4BF-C54E-783DE63C3327}"/>
                </a:ext>
              </a:extLst>
            </p:cNvPr>
            <p:cNvSpPr/>
            <p:nvPr/>
          </p:nvSpPr>
          <p:spPr>
            <a:xfrm rot="16200000">
              <a:off x="5259578" y="2178990"/>
              <a:ext cx="1035698" cy="338561"/>
            </a:xfrm>
            <a:prstGeom prst="rect">
              <a:avLst/>
            </a:prstGeom>
            <a:solidFill>
              <a:srgbClr val="1F497D"/>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a:t>Inputs</a:t>
              </a:r>
              <a:endParaRPr lang="en-GB" dirty="0"/>
            </a:p>
          </p:txBody>
        </p:sp>
        <p:cxnSp>
          <p:nvCxnSpPr>
            <p:cNvPr id="13" name="Straight Arrow Connector 12">
              <a:extLst>
                <a:ext uri="{FF2B5EF4-FFF2-40B4-BE49-F238E27FC236}">
                  <a16:creationId xmlns:a16="http://schemas.microsoft.com/office/drawing/2014/main" id="{C7352763-25C9-B31C-0D3A-55746ECDC024}"/>
                </a:ext>
              </a:extLst>
            </p:cNvPr>
            <p:cNvCxnSpPr>
              <a:stCxn id="11" idx="2"/>
              <a:endCxn id="7" idx="1"/>
            </p:cNvCxnSpPr>
            <p:nvPr/>
          </p:nvCxnSpPr>
          <p:spPr>
            <a:xfrm>
              <a:off x="5946708" y="2348271"/>
              <a:ext cx="209941" cy="0"/>
            </a:xfrm>
            <a:prstGeom prst="straightConnector1">
              <a:avLst/>
            </a:prstGeom>
            <a:ln w="19050">
              <a:solidFill>
                <a:srgbClr val="1F497D"/>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C92958C-94A4-4C54-A0D0-DDE7A6553323}"/>
                </a:ext>
              </a:extLst>
            </p:cNvPr>
            <p:cNvCxnSpPr>
              <a:cxnSpLocks/>
              <a:stCxn id="7" idx="3"/>
              <a:endCxn id="10" idx="0"/>
            </p:cNvCxnSpPr>
            <p:nvPr/>
          </p:nvCxnSpPr>
          <p:spPr>
            <a:xfrm>
              <a:off x="10790393" y="2348271"/>
              <a:ext cx="209943" cy="0"/>
            </a:xfrm>
            <a:prstGeom prst="straightConnector1">
              <a:avLst/>
            </a:prstGeom>
            <a:ln w="19050">
              <a:solidFill>
                <a:srgbClr val="1F497D"/>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B12739B2-DDE5-743A-CB1C-C64D92523F4C}"/>
                </a:ext>
              </a:extLst>
            </p:cNvPr>
            <p:cNvSpPr/>
            <p:nvPr/>
          </p:nvSpPr>
          <p:spPr>
            <a:xfrm>
              <a:off x="10651767" y="3883948"/>
              <a:ext cx="1035698" cy="624092"/>
            </a:xfrm>
            <a:prstGeom prst="rect">
              <a:avLst/>
            </a:prstGeom>
            <a:solidFill>
              <a:srgbClr val="86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Loss Function</a:t>
              </a:r>
            </a:p>
          </p:txBody>
        </p:sp>
        <p:sp>
          <p:nvSpPr>
            <p:cNvPr id="18" name="Rectangle 17">
              <a:extLst>
                <a:ext uri="{FF2B5EF4-FFF2-40B4-BE49-F238E27FC236}">
                  <a16:creationId xmlns:a16="http://schemas.microsoft.com/office/drawing/2014/main" id="{71F759BD-1E61-8443-661F-D71367D6E7F4}"/>
                </a:ext>
              </a:extLst>
            </p:cNvPr>
            <p:cNvSpPr/>
            <p:nvPr/>
          </p:nvSpPr>
          <p:spPr>
            <a:xfrm>
              <a:off x="8923953" y="3883948"/>
              <a:ext cx="1352258" cy="624092"/>
            </a:xfrm>
            <a:prstGeom prst="rect">
              <a:avLst/>
            </a:prstGeom>
            <a:solidFill>
              <a:srgbClr val="86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Gradient Calculation</a:t>
              </a:r>
            </a:p>
          </p:txBody>
        </p:sp>
        <p:sp>
          <p:nvSpPr>
            <p:cNvPr id="19" name="Rectangle 18">
              <a:extLst>
                <a:ext uri="{FF2B5EF4-FFF2-40B4-BE49-F238E27FC236}">
                  <a16:creationId xmlns:a16="http://schemas.microsoft.com/office/drawing/2014/main" id="{6E467C95-FD47-38A1-4562-EDF4219DBD02}"/>
                </a:ext>
              </a:extLst>
            </p:cNvPr>
            <p:cNvSpPr/>
            <p:nvPr/>
          </p:nvSpPr>
          <p:spPr>
            <a:xfrm>
              <a:off x="7196138" y="3883948"/>
              <a:ext cx="1352258" cy="624092"/>
            </a:xfrm>
            <a:prstGeom prst="rect">
              <a:avLst/>
            </a:prstGeom>
            <a:solidFill>
              <a:srgbClr val="86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Parameters Update</a:t>
              </a:r>
            </a:p>
          </p:txBody>
        </p:sp>
        <p:cxnSp>
          <p:nvCxnSpPr>
            <p:cNvPr id="21" name="Straight Arrow Connector 20">
              <a:extLst>
                <a:ext uri="{FF2B5EF4-FFF2-40B4-BE49-F238E27FC236}">
                  <a16:creationId xmlns:a16="http://schemas.microsoft.com/office/drawing/2014/main" id="{DFEB2AC2-5E5D-009A-1EC0-C55AE52E4E1F}"/>
                </a:ext>
              </a:extLst>
            </p:cNvPr>
            <p:cNvCxnSpPr>
              <a:cxnSpLocks/>
            </p:cNvCxnSpPr>
            <p:nvPr/>
          </p:nvCxnSpPr>
          <p:spPr>
            <a:xfrm flipH="1">
              <a:off x="11169616" y="2866120"/>
              <a:ext cx="1" cy="1017828"/>
            </a:xfrm>
            <a:prstGeom prst="straightConnector1">
              <a:avLst/>
            </a:prstGeom>
            <a:ln w="19050">
              <a:solidFill>
                <a:srgbClr val="1F497D"/>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B6A6879-549E-B197-B178-E58B29B56BB6}"/>
                </a:ext>
              </a:extLst>
            </p:cNvPr>
            <p:cNvCxnSpPr>
              <a:cxnSpLocks/>
              <a:stCxn id="17" idx="1"/>
              <a:endCxn id="18" idx="3"/>
            </p:cNvCxnSpPr>
            <p:nvPr/>
          </p:nvCxnSpPr>
          <p:spPr>
            <a:xfrm flipH="1">
              <a:off x="10276211" y="4195994"/>
              <a:ext cx="375556" cy="0"/>
            </a:xfrm>
            <a:prstGeom prst="straightConnector1">
              <a:avLst/>
            </a:prstGeom>
            <a:ln w="19050">
              <a:solidFill>
                <a:srgbClr val="1F497D"/>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2E772E0-50BC-DA25-4678-43695626A38B}"/>
                </a:ext>
              </a:extLst>
            </p:cNvPr>
            <p:cNvCxnSpPr>
              <a:cxnSpLocks/>
              <a:stCxn id="18" idx="1"/>
              <a:endCxn id="19" idx="3"/>
            </p:cNvCxnSpPr>
            <p:nvPr/>
          </p:nvCxnSpPr>
          <p:spPr>
            <a:xfrm flipH="1">
              <a:off x="8548396" y="4195994"/>
              <a:ext cx="375557" cy="0"/>
            </a:xfrm>
            <a:prstGeom prst="straightConnector1">
              <a:avLst/>
            </a:prstGeom>
            <a:ln w="19050">
              <a:solidFill>
                <a:srgbClr val="1F497D"/>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30F1E8D-C8E1-76B0-1DCD-99C472C28076}"/>
                </a:ext>
              </a:extLst>
            </p:cNvPr>
            <p:cNvCxnSpPr>
              <a:cxnSpLocks/>
            </p:cNvCxnSpPr>
            <p:nvPr/>
          </p:nvCxnSpPr>
          <p:spPr>
            <a:xfrm flipV="1">
              <a:off x="7872267" y="3526969"/>
              <a:ext cx="0" cy="310324"/>
            </a:xfrm>
            <a:prstGeom prst="straightConnector1">
              <a:avLst/>
            </a:prstGeom>
            <a:ln w="19050">
              <a:solidFill>
                <a:srgbClr val="1F497D"/>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4A41C1B3-897A-7DD5-2E9E-23884DCD3281}"/>
                </a:ext>
              </a:extLst>
            </p:cNvPr>
            <p:cNvSpPr/>
            <p:nvPr/>
          </p:nvSpPr>
          <p:spPr>
            <a:xfrm>
              <a:off x="9241386" y="4899777"/>
              <a:ext cx="2453950" cy="624092"/>
            </a:xfrm>
            <a:prstGeom prst="rect">
              <a:avLst/>
            </a:prstGeom>
            <a:solidFill>
              <a:schemeClr val="accent4">
                <a:lumMod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Convergence Criterium/a met?</a:t>
              </a:r>
            </a:p>
          </p:txBody>
        </p:sp>
        <p:cxnSp>
          <p:nvCxnSpPr>
            <p:cNvPr id="36" name="Straight Arrow Connector 35">
              <a:extLst>
                <a:ext uri="{FF2B5EF4-FFF2-40B4-BE49-F238E27FC236}">
                  <a16:creationId xmlns:a16="http://schemas.microsoft.com/office/drawing/2014/main" id="{8532DA75-9D71-F370-074E-69E55F9CC48F}"/>
                </a:ext>
              </a:extLst>
            </p:cNvPr>
            <p:cNvCxnSpPr>
              <a:cxnSpLocks/>
            </p:cNvCxnSpPr>
            <p:nvPr/>
          </p:nvCxnSpPr>
          <p:spPr>
            <a:xfrm flipH="1">
              <a:off x="11169616" y="4554694"/>
              <a:ext cx="1" cy="360000"/>
            </a:xfrm>
            <a:prstGeom prst="straightConnector1">
              <a:avLst/>
            </a:prstGeom>
            <a:ln w="19050">
              <a:solidFill>
                <a:srgbClr val="1F497D"/>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E8AD9966-4915-A246-9B3A-52BC293BCE9E}"/>
                </a:ext>
              </a:extLst>
            </p:cNvPr>
            <p:cNvCxnSpPr>
              <a:cxnSpLocks/>
            </p:cNvCxnSpPr>
            <p:nvPr/>
          </p:nvCxnSpPr>
          <p:spPr>
            <a:xfrm>
              <a:off x="10529304" y="5546534"/>
              <a:ext cx="0" cy="602338"/>
            </a:xfrm>
            <a:prstGeom prst="straightConnector1">
              <a:avLst/>
            </a:prstGeom>
            <a:ln w="19050">
              <a:solidFill>
                <a:srgbClr val="1F497D"/>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DEC95313-04AD-1CBC-6123-C9ECA324838D}"/>
                </a:ext>
              </a:extLst>
            </p:cNvPr>
            <p:cNvSpPr txBox="1"/>
            <p:nvPr/>
          </p:nvSpPr>
          <p:spPr>
            <a:xfrm>
              <a:off x="8661526" y="5750700"/>
              <a:ext cx="1850699" cy="369332"/>
            </a:xfrm>
            <a:prstGeom prst="rect">
              <a:avLst/>
            </a:prstGeom>
            <a:noFill/>
          </p:spPr>
          <p:txBody>
            <a:bodyPr wrap="none" rtlCol="0">
              <a:spAutoFit/>
            </a:bodyPr>
            <a:lstStyle/>
            <a:p>
              <a:pPr algn="l"/>
              <a:r>
                <a:rPr lang="it-IT" b="1" dirty="0">
                  <a:solidFill>
                    <a:srgbClr val="1F497D"/>
                  </a:solidFill>
                </a:rPr>
                <a:t>Yes, training </a:t>
              </a:r>
              <a:r>
                <a:rPr lang="it-IT" b="1" dirty="0" err="1">
                  <a:solidFill>
                    <a:srgbClr val="1F497D"/>
                  </a:solidFill>
                </a:rPr>
                <a:t>ends</a:t>
              </a:r>
              <a:endParaRPr lang="en-GB" b="1" dirty="0">
                <a:solidFill>
                  <a:srgbClr val="1F497D"/>
                </a:solidFill>
              </a:endParaRPr>
            </a:p>
          </p:txBody>
        </p:sp>
        <p:cxnSp>
          <p:nvCxnSpPr>
            <p:cNvPr id="43" name="Connector: Elbow 42">
              <a:extLst>
                <a:ext uri="{FF2B5EF4-FFF2-40B4-BE49-F238E27FC236}">
                  <a16:creationId xmlns:a16="http://schemas.microsoft.com/office/drawing/2014/main" id="{3CCBE88B-3EFD-3BBE-798C-0517C0068718}"/>
                </a:ext>
              </a:extLst>
            </p:cNvPr>
            <p:cNvCxnSpPr>
              <a:stCxn id="35" idx="1"/>
              <a:endCxn id="34" idx="0"/>
            </p:cNvCxnSpPr>
            <p:nvPr/>
          </p:nvCxnSpPr>
          <p:spPr>
            <a:xfrm rot="10800000">
              <a:off x="8579498" y="979713"/>
              <a:ext cx="661889" cy="4232110"/>
            </a:xfrm>
            <a:prstGeom prst="bentConnector4">
              <a:avLst>
                <a:gd name="adj1" fmla="val 631455"/>
                <a:gd name="adj2" fmla="val 105402"/>
              </a:avLst>
            </a:prstGeom>
            <a:ln w="19050">
              <a:solidFill>
                <a:srgbClr val="860000"/>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7238252B-CDEA-36B8-0DA8-9C5F14622970}"/>
                </a:ext>
              </a:extLst>
            </p:cNvPr>
            <p:cNvSpPr txBox="1"/>
            <p:nvPr/>
          </p:nvSpPr>
          <p:spPr>
            <a:xfrm rot="16200000">
              <a:off x="3977799" y="3180540"/>
              <a:ext cx="1851661" cy="369332"/>
            </a:xfrm>
            <a:prstGeom prst="rect">
              <a:avLst/>
            </a:prstGeom>
            <a:noFill/>
          </p:spPr>
          <p:txBody>
            <a:bodyPr wrap="none" rtlCol="0">
              <a:spAutoFit/>
            </a:bodyPr>
            <a:lstStyle/>
            <a:p>
              <a:pPr algn="l"/>
              <a:r>
                <a:rPr lang="it-IT" b="1" dirty="0">
                  <a:solidFill>
                    <a:srgbClr val="860000"/>
                  </a:solidFill>
                </a:rPr>
                <a:t>No, new </a:t>
              </a:r>
              <a:r>
                <a:rPr lang="it-IT" b="1" dirty="0" err="1">
                  <a:solidFill>
                    <a:srgbClr val="860000"/>
                  </a:solidFill>
                </a:rPr>
                <a:t>iteration</a:t>
              </a:r>
              <a:endParaRPr lang="en-GB" b="1" dirty="0">
                <a:solidFill>
                  <a:srgbClr val="860000"/>
                </a:solidFill>
              </a:endParaRPr>
            </a:p>
          </p:txBody>
        </p:sp>
      </p:grpSp>
      <p:sp>
        <p:nvSpPr>
          <p:cNvPr id="3" name="TextBox 2">
            <a:extLst>
              <a:ext uri="{FF2B5EF4-FFF2-40B4-BE49-F238E27FC236}">
                <a16:creationId xmlns:a16="http://schemas.microsoft.com/office/drawing/2014/main" id="{5372F5E5-8A85-4494-DD17-23C442656AB7}"/>
              </a:ext>
            </a:extLst>
          </p:cNvPr>
          <p:cNvSpPr txBox="1"/>
          <p:nvPr/>
        </p:nvSpPr>
        <p:spPr>
          <a:xfrm>
            <a:off x="214605" y="6116204"/>
            <a:ext cx="4030527" cy="307777"/>
          </a:xfrm>
          <a:prstGeom prst="rect">
            <a:avLst/>
          </a:prstGeom>
          <a:noFill/>
        </p:spPr>
        <p:txBody>
          <a:bodyPr wrap="none" rtlCol="0">
            <a:spAutoFit/>
          </a:bodyPr>
          <a:lstStyle/>
          <a:p>
            <a:pPr algn="l"/>
            <a:r>
              <a:rPr lang="en-GB" sz="1400" i="1" dirty="0">
                <a:solidFill>
                  <a:srgbClr val="C00000"/>
                </a:solidFill>
              </a:rPr>
              <a:t>Good Fellow et al. “Deep Learning” MIT Press, (2016)</a:t>
            </a:r>
          </a:p>
        </p:txBody>
      </p:sp>
    </p:spTree>
    <p:extLst>
      <p:ext uri="{BB962C8B-B14F-4D97-AF65-F5344CB8AC3E}">
        <p14:creationId xmlns:p14="http://schemas.microsoft.com/office/powerpoint/2010/main" val="27604781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EFE92-6FF0-7452-2DF1-436D40436CE2}"/>
              </a:ext>
            </a:extLst>
          </p:cNvPr>
          <p:cNvSpPr>
            <a:spLocks noGrp="1"/>
          </p:cNvSpPr>
          <p:nvPr>
            <p:ph type="title"/>
          </p:nvPr>
        </p:nvSpPr>
        <p:spPr/>
        <p:txBody>
          <a:bodyPr/>
          <a:lstStyle/>
          <a:p>
            <a:r>
              <a:rPr lang="en-GB" dirty="0"/>
              <a:t>Different ways to train a neural network</a:t>
            </a:r>
          </a:p>
        </p:txBody>
      </p:sp>
      <p:sp>
        <p:nvSpPr>
          <p:cNvPr id="4" name="Footer Placeholder 3">
            <a:extLst>
              <a:ext uri="{FF2B5EF4-FFF2-40B4-BE49-F238E27FC236}">
                <a16:creationId xmlns:a16="http://schemas.microsoft.com/office/drawing/2014/main" id="{6FC630B8-B05B-DFEF-584D-05D5E6F234A6}"/>
              </a:ext>
            </a:extLst>
          </p:cNvPr>
          <p:cNvSpPr>
            <a:spLocks noGrp="1"/>
          </p:cNvSpPr>
          <p:nvPr>
            <p:ph type="ftr" sz="quarter" idx="11"/>
          </p:nvPr>
        </p:nvSpPr>
        <p:spPr>
          <a:xfrm>
            <a:off x="825623" y="6555770"/>
            <a:ext cx="8178417" cy="329614"/>
          </a:xfrm>
        </p:spPr>
        <p:txBody>
          <a:bodyPr/>
          <a:lstStyle/>
          <a:p>
            <a:r>
              <a:rPr lang="en-GB" dirty="0">
                <a:solidFill>
                  <a:prstClr val="white"/>
                </a:solidFill>
              </a:rPr>
              <a:t>Riccardo Rossi | 7th International Conference on Frontier in Diagnostic Technologies | 22/10/2024</a:t>
            </a:r>
          </a:p>
        </p:txBody>
      </p:sp>
      <p:sp>
        <p:nvSpPr>
          <p:cNvPr id="5" name="Slide Number Placeholder 4">
            <a:extLst>
              <a:ext uri="{FF2B5EF4-FFF2-40B4-BE49-F238E27FC236}">
                <a16:creationId xmlns:a16="http://schemas.microsoft.com/office/drawing/2014/main" id="{DDCCBE6B-100B-C92B-517D-4B6336699C55}"/>
              </a:ext>
            </a:extLst>
          </p:cNvPr>
          <p:cNvSpPr>
            <a:spLocks noGrp="1"/>
          </p:cNvSpPr>
          <p:nvPr>
            <p:ph type="sldNum" sz="quarter" idx="12"/>
          </p:nvPr>
        </p:nvSpPr>
        <p:spPr/>
        <p:txBody>
          <a:bodyPr/>
          <a:lstStyle/>
          <a:p>
            <a:fld id="{6A6D9FA1-99C7-4910-8E32-B85D378B0060}" type="slidenum">
              <a:rPr lang="en-GB" smtClean="0">
                <a:solidFill>
                  <a:prstClr val="white"/>
                </a:solidFill>
              </a:rPr>
              <a:pPr/>
              <a:t>6</a:t>
            </a:fld>
            <a:endParaRPr lang="en-GB" dirty="0">
              <a:solidFill>
                <a:prstClr val="white"/>
              </a:solidFill>
            </a:endParaRPr>
          </a:p>
        </p:txBody>
      </p:sp>
      <p:sp>
        <p:nvSpPr>
          <p:cNvPr id="3" name="Right Brace 2">
            <a:extLst>
              <a:ext uri="{FF2B5EF4-FFF2-40B4-BE49-F238E27FC236}">
                <a16:creationId xmlns:a16="http://schemas.microsoft.com/office/drawing/2014/main" id="{35D85DEE-354E-1B93-8EFE-6BA49590C828}"/>
              </a:ext>
            </a:extLst>
          </p:cNvPr>
          <p:cNvSpPr/>
          <p:nvPr/>
        </p:nvSpPr>
        <p:spPr>
          <a:xfrm rot="16200000" flipH="1">
            <a:off x="4174050" y="1338805"/>
            <a:ext cx="489612" cy="8442581"/>
          </a:xfrm>
          <a:prstGeom prst="rightBrace">
            <a:avLst>
              <a:gd name="adj1" fmla="val 112158"/>
              <a:gd name="adj2" fmla="val 50000"/>
            </a:avLst>
          </a:prstGeom>
          <a:ln w="19050">
            <a:solidFill>
              <a:srgbClr val="1F497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 name="TextBox 5">
            <a:extLst>
              <a:ext uri="{FF2B5EF4-FFF2-40B4-BE49-F238E27FC236}">
                <a16:creationId xmlns:a16="http://schemas.microsoft.com/office/drawing/2014/main" id="{9C237ACE-1DAD-0E96-C58C-9E1E362E8FF7}"/>
              </a:ext>
            </a:extLst>
          </p:cNvPr>
          <p:cNvSpPr txBox="1"/>
          <p:nvPr/>
        </p:nvSpPr>
        <p:spPr>
          <a:xfrm>
            <a:off x="197566" y="959894"/>
            <a:ext cx="2699072" cy="2862322"/>
          </a:xfrm>
          <a:prstGeom prst="rect">
            <a:avLst/>
          </a:prstGeom>
          <a:noFill/>
        </p:spPr>
        <p:txBody>
          <a:bodyPr wrap="square" rtlCol="0">
            <a:spAutoFit/>
          </a:bodyPr>
          <a:lstStyle/>
          <a:p>
            <a:pPr algn="l"/>
            <a:r>
              <a:rPr lang="en-GB" b="1" dirty="0"/>
              <a:t>Supervised Learning</a:t>
            </a:r>
          </a:p>
          <a:p>
            <a:pPr algn="l"/>
            <a:endParaRPr lang="en-GB" b="1" dirty="0"/>
          </a:p>
          <a:p>
            <a:pPr algn="just"/>
            <a:r>
              <a:rPr lang="en-GB" sz="1600" dirty="0"/>
              <a:t>Dataset with labelled data</a:t>
            </a:r>
          </a:p>
          <a:p>
            <a:pPr algn="just"/>
            <a:endParaRPr lang="en-GB" sz="1600" dirty="0"/>
          </a:p>
          <a:p>
            <a:pPr algn="just"/>
            <a:r>
              <a:rPr lang="en-GB" sz="1600" dirty="0"/>
              <a:t>Loss calculated comparing prediction with dataset labels</a:t>
            </a:r>
          </a:p>
          <a:p>
            <a:pPr algn="just"/>
            <a:endParaRPr lang="en-GB" sz="1600" dirty="0"/>
          </a:p>
          <a:p>
            <a:pPr algn="just"/>
            <a:r>
              <a:rPr lang="en-GB" sz="1600" dirty="0"/>
              <a:t>Typical applications: </a:t>
            </a:r>
          </a:p>
          <a:p>
            <a:pPr marL="285750" indent="-285750" algn="just">
              <a:buFont typeface="Arial" panose="020B0604020202020204" pitchFamily="34" charset="0"/>
              <a:buChar char="•"/>
            </a:pPr>
            <a:r>
              <a:rPr lang="en-GB" sz="1600" dirty="0"/>
              <a:t>Regression</a:t>
            </a:r>
          </a:p>
          <a:p>
            <a:pPr marL="285750" indent="-285750" algn="just">
              <a:buFont typeface="Arial" panose="020B0604020202020204" pitchFamily="34" charset="0"/>
              <a:buChar char="•"/>
            </a:pPr>
            <a:r>
              <a:rPr lang="en-GB" sz="1600" dirty="0"/>
              <a:t>Classification</a:t>
            </a:r>
          </a:p>
          <a:p>
            <a:pPr marL="285750" indent="-285750" algn="just">
              <a:buFont typeface="Arial" panose="020B0604020202020204" pitchFamily="34" charset="0"/>
              <a:buChar char="•"/>
            </a:pPr>
            <a:r>
              <a:rPr lang="en-GB" sz="1600" dirty="0"/>
              <a:t>Prediction</a:t>
            </a:r>
          </a:p>
        </p:txBody>
      </p:sp>
      <p:sp>
        <p:nvSpPr>
          <p:cNvPr id="9" name="TextBox 8">
            <a:extLst>
              <a:ext uri="{FF2B5EF4-FFF2-40B4-BE49-F238E27FC236}">
                <a16:creationId xmlns:a16="http://schemas.microsoft.com/office/drawing/2014/main" id="{FE292DE2-80B3-E32C-DB82-925DF109ECEF}"/>
              </a:ext>
            </a:extLst>
          </p:cNvPr>
          <p:cNvSpPr txBox="1"/>
          <p:nvPr/>
        </p:nvSpPr>
        <p:spPr>
          <a:xfrm>
            <a:off x="3017936" y="959894"/>
            <a:ext cx="2816164" cy="3600986"/>
          </a:xfrm>
          <a:prstGeom prst="rect">
            <a:avLst/>
          </a:prstGeom>
          <a:noFill/>
        </p:spPr>
        <p:txBody>
          <a:bodyPr wrap="square" rtlCol="0">
            <a:spAutoFit/>
          </a:bodyPr>
          <a:lstStyle/>
          <a:p>
            <a:pPr algn="l"/>
            <a:r>
              <a:rPr lang="en-GB" b="1" dirty="0"/>
              <a:t>Unsupervised Learning</a:t>
            </a:r>
          </a:p>
          <a:p>
            <a:pPr algn="l"/>
            <a:endParaRPr lang="en-GB" b="1" dirty="0"/>
          </a:p>
          <a:p>
            <a:pPr algn="l"/>
            <a:r>
              <a:rPr lang="en-GB" sz="1600" dirty="0"/>
              <a:t>Dataset with unlabelled data</a:t>
            </a:r>
          </a:p>
          <a:p>
            <a:pPr algn="l"/>
            <a:endParaRPr lang="en-GB" sz="1600" dirty="0"/>
          </a:p>
          <a:p>
            <a:pPr algn="l"/>
            <a:r>
              <a:rPr lang="en-GB" sz="1600" dirty="0"/>
              <a:t>Loss is calculated in different manners as a function of the application and a priori knowledge</a:t>
            </a:r>
          </a:p>
          <a:p>
            <a:pPr algn="l"/>
            <a:endParaRPr lang="en-GB" sz="1600" dirty="0"/>
          </a:p>
          <a:p>
            <a:pPr algn="l"/>
            <a:r>
              <a:rPr lang="en-GB" sz="1600" dirty="0"/>
              <a:t>Typical applications:</a:t>
            </a:r>
          </a:p>
          <a:p>
            <a:pPr marL="285750" indent="-285750" algn="l">
              <a:buFont typeface="Arial" panose="020B0604020202020204" pitchFamily="34" charset="0"/>
              <a:buChar char="•"/>
            </a:pPr>
            <a:r>
              <a:rPr lang="en-GB" sz="1600" dirty="0"/>
              <a:t>Density estimation</a:t>
            </a:r>
          </a:p>
          <a:p>
            <a:pPr marL="285750" indent="-285750" algn="l">
              <a:buFont typeface="Arial" panose="020B0604020202020204" pitchFamily="34" charset="0"/>
              <a:buChar char="•"/>
            </a:pPr>
            <a:r>
              <a:rPr lang="en-GB" sz="1600" dirty="0"/>
              <a:t>Anomaly detection</a:t>
            </a:r>
          </a:p>
          <a:p>
            <a:pPr marL="285750" indent="-285750" algn="l">
              <a:buFont typeface="Arial" panose="020B0604020202020204" pitchFamily="34" charset="0"/>
              <a:buChar char="•"/>
            </a:pPr>
            <a:r>
              <a:rPr lang="en-GB" sz="1600" dirty="0"/>
              <a:t>Data projections</a:t>
            </a:r>
          </a:p>
          <a:p>
            <a:pPr marL="285750" indent="-285750" algn="l">
              <a:buFont typeface="Arial" panose="020B0604020202020204" pitchFamily="34" charset="0"/>
              <a:buChar char="•"/>
            </a:pPr>
            <a:r>
              <a:rPr lang="en-GB" sz="1600" dirty="0"/>
              <a:t>Etc. </a:t>
            </a:r>
          </a:p>
        </p:txBody>
      </p:sp>
      <p:sp>
        <p:nvSpPr>
          <p:cNvPr id="12" name="TextBox 11">
            <a:extLst>
              <a:ext uri="{FF2B5EF4-FFF2-40B4-BE49-F238E27FC236}">
                <a16:creationId xmlns:a16="http://schemas.microsoft.com/office/drawing/2014/main" id="{566FDB1E-6DC1-F54E-1425-9EB4D290F2B8}"/>
              </a:ext>
            </a:extLst>
          </p:cNvPr>
          <p:cNvSpPr txBox="1"/>
          <p:nvPr/>
        </p:nvSpPr>
        <p:spPr>
          <a:xfrm>
            <a:off x="5955398" y="959894"/>
            <a:ext cx="2927344" cy="4862870"/>
          </a:xfrm>
          <a:prstGeom prst="rect">
            <a:avLst/>
          </a:prstGeom>
          <a:noFill/>
        </p:spPr>
        <p:txBody>
          <a:bodyPr wrap="square" rtlCol="0">
            <a:spAutoFit/>
          </a:bodyPr>
          <a:lstStyle/>
          <a:p>
            <a:pPr algn="l"/>
            <a:r>
              <a:rPr lang="en-GB" b="1" dirty="0"/>
              <a:t>Reinforcement</a:t>
            </a:r>
            <a:r>
              <a:rPr lang="it-IT" b="1" dirty="0"/>
              <a:t> Learning</a:t>
            </a:r>
          </a:p>
          <a:p>
            <a:pPr algn="l"/>
            <a:endParaRPr lang="it-IT" b="1" dirty="0"/>
          </a:p>
          <a:p>
            <a:pPr algn="l"/>
            <a:r>
              <a:rPr lang="en-GB" sz="1600" dirty="0"/>
              <a:t>A specific environment is developed to train the model together with an interpreter</a:t>
            </a:r>
          </a:p>
          <a:p>
            <a:pPr algn="l"/>
            <a:endParaRPr lang="en-GB" sz="1600" dirty="0"/>
          </a:p>
          <a:p>
            <a:pPr algn="l"/>
            <a:r>
              <a:rPr lang="en-GB" sz="1600" dirty="0"/>
              <a:t>Learning is based on maximising reward given by the interpreter when and how the model (the agent) interacts with environment</a:t>
            </a:r>
          </a:p>
          <a:p>
            <a:pPr algn="l"/>
            <a:endParaRPr lang="en-GB" sz="1600" dirty="0"/>
          </a:p>
          <a:p>
            <a:pPr algn="l"/>
            <a:r>
              <a:rPr lang="en-GB" sz="1600" dirty="0"/>
              <a:t>Typical applications: </a:t>
            </a:r>
          </a:p>
          <a:p>
            <a:pPr marL="285750" indent="-285750" algn="l">
              <a:buFont typeface="Arial" panose="020B0604020202020204" pitchFamily="34" charset="0"/>
              <a:buChar char="•"/>
            </a:pPr>
            <a:r>
              <a:rPr lang="en-GB" sz="1600" dirty="0"/>
              <a:t>Robotics</a:t>
            </a:r>
          </a:p>
          <a:p>
            <a:pPr marL="285750" indent="-285750" algn="l">
              <a:buFont typeface="Arial" panose="020B0604020202020204" pitchFamily="34" charset="0"/>
              <a:buChar char="•"/>
            </a:pPr>
            <a:r>
              <a:rPr lang="en-GB" sz="1600" dirty="0"/>
              <a:t>Bots (for example for videogames)</a:t>
            </a:r>
          </a:p>
          <a:p>
            <a:pPr marL="285750" indent="-285750" algn="l">
              <a:buFont typeface="Arial" panose="020B0604020202020204" pitchFamily="34" charset="0"/>
              <a:buChar char="•"/>
            </a:pPr>
            <a:r>
              <a:rPr lang="en-GB" sz="1600" dirty="0"/>
              <a:t>Support to medical doctors</a:t>
            </a:r>
          </a:p>
          <a:p>
            <a:pPr marL="285750" indent="-285750" algn="l">
              <a:buFont typeface="Arial" panose="020B0604020202020204" pitchFamily="34" charset="0"/>
              <a:buChar char="•"/>
            </a:pPr>
            <a:r>
              <a:rPr lang="en-GB" sz="1600" dirty="0"/>
              <a:t>Etc.</a:t>
            </a:r>
          </a:p>
          <a:p>
            <a:pPr algn="l"/>
            <a:endParaRPr lang="en-GB" b="1" dirty="0"/>
          </a:p>
        </p:txBody>
      </p:sp>
      <p:sp>
        <p:nvSpPr>
          <p:cNvPr id="15" name="TextBox 14">
            <a:extLst>
              <a:ext uri="{FF2B5EF4-FFF2-40B4-BE49-F238E27FC236}">
                <a16:creationId xmlns:a16="http://schemas.microsoft.com/office/drawing/2014/main" id="{7D0481D9-35FC-B1CA-8563-5E8BEF6F8789}"/>
              </a:ext>
            </a:extLst>
          </p:cNvPr>
          <p:cNvSpPr txBox="1"/>
          <p:nvPr/>
        </p:nvSpPr>
        <p:spPr>
          <a:xfrm>
            <a:off x="9004040" y="959894"/>
            <a:ext cx="2927344" cy="4339650"/>
          </a:xfrm>
          <a:prstGeom prst="rect">
            <a:avLst/>
          </a:prstGeom>
          <a:noFill/>
        </p:spPr>
        <p:txBody>
          <a:bodyPr wrap="square" rtlCol="0">
            <a:spAutoFit/>
          </a:bodyPr>
          <a:lstStyle/>
          <a:p>
            <a:pPr algn="l"/>
            <a:r>
              <a:rPr lang="en-GB" b="1" dirty="0"/>
              <a:t>Physics-Informed Learning</a:t>
            </a:r>
          </a:p>
          <a:p>
            <a:pPr algn="l"/>
            <a:endParaRPr lang="en-GB" b="1" dirty="0"/>
          </a:p>
          <a:p>
            <a:pPr algn="l"/>
            <a:r>
              <a:rPr lang="en-GB" sz="1600" dirty="0"/>
              <a:t>Very flexible approach (both labelled and unlabelled datasets)</a:t>
            </a:r>
          </a:p>
          <a:p>
            <a:pPr algn="l"/>
            <a:endParaRPr lang="en-GB" sz="1600" dirty="0"/>
          </a:p>
          <a:p>
            <a:pPr algn="l"/>
            <a:r>
              <a:rPr lang="en-GB" sz="1600" dirty="0"/>
              <a:t>Learning can be based on physics and boundary conditions (purely physics-guided learning) or hybrid dataset and physics (physics-informed learning)</a:t>
            </a:r>
          </a:p>
          <a:p>
            <a:pPr algn="l"/>
            <a:endParaRPr lang="en-GB" sz="1600" dirty="0"/>
          </a:p>
          <a:p>
            <a:pPr algn="l"/>
            <a:r>
              <a:rPr lang="en-GB" sz="1600" dirty="0"/>
              <a:t>Typical applications: </a:t>
            </a:r>
          </a:p>
          <a:p>
            <a:pPr marL="285750" indent="-285750" algn="l">
              <a:buFont typeface="Arial" panose="020B0604020202020204" pitchFamily="34" charset="0"/>
              <a:buChar char="•"/>
            </a:pPr>
            <a:r>
              <a:rPr lang="en-GB" sz="1600" dirty="0"/>
              <a:t>Same of supervised, unsupervised and reinforcement learning</a:t>
            </a:r>
          </a:p>
          <a:p>
            <a:pPr marL="285750" indent="-285750" algn="l">
              <a:buFont typeface="Arial" panose="020B0604020202020204" pitchFamily="34" charset="0"/>
              <a:buChar char="•"/>
            </a:pPr>
            <a:r>
              <a:rPr lang="en-GB" sz="1600" dirty="0"/>
              <a:t>Numerical simulations</a:t>
            </a:r>
          </a:p>
          <a:p>
            <a:pPr marL="285750" indent="-285750" algn="l">
              <a:buFont typeface="Arial" panose="020B0604020202020204" pitchFamily="34" charset="0"/>
              <a:buChar char="•"/>
            </a:pPr>
            <a:r>
              <a:rPr lang="en-GB" sz="1600" dirty="0"/>
              <a:t>Inverse problems</a:t>
            </a:r>
          </a:p>
        </p:txBody>
      </p:sp>
      <p:sp>
        <p:nvSpPr>
          <p:cNvPr id="20" name="TextBox 19">
            <a:extLst>
              <a:ext uri="{FF2B5EF4-FFF2-40B4-BE49-F238E27FC236}">
                <a16:creationId xmlns:a16="http://schemas.microsoft.com/office/drawing/2014/main" id="{1246B1C2-443E-A4E1-4480-5F6CA18817F7}"/>
              </a:ext>
            </a:extLst>
          </p:cNvPr>
          <p:cNvSpPr txBox="1"/>
          <p:nvPr/>
        </p:nvSpPr>
        <p:spPr>
          <a:xfrm>
            <a:off x="3063584" y="5893453"/>
            <a:ext cx="2710543" cy="369332"/>
          </a:xfrm>
          <a:prstGeom prst="rect">
            <a:avLst/>
          </a:prstGeom>
          <a:noFill/>
        </p:spPr>
        <p:txBody>
          <a:bodyPr wrap="square">
            <a:spAutoFit/>
          </a:bodyPr>
          <a:lstStyle/>
          <a:p>
            <a:pPr algn="ctr"/>
            <a:r>
              <a:rPr lang="en-GB" b="1" dirty="0"/>
              <a:t>Data Driven</a:t>
            </a:r>
          </a:p>
        </p:txBody>
      </p:sp>
      <p:sp>
        <p:nvSpPr>
          <p:cNvPr id="7" name="Right Brace 6">
            <a:extLst>
              <a:ext uri="{FF2B5EF4-FFF2-40B4-BE49-F238E27FC236}">
                <a16:creationId xmlns:a16="http://schemas.microsoft.com/office/drawing/2014/main" id="{3F9AAE48-3E87-0AD9-8C46-80A571CAEA47}"/>
              </a:ext>
            </a:extLst>
          </p:cNvPr>
          <p:cNvSpPr/>
          <p:nvPr/>
        </p:nvSpPr>
        <p:spPr>
          <a:xfrm rot="16200000" flipH="1">
            <a:off x="10148264" y="4026818"/>
            <a:ext cx="489612" cy="3076632"/>
          </a:xfrm>
          <a:prstGeom prst="rightBrace">
            <a:avLst>
              <a:gd name="adj1" fmla="val 112158"/>
              <a:gd name="adj2" fmla="val 50000"/>
            </a:avLst>
          </a:prstGeom>
          <a:ln w="19050">
            <a:solidFill>
              <a:srgbClr val="1F497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 name="TextBox 7">
            <a:extLst>
              <a:ext uri="{FF2B5EF4-FFF2-40B4-BE49-F238E27FC236}">
                <a16:creationId xmlns:a16="http://schemas.microsoft.com/office/drawing/2014/main" id="{B86CBD89-F51D-8C25-2E51-362908C52F70}"/>
              </a:ext>
            </a:extLst>
          </p:cNvPr>
          <p:cNvSpPr txBox="1"/>
          <p:nvPr/>
        </p:nvSpPr>
        <p:spPr>
          <a:xfrm>
            <a:off x="9041364" y="5842017"/>
            <a:ext cx="2710543" cy="646331"/>
          </a:xfrm>
          <a:prstGeom prst="rect">
            <a:avLst/>
          </a:prstGeom>
          <a:noFill/>
        </p:spPr>
        <p:txBody>
          <a:bodyPr wrap="square">
            <a:spAutoFit/>
          </a:bodyPr>
          <a:lstStyle/>
          <a:p>
            <a:pPr algn="ctr"/>
            <a:r>
              <a:rPr lang="en-GB" b="1" dirty="0"/>
              <a:t>Purely Physics Driven or </a:t>
            </a:r>
          </a:p>
          <a:p>
            <a:pPr algn="ctr"/>
            <a:r>
              <a:rPr lang="en-GB" b="1" dirty="0"/>
              <a:t>Hybrid (Physics + Data)</a:t>
            </a:r>
          </a:p>
        </p:txBody>
      </p:sp>
      <p:cxnSp>
        <p:nvCxnSpPr>
          <p:cNvPr id="11" name="Straight Connector 10">
            <a:extLst>
              <a:ext uri="{FF2B5EF4-FFF2-40B4-BE49-F238E27FC236}">
                <a16:creationId xmlns:a16="http://schemas.microsoft.com/office/drawing/2014/main" id="{BE308BE4-F639-A11E-F33B-05C1141CD81A}"/>
              </a:ext>
            </a:extLst>
          </p:cNvPr>
          <p:cNvCxnSpPr>
            <a:cxnSpLocks/>
          </p:cNvCxnSpPr>
          <p:nvPr/>
        </p:nvCxnSpPr>
        <p:spPr>
          <a:xfrm>
            <a:off x="2938625" y="1170290"/>
            <a:ext cx="0" cy="3918857"/>
          </a:xfrm>
          <a:prstGeom prst="line">
            <a:avLst/>
          </a:prstGeom>
          <a:ln w="19050">
            <a:solidFill>
              <a:srgbClr val="1F497D"/>
            </a:solidFill>
            <a:prstDash val="dash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9193744-443A-D2BE-6AE7-61FFE4F3A1F7}"/>
              </a:ext>
            </a:extLst>
          </p:cNvPr>
          <p:cNvCxnSpPr>
            <a:cxnSpLocks/>
          </p:cNvCxnSpPr>
          <p:nvPr/>
        </p:nvCxnSpPr>
        <p:spPr>
          <a:xfrm>
            <a:off x="5726796" y="1170290"/>
            <a:ext cx="0" cy="3918857"/>
          </a:xfrm>
          <a:prstGeom prst="line">
            <a:avLst/>
          </a:prstGeom>
          <a:ln w="19050">
            <a:solidFill>
              <a:srgbClr val="1F497D"/>
            </a:solidFill>
            <a:prstDash val="dash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20ECC3E-8394-2CBD-B55F-B70866D15B21}"/>
              </a:ext>
            </a:extLst>
          </p:cNvPr>
          <p:cNvCxnSpPr>
            <a:cxnSpLocks/>
          </p:cNvCxnSpPr>
          <p:nvPr/>
        </p:nvCxnSpPr>
        <p:spPr>
          <a:xfrm>
            <a:off x="8756776" y="1170290"/>
            <a:ext cx="0" cy="3918857"/>
          </a:xfrm>
          <a:prstGeom prst="line">
            <a:avLst/>
          </a:prstGeom>
          <a:ln w="19050">
            <a:solidFill>
              <a:srgbClr val="1F497D"/>
            </a:solidFill>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5674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EFE92-6FF0-7452-2DF1-436D40436CE2}"/>
              </a:ext>
            </a:extLst>
          </p:cNvPr>
          <p:cNvSpPr>
            <a:spLocks noGrp="1"/>
          </p:cNvSpPr>
          <p:nvPr>
            <p:ph type="title"/>
          </p:nvPr>
        </p:nvSpPr>
        <p:spPr/>
        <p:txBody>
          <a:bodyPr/>
          <a:lstStyle/>
          <a:p>
            <a:r>
              <a:rPr lang="en-GB" dirty="0"/>
              <a:t>Outline</a:t>
            </a:r>
          </a:p>
        </p:txBody>
      </p:sp>
      <p:sp>
        <p:nvSpPr>
          <p:cNvPr id="4" name="Footer Placeholder 3">
            <a:extLst>
              <a:ext uri="{FF2B5EF4-FFF2-40B4-BE49-F238E27FC236}">
                <a16:creationId xmlns:a16="http://schemas.microsoft.com/office/drawing/2014/main" id="{6FC630B8-B05B-DFEF-584D-05D5E6F234A6}"/>
              </a:ext>
            </a:extLst>
          </p:cNvPr>
          <p:cNvSpPr>
            <a:spLocks noGrp="1"/>
          </p:cNvSpPr>
          <p:nvPr>
            <p:ph type="ftr" sz="quarter" idx="11"/>
          </p:nvPr>
        </p:nvSpPr>
        <p:spPr>
          <a:xfrm>
            <a:off x="825623" y="6555770"/>
            <a:ext cx="8178417" cy="329614"/>
          </a:xfrm>
        </p:spPr>
        <p:txBody>
          <a:bodyPr/>
          <a:lstStyle/>
          <a:p>
            <a:r>
              <a:rPr lang="en-GB" dirty="0">
                <a:solidFill>
                  <a:prstClr val="white"/>
                </a:solidFill>
              </a:rPr>
              <a:t>Riccardo Rossi | 7th International Conference on Frontier in Diagnostic Technologies | 22/10/2024</a:t>
            </a:r>
          </a:p>
        </p:txBody>
      </p:sp>
      <p:sp>
        <p:nvSpPr>
          <p:cNvPr id="5" name="Slide Number Placeholder 4">
            <a:extLst>
              <a:ext uri="{FF2B5EF4-FFF2-40B4-BE49-F238E27FC236}">
                <a16:creationId xmlns:a16="http://schemas.microsoft.com/office/drawing/2014/main" id="{DDCCBE6B-100B-C92B-517D-4B6336699C55}"/>
              </a:ext>
            </a:extLst>
          </p:cNvPr>
          <p:cNvSpPr>
            <a:spLocks noGrp="1"/>
          </p:cNvSpPr>
          <p:nvPr>
            <p:ph type="sldNum" sz="quarter" idx="12"/>
          </p:nvPr>
        </p:nvSpPr>
        <p:spPr/>
        <p:txBody>
          <a:bodyPr/>
          <a:lstStyle/>
          <a:p>
            <a:fld id="{6A6D9FA1-99C7-4910-8E32-B85D378B0060}" type="slidenum">
              <a:rPr lang="en-GB" smtClean="0">
                <a:solidFill>
                  <a:prstClr val="white"/>
                </a:solidFill>
              </a:rPr>
              <a:pPr/>
              <a:t>7</a:t>
            </a:fld>
            <a:endParaRPr lang="en-GB" dirty="0">
              <a:solidFill>
                <a:prstClr val="white"/>
              </a:solidFill>
            </a:endParaRPr>
          </a:p>
        </p:txBody>
      </p:sp>
      <p:sp>
        <p:nvSpPr>
          <p:cNvPr id="3" name="TextBox 2">
            <a:extLst>
              <a:ext uri="{FF2B5EF4-FFF2-40B4-BE49-F238E27FC236}">
                <a16:creationId xmlns:a16="http://schemas.microsoft.com/office/drawing/2014/main" id="{4B382CBB-5A63-C098-3467-B1C1387ACDF2}"/>
              </a:ext>
            </a:extLst>
          </p:cNvPr>
          <p:cNvSpPr txBox="1"/>
          <p:nvPr/>
        </p:nvSpPr>
        <p:spPr>
          <a:xfrm>
            <a:off x="550506" y="1093037"/>
            <a:ext cx="7203233" cy="4524315"/>
          </a:xfrm>
          <a:prstGeom prst="rect">
            <a:avLst/>
          </a:prstGeom>
          <a:noFill/>
        </p:spPr>
        <p:txBody>
          <a:bodyPr wrap="square" rtlCol="0">
            <a:spAutoFit/>
          </a:bodyPr>
          <a:lstStyle/>
          <a:p>
            <a:pPr marL="342900" indent="-342900" algn="just">
              <a:buFont typeface="+mj-lt"/>
              <a:buAutoNum type="arabicPeriod"/>
            </a:pPr>
            <a:r>
              <a:rPr lang="en-GB" b="1" dirty="0">
                <a:solidFill>
                  <a:schemeClr val="tx2">
                    <a:lumMod val="40000"/>
                    <a:lumOff val="60000"/>
                  </a:schemeClr>
                </a:solidFill>
              </a:rPr>
              <a:t>Introduction to Deep Neural Networks</a:t>
            </a:r>
          </a:p>
          <a:p>
            <a:pPr marL="342900" indent="-342900" algn="just">
              <a:buFont typeface="+mj-lt"/>
              <a:buAutoNum type="arabicPeriod"/>
            </a:pPr>
            <a:endParaRPr lang="en-GB" b="1" dirty="0"/>
          </a:p>
          <a:p>
            <a:pPr marL="342900" indent="-342900" algn="just">
              <a:buFont typeface="+mj-lt"/>
              <a:buAutoNum type="arabicPeriod"/>
            </a:pPr>
            <a:r>
              <a:rPr lang="en-GB" b="1" dirty="0"/>
              <a:t>(Purely) Data-Driven vs Physics Informed Deep Learning</a:t>
            </a:r>
          </a:p>
          <a:p>
            <a:pPr marL="342900" indent="-342900" algn="just">
              <a:buFont typeface="+mj-lt"/>
              <a:buAutoNum type="arabicPeriod"/>
            </a:pPr>
            <a:endParaRPr lang="en-GB" b="1" dirty="0"/>
          </a:p>
          <a:p>
            <a:pPr marL="800100" lvl="1" indent="-342900" algn="just">
              <a:buFont typeface="Arial" panose="020B0604020202020204" pitchFamily="34" charset="0"/>
              <a:buChar char="•"/>
            </a:pPr>
            <a:r>
              <a:rPr lang="en-GB" b="1" dirty="0"/>
              <a:t>Example Introduction</a:t>
            </a:r>
          </a:p>
          <a:p>
            <a:pPr marL="800100" lvl="1" indent="-342900" algn="just">
              <a:buFont typeface="Arial" panose="020B0604020202020204" pitchFamily="34" charset="0"/>
              <a:buChar char="•"/>
            </a:pPr>
            <a:r>
              <a:rPr lang="en-GB" b="1" dirty="0">
                <a:solidFill>
                  <a:schemeClr val="tx2">
                    <a:lumMod val="40000"/>
                    <a:lumOff val="60000"/>
                  </a:schemeClr>
                </a:solidFill>
              </a:rPr>
              <a:t>Supervised Deep Learning</a:t>
            </a:r>
          </a:p>
          <a:p>
            <a:pPr marL="800100" lvl="1" indent="-342900" algn="just">
              <a:buFont typeface="Arial" panose="020B0604020202020204" pitchFamily="34" charset="0"/>
              <a:buChar char="•"/>
            </a:pPr>
            <a:r>
              <a:rPr lang="en-GB" b="1" dirty="0">
                <a:solidFill>
                  <a:schemeClr val="tx2">
                    <a:lumMod val="40000"/>
                    <a:lumOff val="60000"/>
                  </a:schemeClr>
                </a:solidFill>
              </a:rPr>
              <a:t>Physics Informed Deep Learning</a:t>
            </a:r>
          </a:p>
          <a:p>
            <a:pPr marL="800100" lvl="1" indent="-342900" algn="just">
              <a:buFont typeface="Arial" panose="020B0604020202020204" pitchFamily="34" charset="0"/>
              <a:buChar char="•"/>
            </a:pPr>
            <a:r>
              <a:rPr lang="en-GB" b="1" dirty="0">
                <a:solidFill>
                  <a:schemeClr val="tx2">
                    <a:lumMod val="40000"/>
                    <a:lumOff val="60000"/>
                  </a:schemeClr>
                </a:solidFill>
              </a:rPr>
              <a:t>Results Comparison</a:t>
            </a:r>
          </a:p>
          <a:p>
            <a:pPr lvl="1" algn="just"/>
            <a:endParaRPr lang="en-GB" b="1" dirty="0"/>
          </a:p>
          <a:p>
            <a:pPr marL="342900" indent="-342900" algn="just">
              <a:buFont typeface="+mj-lt"/>
              <a:buAutoNum type="arabicPeriod"/>
            </a:pPr>
            <a:r>
              <a:rPr lang="en-GB" b="1" dirty="0">
                <a:solidFill>
                  <a:schemeClr val="tx2">
                    <a:lumMod val="40000"/>
                    <a:lumOff val="60000"/>
                  </a:schemeClr>
                </a:solidFill>
              </a:rPr>
              <a:t>PINNs for Diagnostics: Application to Nuclear Fusion</a:t>
            </a:r>
          </a:p>
          <a:p>
            <a:pPr marL="800100" lvl="1" indent="-342900" algn="just">
              <a:buFont typeface="Arial" panose="020B0604020202020204" pitchFamily="34" charset="0"/>
              <a:buChar char="•"/>
            </a:pPr>
            <a:endParaRPr lang="en-GB" b="1" dirty="0">
              <a:solidFill>
                <a:schemeClr val="tx2">
                  <a:lumMod val="40000"/>
                  <a:lumOff val="60000"/>
                </a:schemeClr>
              </a:solidFill>
            </a:endParaRPr>
          </a:p>
          <a:p>
            <a:pPr marL="800100" lvl="1" indent="-342900" algn="just">
              <a:buFont typeface="Arial" panose="020B0604020202020204" pitchFamily="34" charset="0"/>
              <a:buChar char="•"/>
            </a:pPr>
            <a:r>
              <a:rPr lang="en-GB" b="1" dirty="0">
                <a:solidFill>
                  <a:schemeClr val="tx2">
                    <a:lumMod val="40000"/>
                    <a:lumOff val="60000"/>
                  </a:schemeClr>
                </a:solidFill>
              </a:rPr>
              <a:t>Equilibrium Reconstruction</a:t>
            </a:r>
          </a:p>
          <a:p>
            <a:pPr marL="800100" lvl="1" indent="-342900" algn="just">
              <a:buFont typeface="Arial" panose="020B0604020202020204" pitchFamily="34" charset="0"/>
              <a:buChar char="•"/>
            </a:pPr>
            <a:r>
              <a:rPr lang="en-GB" b="1" dirty="0">
                <a:solidFill>
                  <a:schemeClr val="tx2">
                    <a:lumMod val="40000"/>
                    <a:lumOff val="60000"/>
                  </a:schemeClr>
                </a:solidFill>
              </a:rPr>
              <a:t>Data-Integrated Reconstruction</a:t>
            </a:r>
          </a:p>
          <a:p>
            <a:pPr marL="800100" lvl="1" indent="-342900" algn="just">
              <a:buFont typeface="Arial" panose="020B0604020202020204" pitchFamily="34" charset="0"/>
              <a:buChar char="•"/>
            </a:pPr>
            <a:r>
              <a:rPr lang="en-GB" b="1" dirty="0">
                <a:solidFill>
                  <a:schemeClr val="tx2">
                    <a:lumMod val="40000"/>
                    <a:lumOff val="60000"/>
                  </a:schemeClr>
                </a:solidFill>
              </a:rPr>
              <a:t>Time-Resolved Tomography</a:t>
            </a:r>
          </a:p>
          <a:p>
            <a:pPr marL="342900" indent="-342900" algn="just">
              <a:buFont typeface="+mj-lt"/>
              <a:buAutoNum type="arabicPeriod"/>
            </a:pPr>
            <a:endParaRPr lang="en-GB" b="1" dirty="0">
              <a:solidFill>
                <a:schemeClr val="tx2">
                  <a:lumMod val="40000"/>
                  <a:lumOff val="60000"/>
                </a:schemeClr>
              </a:solidFill>
            </a:endParaRPr>
          </a:p>
          <a:p>
            <a:pPr marL="342900" indent="-342900" algn="just">
              <a:buFont typeface="+mj-lt"/>
              <a:buAutoNum type="arabicPeriod"/>
            </a:pPr>
            <a:r>
              <a:rPr lang="en-GB" b="1" dirty="0">
                <a:solidFill>
                  <a:schemeClr val="tx2">
                    <a:lumMod val="40000"/>
                    <a:lumOff val="60000"/>
                  </a:schemeClr>
                </a:solidFill>
              </a:rPr>
              <a:t>Conclusions  </a:t>
            </a:r>
          </a:p>
        </p:txBody>
      </p:sp>
    </p:spTree>
    <p:extLst>
      <p:ext uri="{BB962C8B-B14F-4D97-AF65-F5344CB8AC3E}">
        <p14:creationId xmlns:p14="http://schemas.microsoft.com/office/powerpoint/2010/main" val="33225155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EFE92-6FF0-7452-2DF1-436D40436CE2}"/>
              </a:ext>
            </a:extLst>
          </p:cNvPr>
          <p:cNvSpPr>
            <a:spLocks noGrp="1"/>
          </p:cNvSpPr>
          <p:nvPr>
            <p:ph type="title"/>
          </p:nvPr>
        </p:nvSpPr>
        <p:spPr/>
        <p:txBody>
          <a:bodyPr/>
          <a:lstStyle/>
          <a:p>
            <a:r>
              <a:rPr lang="en-GB" dirty="0"/>
              <a:t>A (simple) example: Problem Definition</a:t>
            </a:r>
          </a:p>
        </p:txBody>
      </p:sp>
      <p:sp>
        <p:nvSpPr>
          <p:cNvPr id="4" name="Footer Placeholder 3">
            <a:extLst>
              <a:ext uri="{FF2B5EF4-FFF2-40B4-BE49-F238E27FC236}">
                <a16:creationId xmlns:a16="http://schemas.microsoft.com/office/drawing/2014/main" id="{6FC630B8-B05B-DFEF-584D-05D5E6F234A6}"/>
              </a:ext>
            </a:extLst>
          </p:cNvPr>
          <p:cNvSpPr>
            <a:spLocks noGrp="1"/>
          </p:cNvSpPr>
          <p:nvPr>
            <p:ph type="ftr" sz="quarter" idx="11"/>
          </p:nvPr>
        </p:nvSpPr>
        <p:spPr>
          <a:xfrm>
            <a:off x="825623" y="6555770"/>
            <a:ext cx="8178417" cy="329614"/>
          </a:xfrm>
        </p:spPr>
        <p:txBody>
          <a:bodyPr/>
          <a:lstStyle/>
          <a:p>
            <a:r>
              <a:rPr lang="en-GB" dirty="0">
                <a:solidFill>
                  <a:prstClr val="white"/>
                </a:solidFill>
              </a:rPr>
              <a:t>Riccardo Rossi | 7th International Conference on Frontier in Diagnostic Technologies | 22/10/2024</a:t>
            </a:r>
          </a:p>
        </p:txBody>
      </p:sp>
      <p:sp>
        <p:nvSpPr>
          <p:cNvPr id="5" name="Slide Number Placeholder 4">
            <a:extLst>
              <a:ext uri="{FF2B5EF4-FFF2-40B4-BE49-F238E27FC236}">
                <a16:creationId xmlns:a16="http://schemas.microsoft.com/office/drawing/2014/main" id="{DDCCBE6B-100B-C92B-517D-4B6336699C55}"/>
              </a:ext>
            </a:extLst>
          </p:cNvPr>
          <p:cNvSpPr>
            <a:spLocks noGrp="1"/>
          </p:cNvSpPr>
          <p:nvPr>
            <p:ph type="sldNum" sz="quarter" idx="12"/>
          </p:nvPr>
        </p:nvSpPr>
        <p:spPr/>
        <p:txBody>
          <a:bodyPr/>
          <a:lstStyle/>
          <a:p>
            <a:fld id="{6A6D9FA1-99C7-4910-8E32-B85D378B0060}" type="slidenum">
              <a:rPr lang="en-GB" smtClean="0">
                <a:solidFill>
                  <a:prstClr val="white"/>
                </a:solidFill>
              </a:rPr>
              <a:pPr/>
              <a:t>8</a:t>
            </a:fld>
            <a:endParaRPr lang="en-GB" dirty="0">
              <a:solidFill>
                <a:prstClr val="white"/>
              </a:solidFill>
            </a:endParaRPr>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4CAF52E9-3893-AF77-B923-F8643C57D352}"/>
                  </a:ext>
                </a:extLst>
              </p:cNvPr>
              <p:cNvSpPr txBox="1"/>
              <p:nvPr/>
            </p:nvSpPr>
            <p:spPr>
              <a:xfrm>
                <a:off x="214606" y="885507"/>
                <a:ext cx="5881394" cy="1754326"/>
              </a:xfrm>
              <a:prstGeom prst="rect">
                <a:avLst/>
              </a:prstGeom>
              <a:noFill/>
            </p:spPr>
            <p:txBody>
              <a:bodyPr wrap="square" rtlCol="0">
                <a:spAutoFit/>
              </a:bodyPr>
              <a:lstStyle/>
              <a:p>
                <a:pPr algn="just"/>
                <a:r>
                  <a:rPr lang="en-GB" dirty="0"/>
                  <a:t>Let’s suppose to develop a model to predict the pendulum position as a function of time. </a:t>
                </a:r>
              </a:p>
              <a:p>
                <a:pPr algn="just"/>
                <a:endParaRPr lang="en-GB" dirty="0"/>
              </a:p>
              <a:p>
                <a:pPr algn="just"/>
                <a:r>
                  <a:rPr lang="en-GB" dirty="0"/>
                  <a:t>We have just 50 measurements (randomly sampled). </a:t>
                </a:r>
              </a:p>
              <a:p>
                <a:pPr algn="just"/>
                <a:endParaRPr lang="en-GB" dirty="0"/>
              </a:p>
              <a:p>
                <a:pPr algn="just"/>
                <a:r>
                  <a:rPr lang="en-GB" dirty="0"/>
                  <a:t>We also know the equation but not its parameters </a:t>
                </a:r>
                <a14:m>
                  <m:oMath xmlns:m="http://schemas.openxmlformats.org/officeDocument/2006/math">
                    <m:r>
                      <a:rPr lang="en-GB" b="0" i="1" smtClean="0">
                        <a:latin typeface="Cambria Math" panose="02040503050406030204" pitchFamily="18" charset="0"/>
                      </a:rPr>
                      <m:t>𝛽</m:t>
                    </m:r>
                  </m:oMath>
                </a14:m>
                <a:r>
                  <a:rPr lang="en-GB" dirty="0"/>
                  <a:t> and </a:t>
                </a:r>
                <a14:m>
                  <m:oMath xmlns:m="http://schemas.openxmlformats.org/officeDocument/2006/math">
                    <m:r>
                      <a:rPr lang="en-GB" b="0" i="1" smtClean="0">
                        <a:latin typeface="Cambria Math" panose="02040503050406030204" pitchFamily="18" charset="0"/>
                      </a:rPr>
                      <m:t>𝛾</m:t>
                    </m:r>
                  </m:oMath>
                </a14:m>
                <a:r>
                  <a:rPr lang="en-GB" dirty="0"/>
                  <a:t> </a:t>
                </a:r>
              </a:p>
            </p:txBody>
          </p:sp>
        </mc:Choice>
        <mc:Fallback xmlns="">
          <p:sp>
            <p:nvSpPr>
              <p:cNvPr id="32" name="TextBox 31">
                <a:extLst>
                  <a:ext uri="{FF2B5EF4-FFF2-40B4-BE49-F238E27FC236}">
                    <a16:creationId xmlns:a16="http://schemas.microsoft.com/office/drawing/2014/main" id="{4CAF52E9-3893-AF77-B923-F8643C57D352}"/>
                  </a:ext>
                </a:extLst>
              </p:cNvPr>
              <p:cNvSpPr txBox="1">
                <a:spLocks noRot="1" noChangeAspect="1" noMove="1" noResize="1" noEditPoints="1" noAdjustHandles="1" noChangeArrowheads="1" noChangeShapeType="1" noTextEdit="1"/>
              </p:cNvSpPr>
              <p:nvPr/>
            </p:nvSpPr>
            <p:spPr>
              <a:xfrm>
                <a:off x="214606" y="885507"/>
                <a:ext cx="5881394" cy="1754326"/>
              </a:xfrm>
              <a:prstGeom prst="rect">
                <a:avLst/>
              </a:prstGeom>
              <a:blipFill>
                <a:blip r:embed="rId2"/>
                <a:stretch>
                  <a:fillRect l="-829" t="-1736" r="-933" b="-451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A9F33A5-1954-AAA5-C75E-3BEABBD6C4DD}"/>
                  </a:ext>
                </a:extLst>
              </p:cNvPr>
              <p:cNvSpPr txBox="1"/>
              <p:nvPr/>
            </p:nvSpPr>
            <p:spPr>
              <a:xfrm>
                <a:off x="299255" y="2953345"/>
                <a:ext cx="2640146" cy="555793"/>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f>
                        <m:fPr>
                          <m:ctrlPr>
                            <a:rPr lang="it-IT" i="1" smtClean="0">
                              <a:latin typeface="Cambria Math" panose="02040503050406030204" pitchFamily="18" charset="0"/>
                            </a:rPr>
                          </m:ctrlPr>
                        </m:fPr>
                        <m:num>
                          <m:sSup>
                            <m:sSupPr>
                              <m:ctrlPr>
                                <a:rPr lang="it-IT" i="1" smtClean="0">
                                  <a:latin typeface="Cambria Math" panose="02040503050406030204" pitchFamily="18" charset="0"/>
                                </a:rPr>
                              </m:ctrlPr>
                            </m:sSupPr>
                            <m:e>
                              <m:r>
                                <a:rPr lang="it-IT" b="0" i="1" smtClean="0">
                                  <a:latin typeface="Cambria Math" panose="02040503050406030204" pitchFamily="18" charset="0"/>
                                </a:rPr>
                                <m:t>𝑑</m:t>
                              </m:r>
                            </m:e>
                            <m:sup>
                              <m:r>
                                <a:rPr lang="it-IT" b="0" i="1" smtClean="0">
                                  <a:latin typeface="Cambria Math" panose="02040503050406030204" pitchFamily="18" charset="0"/>
                                </a:rPr>
                                <m:t>2</m:t>
                              </m:r>
                            </m:sup>
                          </m:sSup>
                          <m:r>
                            <a:rPr lang="it-IT" b="0" i="1" smtClean="0">
                              <a:latin typeface="Cambria Math" panose="02040503050406030204" pitchFamily="18" charset="0"/>
                            </a:rPr>
                            <m:t>𝜃</m:t>
                          </m:r>
                        </m:num>
                        <m:den>
                          <m:r>
                            <a:rPr lang="it-IT" b="0" i="1" smtClean="0">
                              <a:latin typeface="Cambria Math" panose="02040503050406030204" pitchFamily="18" charset="0"/>
                            </a:rPr>
                            <m:t>𝑑</m:t>
                          </m:r>
                          <m:sSup>
                            <m:sSupPr>
                              <m:ctrlPr>
                                <a:rPr lang="it-IT" i="1" smtClean="0">
                                  <a:latin typeface="Cambria Math" panose="02040503050406030204" pitchFamily="18" charset="0"/>
                                </a:rPr>
                              </m:ctrlPr>
                            </m:sSupPr>
                            <m:e>
                              <m:r>
                                <a:rPr lang="it-IT" b="0" i="1" smtClean="0">
                                  <a:latin typeface="Cambria Math" panose="02040503050406030204" pitchFamily="18" charset="0"/>
                                </a:rPr>
                                <m:t>𝑡</m:t>
                              </m:r>
                            </m:e>
                            <m:sup>
                              <m:r>
                                <a:rPr lang="it-IT" b="0" i="1" smtClean="0">
                                  <a:latin typeface="Cambria Math" panose="02040503050406030204" pitchFamily="18" charset="0"/>
                                </a:rPr>
                                <m:t>2</m:t>
                              </m:r>
                            </m:sup>
                          </m:sSup>
                        </m:den>
                      </m:f>
                      <m:r>
                        <a:rPr lang="it-IT" b="0" i="1" smtClean="0">
                          <a:latin typeface="Cambria Math" panose="02040503050406030204" pitchFamily="18" charset="0"/>
                        </a:rPr>
                        <m:t>+</m:t>
                      </m:r>
                      <m:r>
                        <a:rPr lang="it-IT" b="0" i="1" smtClean="0">
                          <a:latin typeface="Cambria Math" panose="02040503050406030204" pitchFamily="18" charset="0"/>
                        </a:rPr>
                        <m:t>𝛾</m:t>
                      </m:r>
                      <m:f>
                        <m:fPr>
                          <m:ctrlPr>
                            <a:rPr lang="it-IT" i="1" smtClean="0">
                              <a:latin typeface="Cambria Math" panose="02040503050406030204" pitchFamily="18" charset="0"/>
                            </a:rPr>
                          </m:ctrlPr>
                        </m:fPr>
                        <m:num>
                          <m:r>
                            <a:rPr lang="it-IT" b="0" i="1" smtClean="0">
                              <a:latin typeface="Cambria Math" panose="02040503050406030204" pitchFamily="18" charset="0"/>
                            </a:rPr>
                            <m:t>𝑑</m:t>
                          </m:r>
                          <m:r>
                            <a:rPr lang="it-IT" b="0" i="1" smtClean="0">
                              <a:latin typeface="Cambria Math" panose="02040503050406030204" pitchFamily="18" charset="0"/>
                            </a:rPr>
                            <m:t>𝜃</m:t>
                          </m:r>
                        </m:num>
                        <m:den>
                          <m:r>
                            <a:rPr lang="it-IT" b="0" i="1" smtClean="0">
                              <a:latin typeface="Cambria Math" panose="02040503050406030204" pitchFamily="18" charset="0"/>
                            </a:rPr>
                            <m:t>𝑑𝑡</m:t>
                          </m:r>
                        </m:den>
                      </m:f>
                      <m:r>
                        <a:rPr lang="it-IT" b="0" i="1" smtClean="0">
                          <a:latin typeface="Cambria Math" panose="02040503050406030204" pitchFamily="18" charset="0"/>
                        </a:rPr>
                        <m:t>+</m:t>
                      </m:r>
                      <m:r>
                        <a:rPr lang="it-IT" b="0" i="1" smtClean="0">
                          <a:latin typeface="Cambria Math" panose="02040503050406030204" pitchFamily="18" charset="0"/>
                        </a:rPr>
                        <m:t>𝛽</m:t>
                      </m:r>
                      <m:r>
                        <a:rPr lang="it-IT" b="0" i="1" smtClean="0">
                          <a:latin typeface="Cambria Math" panose="02040503050406030204" pitchFamily="18" charset="0"/>
                        </a:rPr>
                        <m:t>𝑠𝑖𝑛</m:t>
                      </m:r>
                      <m:d>
                        <m:dPr>
                          <m:ctrlPr>
                            <a:rPr lang="it-IT" i="1" smtClean="0">
                              <a:latin typeface="Cambria Math" panose="02040503050406030204" pitchFamily="18" charset="0"/>
                            </a:rPr>
                          </m:ctrlPr>
                        </m:dPr>
                        <m:e>
                          <m:r>
                            <a:rPr lang="it-IT" b="0" i="1" smtClean="0">
                              <a:latin typeface="Cambria Math" panose="02040503050406030204" pitchFamily="18" charset="0"/>
                            </a:rPr>
                            <m:t>𝜃</m:t>
                          </m:r>
                        </m:e>
                      </m:d>
                      <m:r>
                        <a:rPr lang="it-IT" b="0" i="1" smtClean="0">
                          <a:latin typeface="Cambria Math" panose="02040503050406030204" pitchFamily="18" charset="0"/>
                        </a:rPr>
                        <m:t>=0</m:t>
                      </m:r>
                    </m:oMath>
                  </m:oMathPara>
                </a14:m>
                <a:endParaRPr lang="en-GB" dirty="0"/>
              </a:p>
            </p:txBody>
          </p:sp>
        </mc:Choice>
        <mc:Fallback xmlns="">
          <p:sp>
            <p:nvSpPr>
              <p:cNvPr id="8" name="TextBox 7">
                <a:extLst>
                  <a:ext uri="{FF2B5EF4-FFF2-40B4-BE49-F238E27FC236}">
                    <a16:creationId xmlns:a16="http://schemas.microsoft.com/office/drawing/2014/main" id="{7A9F33A5-1954-AAA5-C75E-3BEABBD6C4DD}"/>
                  </a:ext>
                </a:extLst>
              </p:cNvPr>
              <p:cNvSpPr txBox="1">
                <a:spLocks noRot="1" noChangeAspect="1" noMove="1" noResize="1" noEditPoints="1" noAdjustHandles="1" noChangeArrowheads="1" noChangeShapeType="1" noTextEdit="1"/>
              </p:cNvSpPr>
              <p:nvPr/>
            </p:nvSpPr>
            <p:spPr>
              <a:xfrm>
                <a:off x="299255" y="2953345"/>
                <a:ext cx="2640146" cy="555793"/>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29E33C2-EF2D-B9D5-9870-2C792246FEEA}"/>
                  </a:ext>
                </a:extLst>
              </p:cNvPr>
              <p:cNvSpPr txBox="1"/>
              <p:nvPr/>
            </p:nvSpPr>
            <p:spPr>
              <a:xfrm>
                <a:off x="3493585" y="3124779"/>
                <a:ext cx="2215735" cy="276999"/>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m:rPr>
                          <m:lit/>
                        </m:rPr>
                        <a:rPr lang="it-IT" b="0" i="1" smtClean="0">
                          <a:latin typeface="Cambria Math" panose="02040503050406030204" pitchFamily="18" charset="0"/>
                        </a:rPr>
                        <m:t>(</m:t>
                      </m:r>
                      <m:r>
                        <a:rPr lang="it-IT" b="0" i="1" smtClean="0">
                          <a:latin typeface="Cambria Math" panose="02040503050406030204" pitchFamily="18" charset="0"/>
                        </a:rPr>
                        <m:t>𝛽</m:t>
                      </m:r>
                      <m:r>
                        <a:rPr lang="it-IT" b="0" i="1" smtClean="0">
                          <a:latin typeface="Cambria Math" panose="02040503050406030204" pitchFamily="18" charset="0"/>
                        </a:rPr>
                        <m:t>=490.5;</m:t>
                      </m:r>
                      <m:r>
                        <a:rPr lang="it-IT" b="0" i="1" smtClean="0">
                          <a:latin typeface="Cambria Math" panose="02040503050406030204" pitchFamily="18" charset="0"/>
                        </a:rPr>
                        <m:t>𝛾</m:t>
                      </m:r>
                      <m:r>
                        <a:rPr lang="it-IT" b="0" i="1" smtClean="0">
                          <a:latin typeface="Cambria Math" panose="02040503050406030204" pitchFamily="18" charset="0"/>
                        </a:rPr>
                        <m:t>=1.25)</m:t>
                      </m:r>
                    </m:oMath>
                  </m:oMathPara>
                </a14:m>
                <a:endParaRPr lang="en-GB" dirty="0"/>
              </a:p>
            </p:txBody>
          </p:sp>
        </mc:Choice>
        <mc:Fallback xmlns="">
          <p:sp>
            <p:nvSpPr>
              <p:cNvPr id="9" name="TextBox 8">
                <a:extLst>
                  <a:ext uri="{FF2B5EF4-FFF2-40B4-BE49-F238E27FC236}">
                    <a16:creationId xmlns:a16="http://schemas.microsoft.com/office/drawing/2014/main" id="{829E33C2-EF2D-B9D5-9870-2C792246FEEA}"/>
                  </a:ext>
                </a:extLst>
              </p:cNvPr>
              <p:cNvSpPr txBox="1">
                <a:spLocks noRot="1" noChangeAspect="1" noMove="1" noResize="1" noEditPoints="1" noAdjustHandles="1" noChangeArrowheads="1" noChangeShapeType="1" noTextEdit="1"/>
              </p:cNvSpPr>
              <p:nvPr/>
            </p:nvSpPr>
            <p:spPr>
              <a:xfrm>
                <a:off x="3493585" y="3124779"/>
                <a:ext cx="2215735" cy="276999"/>
              </a:xfrm>
              <a:prstGeom prst="rect">
                <a:avLst/>
              </a:prstGeom>
              <a:blipFill>
                <a:blip r:embed="rId5"/>
                <a:stretch>
                  <a:fillRect l="-3297" t="-4444" r="-3297" b="-35556"/>
                </a:stretch>
              </a:blipFill>
            </p:spPr>
            <p:txBody>
              <a:bodyPr/>
              <a:lstStyle/>
              <a:p>
                <a:r>
                  <a:rPr lang="en-GB">
                    <a:noFill/>
                  </a:rPr>
                  <a:t> </a:t>
                </a:r>
              </a:p>
            </p:txBody>
          </p:sp>
        </mc:Fallback>
      </mc:AlternateContent>
      <p:pic>
        <p:nvPicPr>
          <p:cNvPr id="6" name="Picture 5" descr="A graph of a function&#10;&#10;Description automatically generated">
            <a:extLst>
              <a:ext uri="{FF2B5EF4-FFF2-40B4-BE49-F238E27FC236}">
                <a16:creationId xmlns:a16="http://schemas.microsoft.com/office/drawing/2014/main" id="{7F8A64F5-5500-58C9-742B-4377ED8490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66959" y="805528"/>
            <a:ext cx="4388935" cy="5407220"/>
          </a:xfrm>
          <a:prstGeom prst="rect">
            <a:avLst/>
          </a:prstGeom>
        </p:spPr>
      </p:pic>
      <p:pic>
        <p:nvPicPr>
          <p:cNvPr id="10" name="Picture 9" descr="A screenshot of a graph&#10;&#10;Description automatically generated">
            <a:extLst>
              <a:ext uri="{FF2B5EF4-FFF2-40B4-BE49-F238E27FC236}">
                <a16:creationId xmlns:a16="http://schemas.microsoft.com/office/drawing/2014/main" id="{CCB4876C-BCB3-1052-7039-6842A38A18A2}"/>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4894" t="5064" r="5421" b="67763"/>
          <a:stretch/>
        </p:blipFill>
        <p:spPr>
          <a:xfrm>
            <a:off x="173621" y="3730614"/>
            <a:ext cx="6344086" cy="2572792"/>
          </a:xfrm>
          <a:prstGeom prst="rect">
            <a:avLst/>
          </a:prstGeom>
        </p:spPr>
      </p:pic>
    </p:spTree>
    <p:extLst>
      <p:ext uri="{BB962C8B-B14F-4D97-AF65-F5344CB8AC3E}">
        <p14:creationId xmlns:p14="http://schemas.microsoft.com/office/powerpoint/2010/main" val="2353604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EFE92-6FF0-7452-2DF1-436D40436CE2}"/>
              </a:ext>
            </a:extLst>
          </p:cNvPr>
          <p:cNvSpPr>
            <a:spLocks noGrp="1"/>
          </p:cNvSpPr>
          <p:nvPr>
            <p:ph type="title"/>
          </p:nvPr>
        </p:nvSpPr>
        <p:spPr/>
        <p:txBody>
          <a:bodyPr/>
          <a:lstStyle/>
          <a:p>
            <a:r>
              <a:rPr lang="en-GB" dirty="0"/>
              <a:t>Outline</a:t>
            </a:r>
          </a:p>
        </p:txBody>
      </p:sp>
      <p:sp>
        <p:nvSpPr>
          <p:cNvPr id="4" name="Footer Placeholder 3">
            <a:extLst>
              <a:ext uri="{FF2B5EF4-FFF2-40B4-BE49-F238E27FC236}">
                <a16:creationId xmlns:a16="http://schemas.microsoft.com/office/drawing/2014/main" id="{6FC630B8-B05B-DFEF-584D-05D5E6F234A6}"/>
              </a:ext>
            </a:extLst>
          </p:cNvPr>
          <p:cNvSpPr>
            <a:spLocks noGrp="1"/>
          </p:cNvSpPr>
          <p:nvPr>
            <p:ph type="ftr" sz="quarter" idx="11"/>
          </p:nvPr>
        </p:nvSpPr>
        <p:spPr>
          <a:xfrm>
            <a:off x="825623" y="6555770"/>
            <a:ext cx="8178417" cy="329614"/>
          </a:xfrm>
        </p:spPr>
        <p:txBody>
          <a:bodyPr/>
          <a:lstStyle/>
          <a:p>
            <a:r>
              <a:rPr lang="en-GB" dirty="0">
                <a:solidFill>
                  <a:prstClr val="white"/>
                </a:solidFill>
              </a:rPr>
              <a:t>Riccardo Rossi | 7th International Conference on Frontier in Diagnostic Technologies | 22/10/2024</a:t>
            </a:r>
          </a:p>
        </p:txBody>
      </p:sp>
      <p:sp>
        <p:nvSpPr>
          <p:cNvPr id="5" name="Slide Number Placeholder 4">
            <a:extLst>
              <a:ext uri="{FF2B5EF4-FFF2-40B4-BE49-F238E27FC236}">
                <a16:creationId xmlns:a16="http://schemas.microsoft.com/office/drawing/2014/main" id="{DDCCBE6B-100B-C92B-517D-4B6336699C55}"/>
              </a:ext>
            </a:extLst>
          </p:cNvPr>
          <p:cNvSpPr>
            <a:spLocks noGrp="1"/>
          </p:cNvSpPr>
          <p:nvPr>
            <p:ph type="sldNum" sz="quarter" idx="12"/>
          </p:nvPr>
        </p:nvSpPr>
        <p:spPr/>
        <p:txBody>
          <a:bodyPr/>
          <a:lstStyle/>
          <a:p>
            <a:fld id="{6A6D9FA1-99C7-4910-8E32-B85D378B0060}" type="slidenum">
              <a:rPr lang="en-GB" smtClean="0">
                <a:solidFill>
                  <a:prstClr val="white"/>
                </a:solidFill>
              </a:rPr>
              <a:pPr/>
              <a:t>9</a:t>
            </a:fld>
            <a:endParaRPr lang="en-GB" dirty="0">
              <a:solidFill>
                <a:prstClr val="white"/>
              </a:solidFill>
            </a:endParaRPr>
          </a:p>
        </p:txBody>
      </p:sp>
      <p:sp>
        <p:nvSpPr>
          <p:cNvPr id="32" name="TextBox 31">
            <a:extLst>
              <a:ext uri="{FF2B5EF4-FFF2-40B4-BE49-F238E27FC236}">
                <a16:creationId xmlns:a16="http://schemas.microsoft.com/office/drawing/2014/main" id="{4CAF52E9-3893-AF77-B923-F8643C57D352}"/>
              </a:ext>
            </a:extLst>
          </p:cNvPr>
          <p:cNvSpPr txBox="1"/>
          <p:nvPr/>
        </p:nvSpPr>
        <p:spPr>
          <a:xfrm>
            <a:off x="550506" y="1093037"/>
            <a:ext cx="7203233" cy="4524315"/>
          </a:xfrm>
          <a:prstGeom prst="rect">
            <a:avLst/>
          </a:prstGeom>
          <a:noFill/>
        </p:spPr>
        <p:txBody>
          <a:bodyPr wrap="square" rtlCol="0">
            <a:spAutoFit/>
          </a:bodyPr>
          <a:lstStyle/>
          <a:p>
            <a:pPr marL="342900" indent="-342900" algn="just">
              <a:buFont typeface="+mj-lt"/>
              <a:buAutoNum type="arabicPeriod"/>
            </a:pPr>
            <a:r>
              <a:rPr lang="en-GB" b="1" dirty="0">
                <a:solidFill>
                  <a:schemeClr val="tx2">
                    <a:lumMod val="40000"/>
                    <a:lumOff val="60000"/>
                  </a:schemeClr>
                </a:solidFill>
              </a:rPr>
              <a:t>Introduction to Deep Neural Networks</a:t>
            </a:r>
          </a:p>
          <a:p>
            <a:pPr marL="342900" indent="-342900" algn="just">
              <a:buFont typeface="+mj-lt"/>
              <a:buAutoNum type="arabicPeriod"/>
            </a:pPr>
            <a:endParaRPr lang="en-GB" b="1" dirty="0"/>
          </a:p>
          <a:p>
            <a:pPr marL="342900" indent="-342900" algn="just">
              <a:buFont typeface="+mj-lt"/>
              <a:buAutoNum type="arabicPeriod"/>
            </a:pPr>
            <a:r>
              <a:rPr lang="en-GB" b="1" dirty="0"/>
              <a:t>(Purely) Data-Driven vs Physics Informed Deep Learning</a:t>
            </a:r>
          </a:p>
          <a:p>
            <a:pPr marL="342900" indent="-342900" algn="just">
              <a:buFont typeface="+mj-lt"/>
              <a:buAutoNum type="arabicPeriod"/>
            </a:pPr>
            <a:endParaRPr lang="en-GB" b="1" dirty="0">
              <a:solidFill>
                <a:schemeClr val="tx2">
                  <a:lumMod val="40000"/>
                  <a:lumOff val="60000"/>
                </a:schemeClr>
              </a:solidFill>
            </a:endParaRPr>
          </a:p>
          <a:p>
            <a:pPr marL="800100" lvl="1" indent="-342900" algn="just">
              <a:buFont typeface="Arial" panose="020B0604020202020204" pitchFamily="34" charset="0"/>
              <a:buChar char="•"/>
            </a:pPr>
            <a:r>
              <a:rPr lang="en-GB" b="1" dirty="0">
                <a:solidFill>
                  <a:schemeClr val="tx2">
                    <a:lumMod val="40000"/>
                    <a:lumOff val="60000"/>
                  </a:schemeClr>
                </a:solidFill>
              </a:rPr>
              <a:t>Example Introduction</a:t>
            </a:r>
          </a:p>
          <a:p>
            <a:pPr marL="800100" lvl="1" indent="-342900" algn="just">
              <a:buFont typeface="Arial" panose="020B0604020202020204" pitchFamily="34" charset="0"/>
              <a:buChar char="•"/>
            </a:pPr>
            <a:r>
              <a:rPr lang="en-GB" b="1" dirty="0"/>
              <a:t>Supervised Deep Learning</a:t>
            </a:r>
          </a:p>
          <a:p>
            <a:pPr marL="800100" lvl="1" indent="-342900" algn="just">
              <a:buFont typeface="Arial" panose="020B0604020202020204" pitchFamily="34" charset="0"/>
              <a:buChar char="•"/>
            </a:pPr>
            <a:r>
              <a:rPr lang="en-GB" b="1" dirty="0">
                <a:solidFill>
                  <a:schemeClr val="tx2">
                    <a:lumMod val="40000"/>
                    <a:lumOff val="60000"/>
                  </a:schemeClr>
                </a:solidFill>
              </a:rPr>
              <a:t>Physics Informed Deep Learning</a:t>
            </a:r>
          </a:p>
          <a:p>
            <a:pPr marL="800100" lvl="1" indent="-342900" algn="just">
              <a:buFont typeface="Arial" panose="020B0604020202020204" pitchFamily="34" charset="0"/>
              <a:buChar char="•"/>
            </a:pPr>
            <a:r>
              <a:rPr lang="en-GB" b="1" dirty="0">
                <a:solidFill>
                  <a:schemeClr val="tx2">
                    <a:lumMod val="40000"/>
                    <a:lumOff val="60000"/>
                  </a:schemeClr>
                </a:solidFill>
              </a:rPr>
              <a:t>Results Comparison</a:t>
            </a:r>
          </a:p>
          <a:p>
            <a:pPr lvl="1" algn="just"/>
            <a:endParaRPr lang="en-GB" b="1" dirty="0">
              <a:solidFill>
                <a:schemeClr val="tx2">
                  <a:lumMod val="40000"/>
                  <a:lumOff val="60000"/>
                </a:schemeClr>
              </a:solidFill>
            </a:endParaRPr>
          </a:p>
          <a:p>
            <a:pPr marL="342900" indent="-342900" algn="just">
              <a:buFont typeface="+mj-lt"/>
              <a:buAutoNum type="arabicPeriod"/>
            </a:pPr>
            <a:r>
              <a:rPr lang="en-GB" b="1" dirty="0">
                <a:solidFill>
                  <a:schemeClr val="tx2">
                    <a:lumMod val="40000"/>
                    <a:lumOff val="60000"/>
                  </a:schemeClr>
                </a:solidFill>
              </a:rPr>
              <a:t>PINNs for Diagnostics: Application to Nuclear Fusion</a:t>
            </a:r>
          </a:p>
          <a:p>
            <a:pPr marL="800100" lvl="1" indent="-342900" algn="just">
              <a:buFont typeface="Arial" panose="020B0604020202020204" pitchFamily="34" charset="0"/>
              <a:buChar char="•"/>
            </a:pPr>
            <a:endParaRPr lang="en-GB" b="1" dirty="0">
              <a:solidFill>
                <a:schemeClr val="tx2">
                  <a:lumMod val="40000"/>
                  <a:lumOff val="60000"/>
                </a:schemeClr>
              </a:solidFill>
            </a:endParaRPr>
          </a:p>
          <a:p>
            <a:pPr marL="800100" lvl="1" indent="-342900" algn="just">
              <a:buFont typeface="Arial" panose="020B0604020202020204" pitchFamily="34" charset="0"/>
              <a:buChar char="•"/>
            </a:pPr>
            <a:r>
              <a:rPr lang="en-GB" b="1" dirty="0">
                <a:solidFill>
                  <a:schemeClr val="tx2">
                    <a:lumMod val="40000"/>
                    <a:lumOff val="60000"/>
                  </a:schemeClr>
                </a:solidFill>
              </a:rPr>
              <a:t>Equilibrium Reconstruction</a:t>
            </a:r>
          </a:p>
          <a:p>
            <a:pPr marL="800100" lvl="1" indent="-342900" algn="just">
              <a:buFont typeface="Arial" panose="020B0604020202020204" pitchFamily="34" charset="0"/>
              <a:buChar char="•"/>
            </a:pPr>
            <a:r>
              <a:rPr lang="en-GB" b="1" dirty="0">
                <a:solidFill>
                  <a:schemeClr val="tx2">
                    <a:lumMod val="40000"/>
                    <a:lumOff val="60000"/>
                  </a:schemeClr>
                </a:solidFill>
              </a:rPr>
              <a:t>Data-Integrated Reconstruction</a:t>
            </a:r>
          </a:p>
          <a:p>
            <a:pPr marL="800100" lvl="1" indent="-342900" algn="just">
              <a:buFont typeface="Arial" panose="020B0604020202020204" pitchFamily="34" charset="0"/>
              <a:buChar char="•"/>
            </a:pPr>
            <a:r>
              <a:rPr lang="en-GB" b="1" dirty="0">
                <a:solidFill>
                  <a:schemeClr val="tx2">
                    <a:lumMod val="40000"/>
                    <a:lumOff val="60000"/>
                  </a:schemeClr>
                </a:solidFill>
              </a:rPr>
              <a:t>Time-Resolved Tomography</a:t>
            </a:r>
          </a:p>
          <a:p>
            <a:pPr marL="342900" indent="-342900" algn="just">
              <a:buFont typeface="+mj-lt"/>
              <a:buAutoNum type="arabicPeriod"/>
            </a:pPr>
            <a:endParaRPr lang="en-GB" b="1" dirty="0">
              <a:solidFill>
                <a:schemeClr val="tx2">
                  <a:lumMod val="40000"/>
                  <a:lumOff val="60000"/>
                </a:schemeClr>
              </a:solidFill>
            </a:endParaRPr>
          </a:p>
          <a:p>
            <a:pPr marL="342900" indent="-342900" algn="just">
              <a:buFont typeface="+mj-lt"/>
              <a:buAutoNum type="arabicPeriod"/>
            </a:pPr>
            <a:r>
              <a:rPr lang="en-GB" b="1" dirty="0">
                <a:solidFill>
                  <a:schemeClr val="tx2">
                    <a:lumMod val="40000"/>
                    <a:lumOff val="60000"/>
                  </a:schemeClr>
                </a:solidFill>
              </a:rPr>
              <a:t>Conclusions  </a:t>
            </a:r>
          </a:p>
        </p:txBody>
      </p:sp>
    </p:spTree>
    <p:extLst>
      <p:ext uri="{BB962C8B-B14F-4D97-AF65-F5344CB8AC3E}">
        <p14:creationId xmlns:p14="http://schemas.microsoft.com/office/powerpoint/2010/main" val="2040288368"/>
      </p:ext>
    </p:extLst>
  </p:cSld>
  <p:clrMapOvr>
    <a:masterClrMapping/>
  </p:clrMapOvr>
</p:sld>
</file>

<file path=ppt/theme/theme1.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sz="2800" b="1"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C5E97A0C0FEBC408E67B127B9678D93" ma:contentTypeVersion="16" ma:contentTypeDescription="Create a new document." ma:contentTypeScope="" ma:versionID="1d2a0d8c6deb6b6d65149e488cbe144b">
  <xsd:schema xmlns:xsd="http://www.w3.org/2001/XMLSchema" xmlns:xs="http://www.w3.org/2001/XMLSchema" xmlns:p="http://schemas.microsoft.com/office/2006/metadata/properties" xmlns:ns2="cbbfa1f3-60c2-42de-b5b6-3ee8cb87d964" xmlns:ns3="e5ba6352-0726-4226-96e7-82f7f1c59ac0" targetNamespace="http://schemas.microsoft.com/office/2006/metadata/properties" ma:root="true" ma:fieldsID="0760925279f4376d2d8626e0085fb012" ns2:_="" ns3:_="">
    <xsd:import namespace="cbbfa1f3-60c2-42de-b5b6-3ee8cb87d964"/>
    <xsd:import namespace="e5ba6352-0726-4226-96e7-82f7f1c59ac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Dateofreleas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DateTake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bfa1f3-60c2-42de-b5b6-3ee8cb87d9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Dateofrelease" ma:index="14" nillable="true" ma:displayName="Date of release" ma:format="Dropdown" ma:internalName="Dateofrelease">
      <xsd:simpleType>
        <xsd:restriction base="dms:Text">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1e10cb2-14f7-4eda-9ec0-27c7232f3f48"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5ba6352-0726-4226-96e7-82f7f1c59ac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a5fc3690-ba4d-4b93-9ca3-ace776e65a5b}" ma:internalName="TaxCatchAll" ma:showField="CatchAllData" ma:web="e5ba6352-0726-4226-96e7-82f7f1c59a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5ba6352-0726-4226-96e7-82f7f1c59ac0" xsi:nil="true"/>
    <Dateofrelease xmlns="cbbfa1f3-60c2-42de-b5b6-3ee8cb87d964" xsi:nil="true"/>
    <lcf76f155ced4ddcb4097134ff3c332f xmlns="cbbfa1f3-60c2-42de-b5b6-3ee8cb87d96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29BB5A6-9C9C-4509-BBBE-0C2B5904D093}">
  <ds:schemaRefs>
    <ds:schemaRef ds:uri="http://schemas.microsoft.com/sharepoint/v3/contenttype/forms"/>
  </ds:schemaRefs>
</ds:datastoreItem>
</file>

<file path=customXml/itemProps2.xml><?xml version="1.0" encoding="utf-8"?>
<ds:datastoreItem xmlns:ds="http://schemas.openxmlformats.org/officeDocument/2006/customXml" ds:itemID="{8620B528-A52D-4A7D-BA72-76895AB575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bfa1f3-60c2-42de-b5b6-3ee8cb87d964"/>
    <ds:schemaRef ds:uri="e5ba6352-0726-4226-96e7-82f7f1c59a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1581EFF-75CA-400B-8B14-07B3BB5FE4A6}">
  <ds:schemaRefs>
    <ds:schemaRef ds:uri="http://schemas.microsoft.com/office/2006/metadata/properties"/>
    <ds:schemaRef ds:uri="http://schemas.microsoft.com/office/infopath/2007/PartnerControls"/>
    <ds:schemaRef ds:uri="e5ba6352-0726-4226-96e7-82f7f1c59ac0"/>
    <ds:schemaRef ds:uri="cbbfa1f3-60c2-42de-b5b6-3ee8cb87d964"/>
  </ds:schemaRefs>
</ds:datastoreItem>
</file>

<file path=docProps/app.xml><?xml version="1.0" encoding="utf-8"?>
<Properties xmlns="http://schemas.openxmlformats.org/officeDocument/2006/extended-properties" xmlns:vt="http://schemas.openxmlformats.org/officeDocument/2006/docPropsVTypes">
  <Template/>
  <TotalTime>3211</TotalTime>
  <Words>3259</Words>
  <Application>Microsoft Office PowerPoint</Application>
  <PresentationFormat>Widescreen</PresentationFormat>
  <Paragraphs>596</Paragraphs>
  <Slides>36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-apple-system</vt:lpstr>
      <vt:lpstr>Aptos</vt:lpstr>
      <vt:lpstr>Arial</vt:lpstr>
      <vt:lpstr>Calibri</vt:lpstr>
      <vt:lpstr>Cambria Math</vt:lpstr>
      <vt:lpstr>Times New Roman</vt:lpstr>
      <vt:lpstr>EUROfusion.1line_5_3_2019</vt:lpstr>
      <vt:lpstr>Merging Data-Driven and Physics Knowledge for Improved Diagnostics, Interpretation, and Modelling with Physics-Informed Neural Networks</vt:lpstr>
      <vt:lpstr>Physics-Informed Neural Networks (PINNs)</vt:lpstr>
      <vt:lpstr>Outline</vt:lpstr>
      <vt:lpstr>What is a (deep) neural network?</vt:lpstr>
      <vt:lpstr>Training a neural network</vt:lpstr>
      <vt:lpstr>Different ways to train a neural network</vt:lpstr>
      <vt:lpstr>Outline</vt:lpstr>
      <vt:lpstr>A (simple) example: Problem Definition</vt:lpstr>
      <vt:lpstr>Outline</vt:lpstr>
      <vt:lpstr>A (simple) example: Purely Data Driven Model</vt:lpstr>
      <vt:lpstr>A (simple) example: Purely Data Driven Model</vt:lpstr>
      <vt:lpstr>Outline</vt:lpstr>
      <vt:lpstr>A (simple) example: Physics-Informed Model</vt:lpstr>
      <vt:lpstr>A (simple) example: Physics-Informed Model</vt:lpstr>
      <vt:lpstr>A (simple) example: Physics-Informed Neural Network</vt:lpstr>
      <vt:lpstr>A (simple) example: Physics-Informed Model</vt:lpstr>
      <vt:lpstr>Outline</vt:lpstr>
      <vt:lpstr>A (simple) example: Pure Data vs Physics-Informed Models</vt:lpstr>
      <vt:lpstr>Outline</vt:lpstr>
      <vt:lpstr>Applications in Nuclear Fusion: Equilibrium Reconstruction</vt:lpstr>
      <vt:lpstr>Applications in Nuclear Fusion: Equilibrium Reconstruction</vt:lpstr>
      <vt:lpstr>Applications in Nuclear Fusion: Equilibrium Reconstruction</vt:lpstr>
      <vt:lpstr>Applications in Nuclear Fusion: Equilibrium Reconstruction</vt:lpstr>
      <vt:lpstr>Outline</vt:lpstr>
      <vt:lpstr>Data Integrated Reconstructions</vt:lpstr>
      <vt:lpstr>Application in Nuclear Fusion:  Inverse Problem and data integration</vt:lpstr>
      <vt:lpstr>Data Integrated Reconstruction </vt:lpstr>
      <vt:lpstr>Outline</vt:lpstr>
      <vt:lpstr>Time-Resolved Inverse Problem</vt:lpstr>
      <vt:lpstr>Outline</vt:lpstr>
      <vt:lpstr>Conclusions</vt:lpstr>
      <vt:lpstr>References</vt:lpstr>
      <vt:lpstr>Merging Data-Driven and Physics Knowledge for Improved Diagnostics, Interpretation, and Modelling with Physics-Informed Neural Networks</vt:lpstr>
      <vt:lpstr>Physics-Informed Neural Networks - Literature</vt:lpstr>
      <vt:lpstr>Appendix: Density Reconstruction</vt:lpstr>
      <vt:lpstr>Appendix: Standard vs Direct Modelling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Fabio Vinagre</dc:creator>
  <cp:lastModifiedBy>Riccardo Rossi</cp:lastModifiedBy>
  <cp:revision>15</cp:revision>
  <dcterms:created xsi:type="dcterms:W3CDTF">2023-11-15T09:40:03Z</dcterms:created>
  <dcterms:modified xsi:type="dcterms:W3CDTF">2024-10-20T18:24:15Z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0x0101006C5E97A0C0FEBC408E67B127B9678D93</vt:lpwstr>
  </property>
</Properties>
</file>