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58" r:id="rId5"/>
    <p:sldId id="259" r:id="rId6"/>
    <p:sldId id="260" r:id="rId7"/>
    <p:sldId id="263" r:id="rId8"/>
    <p:sldId id="261" r:id="rId9"/>
    <p:sldId id="262" r:id="rId10"/>
    <p:sldId id="264" r:id="rId1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703"/>
  </p:normalViewPr>
  <p:slideViewPr>
    <p:cSldViewPr snapToGrid="0">
      <p:cViewPr varScale="1">
        <p:scale>
          <a:sx n="128" d="100"/>
          <a:sy n="128" d="100"/>
        </p:scale>
        <p:origin x="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F0A67-4A4D-054E-9594-30E183E96DE8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862C6788-3275-6545-9ED9-F6E13C3E1C9B}">
      <dgm:prSet phldrT="[Text]"/>
      <dgm:spPr/>
      <dgm:t>
        <a:bodyPr/>
        <a:lstStyle/>
        <a:p>
          <a:r>
            <a:rPr lang="en-GB" dirty="0"/>
            <a:t>Experiment: measurement of f</a:t>
          </a:r>
          <a:r>
            <a:rPr lang="en-GB" baseline="-25000" dirty="0"/>
            <a:t>0</a:t>
          </a:r>
          <a:r>
            <a:rPr lang="en-GB" baseline="0" dirty="0"/>
            <a:t>×V</a:t>
          </a:r>
          <a:r>
            <a:rPr lang="en-GB" baseline="-25000" dirty="0"/>
            <a:t>ab</a:t>
          </a:r>
          <a:r>
            <a:rPr lang="en-GB" dirty="0"/>
            <a:t> with 0.1% </a:t>
          </a:r>
          <a:r>
            <a:rPr lang="en-GB" dirty="0" err="1"/>
            <a:t>accuraccy</a:t>
          </a:r>
          <a:endParaRPr lang="en-GB" dirty="0"/>
        </a:p>
      </dgm:t>
    </dgm:pt>
    <dgm:pt modelId="{D6DF5AF8-CF9F-8E4F-9919-700A69E31ECF}" type="parTrans" cxnId="{3D418A21-79CB-374D-BF9D-2EC6F8962F46}">
      <dgm:prSet/>
      <dgm:spPr/>
      <dgm:t>
        <a:bodyPr/>
        <a:lstStyle/>
        <a:p>
          <a:endParaRPr lang="en-GB"/>
        </a:p>
      </dgm:t>
    </dgm:pt>
    <dgm:pt modelId="{CDE6F137-FF77-A14A-A219-5FA93E6A1F18}" type="sibTrans" cxnId="{3D418A21-79CB-374D-BF9D-2EC6F8962F46}">
      <dgm:prSet/>
      <dgm:spPr/>
      <dgm:t>
        <a:bodyPr/>
        <a:lstStyle/>
        <a:p>
          <a:endParaRPr lang="en-GB"/>
        </a:p>
      </dgm:t>
    </dgm:pt>
    <dgm:pt modelId="{1DED66C6-2981-914D-8C0B-0EA70EA4F5C8}">
      <dgm:prSet phldrT="[Text]"/>
      <dgm:spPr/>
      <dgm:t>
        <a:bodyPr/>
        <a:lstStyle/>
        <a:p>
          <a:r>
            <a:rPr lang="en-GB" dirty="0"/>
            <a:t>Lattice QCD:  Calculation of f</a:t>
          </a:r>
          <a:r>
            <a:rPr lang="en-GB" baseline="-25000" dirty="0"/>
            <a:t>0</a:t>
          </a:r>
          <a:r>
            <a:rPr lang="en-GB" dirty="0"/>
            <a:t> to few 0.1%</a:t>
          </a:r>
        </a:p>
      </dgm:t>
    </dgm:pt>
    <dgm:pt modelId="{83B35D56-8538-C44E-81C2-99B26F061497}" type="parTrans" cxnId="{02D59A1C-1B6F-0C49-896E-6E1822CE0FD9}">
      <dgm:prSet/>
      <dgm:spPr/>
      <dgm:t>
        <a:bodyPr/>
        <a:lstStyle/>
        <a:p>
          <a:endParaRPr lang="en-GB"/>
        </a:p>
      </dgm:t>
    </dgm:pt>
    <dgm:pt modelId="{2505190B-55C3-1943-97E5-8630D83B8AD0}" type="sibTrans" cxnId="{02D59A1C-1B6F-0C49-896E-6E1822CE0FD9}">
      <dgm:prSet/>
      <dgm:spPr/>
      <dgm:t>
        <a:bodyPr/>
        <a:lstStyle/>
        <a:p>
          <a:endParaRPr lang="en-GB"/>
        </a:p>
      </dgm:t>
    </dgm:pt>
    <dgm:pt modelId="{326B15E2-D6F7-0D42-840F-F7713747AF22}">
      <dgm:prSet phldrT="[Text]"/>
      <dgm:spPr/>
      <dgm:t>
        <a:bodyPr/>
        <a:lstStyle/>
        <a:p>
          <a:r>
            <a:rPr lang="en-GB" dirty="0" err="1"/>
            <a:t>Exp+Lattice</a:t>
          </a:r>
          <a:r>
            <a:rPr lang="en-GB" dirty="0"/>
            <a:t> QCD: determination of </a:t>
          </a:r>
          <a:r>
            <a:rPr lang="en-GB" dirty="0" err="1"/>
            <a:t>V</a:t>
          </a:r>
          <a:r>
            <a:rPr lang="en-GB" baseline="-25000" dirty="0" err="1"/>
            <a:t>ab</a:t>
          </a:r>
          <a:r>
            <a:rPr lang="en-GB" dirty="0"/>
            <a:t> to few 0.1% </a:t>
          </a:r>
          <a:r>
            <a:rPr lang="en-GB" dirty="0">
              <a:sym typeface="Wingdings" pitchFamily="2" charset="2"/>
            </a:rPr>
            <a:t>Precision test of the theory</a:t>
          </a:r>
          <a:endParaRPr lang="en-GB" dirty="0"/>
        </a:p>
      </dgm:t>
    </dgm:pt>
    <dgm:pt modelId="{194197AD-49D6-0C41-A321-615F7A212559}" type="parTrans" cxnId="{AC97D501-B54B-384E-942E-79E2C788A6B7}">
      <dgm:prSet/>
      <dgm:spPr/>
      <dgm:t>
        <a:bodyPr/>
        <a:lstStyle/>
        <a:p>
          <a:endParaRPr lang="en-GB"/>
        </a:p>
      </dgm:t>
    </dgm:pt>
    <dgm:pt modelId="{317CD78F-240E-DC4A-8F71-4527076D7027}" type="sibTrans" cxnId="{AC97D501-B54B-384E-942E-79E2C788A6B7}">
      <dgm:prSet/>
      <dgm:spPr/>
      <dgm:t>
        <a:bodyPr/>
        <a:lstStyle/>
        <a:p>
          <a:endParaRPr lang="en-GB"/>
        </a:p>
      </dgm:t>
    </dgm:pt>
    <dgm:pt modelId="{A17BE06C-9960-2840-A43E-10BC92D88E92}">
      <dgm:prSet/>
      <dgm:spPr/>
      <dgm:t>
        <a:bodyPr/>
        <a:lstStyle/>
        <a:p>
          <a:r>
            <a:rPr lang="en-GB" dirty="0"/>
            <a:t>Build new experiment for a higher precision measurement</a:t>
          </a:r>
        </a:p>
      </dgm:t>
    </dgm:pt>
    <dgm:pt modelId="{91716A60-9A91-9243-B7E1-98B95413F0A9}" type="parTrans" cxnId="{03C4ECF7-63DB-074C-99FE-41C667723BE9}">
      <dgm:prSet/>
      <dgm:spPr/>
      <dgm:t>
        <a:bodyPr/>
        <a:lstStyle/>
        <a:p>
          <a:endParaRPr lang="en-GB"/>
        </a:p>
      </dgm:t>
    </dgm:pt>
    <dgm:pt modelId="{78E46649-5873-714F-8BAE-F3F974E1BCF6}" type="sibTrans" cxnId="{03C4ECF7-63DB-074C-99FE-41C667723BE9}">
      <dgm:prSet/>
      <dgm:spPr/>
      <dgm:t>
        <a:bodyPr/>
        <a:lstStyle/>
        <a:p>
          <a:endParaRPr lang="en-GB"/>
        </a:p>
      </dgm:t>
    </dgm:pt>
    <dgm:pt modelId="{A3F0F4A5-85AE-7B4F-BC49-FEAB45C902A3}" type="pres">
      <dgm:prSet presAssocID="{9CDF0A67-4A4D-054E-9594-30E183E96DE8}" presName="linearFlow" presStyleCnt="0">
        <dgm:presLayoutVars>
          <dgm:resizeHandles val="exact"/>
        </dgm:presLayoutVars>
      </dgm:prSet>
      <dgm:spPr/>
    </dgm:pt>
    <dgm:pt modelId="{2620BA9F-C98A-7D4F-90DB-8C2E3F10DEE4}" type="pres">
      <dgm:prSet presAssocID="{862C6788-3275-6545-9ED9-F6E13C3E1C9B}" presName="node" presStyleLbl="node1" presStyleIdx="0" presStyleCnt="4">
        <dgm:presLayoutVars>
          <dgm:bulletEnabled val="1"/>
        </dgm:presLayoutVars>
      </dgm:prSet>
      <dgm:spPr/>
    </dgm:pt>
    <dgm:pt modelId="{D38D5251-9541-1842-9856-2A33252E407C}" type="pres">
      <dgm:prSet presAssocID="{CDE6F137-FF77-A14A-A219-5FA93E6A1F18}" presName="sibTrans" presStyleLbl="sibTrans2D1" presStyleIdx="0" presStyleCnt="3"/>
      <dgm:spPr/>
    </dgm:pt>
    <dgm:pt modelId="{4BD9C2A3-3A95-EA49-8502-7CFD50F9B71C}" type="pres">
      <dgm:prSet presAssocID="{CDE6F137-FF77-A14A-A219-5FA93E6A1F18}" presName="connectorText" presStyleLbl="sibTrans2D1" presStyleIdx="0" presStyleCnt="3"/>
      <dgm:spPr/>
    </dgm:pt>
    <dgm:pt modelId="{B3EC5475-045B-2644-B091-660CFF7B737F}" type="pres">
      <dgm:prSet presAssocID="{1DED66C6-2981-914D-8C0B-0EA70EA4F5C8}" presName="node" presStyleLbl="node1" presStyleIdx="1" presStyleCnt="4">
        <dgm:presLayoutVars>
          <dgm:bulletEnabled val="1"/>
        </dgm:presLayoutVars>
      </dgm:prSet>
      <dgm:spPr/>
    </dgm:pt>
    <dgm:pt modelId="{17A6B43C-F1F0-2444-B0DA-65AA25E1F473}" type="pres">
      <dgm:prSet presAssocID="{2505190B-55C3-1943-97E5-8630D83B8AD0}" presName="sibTrans" presStyleLbl="sibTrans2D1" presStyleIdx="1" presStyleCnt="3"/>
      <dgm:spPr/>
    </dgm:pt>
    <dgm:pt modelId="{50102EED-CACD-FB44-A21A-24556436C37D}" type="pres">
      <dgm:prSet presAssocID="{2505190B-55C3-1943-97E5-8630D83B8AD0}" presName="connectorText" presStyleLbl="sibTrans2D1" presStyleIdx="1" presStyleCnt="3"/>
      <dgm:spPr/>
    </dgm:pt>
    <dgm:pt modelId="{2D2D744F-A498-7C4C-A567-1B96422008B6}" type="pres">
      <dgm:prSet presAssocID="{326B15E2-D6F7-0D42-840F-F7713747AF22}" presName="node" presStyleLbl="node1" presStyleIdx="2" presStyleCnt="4">
        <dgm:presLayoutVars>
          <dgm:bulletEnabled val="1"/>
        </dgm:presLayoutVars>
      </dgm:prSet>
      <dgm:spPr/>
    </dgm:pt>
    <dgm:pt modelId="{47550635-EAAA-C046-8DAF-D617CF157765}" type="pres">
      <dgm:prSet presAssocID="{317CD78F-240E-DC4A-8F71-4527076D7027}" presName="sibTrans" presStyleLbl="sibTrans2D1" presStyleIdx="2" presStyleCnt="3"/>
      <dgm:spPr/>
    </dgm:pt>
    <dgm:pt modelId="{8947462E-F845-FA4F-A89E-C870F0E868EB}" type="pres">
      <dgm:prSet presAssocID="{317CD78F-240E-DC4A-8F71-4527076D7027}" presName="connectorText" presStyleLbl="sibTrans2D1" presStyleIdx="2" presStyleCnt="3"/>
      <dgm:spPr/>
    </dgm:pt>
    <dgm:pt modelId="{3E29A9D6-689F-0A4C-A02A-7A1EF82A4BB9}" type="pres">
      <dgm:prSet presAssocID="{A17BE06C-9960-2840-A43E-10BC92D88E92}" presName="node" presStyleLbl="node1" presStyleIdx="3" presStyleCnt="4">
        <dgm:presLayoutVars>
          <dgm:bulletEnabled val="1"/>
        </dgm:presLayoutVars>
      </dgm:prSet>
      <dgm:spPr/>
    </dgm:pt>
  </dgm:ptLst>
  <dgm:cxnLst>
    <dgm:cxn modelId="{AC97D501-B54B-384E-942E-79E2C788A6B7}" srcId="{9CDF0A67-4A4D-054E-9594-30E183E96DE8}" destId="{326B15E2-D6F7-0D42-840F-F7713747AF22}" srcOrd="2" destOrd="0" parTransId="{194197AD-49D6-0C41-A321-615F7A212559}" sibTransId="{317CD78F-240E-DC4A-8F71-4527076D7027}"/>
    <dgm:cxn modelId="{02D59A1C-1B6F-0C49-896E-6E1822CE0FD9}" srcId="{9CDF0A67-4A4D-054E-9594-30E183E96DE8}" destId="{1DED66C6-2981-914D-8C0B-0EA70EA4F5C8}" srcOrd="1" destOrd="0" parTransId="{83B35D56-8538-C44E-81C2-99B26F061497}" sibTransId="{2505190B-55C3-1943-97E5-8630D83B8AD0}"/>
    <dgm:cxn modelId="{3D418A21-79CB-374D-BF9D-2EC6F8962F46}" srcId="{9CDF0A67-4A4D-054E-9594-30E183E96DE8}" destId="{862C6788-3275-6545-9ED9-F6E13C3E1C9B}" srcOrd="0" destOrd="0" parTransId="{D6DF5AF8-CF9F-8E4F-9919-700A69E31ECF}" sibTransId="{CDE6F137-FF77-A14A-A219-5FA93E6A1F18}"/>
    <dgm:cxn modelId="{4DA3B32D-D37E-974A-9983-11C650E12E77}" type="presOf" srcId="{2505190B-55C3-1943-97E5-8630D83B8AD0}" destId="{17A6B43C-F1F0-2444-B0DA-65AA25E1F473}" srcOrd="0" destOrd="0" presId="urn:microsoft.com/office/officeart/2005/8/layout/process2"/>
    <dgm:cxn modelId="{E45BBD33-F408-DE45-A9FD-946B2D83BAA3}" type="presOf" srcId="{326B15E2-D6F7-0D42-840F-F7713747AF22}" destId="{2D2D744F-A498-7C4C-A567-1B96422008B6}" srcOrd="0" destOrd="0" presId="urn:microsoft.com/office/officeart/2005/8/layout/process2"/>
    <dgm:cxn modelId="{196A763C-9C39-0647-A6D2-39F8EDC0C5DC}" type="presOf" srcId="{862C6788-3275-6545-9ED9-F6E13C3E1C9B}" destId="{2620BA9F-C98A-7D4F-90DB-8C2E3F10DEE4}" srcOrd="0" destOrd="0" presId="urn:microsoft.com/office/officeart/2005/8/layout/process2"/>
    <dgm:cxn modelId="{82E4644E-2879-D943-BE0D-7EEACDF0E02B}" type="presOf" srcId="{317CD78F-240E-DC4A-8F71-4527076D7027}" destId="{47550635-EAAA-C046-8DAF-D617CF157765}" srcOrd="0" destOrd="0" presId="urn:microsoft.com/office/officeart/2005/8/layout/process2"/>
    <dgm:cxn modelId="{A644B674-6FC2-3B44-A1C9-5CF3D5F735E7}" type="presOf" srcId="{2505190B-55C3-1943-97E5-8630D83B8AD0}" destId="{50102EED-CACD-FB44-A21A-24556436C37D}" srcOrd="1" destOrd="0" presId="urn:microsoft.com/office/officeart/2005/8/layout/process2"/>
    <dgm:cxn modelId="{07C3E289-4C1C-3D4C-877F-F12354E47B2B}" type="presOf" srcId="{A17BE06C-9960-2840-A43E-10BC92D88E92}" destId="{3E29A9D6-689F-0A4C-A02A-7A1EF82A4BB9}" srcOrd="0" destOrd="0" presId="urn:microsoft.com/office/officeart/2005/8/layout/process2"/>
    <dgm:cxn modelId="{3D27F59F-0FE9-7D4D-84E3-14B8BDE4952A}" type="presOf" srcId="{CDE6F137-FF77-A14A-A219-5FA93E6A1F18}" destId="{4BD9C2A3-3A95-EA49-8502-7CFD50F9B71C}" srcOrd="1" destOrd="0" presId="urn:microsoft.com/office/officeart/2005/8/layout/process2"/>
    <dgm:cxn modelId="{90D504A0-9269-E547-A24B-5FA390988BD6}" type="presOf" srcId="{9CDF0A67-4A4D-054E-9594-30E183E96DE8}" destId="{A3F0F4A5-85AE-7B4F-BC49-FEAB45C902A3}" srcOrd="0" destOrd="0" presId="urn:microsoft.com/office/officeart/2005/8/layout/process2"/>
    <dgm:cxn modelId="{A1A670A8-EA24-DB4E-BA52-7737F5BF7AFB}" type="presOf" srcId="{CDE6F137-FF77-A14A-A219-5FA93E6A1F18}" destId="{D38D5251-9541-1842-9856-2A33252E407C}" srcOrd="0" destOrd="0" presId="urn:microsoft.com/office/officeart/2005/8/layout/process2"/>
    <dgm:cxn modelId="{0FF523E0-FF49-C746-86B2-57D9CBB5F7C6}" type="presOf" srcId="{1DED66C6-2981-914D-8C0B-0EA70EA4F5C8}" destId="{B3EC5475-045B-2644-B091-660CFF7B737F}" srcOrd="0" destOrd="0" presId="urn:microsoft.com/office/officeart/2005/8/layout/process2"/>
    <dgm:cxn modelId="{03C4ECF7-63DB-074C-99FE-41C667723BE9}" srcId="{9CDF0A67-4A4D-054E-9594-30E183E96DE8}" destId="{A17BE06C-9960-2840-A43E-10BC92D88E92}" srcOrd="3" destOrd="0" parTransId="{91716A60-9A91-9243-B7E1-98B95413F0A9}" sibTransId="{78E46649-5873-714F-8BAE-F3F974E1BCF6}"/>
    <dgm:cxn modelId="{4D2546F8-D2BB-364D-9899-EB5A30C9248A}" type="presOf" srcId="{317CD78F-240E-DC4A-8F71-4527076D7027}" destId="{8947462E-F845-FA4F-A89E-C870F0E868EB}" srcOrd="1" destOrd="0" presId="urn:microsoft.com/office/officeart/2005/8/layout/process2"/>
    <dgm:cxn modelId="{9A58AA67-DE53-3144-9DDC-4C17269FD8F8}" type="presParOf" srcId="{A3F0F4A5-85AE-7B4F-BC49-FEAB45C902A3}" destId="{2620BA9F-C98A-7D4F-90DB-8C2E3F10DEE4}" srcOrd="0" destOrd="0" presId="urn:microsoft.com/office/officeart/2005/8/layout/process2"/>
    <dgm:cxn modelId="{609640E2-853F-594A-9583-6DFDC4A8434C}" type="presParOf" srcId="{A3F0F4A5-85AE-7B4F-BC49-FEAB45C902A3}" destId="{D38D5251-9541-1842-9856-2A33252E407C}" srcOrd="1" destOrd="0" presId="urn:microsoft.com/office/officeart/2005/8/layout/process2"/>
    <dgm:cxn modelId="{B964DA40-37B8-F64B-8C2C-56BD2A582482}" type="presParOf" srcId="{D38D5251-9541-1842-9856-2A33252E407C}" destId="{4BD9C2A3-3A95-EA49-8502-7CFD50F9B71C}" srcOrd="0" destOrd="0" presId="urn:microsoft.com/office/officeart/2005/8/layout/process2"/>
    <dgm:cxn modelId="{D4F4B48C-6600-E545-9362-648A8E6B302E}" type="presParOf" srcId="{A3F0F4A5-85AE-7B4F-BC49-FEAB45C902A3}" destId="{B3EC5475-045B-2644-B091-660CFF7B737F}" srcOrd="2" destOrd="0" presId="urn:microsoft.com/office/officeart/2005/8/layout/process2"/>
    <dgm:cxn modelId="{D4F4DC9E-AEB7-1D49-9B08-294806C89486}" type="presParOf" srcId="{A3F0F4A5-85AE-7B4F-BC49-FEAB45C902A3}" destId="{17A6B43C-F1F0-2444-B0DA-65AA25E1F473}" srcOrd="3" destOrd="0" presId="urn:microsoft.com/office/officeart/2005/8/layout/process2"/>
    <dgm:cxn modelId="{AEBEB74A-7EB3-9140-9242-FDD34FDDA3D0}" type="presParOf" srcId="{17A6B43C-F1F0-2444-B0DA-65AA25E1F473}" destId="{50102EED-CACD-FB44-A21A-24556436C37D}" srcOrd="0" destOrd="0" presId="urn:microsoft.com/office/officeart/2005/8/layout/process2"/>
    <dgm:cxn modelId="{A6FC2380-A738-7542-8A54-170863BB559A}" type="presParOf" srcId="{A3F0F4A5-85AE-7B4F-BC49-FEAB45C902A3}" destId="{2D2D744F-A498-7C4C-A567-1B96422008B6}" srcOrd="4" destOrd="0" presId="urn:microsoft.com/office/officeart/2005/8/layout/process2"/>
    <dgm:cxn modelId="{16926197-63B1-C242-81DD-796BD99A580D}" type="presParOf" srcId="{A3F0F4A5-85AE-7B4F-BC49-FEAB45C902A3}" destId="{47550635-EAAA-C046-8DAF-D617CF157765}" srcOrd="5" destOrd="0" presId="urn:microsoft.com/office/officeart/2005/8/layout/process2"/>
    <dgm:cxn modelId="{67E6CB9B-16E8-BA4A-96FA-1296B54ACE18}" type="presParOf" srcId="{47550635-EAAA-C046-8DAF-D617CF157765}" destId="{8947462E-F845-FA4F-A89E-C870F0E868EB}" srcOrd="0" destOrd="0" presId="urn:microsoft.com/office/officeart/2005/8/layout/process2"/>
    <dgm:cxn modelId="{F66AF73C-9889-7A48-8068-3EAA28E40B5F}" type="presParOf" srcId="{A3F0F4A5-85AE-7B4F-BC49-FEAB45C902A3}" destId="{3E29A9D6-689F-0A4C-A02A-7A1EF82A4BB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DF0A67-4A4D-054E-9594-30E183E96DE8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862C6788-3275-6545-9ED9-F6E13C3E1C9B}">
      <dgm:prSet phldrT="[Text]"/>
      <dgm:spPr/>
      <dgm:t>
        <a:bodyPr/>
        <a:lstStyle/>
        <a:p>
          <a:r>
            <a:rPr lang="en-GB" dirty="0"/>
            <a:t>Theory or model of some physical phenomena</a:t>
          </a:r>
        </a:p>
      </dgm:t>
    </dgm:pt>
    <dgm:pt modelId="{D6DF5AF8-CF9F-8E4F-9919-700A69E31ECF}" type="parTrans" cxnId="{3D418A21-79CB-374D-BF9D-2EC6F8962F46}">
      <dgm:prSet/>
      <dgm:spPr/>
      <dgm:t>
        <a:bodyPr/>
        <a:lstStyle/>
        <a:p>
          <a:endParaRPr lang="en-GB"/>
        </a:p>
      </dgm:t>
    </dgm:pt>
    <dgm:pt modelId="{CDE6F137-FF77-A14A-A219-5FA93E6A1F18}" type="sibTrans" cxnId="{3D418A21-79CB-374D-BF9D-2EC6F8962F46}">
      <dgm:prSet/>
      <dgm:spPr/>
      <dgm:t>
        <a:bodyPr/>
        <a:lstStyle/>
        <a:p>
          <a:endParaRPr lang="en-GB"/>
        </a:p>
      </dgm:t>
    </dgm:pt>
    <dgm:pt modelId="{1DED66C6-2981-914D-8C0B-0EA70EA4F5C8}">
      <dgm:prSet phldrT="[Text]"/>
      <dgm:spPr/>
      <dgm:t>
        <a:bodyPr/>
        <a:lstStyle/>
        <a:p>
          <a:r>
            <a:rPr lang="en-GB" dirty="0"/>
            <a:t>No experimental access to the phenomena</a:t>
          </a:r>
        </a:p>
      </dgm:t>
    </dgm:pt>
    <dgm:pt modelId="{83B35D56-8538-C44E-81C2-99B26F061497}" type="parTrans" cxnId="{02D59A1C-1B6F-0C49-896E-6E1822CE0FD9}">
      <dgm:prSet/>
      <dgm:spPr/>
      <dgm:t>
        <a:bodyPr/>
        <a:lstStyle/>
        <a:p>
          <a:endParaRPr lang="en-GB"/>
        </a:p>
      </dgm:t>
    </dgm:pt>
    <dgm:pt modelId="{2505190B-55C3-1943-97E5-8630D83B8AD0}" type="sibTrans" cxnId="{02D59A1C-1B6F-0C49-896E-6E1822CE0FD9}">
      <dgm:prSet/>
      <dgm:spPr/>
      <dgm:t>
        <a:bodyPr/>
        <a:lstStyle/>
        <a:p>
          <a:endParaRPr lang="en-GB"/>
        </a:p>
      </dgm:t>
    </dgm:pt>
    <dgm:pt modelId="{326B15E2-D6F7-0D42-840F-F7713747AF22}">
      <dgm:prSet phldrT="[Text]"/>
      <dgm:spPr/>
      <dgm:t>
        <a:bodyPr/>
        <a:lstStyle/>
        <a:p>
          <a:r>
            <a:rPr lang="en-GB" dirty="0"/>
            <a:t>AQS: Understand properties of the physical system (in particular if model not solvable)</a:t>
          </a:r>
        </a:p>
      </dgm:t>
    </dgm:pt>
    <dgm:pt modelId="{194197AD-49D6-0C41-A321-615F7A212559}" type="parTrans" cxnId="{AC97D501-B54B-384E-942E-79E2C788A6B7}">
      <dgm:prSet/>
      <dgm:spPr/>
      <dgm:t>
        <a:bodyPr/>
        <a:lstStyle/>
        <a:p>
          <a:endParaRPr lang="en-GB"/>
        </a:p>
      </dgm:t>
    </dgm:pt>
    <dgm:pt modelId="{317CD78F-240E-DC4A-8F71-4527076D7027}" type="sibTrans" cxnId="{AC97D501-B54B-384E-942E-79E2C788A6B7}">
      <dgm:prSet/>
      <dgm:spPr/>
      <dgm:t>
        <a:bodyPr/>
        <a:lstStyle/>
        <a:p>
          <a:endParaRPr lang="en-GB"/>
        </a:p>
      </dgm:t>
    </dgm:pt>
    <dgm:pt modelId="{94DE740D-DE25-4F47-86B9-0C43B6CB7173}">
      <dgm:prSet/>
      <dgm:spPr/>
      <dgm:t>
        <a:bodyPr/>
        <a:lstStyle/>
        <a:p>
          <a:r>
            <a:rPr lang="en-GB" dirty="0"/>
            <a:t>Outputs:</a:t>
          </a:r>
        </a:p>
        <a:p>
          <a:r>
            <a:rPr lang="en-GB" dirty="0"/>
            <a:t>Discrimination btw competing models/solutions; better understanding of theory/solutions; new ideas for theory/models</a:t>
          </a:r>
        </a:p>
      </dgm:t>
    </dgm:pt>
    <dgm:pt modelId="{55891F0D-4A07-0747-A739-021BB80A2BA5}" type="parTrans" cxnId="{5C35DF95-D327-4947-BFB5-6122B19377AF}">
      <dgm:prSet/>
      <dgm:spPr/>
      <dgm:t>
        <a:bodyPr/>
        <a:lstStyle/>
        <a:p>
          <a:endParaRPr lang="en-GB"/>
        </a:p>
      </dgm:t>
    </dgm:pt>
    <dgm:pt modelId="{CD689249-1F20-B64C-8DFA-56530796DA81}" type="sibTrans" cxnId="{5C35DF95-D327-4947-BFB5-6122B19377AF}">
      <dgm:prSet/>
      <dgm:spPr/>
      <dgm:t>
        <a:bodyPr/>
        <a:lstStyle/>
        <a:p>
          <a:endParaRPr lang="en-GB"/>
        </a:p>
      </dgm:t>
    </dgm:pt>
    <dgm:pt modelId="{A3F0F4A5-85AE-7B4F-BC49-FEAB45C902A3}" type="pres">
      <dgm:prSet presAssocID="{9CDF0A67-4A4D-054E-9594-30E183E96DE8}" presName="linearFlow" presStyleCnt="0">
        <dgm:presLayoutVars>
          <dgm:resizeHandles val="exact"/>
        </dgm:presLayoutVars>
      </dgm:prSet>
      <dgm:spPr/>
    </dgm:pt>
    <dgm:pt modelId="{2620BA9F-C98A-7D4F-90DB-8C2E3F10DEE4}" type="pres">
      <dgm:prSet presAssocID="{862C6788-3275-6545-9ED9-F6E13C3E1C9B}" presName="node" presStyleLbl="node1" presStyleIdx="0" presStyleCnt="4">
        <dgm:presLayoutVars>
          <dgm:bulletEnabled val="1"/>
        </dgm:presLayoutVars>
      </dgm:prSet>
      <dgm:spPr/>
    </dgm:pt>
    <dgm:pt modelId="{D38D5251-9541-1842-9856-2A33252E407C}" type="pres">
      <dgm:prSet presAssocID="{CDE6F137-FF77-A14A-A219-5FA93E6A1F18}" presName="sibTrans" presStyleLbl="sibTrans2D1" presStyleIdx="0" presStyleCnt="3"/>
      <dgm:spPr/>
    </dgm:pt>
    <dgm:pt modelId="{4BD9C2A3-3A95-EA49-8502-7CFD50F9B71C}" type="pres">
      <dgm:prSet presAssocID="{CDE6F137-FF77-A14A-A219-5FA93E6A1F18}" presName="connectorText" presStyleLbl="sibTrans2D1" presStyleIdx="0" presStyleCnt="3"/>
      <dgm:spPr/>
    </dgm:pt>
    <dgm:pt modelId="{B3EC5475-045B-2644-B091-660CFF7B737F}" type="pres">
      <dgm:prSet presAssocID="{1DED66C6-2981-914D-8C0B-0EA70EA4F5C8}" presName="node" presStyleLbl="node1" presStyleIdx="1" presStyleCnt="4">
        <dgm:presLayoutVars>
          <dgm:bulletEnabled val="1"/>
        </dgm:presLayoutVars>
      </dgm:prSet>
      <dgm:spPr/>
    </dgm:pt>
    <dgm:pt modelId="{17A6B43C-F1F0-2444-B0DA-65AA25E1F473}" type="pres">
      <dgm:prSet presAssocID="{2505190B-55C3-1943-97E5-8630D83B8AD0}" presName="sibTrans" presStyleLbl="sibTrans2D1" presStyleIdx="1" presStyleCnt="3"/>
      <dgm:spPr/>
    </dgm:pt>
    <dgm:pt modelId="{50102EED-CACD-FB44-A21A-24556436C37D}" type="pres">
      <dgm:prSet presAssocID="{2505190B-55C3-1943-97E5-8630D83B8AD0}" presName="connectorText" presStyleLbl="sibTrans2D1" presStyleIdx="1" presStyleCnt="3"/>
      <dgm:spPr/>
    </dgm:pt>
    <dgm:pt modelId="{2D2D744F-A498-7C4C-A567-1B96422008B6}" type="pres">
      <dgm:prSet presAssocID="{326B15E2-D6F7-0D42-840F-F7713747AF22}" presName="node" presStyleLbl="node1" presStyleIdx="2" presStyleCnt="4">
        <dgm:presLayoutVars>
          <dgm:bulletEnabled val="1"/>
        </dgm:presLayoutVars>
      </dgm:prSet>
      <dgm:spPr/>
    </dgm:pt>
    <dgm:pt modelId="{47550635-EAAA-C046-8DAF-D617CF157765}" type="pres">
      <dgm:prSet presAssocID="{317CD78F-240E-DC4A-8F71-4527076D7027}" presName="sibTrans" presStyleLbl="sibTrans2D1" presStyleIdx="2" presStyleCnt="3"/>
      <dgm:spPr/>
    </dgm:pt>
    <dgm:pt modelId="{8947462E-F845-FA4F-A89E-C870F0E868EB}" type="pres">
      <dgm:prSet presAssocID="{317CD78F-240E-DC4A-8F71-4527076D7027}" presName="connectorText" presStyleLbl="sibTrans2D1" presStyleIdx="2" presStyleCnt="3"/>
      <dgm:spPr/>
    </dgm:pt>
    <dgm:pt modelId="{E6068E69-13C9-9D41-8FB5-EEFBC349B345}" type="pres">
      <dgm:prSet presAssocID="{94DE740D-DE25-4F47-86B9-0C43B6CB7173}" presName="node" presStyleLbl="node1" presStyleIdx="3" presStyleCnt="4">
        <dgm:presLayoutVars>
          <dgm:bulletEnabled val="1"/>
        </dgm:presLayoutVars>
      </dgm:prSet>
      <dgm:spPr/>
    </dgm:pt>
  </dgm:ptLst>
  <dgm:cxnLst>
    <dgm:cxn modelId="{AC97D501-B54B-384E-942E-79E2C788A6B7}" srcId="{9CDF0A67-4A4D-054E-9594-30E183E96DE8}" destId="{326B15E2-D6F7-0D42-840F-F7713747AF22}" srcOrd="2" destOrd="0" parTransId="{194197AD-49D6-0C41-A321-615F7A212559}" sibTransId="{317CD78F-240E-DC4A-8F71-4527076D7027}"/>
    <dgm:cxn modelId="{0B881716-941D-8A40-8660-862A28C9E49A}" type="presOf" srcId="{94DE740D-DE25-4F47-86B9-0C43B6CB7173}" destId="{E6068E69-13C9-9D41-8FB5-EEFBC349B345}" srcOrd="0" destOrd="0" presId="urn:microsoft.com/office/officeart/2005/8/layout/process2"/>
    <dgm:cxn modelId="{02D59A1C-1B6F-0C49-896E-6E1822CE0FD9}" srcId="{9CDF0A67-4A4D-054E-9594-30E183E96DE8}" destId="{1DED66C6-2981-914D-8C0B-0EA70EA4F5C8}" srcOrd="1" destOrd="0" parTransId="{83B35D56-8538-C44E-81C2-99B26F061497}" sibTransId="{2505190B-55C3-1943-97E5-8630D83B8AD0}"/>
    <dgm:cxn modelId="{3D418A21-79CB-374D-BF9D-2EC6F8962F46}" srcId="{9CDF0A67-4A4D-054E-9594-30E183E96DE8}" destId="{862C6788-3275-6545-9ED9-F6E13C3E1C9B}" srcOrd="0" destOrd="0" parTransId="{D6DF5AF8-CF9F-8E4F-9919-700A69E31ECF}" sibTransId="{CDE6F137-FF77-A14A-A219-5FA93E6A1F18}"/>
    <dgm:cxn modelId="{4DA3B32D-D37E-974A-9983-11C650E12E77}" type="presOf" srcId="{2505190B-55C3-1943-97E5-8630D83B8AD0}" destId="{17A6B43C-F1F0-2444-B0DA-65AA25E1F473}" srcOrd="0" destOrd="0" presId="urn:microsoft.com/office/officeart/2005/8/layout/process2"/>
    <dgm:cxn modelId="{E45BBD33-F408-DE45-A9FD-946B2D83BAA3}" type="presOf" srcId="{326B15E2-D6F7-0D42-840F-F7713747AF22}" destId="{2D2D744F-A498-7C4C-A567-1B96422008B6}" srcOrd="0" destOrd="0" presId="urn:microsoft.com/office/officeart/2005/8/layout/process2"/>
    <dgm:cxn modelId="{196A763C-9C39-0647-A6D2-39F8EDC0C5DC}" type="presOf" srcId="{862C6788-3275-6545-9ED9-F6E13C3E1C9B}" destId="{2620BA9F-C98A-7D4F-90DB-8C2E3F10DEE4}" srcOrd="0" destOrd="0" presId="urn:microsoft.com/office/officeart/2005/8/layout/process2"/>
    <dgm:cxn modelId="{82E4644E-2879-D943-BE0D-7EEACDF0E02B}" type="presOf" srcId="{317CD78F-240E-DC4A-8F71-4527076D7027}" destId="{47550635-EAAA-C046-8DAF-D617CF157765}" srcOrd="0" destOrd="0" presId="urn:microsoft.com/office/officeart/2005/8/layout/process2"/>
    <dgm:cxn modelId="{A644B674-6FC2-3B44-A1C9-5CF3D5F735E7}" type="presOf" srcId="{2505190B-55C3-1943-97E5-8630D83B8AD0}" destId="{50102EED-CACD-FB44-A21A-24556436C37D}" srcOrd="1" destOrd="0" presId="urn:microsoft.com/office/officeart/2005/8/layout/process2"/>
    <dgm:cxn modelId="{5C35DF95-D327-4947-BFB5-6122B19377AF}" srcId="{9CDF0A67-4A4D-054E-9594-30E183E96DE8}" destId="{94DE740D-DE25-4F47-86B9-0C43B6CB7173}" srcOrd="3" destOrd="0" parTransId="{55891F0D-4A07-0747-A739-021BB80A2BA5}" sibTransId="{CD689249-1F20-B64C-8DFA-56530796DA81}"/>
    <dgm:cxn modelId="{3D27F59F-0FE9-7D4D-84E3-14B8BDE4952A}" type="presOf" srcId="{CDE6F137-FF77-A14A-A219-5FA93E6A1F18}" destId="{4BD9C2A3-3A95-EA49-8502-7CFD50F9B71C}" srcOrd="1" destOrd="0" presId="urn:microsoft.com/office/officeart/2005/8/layout/process2"/>
    <dgm:cxn modelId="{90D504A0-9269-E547-A24B-5FA390988BD6}" type="presOf" srcId="{9CDF0A67-4A4D-054E-9594-30E183E96DE8}" destId="{A3F0F4A5-85AE-7B4F-BC49-FEAB45C902A3}" srcOrd="0" destOrd="0" presId="urn:microsoft.com/office/officeart/2005/8/layout/process2"/>
    <dgm:cxn modelId="{A1A670A8-EA24-DB4E-BA52-7737F5BF7AFB}" type="presOf" srcId="{CDE6F137-FF77-A14A-A219-5FA93E6A1F18}" destId="{D38D5251-9541-1842-9856-2A33252E407C}" srcOrd="0" destOrd="0" presId="urn:microsoft.com/office/officeart/2005/8/layout/process2"/>
    <dgm:cxn modelId="{0FF523E0-FF49-C746-86B2-57D9CBB5F7C6}" type="presOf" srcId="{1DED66C6-2981-914D-8C0B-0EA70EA4F5C8}" destId="{B3EC5475-045B-2644-B091-660CFF7B737F}" srcOrd="0" destOrd="0" presId="urn:microsoft.com/office/officeart/2005/8/layout/process2"/>
    <dgm:cxn modelId="{4D2546F8-D2BB-364D-9899-EB5A30C9248A}" type="presOf" srcId="{317CD78F-240E-DC4A-8F71-4527076D7027}" destId="{8947462E-F845-FA4F-A89E-C870F0E868EB}" srcOrd="1" destOrd="0" presId="urn:microsoft.com/office/officeart/2005/8/layout/process2"/>
    <dgm:cxn modelId="{9A58AA67-DE53-3144-9DDC-4C17269FD8F8}" type="presParOf" srcId="{A3F0F4A5-85AE-7B4F-BC49-FEAB45C902A3}" destId="{2620BA9F-C98A-7D4F-90DB-8C2E3F10DEE4}" srcOrd="0" destOrd="0" presId="urn:microsoft.com/office/officeart/2005/8/layout/process2"/>
    <dgm:cxn modelId="{609640E2-853F-594A-9583-6DFDC4A8434C}" type="presParOf" srcId="{A3F0F4A5-85AE-7B4F-BC49-FEAB45C902A3}" destId="{D38D5251-9541-1842-9856-2A33252E407C}" srcOrd="1" destOrd="0" presId="urn:microsoft.com/office/officeart/2005/8/layout/process2"/>
    <dgm:cxn modelId="{B964DA40-37B8-F64B-8C2C-56BD2A582482}" type="presParOf" srcId="{D38D5251-9541-1842-9856-2A33252E407C}" destId="{4BD9C2A3-3A95-EA49-8502-7CFD50F9B71C}" srcOrd="0" destOrd="0" presId="urn:microsoft.com/office/officeart/2005/8/layout/process2"/>
    <dgm:cxn modelId="{D4F4B48C-6600-E545-9362-648A8E6B302E}" type="presParOf" srcId="{A3F0F4A5-85AE-7B4F-BC49-FEAB45C902A3}" destId="{B3EC5475-045B-2644-B091-660CFF7B737F}" srcOrd="2" destOrd="0" presId="urn:microsoft.com/office/officeart/2005/8/layout/process2"/>
    <dgm:cxn modelId="{D4F4DC9E-AEB7-1D49-9B08-294806C89486}" type="presParOf" srcId="{A3F0F4A5-85AE-7B4F-BC49-FEAB45C902A3}" destId="{17A6B43C-F1F0-2444-B0DA-65AA25E1F473}" srcOrd="3" destOrd="0" presId="urn:microsoft.com/office/officeart/2005/8/layout/process2"/>
    <dgm:cxn modelId="{AEBEB74A-7EB3-9140-9242-FDD34FDDA3D0}" type="presParOf" srcId="{17A6B43C-F1F0-2444-B0DA-65AA25E1F473}" destId="{50102EED-CACD-FB44-A21A-24556436C37D}" srcOrd="0" destOrd="0" presId="urn:microsoft.com/office/officeart/2005/8/layout/process2"/>
    <dgm:cxn modelId="{A6FC2380-A738-7542-8A54-170863BB559A}" type="presParOf" srcId="{A3F0F4A5-85AE-7B4F-BC49-FEAB45C902A3}" destId="{2D2D744F-A498-7C4C-A567-1B96422008B6}" srcOrd="4" destOrd="0" presId="urn:microsoft.com/office/officeart/2005/8/layout/process2"/>
    <dgm:cxn modelId="{16926197-63B1-C242-81DD-796BD99A580D}" type="presParOf" srcId="{A3F0F4A5-85AE-7B4F-BC49-FEAB45C902A3}" destId="{47550635-EAAA-C046-8DAF-D617CF157765}" srcOrd="5" destOrd="0" presId="urn:microsoft.com/office/officeart/2005/8/layout/process2"/>
    <dgm:cxn modelId="{67E6CB9B-16E8-BA4A-96FA-1296B54ACE18}" type="presParOf" srcId="{47550635-EAAA-C046-8DAF-D617CF157765}" destId="{8947462E-F845-FA4F-A89E-C870F0E868EB}" srcOrd="0" destOrd="0" presId="urn:microsoft.com/office/officeart/2005/8/layout/process2"/>
    <dgm:cxn modelId="{3FEBEFA8-8E61-284E-A229-150DB29070A6}" type="presParOf" srcId="{A3F0F4A5-85AE-7B4F-BC49-FEAB45C902A3}" destId="{E6068E69-13C9-9D41-8FB5-EEFBC349B34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3BB33F-4F77-D341-B1E9-4E83191FCF6A}" type="doc">
      <dgm:prSet loTypeId="urn:microsoft.com/office/officeart/2005/8/layout/hierarchy3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E572BC6E-3A49-4D40-84A0-768705D5A530}">
      <dgm:prSet phldrT="[Text]"/>
      <dgm:spPr/>
      <dgm:t>
        <a:bodyPr/>
        <a:lstStyle/>
        <a:p>
          <a:r>
            <a:rPr lang="en-GB" dirty="0"/>
            <a:t>Gruppo 4</a:t>
          </a:r>
        </a:p>
      </dgm:t>
    </dgm:pt>
    <dgm:pt modelId="{5C9C72E2-E75F-8146-A5F1-1C24D6FF00F7}" type="parTrans" cxnId="{2FB75BEF-35AF-4D4A-836A-A961AF9AEDEA}">
      <dgm:prSet/>
      <dgm:spPr/>
      <dgm:t>
        <a:bodyPr/>
        <a:lstStyle/>
        <a:p>
          <a:endParaRPr lang="en-GB"/>
        </a:p>
      </dgm:t>
    </dgm:pt>
    <dgm:pt modelId="{0C248DD4-D1C6-D242-B714-64FC8A74839F}" type="sibTrans" cxnId="{2FB75BEF-35AF-4D4A-836A-A961AF9AEDEA}">
      <dgm:prSet/>
      <dgm:spPr/>
      <dgm:t>
        <a:bodyPr/>
        <a:lstStyle/>
        <a:p>
          <a:endParaRPr lang="en-GB"/>
        </a:p>
      </dgm:t>
    </dgm:pt>
    <dgm:pt modelId="{84C7E0CC-85FF-8349-883B-E114B45D395E}">
      <dgm:prSet phldrT="[Text]"/>
      <dgm:spPr/>
      <dgm:t>
        <a:bodyPr/>
        <a:lstStyle/>
        <a:p>
          <a:r>
            <a:rPr lang="en-GB" dirty="0"/>
            <a:t>Model 1</a:t>
          </a:r>
        </a:p>
      </dgm:t>
    </dgm:pt>
    <dgm:pt modelId="{6DFD1F07-731E-B041-8A26-570D463BC9A5}" type="parTrans" cxnId="{078CAD09-3DD9-7549-96BD-E6363B5A2B83}">
      <dgm:prSet/>
      <dgm:spPr/>
      <dgm:t>
        <a:bodyPr/>
        <a:lstStyle/>
        <a:p>
          <a:endParaRPr lang="en-GB"/>
        </a:p>
      </dgm:t>
    </dgm:pt>
    <dgm:pt modelId="{1F155CB5-73DD-CF4A-96EB-E055EE917594}" type="sibTrans" cxnId="{078CAD09-3DD9-7549-96BD-E6363B5A2B83}">
      <dgm:prSet/>
      <dgm:spPr/>
      <dgm:t>
        <a:bodyPr/>
        <a:lstStyle/>
        <a:p>
          <a:endParaRPr lang="en-GB"/>
        </a:p>
      </dgm:t>
    </dgm:pt>
    <dgm:pt modelId="{8E16F8F2-371C-3D4B-AF9E-832A3E0CD48E}">
      <dgm:prSet phldrT="[Text]"/>
      <dgm:spPr/>
      <dgm:t>
        <a:bodyPr/>
        <a:lstStyle/>
        <a:p>
          <a:r>
            <a:rPr lang="en-GB" dirty="0"/>
            <a:t>Model 2</a:t>
          </a:r>
        </a:p>
      </dgm:t>
    </dgm:pt>
    <dgm:pt modelId="{DCEDA992-8F6A-0C40-AAAB-07F29045C9E3}" type="parTrans" cxnId="{A7CA874C-9B92-9644-AD71-D35086CC67B6}">
      <dgm:prSet/>
      <dgm:spPr/>
      <dgm:t>
        <a:bodyPr/>
        <a:lstStyle/>
        <a:p>
          <a:endParaRPr lang="en-GB"/>
        </a:p>
      </dgm:t>
    </dgm:pt>
    <dgm:pt modelId="{A2C58964-18F5-C543-BCE7-7769952E4818}" type="sibTrans" cxnId="{A7CA874C-9B92-9644-AD71-D35086CC67B6}">
      <dgm:prSet/>
      <dgm:spPr/>
      <dgm:t>
        <a:bodyPr/>
        <a:lstStyle/>
        <a:p>
          <a:endParaRPr lang="en-GB"/>
        </a:p>
      </dgm:t>
    </dgm:pt>
    <dgm:pt modelId="{1E3B26C8-0ECA-004E-B07D-CD0490B8779B}">
      <dgm:prSet phldrT="[Text]"/>
      <dgm:spPr/>
      <dgm:t>
        <a:bodyPr/>
        <a:lstStyle/>
        <a:p>
          <a:r>
            <a:rPr lang="en-GB" dirty="0"/>
            <a:t>Gruppo 5</a:t>
          </a:r>
        </a:p>
      </dgm:t>
    </dgm:pt>
    <dgm:pt modelId="{7ABB4C87-5917-534A-A72B-AAE7C416C9E5}" type="parTrans" cxnId="{FEFE903C-48D8-0D44-B14E-35640D800D7F}">
      <dgm:prSet/>
      <dgm:spPr/>
      <dgm:t>
        <a:bodyPr/>
        <a:lstStyle/>
        <a:p>
          <a:endParaRPr lang="en-GB"/>
        </a:p>
      </dgm:t>
    </dgm:pt>
    <dgm:pt modelId="{8373C860-E554-ED43-A7CB-4F89C8EF6602}" type="sibTrans" cxnId="{FEFE903C-48D8-0D44-B14E-35640D800D7F}">
      <dgm:prSet/>
      <dgm:spPr/>
      <dgm:t>
        <a:bodyPr/>
        <a:lstStyle/>
        <a:p>
          <a:endParaRPr lang="en-GB"/>
        </a:p>
      </dgm:t>
    </dgm:pt>
    <dgm:pt modelId="{49EDF518-D69F-3449-A335-CCF29FAB4F2A}">
      <dgm:prSet phldrT="[Text]"/>
      <dgm:spPr/>
      <dgm:t>
        <a:bodyPr/>
        <a:lstStyle/>
        <a:p>
          <a:r>
            <a:rPr lang="en-GB" dirty="0"/>
            <a:t>AQS </a:t>
          </a:r>
        </a:p>
      </dgm:t>
    </dgm:pt>
    <dgm:pt modelId="{45F7A69D-D1C6-6749-822B-6E0F35940BF7}" type="parTrans" cxnId="{7F51EBD5-A3DF-8047-BA6D-96F370471767}">
      <dgm:prSet/>
      <dgm:spPr/>
      <dgm:t>
        <a:bodyPr/>
        <a:lstStyle/>
        <a:p>
          <a:endParaRPr lang="en-GB"/>
        </a:p>
      </dgm:t>
    </dgm:pt>
    <dgm:pt modelId="{147BFBC3-C45C-624C-8F6F-D09C08C2EE5C}" type="sibTrans" cxnId="{7F51EBD5-A3DF-8047-BA6D-96F370471767}">
      <dgm:prSet/>
      <dgm:spPr/>
      <dgm:t>
        <a:bodyPr/>
        <a:lstStyle/>
        <a:p>
          <a:endParaRPr lang="en-GB"/>
        </a:p>
      </dgm:t>
    </dgm:pt>
    <dgm:pt modelId="{8A542329-BB45-1B46-A542-E8EF465A6628}">
      <dgm:prSet phldrT="[Text]"/>
      <dgm:spPr/>
      <dgm:t>
        <a:bodyPr/>
        <a:lstStyle/>
        <a:p>
          <a:r>
            <a:rPr lang="en-GB" dirty="0"/>
            <a:t>Fabrication</a:t>
          </a:r>
        </a:p>
      </dgm:t>
    </dgm:pt>
    <dgm:pt modelId="{F7FD7FB8-6E58-6B4E-9EB6-56D411B5DF0E}" type="parTrans" cxnId="{F1DDC92B-97E7-A64E-98A6-4E4FF0AF4BC9}">
      <dgm:prSet/>
      <dgm:spPr/>
      <dgm:t>
        <a:bodyPr/>
        <a:lstStyle/>
        <a:p>
          <a:endParaRPr lang="en-GB"/>
        </a:p>
      </dgm:t>
    </dgm:pt>
    <dgm:pt modelId="{78AECE44-EF93-3A44-971A-826CA2346561}" type="sibTrans" cxnId="{F1DDC92B-97E7-A64E-98A6-4E4FF0AF4BC9}">
      <dgm:prSet/>
      <dgm:spPr/>
      <dgm:t>
        <a:bodyPr/>
        <a:lstStyle/>
        <a:p>
          <a:endParaRPr lang="en-GB"/>
        </a:p>
      </dgm:t>
    </dgm:pt>
    <dgm:pt modelId="{8DFC4261-9BBA-6149-9ECE-77514A5C1537}">
      <dgm:prSet/>
      <dgm:spPr/>
      <dgm:t>
        <a:bodyPr/>
        <a:lstStyle/>
        <a:p>
          <a:r>
            <a:rPr lang="en-GB" dirty="0"/>
            <a:t>…</a:t>
          </a:r>
        </a:p>
      </dgm:t>
    </dgm:pt>
    <dgm:pt modelId="{A5A2CA3F-4F85-9A4F-8B4D-15CE13AF52D7}" type="parTrans" cxnId="{0E5D735A-E66A-D643-94B8-0C41DA08B4FC}">
      <dgm:prSet/>
      <dgm:spPr/>
      <dgm:t>
        <a:bodyPr/>
        <a:lstStyle/>
        <a:p>
          <a:endParaRPr lang="en-GB"/>
        </a:p>
      </dgm:t>
    </dgm:pt>
    <dgm:pt modelId="{1F7711D4-56EF-6A44-9E28-A8F6B987750D}" type="sibTrans" cxnId="{0E5D735A-E66A-D643-94B8-0C41DA08B4FC}">
      <dgm:prSet/>
      <dgm:spPr/>
      <dgm:t>
        <a:bodyPr/>
        <a:lstStyle/>
        <a:p>
          <a:endParaRPr lang="en-GB"/>
        </a:p>
      </dgm:t>
    </dgm:pt>
    <dgm:pt modelId="{04845A68-B349-A34C-91CC-A8BE0B469260}">
      <dgm:prSet/>
      <dgm:spPr/>
      <dgm:t>
        <a:bodyPr/>
        <a:lstStyle/>
        <a:p>
          <a:r>
            <a:rPr lang="en-GB" dirty="0"/>
            <a:t>Control</a:t>
          </a:r>
        </a:p>
      </dgm:t>
    </dgm:pt>
    <dgm:pt modelId="{87DC6E47-0115-174E-88D9-5249D6E99515}" type="parTrans" cxnId="{18AB2065-BAC4-424D-A041-2671B1F19D5A}">
      <dgm:prSet/>
      <dgm:spPr/>
      <dgm:t>
        <a:bodyPr/>
        <a:lstStyle/>
        <a:p>
          <a:endParaRPr lang="en-GB"/>
        </a:p>
      </dgm:t>
    </dgm:pt>
    <dgm:pt modelId="{EAF2F968-F935-624C-BF05-B54038E03B53}" type="sibTrans" cxnId="{18AB2065-BAC4-424D-A041-2671B1F19D5A}">
      <dgm:prSet/>
      <dgm:spPr/>
      <dgm:t>
        <a:bodyPr/>
        <a:lstStyle/>
        <a:p>
          <a:endParaRPr lang="en-GB"/>
        </a:p>
      </dgm:t>
    </dgm:pt>
    <dgm:pt modelId="{86EBBBB9-2DD1-444C-8FB3-6D07133EDA5D}">
      <dgm:prSet/>
      <dgm:spPr/>
      <dgm:t>
        <a:bodyPr/>
        <a:lstStyle/>
        <a:p>
          <a:r>
            <a:rPr lang="en-GB" dirty="0"/>
            <a:t>…</a:t>
          </a:r>
        </a:p>
      </dgm:t>
    </dgm:pt>
    <dgm:pt modelId="{DB97377A-08BF-754C-AA37-D42CE9C97CDE}" type="parTrans" cxnId="{8AE60855-D417-074E-A181-6100EC4F12D9}">
      <dgm:prSet/>
      <dgm:spPr/>
      <dgm:t>
        <a:bodyPr/>
        <a:lstStyle/>
        <a:p>
          <a:endParaRPr lang="en-GB"/>
        </a:p>
      </dgm:t>
    </dgm:pt>
    <dgm:pt modelId="{3F8FD3D1-47BF-F24E-926D-5CB0505C6701}" type="sibTrans" cxnId="{8AE60855-D417-074E-A181-6100EC4F12D9}">
      <dgm:prSet/>
      <dgm:spPr/>
      <dgm:t>
        <a:bodyPr/>
        <a:lstStyle/>
        <a:p>
          <a:endParaRPr lang="en-GB"/>
        </a:p>
      </dgm:t>
    </dgm:pt>
    <dgm:pt modelId="{5605119D-BE18-1646-B996-5FD4CD6A6605}" type="pres">
      <dgm:prSet presAssocID="{183BB33F-4F77-D341-B1E9-4E83191FCF6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2C063E-700B-0B46-8835-824B36954A4B}" type="pres">
      <dgm:prSet presAssocID="{E572BC6E-3A49-4D40-84A0-768705D5A530}" presName="root" presStyleCnt="0"/>
      <dgm:spPr/>
    </dgm:pt>
    <dgm:pt modelId="{AC01B1A1-502B-554F-9D9B-3B7615CB16C1}" type="pres">
      <dgm:prSet presAssocID="{E572BC6E-3A49-4D40-84A0-768705D5A530}" presName="rootComposite" presStyleCnt="0"/>
      <dgm:spPr/>
    </dgm:pt>
    <dgm:pt modelId="{9FDBAD72-945E-6B47-B424-30D053FCEDCA}" type="pres">
      <dgm:prSet presAssocID="{E572BC6E-3A49-4D40-84A0-768705D5A530}" presName="rootText" presStyleLbl="node1" presStyleIdx="0" presStyleCnt="2"/>
      <dgm:spPr/>
    </dgm:pt>
    <dgm:pt modelId="{63C67FE1-90ED-744D-81DF-D767CA4E6CD2}" type="pres">
      <dgm:prSet presAssocID="{E572BC6E-3A49-4D40-84A0-768705D5A530}" presName="rootConnector" presStyleLbl="node1" presStyleIdx="0" presStyleCnt="2"/>
      <dgm:spPr/>
    </dgm:pt>
    <dgm:pt modelId="{B90B0401-AA56-B74B-8D88-993C2F3F023A}" type="pres">
      <dgm:prSet presAssocID="{E572BC6E-3A49-4D40-84A0-768705D5A530}" presName="childShape" presStyleCnt="0"/>
      <dgm:spPr/>
    </dgm:pt>
    <dgm:pt modelId="{098CD3BB-4289-F54E-8A8C-D63CAA9C630C}" type="pres">
      <dgm:prSet presAssocID="{6DFD1F07-731E-B041-8A26-570D463BC9A5}" presName="Name13" presStyleLbl="parChTrans1D2" presStyleIdx="0" presStyleCnt="7"/>
      <dgm:spPr/>
    </dgm:pt>
    <dgm:pt modelId="{E97827A2-4595-AD4D-B61A-A8881AAB1FC8}" type="pres">
      <dgm:prSet presAssocID="{84C7E0CC-85FF-8349-883B-E114B45D395E}" presName="childText" presStyleLbl="bgAcc1" presStyleIdx="0" presStyleCnt="7">
        <dgm:presLayoutVars>
          <dgm:bulletEnabled val="1"/>
        </dgm:presLayoutVars>
      </dgm:prSet>
      <dgm:spPr/>
    </dgm:pt>
    <dgm:pt modelId="{4AD786F9-D487-3249-86AE-3B31DF854A85}" type="pres">
      <dgm:prSet presAssocID="{DCEDA992-8F6A-0C40-AAAB-07F29045C9E3}" presName="Name13" presStyleLbl="parChTrans1D2" presStyleIdx="1" presStyleCnt="7"/>
      <dgm:spPr/>
    </dgm:pt>
    <dgm:pt modelId="{1E9B9535-096D-6E4E-94C8-669436EAB56A}" type="pres">
      <dgm:prSet presAssocID="{8E16F8F2-371C-3D4B-AF9E-832A3E0CD48E}" presName="childText" presStyleLbl="bgAcc1" presStyleIdx="1" presStyleCnt="7">
        <dgm:presLayoutVars>
          <dgm:bulletEnabled val="1"/>
        </dgm:presLayoutVars>
      </dgm:prSet>
      <dgm:spPr/>
    </dgm:pt>
    <dgm:pt modelId="{C1AA9694-897C-B345-A8C6-DF8095725FA7}" type="pres">
      <dgm:prSet presAssocID="{A5A2CA3F-4F85-9A4F-8B4D-15CE13AF52D7}" presName="Name13" presStyleLbl="parChTrans1D2" presStyleIdx="2" presStyleCnt="7"/>
      <dgm:spPr/>
    </dgm:pt>
    <dgm:pt modelId="{12D194A8-7858-A94B-AF01-7EA49126F18F}" type="pres">
      <dgm:prSet presAssocID="{8DFC4261-9BBA-6149-9ECE-77514A5C1537}" presName="childText" presStyleLbl="bgAcc1" presStyleIdx="2" presStyleCnt="7">
        <dgm:presLayoutVars>
          <dgm:bulletEnabled val="1"/>
        </dgm:presLayoutVars>
      </dgm:prSet>
      <dgm:spPr/>
    </dgm:pt>
    <dgm:pt modelId="{FD4CFC8B-B364-3449-9425-8038CDDA7F51}" type="pres">
      <dgm:prSet presAssocID="{1E3B26C8-0ECA-004E-B07D-CD0490B8779B}" presName="root" presStyleCnt="0"/>
      <dgm:spPr/>
    </dgm:pt>
    <dgm:pt modelId="{D6FCA624-AF86-F147-84FA-0219956D19A8}" type="pres">
      <dgm:prSet presAssocID="{1E3B26C8-0ECA-004E-B07D-CD0490B8779B}" presName="rootComposite" presStyleCnt="0"/>
      <dgm:spPr/>
    </dgm:pt>
    <dgm:pt modelId="{907BB194-4232-3F4A-A5CE-0C45D1C50C47}" type="pres">
      <dgm:prSet presAssocID="{1E3B26C8-0ECA-004E-B07D-CD0490B8779B}" presName="rootText" presStyleLbl="node1" presStyleIdx="1" presStyleCnt="2"/>
      <dgm:spPr/>
    </dgm:pt>
    <dgm:pt modelId="{6918F7E0-41F9-834E-9F27-BAB1E9841D61}" type="pres">
      <dgm:prSet presAssocID="{1E3B26C8-0ECA-004E-B07D-CD0490B8779B}" presName="rootConnector" presStyleLbl="node1" presStyleIdx="1" presStyleCnt="2"/>
      <dgm:spPr/>
    </dgm:pt>
    <dgm:pt modelId="{05B5ED9B-28AB-0141-A070-A9747114BB73}" type="pres">
      <dgm:prSet presAssocID="{1E3B26C8-0ECA-004E-B07D-CD0490B8779B}" presName="childShape" presStyleCnt="0"/>
      <dgm:spPr/>
    </dgm:pt>
    <dgm:pt modelId="{4199CBC0-AA60-1B4A-A813-1C406DAD1E25}" type="pres">
      <dgm:prSet presAssocID="{45F7A69D-D1C6-6749-822B-6E0F35940BF7}" presName="Name13" presStyleLbl="parChTrans1D2" presStyleIdx="3" presStyleCnt="7"/>
      <dgm:spPr/>
    </dgm:pt>
    <dgm:pt modelId="{9D0C1A72-5EEA-3942-9908-593B6793CD5B}" type="pres">
      <dgm:prSet presAssocID="{49EDF518-D69F-3449-A335-CCF29FAB4F2A}" presName="childText" presStyleLbl="bgAcc1" presStyleIdx="3" presStyleCnt="7">
        <dgm:presLayoutVars>
          <dgm:bulletEnabled val="1"/>
        </dgm:presLayoutVars>
      </dgm:prSet>
      <dgm:spPr/>
    </dgm:pt>
    <dgm:pt modelId="{DB122A2C-008B-C046-AD75-C9C925753D3D}" type="pres">
      <dgm:prSet presAssocID="{F7FD7FB8-6E58-6B4E-9EB6-56D411B5DF0E}" presName="Name13" presStyleLbl="parChTrans1D2" presStyleIdx="4" presStyleCnt="7"/>
      <dgm:spPr/>
    </dgm:pt>
    <dgm:pt modelId="{38A6AC85-6CB1-084F-9196-92192C2CDD5D}" type="pres">
      <dgm:prSet presAssocID="{8A542329-BB45-1B46-A542-E8EF465A6628}" presName="childText" presStyleLbl="bgAcc1" presStyleIdx="4" presStyleCnt="7">
        <dgm:presLayoutVars>
          <dgm:bulletEnabled val="1"/>
        </dgm:presLayoutVars>
      </dgm:prSet>
      <dgm:spPr/>
    </dgm:pt>
    <dgm:pt modelId="{05467BAA-956B-0C4C-B2AF-6BC7B853ACEE}" type="pres">
      <dgm:prSet presAssocID="{87DC6E47-0115-174E-88D9-5249D6E99515}" presName="Name13" presStyleLbl="parChTrans1D2" presStyleIdx="5" presStyleCnt="7"/>
      <dgm:spPr/>
    </dgm:pt>
    <dgm:pt modelId="{DD45A7EA-3762-B249-836D-33EEB1880C2C}" type="pres">
      <dgm:prSet presAssocID="{04845A68-B349-A34C-91CC-A8BE0B469260}" presName="childText" presStyleLbl="bgAcc1" presStyleIdx="5" presStyleCnt="7">
        <dgm:presLayoutVars>
          <dgm:bulletEnabled val="1"/>
        </dgm:presLayoutVars>
      </dgm:prSet>
      <dgm:spPr/>
    </dgm:pt>
    <dgm:pt modelId="{83B5AB7D-A3EB-944C-A59E-04DA18E3D865}" type="pres">
      <dgm:prSet presAssocID="{DB97377A-08BF-754C-AA37-D42CE9C97CDE}" presName="Name13" presStyleLbl="parChTrans1D2" presStyleIdx="6" presStyleCnt="7"/>
      <dgm:spPr/>
    </dgm:pt>
    <dgm:pt modelId="{FD4A55E9-EE14-AA49-B919-DD58EBC5EE23}" type="pres">
      <dgm:prSet presAssocID="{86EBBBB9-2DD1-444C-8FB3-6D07133EDA5D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44BD3C06-069A-404C-B002-AACCC7D49DB6}" type="presOf" srcId="{F7FD7FB8-6E58-6B4E-9EB6-56D411B5DF0E}" destId="{DB122A2C-008B-C046-AD75-C9C925753D3D}" srcOrd="0" destOrd="0" presId="urn:microsoft.com/office/officeart/2005/8/layout/hierarchy3"/>
    <dgm:cxn modelId="{078CAD09-3DD9-7549-96BD-E6363B5A2B83}" srcId="{E572BC6E-3A49-4D40-84A0-768705D5A530}" destId="{84C7E0CC-85FF-8349-883B-E114B45D395E}" srcOrd="0" destOrd="0" parTransId="{6DFD1F07-731E-B041-8A26-570D463BC9A5}" sibTransId="{1F155CB5-73DD-CF4A-96EB-E055EE917594}"/>
    <dgm:cxn modelId="{5F335313-83C5-0149-8F4F-627A8C09A30D}" type="presOf" srcId="{DB97377A-08BF-754C-AA37-D42CE9C97CDE}" destId="{83B5AB7D-A3EB-944C-A59E-04DA18E3D865}" srcOrd="0" destOrd="0" presId="urn:microsoft.com/office/officeart/2005/8/layout/hierarchy3"/>
    <dgm:cxn modelId="{E8DEA01B-92C3-F341-8920-9555E2BAFAEB}" type="presOf" srcId="{6DFD1F07-731E-B041-8A26-570D463BC9A5}" destId="{098CD3BB-4289-F54E-8A8C-D63CAA9C630C}" srcOrd="0" destOrd="0" presId="urn:microsoft.com/office/officeart/2005/8/layout/hierarchy3"/>
    <dgm:cxn modelId="{BDCD761D-95A8-9646-87C6-379E6A6CC7A4}" type="presOf" srcId="{8DFC4261-9BBA-6149-9ECE-77514A5C1537}" destId="{12D194A8-7858-A94B-AF01-7EA49126F18F}" srcOrd="0" destOrd="0" presId="urn:microsoft.com/office/officeart/2005/8/layout/hierarchy3"/>
    <dgm:cxn modelId="{E89E771F-76C1-1E48-96B5-B2A7BEC1CC76}" type="presOf" srcId="{49EDF518-D69F-3449-A335-CCF29FAB4F2A}" destId="{9D0C1A72-5EEA-3942-9908-593B6793CD5B}" srcOrd="0" destOrd="0" presId="urn:microsoft.com/office/officeart/2005/8/layout/hierarchy3"/>
    <dgm:cxn modelId="{F1DDC92B-97E7-A64E-98A6-4E4FF0AF4BC9}" srcId="{1E3B26C8-0ECA-004E-B07D-CD0490B8779B}" destId="{8A542329-BB45-1B46-A542-E8EF465A6628}" srcOrd="1" destOrd="0" parTransId="{F7FD7FB8-6E58-6B4E-9EB6-56D411B5DF0E}" sibTransId="{78AECE44-EF93-3A44-971A-826CA2346561}"/>
    <dgm:cxn modelId="{0A9F2D2D-5D03-0742-91F5-DF11D87EF5EF}" type="presOf" srcId="{1E3B26C8-0ECA-004E-B07D-CD0490B8779B}" destId="{6918F7E0-41F9-834E-9F27-BAB1E9841D61}" srcOrd="1" destOrd="0" presId="urn:microsoft.com/office/officeart/2005/8/layout/hierarchy3"/>
    <dgm:cxn modelId="{E4779C32-30E0-9844-A067-A1BA38AF2F0E}" type="presOf" srcId="{04845A68-B349-A34C-91CC-A8BE0B469260}" destId="{DD45A7EA-3762-B249-836D-33EEB1880C2C}" srcOrd="0" destOrd="0" presId="urn:microsoft.com/office/officeart/2005/8/layout/hierarchy3"/>
    <dgm:cxn modelId="{1F350133-149A-F941-BEFD-F888B918A039}" type="presOf" srcId="{183BB33F-4F77-D341-B1E9-4E83191FCF6A}" destId="{5605119D-BE18-1646-B996-5FD4CD6A6605}" srcOrd="0" destOrd="0" presId="urn:microsoft.com/office/officeart/2005/8/layout/hierarchy3"/>
    <dgm:cxn modelId="{FEFE903C-48D8-0D44-B14E-35640D800D7F}" srcId="{183BB33F-4F77-D341-B1E9-4E83191FCF6A}" destId="{1E3B26C8-0ECA-004E-B07D-CD0490B8779B}" srcOrd="1" destOrd="0" parTransId="{7ABB4C87-5917-534A-A72B-AAE7C416C9E5}" sibTransId="{8373C860-E554-ED43-A7CB-4F89C8EF6602}"/>
    <dgm:cxn modelId="{A7CA874C-9B92-9644-AD71-D35086CC67B6}" srcId="{E572BC6E-3A49-4D40-84A0-768705D5A530}" destId="{8E16F8F2-371C-3D4B-AF9E-832A3E0CD48E}" srcOrd="1" destOrd="0" parTransId="{DCEDA992-8F6A-0C40-AAAB-07F29045C9E3}" sibTransId="{A2C58964-18F5-C543-BCE7-7769952E4818}"/>
    <dgm:cxn modelId="{8AE60855-D417-074E-A181-6100EC4F12D9}" srcId="{1E3B26C8-0ECA-004E-B07D-CD0490B8779B}" destId="{86EBBBB9-2DD1-444C-8FB3-6D07133EDA5D}" srcOrd="3" destOrd="0" parTransId="{DB97377A-08BF-754C-AA37-D42CE9C97CDE}" sibTransId="{3F8FD3D1-47BF-F24E-926D-5CB0505C6701}"/>
    <dgm:cxn modelId="{0E5D735A-E66A-D643-94B8-0C41DA08B4FC}" srcId="{E572BC6E-3A49-4D40-84A0-768705D5A530}" destId="{8DFC4261-9BBA-6149-9ECE-77514A5C1537}" srcOrd="2" destOrd="0" parTransId="{A5A2CA3F-4F85-9A4F-8B4D-15CE13AF52D7}" sibTransId="{1F7711D4-56EF-6A44-9E28-A8F6B987750D}"/>
    <dgm:cxn modelId="{A07B9F5D-468B-BD47-A9DB-93897E3782A8}" type="presOf" srcId="{45F7A69D-D1C6-6749-822B-6E0F35940BF7}" destId="{4199CBC0-AA60-1B4A-A813-1C406DAD1E25}" srcOrd="0" destOrd="0" presId="urn:microsoft.com/office/officeart/2005/8/layout/hierarchy3"/>
    <dgm:cxn modelId="{18AB2065-BAC4-424D-A041-2671B1F19D5A}" srcId="{1E3B26C8-0ECA-004E-B07D-CD0490B8779B}" destId="{04845A68-B349-A34C-91CC-A8BE0B469260}" srcOrd="2" destOrd="0" parTransId="{87DC6E47-0115-174E-88D9-5249D6E99515}" sibTransId="{EAF2F968-F935-624C-BF05-B54038E03B53}"/>
    <dgm:cxn modelId="{C3360A66-271D-F149-B3D2-6681D152CBFE}" type="presOf" srcId="{86EBBBB9-2DD1-444C-8FB3-6D07133EDA5D}" destId="{FD4A55E9-EE14-AA49-B919-DD58EBC5EE23}" srcOrd="0" destOrd="0" presId="urn:microsoft.com/office/officeart/2005/8/layout/hierarchy3"/>
    <dgm:cxn modelId="{BBBC7B69-EF96-0340-9D5A-45F514D8B09A}" type="presOf" srcId="{E572BC6E-3A49-4D40-84A0-768705D5A530}" destId="{9FDBAD72-945E-6B47-B424-30D053FCEDCA}" srcOrd="0" destOrd="0" presId="urn:microsoft.com/office/officeart/2005/8/layout/hierarchy3"/>
    <dgm:cxn modelId="{B2C7398C-673F-0F45-BCCD-B0E4271DDAC5}" type="presOf" srcId="{8E16F8F2-371C-3D4B-AF9E-832A3E0CD48E}" destId="{1E9B9535-096D-6E4E-94C8-669436EAB56A}" srcOrd="0" destOrd="0" presId="urn:microsoft.com/office/officeart/2005/8/layout/hierarchy3"/>
    <dgm:cxn modelId="{CB964DA4-AC79-0F4E-A226-3677D004D069}" type="presOf" srcId="{1E3B26C8-0ECA-004E-B07D-CD0490B8779B}" destId="{907BB194-4232-3F4A-A5CE-0C45D1C50C47}" srcOrd="0" destOrd="0" presId="urn:microsoft.com/office/officeart/2005/8/layout/hierarchy3"/>
    <dgm:cxn modelId="{172C1DCF-8B94-8A4C-9E1B-3091CBE8E69E}" type="presOf" srcId="{84C7E0CC-85FF-8349-883B-E114B45D395E}" destId="{E97827A2-4595-AD4D-B61A-A8881AAB1FC8}" srcOrd="0" destOrd="0" presId="urn:microsoft.com/office/officeart/2005/8/layout/hierarchy3"/>
    <dgm:cxn modelId="{7F51EBD5-A3DF-8047-BA6D-96F370471767}" srcId="{1E3B26C8-0ECA-004E-B07D-CD0490B8779B}" destId="{49EDF518-D69F-3449-A335-CCF29FAB4F2A}" srcOrd="0" destOrd="0" parTransId="{45F7A69D-D1C6-6749-822B-6E0F35940BF7}" sibTransId="{147BFBC3-C45C-624C-8F6F-D09C08C2EE5C}"/>
    <dgm:cxn modelId="{D7AB6DD6-600C-164D-BCCD-B560F88E4AB5}" type="presOf" srcId="{A5A2CA3F-4F85-9A4F-8B4D-15CE13AF52D7}" destId="{C1AA9694-897C-B345-A8C6-DF8095725FA7}" srcOrd="0" destOrd="0" presId="urn:microsoft.com/office/officeart/2005/8/layout/hierarchy3"/>
    <dgm:cxn modelId="{BC1E22E4-D979-9D48-9EF5-661A8F4EA38D}" type="presOf" srcId="{E572BC6E-3A49-4D40-84A0-768705D5A530}" destId="{63C67FE1-90ED-744D-81DF-D767CA4E6CD2}" srcOrd="1" destOrd="0" presId="urn:microsoft.com/office/officeart/2005/8/layout/hierarchy3"/>
    <dgm:cxn modelId="{633D3BE5-9DC4-4B4A-9FA8-6870A9112E42}" type="presOf" srcId="{DCEDA992-8F6A-0C40-AAAB-07F29045C9E3}" destId="{4AD786F9-D487-3249-86AE-3B31DF854A85}" srcOrd="0" destOrd="0" presId="urn:microsoft.com/office/officeart/2005/8/layout/hierarchy3"/>
    <dgm:cxn modelId="{B19BE3EC-555C-A24D-8AD0-E8158C628F4A}" type="presOf" srcId="{8A542329-BB45-1B46-A542-E8EF465A6628}" destId="{38A6AC85-6CB1-084F-9196-92192C2CDD5D}" srcOrd="0" destOrd="0" presId="urn:microsoft.com/office/officeart/2005/8/layout/hierarchy3"/>
    <dgm:cxn modelId="{2FB75BEF-35AF-4D4A-836A-A961AF9AEDEA}" srcId="{183BB33F-4F77-D341-B1E9-4E83191FCF6A}" destId="{E572BC6E-3A49-4D40-84A0-768705D5A530}" srcOrd="0" destOrd="0" parTransId="{5C9C72E2-E75F-8146-A5F1-1C24D6FF00F7}" sibTransId="{0C248DD4-D1C6-D242-B714-64FC8A74839F}"/>
    <dgm:cxn modelId="{046890EF-CC20-994E-8297-A97CF770EE68}" type="presOf" srcId="{87DC6E47-0115-174E-88D9-5249D6E99515}" destId="{05467BAA-956B-0C4C-B2AF-6BC7B853ACEE}" srcOrd="0" destOrd="0" presId="urn:microsoft.com/office/officeart/2005/8/layout/hierarchy3"/>
    <dgm:cxn modelId="{536FEBF5-59AE-9B4E-832E-D6CA3136A80C}" type="presParOf" srcId="{5605119D-BE18-1646-B996-5FD4CD6A6605}" destId="{842C063E-700B-0B46-8835-824B36954A4B}" srcOrd="0" destOrd="0" presId="urn:microsoft.com/office/officeart/2005/8/layout/hierarchy3"/>
    <dgm:cxn modelId="{50A45727-1DBE-DD47-8717-9C1832CC7071}" type="presParOf" srcId="{842C063E-700B-0B46-8835-824B36954A4B}" destId="{AC01B1A1-502B-554F-9D9B-3B7615CB16C1}" srcOrd="0" destOrd="0" presId="urn:microsoft.com/office/officeart/2005/8/layout/hierarchy3"/>
    <dgm:cxn modelId="{5B24844B-1600-664F-A70A-EA5C92A63392}" type="presParOf" srcId="{AC01B1A1-502B-554F-9D9B-3B7615CB16C1}" destId="{9FDBAD72-945E-6B47-B424-30D053FCEDCA}" srcOrd="0" destOrd="0" presId="urn:microsoft.com/office/officeart/2005/8/layout/hierarchy3"/>
    <dgm:cxn modelId="{4FD5E639-B935-4446-BFB1-5F5010356770}" type="presParOf" srcId="{AC01B1A1-502B-554F-9D9B-3B7615CB16C1}" destId="{63C67FE1-90ED-744D-81DF-D767CA4E6CD2}" srcOrd="1" destOrd="0" presId="urn:microsoft.com/office/officeart/2005/8/layout/hierarchy3"/>
    <dgm:cxn modelId="{EBEB85F1-3B5E-7B4F-A3A2-1C8FF56E6CEB}" type="presParOf" srcId="{842C063E-700B-0B46-8835-824B36954A4B}" destId="{B90B0401-AA56-B74B-8D88-993C2F3F023A}" srcOrd="1" destOrd="0" presId="urn:microsoft.com/office/officeart/2005/8/layout/hierarchy3"/>
    <dgm:cxn modelId="{1DD8B03A-40D0-1349-A6C9-AB15F7BDD10A}" type="presParOf" srcId="{B90B0401-AA56-B74B-8D88-993C2F3F023A}" destId="{098CD3BB-4289-F54E-8A8C-D63CAA9C630C}" srcOrd="0" destOrd="0" presId="urn:microsoft.com/office/officeart/2005/8/layout/hierarchy3"/>
    <dgm:cxn modelId="{CB1B5C00-7C50-D44C-8446-4BB341BB984F}" type="presParOf" srcId="{B90B0401-AA56-B74B-8D88-993C2F3F023A}" destId="{E97827A2-4595-AD4D-B61A-A8881AAB1FC8}" srcOrd="1" destOrd="0" presId="urn:microsoft.com/office/officeart/2005/8/layout/hierarchy3"/>
    <dgm:cxn modelId="{DB43ADDF-A6B2-AD42-B22E-8AF034A2AE30}" type="presParOf" srcId="{B90B0401-AA56-B74B-8D88-993C2F3F023A}" destId="{4AD786F9-D487-3249-86AE-3B31DF854A85}" srcOrd="2" destOrd="0" presId="urn:microsoft.com/office/officeart/2005/8/layout/hierarchy3"/>
    <dgm:cxn modelId="{9CBFF92D-FE88-394B-91E4-785D3CD7B9E1}" type="presParOf" srcId="{B90B0401-AA56-B74B-8D88-993C2F3F023A}" destId="{1E9B9535-096D-6E4E-94C8-669436EAB56A}" srcOrd="3" destOrd="0" presId="urn:microsoft.com/office/officeart/2005/8/layout/hierarchy3"/>
    <dgm:cxn modelId="{AF4BF6BA-2FFB-6249-8B14-4F1F0F703E50}" type="presParOf" srcId="{B90B0401-AA56-B74B-8D88-993C2F3F023A}" destId="{C1AA9694-897C-B345-A8C6-DF8095725FA7}" srcOrd="4" destOrd="0" presId="urn:microsoft.com/office/officeart/2005/8/layout/hierarchy3"/>
    <dgm:cxn modelId="{AC761413-5484-5849-BEAE-256762354F26}" type="presParOf" srcId="{B90B0401-AA56-B74B-8D88-993C2F3F023A}" destId="{12D194A8-7858-A94B-AF01-7EA49126F18F}" srcOrd="5" destOrd="0" presId="urn:microsoft.com/office/officeart/2005/8/layout/hierarchy3"/>
    <dgm:cxn modelId="{B6DAA5BE-EC7D-8B42-AB20-03E562B645CF}" type="presParOf" srcId="{5605119D-BE18-1646-B996-5FD4CD6A6605}" destId="{FD4CFC8B-B364-3449-9425-8038CDDA7F51}" srcOrd="1" destOrd="0" presId="urn:microsoft.com/office/officeart/2005/8/layout/hierarchy3"/>
    <dgm:cxn modelId="{47B35953-007D-E24E-ACFE-EC248758B075}" type="presParOf" srcId="{FD4CFC8B-B364-3449-9425-8038CDDA7F51}" destId="{D6FCA624-AF86-F147-84FA-0219956D19A8}" srcOrd="0" destOrd="0" presId="urn:microsoft.com/office/officeart/2005/8/layout/hierarchy3"/>
    <dgm:cxn modelId="{24F436BD-EA5B-E743-AD07-E0B4D5F6034C}" type="presParOf" srcId="{D6FCA624-AF86-F147-84FA-0219956D19A8}" destId="{907BB194-4232-3F4A-A5CE-0C45D1C50C47}" srcOrd="0" destOrd="0" presId="urn:microsoft.com/office/officeart/2005/8/layout/hierarchy3"/>
    <dgm:cxn modelId="{7A4C9F42-36E7-D841-9871-81FA0C6C09BE}" type="presParOf" srcId="{D6FCA624-AF86-F147-84FA-0219956D19A8}" destId="{6918F7E0-41F9-834E-9F27-BAB1E9841D61}" srcOrd="1" destOrd="0" presId="urn:microsoft.com/office/officeart/2005/8/layout/hierarchy3"/>
    <dgm:cxn modelId="{5893C7D0-4157-BB4B-958F-CBDC3BBA9F0B}" type="presParOf" srcId="{FD4CFC8B-B364-3449-9425-8038CDDA7F51}" destId="{05B5ED9B-28AB-0141-A070-A9747114BB73}" srcOrd="1" destOrd="0" presId="urn:microsoft.com/office/officeart/2005/8/layout/hierarchy3"/>
    <dgm:cxn modelId="{5B7409C7-372B-5642-92E1-4E0541F7C7A7}" type="presParOf" srcId="{05B5ED9B-28AB-0141-A070-A9747114BB73}" destId="{4199CBC0-AA60-1B4A-A813-1C406DAD1E25}" srcOrd="0" destOrd="0" presId="urn:microsoft.com/office/officeart/2005/8/layout/hierarchy3"/>
    <dgm:cxn modelId="{CA2B9A03-BEC0-A347-80E5-90F1D15570D0}" type="presParOf" srcId="{05B5ED9B-28AB-0141-A070-A9747114BB73}" destId="{9D0C1A72-5EEA-3942-9908-593B6793CD5B}" srcOrd="1" destOrd="0" presId="urn:microsoft.com/office/officeart/2005/8/layout/hierarchy3"/>
    <dgm:cxn modelId="{CE8D10DF-48FA-6B4C-92F0-F8B77C68B335}" type="presParOf" srcId="{05B5ED9B-28AB-0141-A070-A9747114BB73}" destId="{DB122A2C-008B-C046-AD75-C9C925753D3D}" srcOrd="2" destOrd="0" presId="urn:microsoft.com/office/officeart/2005/8/layout/hierarchy3"/>
    <dgm:cxn modelId="{716E7685-89F3-0B46-B9BD-5BAB2D035AB5}" type="presParOf" srcId="{05B5ED9B-28AB-0141-A070-A9747114BB73}" destId="{38A6AC85-6CB1-084F-9196-92192C2CDD5D}" srcOrd="3" destOrd="0" presId="urn:microsoft.com/office/officeart/2005/8/layout/hierarchy3"/>
    <dgm:cxn modelId="{5FD182BA-F79D-9342-BCEC-EA00F6B58167}" type="presParOf" srcId="{05B5ED9B-28AB-0141-A070-A9747114BB73}" destId="{05467BAA-956B-0C4C-B2AF-6BC7B853ACEE}" srcOrd="4" destOrd="0" presId="urn:microsoft.com/office/officeart/2005/8/layout/hierarchy3"/>
    <dgm:cxn modelId="{B853C96C-512C-7941-AA0B-7BE29F3BE6A7}" type="presParOf" srcId="{05B5ED9B-28AB-0141-A070-A9747114BB73}" destId="{DD45A7EA-3762-B249-836D-33EEB1880C2C}" srcOrd="5" destOrd="0" presId="urn:microsoft.com/office/officeart/2005/8/layout/hierarchy3"/>
    <dgm:cxn modelId="{65EAC086-6CCC-744F-B885-A043D305B57E}" type="presParOf" srcId="{05B5ED9B-28AB-0141-A070-A9747114BB73}" destId="{83B5AB7D-A3EB-944C-A59E-04DA18E3D865}" srcOrd="6" destOrd="0" presId="urn:microsoft.com/office/officeart/2005/8/layout/hierarchy3"/>
    <dgm:cxn modelId="{EC8F8707-0960-5E4E-8F89-BC3C37ED48BC}" type="presParOf" srcId="{05B5ED9B-28AB-0141-A070-A9747114BB73}" destId="{FD4A55E9-EE14-AA49-B919-DD58EBC5EE23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0BA9F-C98A-7D4F-90DB-8C2E3F10DEE4}">
      <dsp:nvSpPr>
        <dsp:cNvPr id="0" name=""/>
        <dsp:cNvSpPr/>
      </dsp:nvSpPr>
      <dsp:spPr>
        <a:xfrm>
          <a:off x="397097" y="1986"/>
          <a:ext cx="2466642" cy="738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Experiment: measurement of f</a:t>
          </a:r>
          <a:r>
            <a:rPr lang="en-GB" sz="1400" kern="1200" baseline="-25000" dirty="0"/>
            <a:t>0</a:t>
          </a:r>
          <a:r>
            <a:rPr lang="en-GB" sz="1400" kern="1200" baseline="0" dirty="0"/>
            <a:t>×V</a:t>
          </a:r>
          <a:r>
            <a:rPr lang="en-GB" sz="1400" kern="1200" baseline="-25000" dirty="0"/>
            <a:t>ab</a:t>
          </a:r>
          <a:r>
            <a:rPr lang="en-GB" sz="1400" kern="1200" dirty="0"/>
            <a:t> with 0.1% </a:t>
          </a:r>
          <a:r>
            <a:rPr lang="en-GB" sz="1400" kern="1200" dirty="0" err="1"/>
            <a:t>accuraccy</a:t>
          </a:r>
          <a:endParaRPr lang="en-GB" sz="1400" kern="1200" dirty="0"/>
        </a:p>
      </dsp:txBody>
      <dsp:txXfrm>
        <a:off x="418738" y="23627"/>
        <a:ext cx="2423360" cy="695613"/>
      </dsp:txXfrm>
    </dsp:sp>
    <dsp:sp modelId="{D38D5251-9541-1842-9856-2A33252E407C}">
      <dsp:nvSpPr>
        <dsp:cNvPr id="0" name=""/>
        <dsp:cNvSpPr/>
      </dsp:nvSpPr>
      <dsp:spPr>
        <a:xfrm rot="5400000">
          <a:off x="1491875" y="759354"/>
          <a:ext cx="277085" cy="332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1530668" y="787063"/>
        <a:ext cx="199501" cy="193960"/>
      </dsp:txXfrm>
    </dsp:sp>
    <dsp:sp modelId="{B3EC5475-045B-2644-B091-660CFF7B737F}">
      <dsp:nvSpPr>
        <dsp:cNvPr id="0" name=""/>
        <dsp:cNvSpPr/>
      </dsp:nvSpPr>
      <dsp:spPr>
        <a:xfrm>
          <a:off x="397097" y="1110330"/>
          <a:ext cx="2466642" cy="738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Lattice QCD:  Calculation of f</a:t>
          </a:r>
          <a:r>
            <a:rPr lang="en-GB" sz="1400" kern="1200" baseline="-25000" dirty="0"/>
            <a:t>0</a:t>
          </a:r>
          <a:r>
            <a:rPr lang="en-GB" sz="1400" kern="1200" dirty="0"/>
            <a:t> to few 0.1%</a:t>
          </a:r>
        </a:p>
      </dsp:txBody>
      <dsp:txXfrm>
        <a:off x="418738" y="1131971"/>
        <a:ext cx="2423360" cy="695613"/>
      </dsp:txXfrm>
    </dsp:sp>
    <dsp:sp modelId="{17A6B43C-F1F0-2444-B0DA-65AA25E1F473}">
      <dsp:nvSpPr>
        <dsp:cNvPr id="0" name=""/>
        <dsp:cNvSpPr/>
      </dsp:nvSpPr>
      <dsp:spPr>
        <a:xfrm rot="5400000">
          <a:off x="1491875" y="1867698"/>
          <a:ext cx="277085" cy="332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1530668" y="1895407"/>
        <a:ext cx="199501" cy="193960"/>
      </dsp:txXfrm>
    </dsp:sp>
    <dsp:sp modelId="{2D2D744F-A498-7C4C-A567-1B96422008B6}">
      <dsp:nvSpPr>
        <dsp:cNvPr id="0" name=""/>
        <dsp:cNvSpPr/>
      </dsp:nvSpPr>
      <dsp:spPr>
        <a:xfrm>
          <a:off x="397097" y="2218673"/>
          <a:ext cx="2466642" cy="738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Exp+Lattice</a:t>
          </a:r>
          <a:r>
            <a:rPr lang="en-GB" sz="1400" kern="1200" dirty="0"/>
            <a:t> QCD: determination of </a:t>
          </a:r>
          <a:r>
            <a:rPr lang="en-GB" sz="1400" kern="1200" dirty="0" err="1"/>
            <a:t>V</a:t>
          </a:r>
          <a:r>
            <a:rPr lang="en-GB" sz="1400" kern="1200" baseline="-25000" dirty="0" err="1"/>
            <a:t>ab</a:t>
          </a:r>
          <a:r>
            <a:rPr lang="en-GB" sz="1400" kern="1200" dirty="0"/>
            <a:t> to few 0.1% </a:t>
          </a:r>
          <a:r>
            <a:rPr lang="en-GB" sz="1400" kern="1200" dirty="0">
              <a:sym typeface="Wingdings" pitchFamily="2" charset="2"/>
            </a:rPr>
            <a:t>Precision test of the theory</a:t>
          </a:r>
          <a:endParaRPr lang="en-GB" sz="1400" kern="1200" dirty="0"/>
        </a:p>
      </dsp:txBody>
      <dsp:txXfrm>
        <a:off x="418738" y="2240314"/>
        <a:ext cx="2423360" cy="695613"/>
      </dsp:txXfrm>
    </dsp:sp>
    <dsp:sp modelId="{47550635-EAAA-C046-8DAF-D617CF157765}">
      <dsp:nvSpPr>
        <dsp:cNvPr id="0" name=""/>
        <dsp:cNvSpPr/>
      </dsp:nvSpPr>
      <dsp:spPr>
        <a:xfrm rot="5400000">
          <a:off x="1491875" y="2976042"/>
          <a:ext cx="277085" cy="332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1530668" y="3003751"/>
        <a:ext cx="199501" cy="193960"/>
      </dsp:txXfrm>
    </dsp:sp>
    <dsp:sp modelId="{3E29A9D6-689F-0A4C-A02A-7A1EF82A4BB9}">
      <dsp:nvSpPr>
        <dsp:cNvPr id="0" name=""/>
        <dsp:cNvSpPr/>
      </dsp:nvSpPr>
      <dsp:spPr>
        <a:xfrm>
          <a:off x="397097" y="3327017"/>
          <a:ext cx="2466642" cy="738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Build new experiment for a higher precision measurement</a:t>
          </a:r>
        </a:p>
      </dsp:txBody>
      <dsp:txXfrm>
        <a:off x="418738" y="3348658"/>
        <a:ext cx="2423360" cy="6956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0BA9F-C98A-7D4F-90DB-8C2E3F10DEE4}">
      <dsp:nvSpPr>
        <dsp:cNvPr id="0" name=""/>
        <dsp:cNvSpPr/>
      </dsp:nvSpPr>
      <dsp:spPr>
        <a:xfrm>
          <a:off x="452909" y="2125"/>
          <a:ext cx="2583188" cy="790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Theory or model of some physical phenomena</a:t>
          </a:r>
        </a:p>
      </dsp:txBody>
      <dsp:txXfrm>
        <a:off x="476065" y="25281"/>
        <a:ext cx="2536876" cy="744286"/>
      </dsp:txXfrm>
    </dsp:sp>
    <dsp:sp modelId="{D38D5251-9541-1842-9856-2A33252E407C}">
      <dsp:nvSpPr>
        <dsp:cNvPr id="0" name=""/>
        <dsp:cNvSpPr/>
      </dsp:nvSpPr>
      <dsp:spPr>
        <a:xfrm rot="5400000">
          <a:off x="1596266" y="812489"/>
          <a:ext cx="296474" cy="355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1637773" y="842136"/>
        <a:ext cx="213461" cy="207532"/>
      </dsp:txXfrm>
    </dsp:sp>
    <dsp:sp modelId="{B3EC5475-045B-2644-B091-660CFF7B737F}">
      <dsp:nvSpPr>
        <dsp:cNvPr id="0" name=""/>
        <dsp:cNvSpPr/>
      </dsp:nvSpPr>
      <dsp:spPr>
        <a:xfrm>
          <a:off x="452909" y="1188023"/>
          <a:ext cx="2583188" cy="790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No experimental access to the phenomena</a:t>
          </a:r>
        </a:p>
      </dsp:txBody>
      <dsp:txXfrm>
        <a:off x="476065" y="1211179"/>
        <a:ext cx="2536876" cy="744286"/>
      </dsp:txXfrm>
    </dsp:sp>
    <dsp:sp modelId="{17A6B43C-F1F0-2444-B0DA-65AA25E1F473}">
      <dsp:nvSpPr>
        <dsp:cNvPr id="0" name=""/>
        <dsp:cNvSpPr/>
      </dsp:nvSpPr>
      <dsp:spPr>
        <a:xfrm rot="5400000">
          <a:off x="1596266" y="1998387"/>
          <a:ext cx="296474" cy="355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1637773" y="2028034"/>
        <a:ext cx="213461" cy="207532"/>
      </dsp:txXfrm>
    </dsp:sp>
    <dsp:sp modelId="{2D2D744F-A498-7C4C-A567-1B96422008B6}">
      <dsp:nvSpPr>
        <dsp:cNvPr id="0" name=""/>
        <dsp:cNvSpPr/>
      </dsp:nvSpPr>
      <dsp:spPr>
        <a:xfrm>
          <a:off x="452909" y="2373921"/>
          <a:ext cx="2583188" cy="790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AQS: Understand properties of the physical system (in particular if model not solvable)</a:t>
          </a:r>
        </a:p>
      </dsp:txBody>
      <dsp:txXfrm>
        <a:off x="476065" y="2397077"/>
        <a:ext cx="2536876" cy="744286"/>
      </dsp:txXfrm>
    </dsp:sp>
    <dsp:sp modelId="{47550635-EAAA-C046-8DAF-D617CF157765}">
      <dsp:nvSpPr>
        <dsp:cNvPr id="0" name=""/>
        <dsp:cNvSpPr/>
      </dsp:nvSpPr>
      <dsp:spPr>
        <a:xfrm rot="5400000">
          <a:off x="1596266" y="3184285"/>
          <a:ext cx="296474" cy="355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1637773" y="3213932"/>
        <a:ext cx="213461" cy="207532"/>
      </dsp:txXfrm>
    </dsp:sp>
    <dsp:sp modelId="{E6068E69-13C9-9D41-8FB5-EEFBC349B345}">
      <dsp:nvSpPr>
        <dsp:cNvPr id="0" name=""/>
        <dsp:cNvSpPr/>
      </dsp:nvSpPr>
      <dsp:spPr>
        <a:xfrm>
          <a:off x="452909" y="3559819"/>
          <a:ext cx="2583188" cy="790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Outputs: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Discrimination btw competing models/solutions; better understanding of theory/solutions; new ideas for theory/models</a:t>
          </a:r>
        </a:p>
      </dsp:txBody>
      <dsp:txXfrm>
        <a:off x="476065" y="3582975"/>
        <a:ext cx="2536876" cy="744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BAD72-945E-6B47-B424-30D053FCEDCA}">
      <dsp:nvSpPr>
        <dsp:cNvPr id="0" name=""/>
        <dsp:cNvSpPr/>
      </dsp:nvSpPr>
      <dsp:spPr>
        <a:xfrm>
          <a:off x="2042474" y="2289"/>
          <a:ext cx="1448919" cy="72445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Gruppo 4</a:t>
          </a:r>
        </a:p>
      </dsp:txBody>
      <dsp:txXfrm>
        <a:off x="2063693" y="23508"/>
        <a:ext cx="1406481" cy="682021"/>
      </dsp:txXfrm>
    </dsp:sp>
    <dsp:sp modelId="{098CD3BB-4289-F54E-8A8C-D63CAA9C630C}">
      <dsp:nvSpPr>
        <dsp:cNvPr id="0" name=""/>
        <dsp:cNvSpPr/>
      </dsp:nvSpPr>
      <dsp:spPr>
        <a:xfrm>
          <a:off x="2187366" y="726749"/>
          <a:ext cx="144891" cy="543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344"/>
              </a:lnTo>
              <a:lnTo>
                <a:pt x="144891" y="5433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827A2-4595-AD4D-B61A-A8881AAB1FC8}">
      <dsp:nvSpPr>
        <dsp:cNvPr id="0" name=""/>
        <dsp:cNvSpPr/>
      </dsp:nvSpPr>
      <dsp:spPr>
        <a:xfrm>
          <a:off x="2332258" y="907864"/>
          <a:ext cx="1159135" cy="72445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Model 1</a:t>
          </a:r>
        </a:p>
      </dsp:txBody>
      <dsp:txXfrm>
        <a:off x="2353477" y="929083"/>
        <a:ext cx="1116697" cy="682021"/>
      </dsp:txXfrm>
    </dsp:sp>
    <dsp:sp modelId="{4AD786F9-D487-3249-86AE-3B31DF854A85}">
      <dsp:nvSpPr>
        <dsp:cNvPr id="0" name=""/>
        <dsp:cNvSpPr/>
      </dsp:nvSpPr>
      <dsp:spPr>
        <a:xfrm>
          <a:off x="2187366" y="726749"/>
          <a:ext cx="144891" cy="1448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8919"/>
              </a:lnTo>
              <a:lnTo>
                <a:pt x="144891" y="144891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B9535-096D-6E4E-94C8-669436EAB56A}">
      <dsp:nvSpPr>
        <dsp:cNvPr id="0" name=""/>
        <dsp:cNvSpPr/>
      </dsp:nvSpPr>
      <dsp:spPr>
        <a:xfrm>
          <a:off x="2332258" y="1813439"/>
          <a:ext cx="1159135" cy="72445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Model 2</a:t>
          </a:r>
        </a:p>
      </dsp:txBody>
      <dsp:txXfrm>
        <a:off x="2353477" y="1834658"/>
        <a:ext cx="1116697" cy="682021"/>
      </dsp:txXfrm>
    </dsp:sp>
    <dsp:sp modelId="{C1AA9694-897C-B345-A8C6-DF8095725FA7}">
      <dsp:nvSpPr>
        <dsp:cNvPr id="0" name=""/>
        <dsp:cNvSpPr/>
      </dsp:nvSpPr>
      <dsp:spPr>
        <a:xfrm>
          <a:off x="2187366" y="726749"/>
          <a:ext cx="144891" cy="2354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4493"/>
              </a:lnTo>
              <a:lnTo>
                <a:pt x="144891" y="235449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194A8-7858-A94B-AF01-7EA49126F18F}">
      <dsp:nvSpPr>
        <dsp:cNvPr id="0" name=""/>
        <dsp:cNvSpPr/>
      </dsp:nvSpPr>
      <dsp:spPr>
        <a:xfrm>
          <a:off x="2332258" y="2719013"/>
          <a:ext cx="1159135" cy="72445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…</a:t>
          </a:r>
        </a:p>
      </dsp:txBody>
      <dsp:txXfrm>
        <a:off x="2353477" y="2740232"/>
        <a:ext cx="1116697" cy="682021"/>
      </dsp:txXfrm>
    </dsp:sp>
    <dsp:sp modelId="{907BB194-4232-3F4A-A5CE-0C45D1C50C47}">
      <dsp:nvSpPr>
        <dsp:cNvPr id="0" name=""/>
        <dsp:cNvSpPr/>
      </dsp:nvSpPr>
      <dsp:spPr>
        <a:xfrm>
          <a:off x="3853623" y="2289"/>
          <a:ext cx="1448919" cy="72445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Gruppo 5</a:t>
          </a:r>
        </a:p>
      </dsp:txBody>
      <dsp:txXfrm>
        <a:off x="3874842" y="23508"/>
        <a:ext cx="1406481" cy="682021"/>
      </dsp:txXfrm>
    </dsp:sp>
    <dsp:sp modelId="{4199CBC0-AA60-1B4A-A813-1C406DAD1E25}">
      <dsp:nvSpPr>
        <dsp:cNvPr id="0" name=""/>
        <dsp:cNvSpPr/>
      </dsp:nvSpPr>
      <dsp:spPr>
        <a:xfrm>
          <a:off x="3998515" y="726749"/>
          <a:ext cx="144891" cy="543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344"/>
              </a:lnTo>
              <a:lnTo>
                <a:pt x="144891" y="5433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C1A72-5EEA-3942-9908-593B6793CD5B}">
      <dsp:nvSpPr>
        <dsp:cNvPr id="0" name=""/>
        <dsp:cNvSpPr/>
      </dsp:nvSpPr>
      <dsp:spPr>
        <a:xfrm>
          <a:off x="4143407" y="907864"/>
          <a:ext cx="1159135" cy="72445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AQS </a:t>
          </a:r>
        </a:p>
      </dsp:txBody>
      <dsp:txXfrm>
        <a:off x="4164626" y="929083"/>
        <a:ext cx="1116697" cy="682021"/>
      </dsp:txXfrm>
    </dsp:sp>
    <dsp:sp modelId="{DB122A2C-008B-C046-AD75-C9C925753D3D}">
      <dsp:nvSpPr>
        <dsp:cNvPr id="0" name=""/>
        <dsp:cNvSpPr/>
      </dsp:nvSpPr>
      <dsp:spPr>
        <a:xfrm>
          <a:off x="3998515" y="726749"/>
          <a:ext cx="144891" cy="1448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8919"/>
              </a:lnTo>
              <a:lnTo>
                <a:pt x="144891" y="144891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A6AC85-6CB1-084F-9196-92192C2CDD5D}">
      <dsp:nvSpPr>
        <dsp:cNvPr id="0" name=""/>
        <dsp:cNvSpPr/>
      </dsp:nvSpPr>
      <dsp:spPr>
        <a:xfrm>
          <a:off x="4143407" y="1813439"/>
          <a:ext cx="1159135" cy="72445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Fabrication</a:t>
          </a:r>
        </a:p>
      </dsp:txBody>
      <dsp:txXfrm>
        <a:off x="4164626" y="1834658"/>
        <a:ext cx="1116697" cy="682021"/>
      </dsp:txXfrm>
    </dsp:sp>
    <dsp:sp modelId="{05467BAA-956B-0C4C-B2AF-6BC7B853ACEE}">
      <dsp:nvSpPr>
        <dsp:cNvPr id="0" name=""/>
        <dsp:cNvSpPr/>
      </dsp:nvSpPr>
      <dsp:spPr>
        <a:xfrm>
          <a:off x="3998515" y="726749"/>
          <a:ext cx="144891" cy="2354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4493"/>
              </a:lnTo>
              <a:lnTo>
                <a:pt x="144891" y="235449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5A7EA-3762-B249-836D-33EEB1880C2C}">
      <dsp:nvSpPr>
        <dsp:cNvPr id="0" name=""/>
        <dsp:cNvSpPr/>
      </dsp:nvSpPr>
      <dsp:spPr>
        <a:xfrm>
          <a:off x="4143407" y="2719013"/>
          <a:ext cx="1159135" cy="72445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Control</a:t>
          </a:r>
        </a:p>
      </dsp:txBody>
      <dsp:txXfrm>
        <a:off x="4164626" y="2740232"/>
        <a:ext cx="1116697" cy="682021"/>
      </dsp:txXfrm>
    </dsp:sp>
    <dsp:sp modelId="{83B5AB7D-A3EB-944C-A59E-04DA18E3D865}">
      <dsp:nvSpPr>
        <dsp:cNvPr id="0" name=""/>
        <dsp:cNvSpPr/>
      </dsp:nvSpPr>
      <dsp:spPr>
        <a:xfrm>
          <a:off x="3998515" y="726749"/>
          <a:ext cx="144891" cy="3260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0068"/>
              </a:lnTo>
              <a:lnTo>
                <a:pt x="144891" y="326006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A55E9-EE14-AA49-B919-DD58EBC5EE23}">
      <dsp:nvSpPr>
        <dsp:cNvPr id="0" name=""/>
        <dsp:cNvSpPr/>
      </dsp:nvSpPr>
      <dsp:spPr>
        <a:xfrm>
          <a:off x="4143407" y="3624588"/>
          <a:ext cx="1159135" cy="72445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…</a:t>
          </a:r>
        </a:p>
      </dsp:txBody>
      <dsp:txXfrm>
        <a:off x="4164626" y="3645807"/>
        <a:ext cx="1116697" cy="682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02372-5983-FC4C-8245-9D3F5A193BBD}" type="datetimeFigureOut">
              <a:rPr lang="en-IT" smtClean="0"/>
              <a:t>13/02/24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E2344-9B96-4745-A0B2-A010E020F4E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3989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8051-D480-1A2B-AABF-AE65B830F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91754-4952-45E4-80D1-E9B64B3EB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0693-9637-E8AF-3549-5E79B3C9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49AB-A20B-6A4F-8E93-5ECB02ED70A3}" type="datetime1">
              <a:rPr lang="it-IT" smtClean="0"/>
              <a:t>13/02/24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3968-920A-AF31-8FBB-09788006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4B172-CED8-3804-6B45-ABDE3966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5344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45FD-3F94-273F-B4DD-31874F1F3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939D8E-2017-2CE3-7B4B-6E41792ED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2B0D4-C109-B247-53CB-C88EA0C8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899C-650A-D14E-9DED-0872FCF1C468}" type="datetime1">
              <a:rPr lang="it-IT" smtClean="0"/>
              <a:t>13/02/24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DBC1-FAC9-4F8C-C270-C1681AE2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ED4C3-A181-50BC-A08C-0DEE3FF6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4091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26C7A-93CA-9298-16B6-251B70D3AD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2E625-566B-BE19-DECF-DB0850DB3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CDD6F-7B01-AB61-9C5A-B420E08F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E1E8-ED69-3A46-A330-FAE0637A884B}" type="datetime1">
              <a:rPr lang="it-IT" smtClean="0"/>
              <a:t>13/02/24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6AEAD-A747-BA39-7BC0-E3901383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BDE1A-D7D3-2697-78A1-7752E198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7375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E4E7-8AEE-8EB5-E45E-7ECE04FA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FB87B-93DF-7F06-6473-5D94BC6EE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2F3E6-6014-8DD4-EAC0-88088624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8D56-727C-2541-9845-0DEC2EC5F7B3}" type="datetime1">
              <a:rPr lang="it-IT" smtClean="0"/>
              <a:t>13/02/24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6CE4E-4264-E358-B227-6CB9D71D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78DCA-4316-1B10-004D-D896D2AB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262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3721-51E4-EB28-71E2-ACAE5A017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6004B-FDD1-A0AA-1949-B6FC4A041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9B183-A09A-387B-1E47-8BBFF434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855B-DF8D-F546-8419-21BA1C65962D}" type="datetime1">
              <a:rPr lang="it-IT" smtClean="0"/>
              <a:t>13/02/24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18-11EF-8163-9909-17EC2181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B2FF7-F570-F3D8-8D56-38A09CBA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7149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568DE-7535-72F7-4839-42793F56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37736-9025-EC56-00A8-81A41EA0C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1C8EA-2642-2B58-E057-FAA2DF43F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5C054-F9FD-80D0-222D-72066457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B09D-4F95-8342-B30B-4B383FE2F611}" type="datetime1">
              <a:rPr lang="it-IT" smtClean="0"/>
              <a:t>13/02/24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FB805-A6AD-EDE8-0C6B-0B4E9D9F4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29BE-552C-E2B7-8B02-A4CAE7DD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9366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6F0F-B442-55ED-5D38-BC733D8A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79C66-702E-A7F3-AB0E-29ACDB830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0A6F4-634F-E8DB-E43F-B033A9A14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A5C25-566E-CE50-4B92-680EF5F6C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B50D0D-1930-DAB1-2C08-66841E9A3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DD9E07-1CEF-8284-B129-907E7021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212D-6685-3445-BA43-C890A4CBF91F}" type="datetime1">
              <a:rPr lang="it-IT" smtClean="0"/>
              <a:t>13/02/24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866BE-A730-86CE-2C66-5C762A96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87464-47C7-17B8-6B49-740D68A86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5876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D189-9CB2-B4CC-6CEE-28CA95B0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8E4BE-35B1-2786-70BD-A5FF4989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FB807-20A8-C044-A0AC-AE9CC8F95272}" type="datetime1">
              <a:rPr lang="it-IT" smtClean="0"/>
              <a:t>13/02/24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512AC-5BF2-36C5-4C0B-E89ECC5D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B52D9-5A6B-3A94-4DD5-DF88B555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5722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271D3-C97B-BD3E-5890-DB3B72A0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6545-627D-F142-929A-FC2652F0172E}" type="datetime1">
              <a:rPr lang="it-IT" smtClean="0"/>
              <a:t>13/02/24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456CA-6393-A762-FA4F-5CC91271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D358-25FA-C768-40DC-6D9CEA35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5954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A5BE-E898-F282-380D-223B5D2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0C1FF-6B62-A0A0-3EBB-60B9E6878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CD853-35CB-EDE8-0024-D1EBF39AF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79FFB-CB3D-2DC9-99A5-FD6C9E1A0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88B8-13CC-524A-B4F7-E1AA5F93E9C0}" type="datetime1">
              <a:rPr lang="it-IT" smtClean="0"/>
              <a:t>13/02/24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7F6A6-6EE1-0547-577E-91582697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291FD-DF03-240B-E2F7-D8009C4C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14153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B5D6-7847-CFC1-A763-25DC35EC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70013-E7CC-620D-CC06-6739A28449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82DA7-0A81-14A8-E150-BB1D49764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D66AE-8B88-95F0-6463-ED5200715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A7CB7-631D-284B-A100-3F64A50CB4AF}" type="datetime1">
              <a:rPr lang="it-IT" smtClean="0"/>
              <a:t>13/02/24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92FB-6695-D1FE-F903-3C1769D0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C0BF0-13BD-8E78-BCD7-A20935EC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1604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43ACC2-BF4A-9FD8-01A9-8D3B66678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AB4D5-70A4-1CA5-B55B-0AE6AB393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36AE-905F-381C-2338-CF66B2B43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5CBC-665E-6445-A6B8-7826A6DC7E1D}" type="datetime1">
              <a:rPr lang="it-IT" smtClean="0"/>
              <a:t>13/02/24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4F33B-8413-98BD-4838-DA7B6D61A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811-AC3C-286F-8458-DEC1BBB1B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879DF-5AC1-4D40-9BC5-20955763BB0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5937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BM wants to build a 100,000-qubit quantum computer | MIT Technology Review">
            <a:extLst>
              <a:ext uri="{FF2B5EF4-FFF2-40B4-BE49-F238E27FC236}">
                <a16:creationId xmlns:a16="http://schemas.microsoft.com/office/drawing/2014/main" id="{A30B25B3-79DF-000D-ED7F-4025C3C7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14463"/>
            <a:ext cx="7186613" cy="4021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8BFFB-931E-F275-7C5B-0CA3EF04A0E2}"/>
              </a:ext>
            </a:extLst>
          </p:cNvPr>
          <p:cNvSpPr txBox="1"/>
          <p:nvPr/>
        </p:nvSpPr>
        <p:spPr>
          <a:xfrm>
            <a:off x="4038600" y="4632325"/>
            <a:ext cx="7186613" cy="8048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IT" sz="1300" dirty="0">
                <a:solidFill>
                  <a:srgbClr val="FFFFFF"/>
                </a:solidFill>
              </a:rPr>
              <a:t>FBK Trento 13/2/2024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DC961-317B-7961-BA42-2468686D2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Quantum Architectures for Analogues and Theory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A148-39A0-E8D7-2AA6-1D7EE297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9020" y="6356350"/>
            <a:ext cx="16747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9879DF-5AC1-4D40-9BC5-20955763BB0A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55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846CF-E879-FC17-486E-06769987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IT" sz="5200"/>
              <a:t>Discussion 6: Project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77C83-836A-24AC-D781-9FC3EDB8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9879DF-5AC1-4D40-9BC5-20955763BB0A}" type="slidenum">
              <a:rPr lang="en-IT" smtClean="0"/>
              <a:pPr>
                <a:spcAft>
                  <a:spcPts val="600"/>
                </a:spcAft>
              </a:pPr>
              <a:t>10</a:t>
            </a:fld>
            <a:endParaRPr lang="en-IT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F6ED51E-D543-C2DF-B406-BA3D20A4B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798485"/>
              </p:ext>
            </p:extLst>
          </p:nvPr>
        </p:nvGraphicFramePr>
        <p:xfrm>
          <a:off x="119269" y="1949667"/>
          <a:ext cx="734501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4" descr="Updated Figures on the Scale and Nature of Researchers' Use of Scholarly  Collaboration Networks - The Scholarly Kitchen">
            <a:extLst>
              <a:ext uri="{FF2B5EF4-FFF2-40B4-BE49-F238E27FC236}">
                <a16:creationId xmlns:a16="http://schemas.microsoft.com/office/drawing/2014/main" id="{093D2638-EDA0-028F-692B-E93E08278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853" y="3157965"/>
            <a:ext cx="3746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00CF8D-1C37-7339-C894-9CCFF7AA2182}"/>
              </a:ext>
            </a:extLst>
          </p:cNvPr>
          <p:cNvSpPr txBox="1"/>
          <p:nvPr/>
        </p:nvSpPr>
        <p:spPr>
          <a:xfrm>
            <a:off x="7817254" y="2236393"/>
            <a:ext cx="235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External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7691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0A38B29-AE9E-7BA3-0A58-FC58CC216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08" y="643467"/>
            <a:ext cx="5278584" cy="5571066"/>
          </a:xfrm>
          <a:prstGeom prst="rect">
            <a:avLst/>
          </a:prstGeom>
        </p:spPr>
      </p:pic>
      <p:pic>
        <p:nvPicPr>
          <p:cNvPr id="7" name="Picture 6" descr="A green and white box with white text&#10;&#10;Description automatically generated">
            <a:extLst>
              <a:ext uri="{FF2B5EF4-FFF2-40B4-BE49-F238E27FC236}">
                <a16:creationId xmlns:a16="http://schemas.microsoft.com/office/drawing/2014/main" id="{122451B5-36ED-0128-1EA6-A71D3A73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947334"/>
            <a:ext cx="5291667" cy="296333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C0482-26ED-4172-DEC0-7A8CCF12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2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B91B0-C90C-F4EE-30C3-CD83A39F1E25}"/>
              </a:ext>
            </a:extLst>
          </p:cNvPr>
          <p:cNvSpPr txBox="1"/>
          <p:nvPr/>
        </p:nvSpPr>
        <p:spPr>
          <a:xfrm>
            <a:off x="6794174" y="643467"/>
            <a:ext cx="3632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https://agenda.infn.it/event/39248/</a:t>
            </a:r>
          </a:p>
        </p:txBody>
      </p:sp>
    </p:spTree>
    <p:extLst>
      <p:ext uri="{BB962C8B-B14F-4D97-AF65-F5344CB8AC3E}">
        <p14:creationId xmlns:p14="http://schemas.microsoft.com/office/powerpoint/2010/main" val="296660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E391C-842B-29FC-7C7D-7C4330811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148B196-4C25-8D1E-D04B-CA06346C4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08" y="643467"/>
            <a:ext cx="5278584" cy="5571066"/>
          </a:xfrm>
          <a:prstGeom prst="rect">
            <a:avLst/>
          </a:prstGeom>
        </p:spPr>
      </p:pic>
      <p:pic>
        <p:nvPicPr>
          <p:cNvPr id="7" name="Picture 6" descr="A green and white box with white text&#10;&#10;Description automatically generated">
            <a:extLst>
              <a:ext uri="{FF2B5EF4-FFF2-40B4-BE49-F238E27FC236}">
                <a16:creationId xmlns:a16="http://schemas.microsoft.com/office/drawing/2014/main" id="{B6042E31-559D-02D2-054F-19078FB7B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947334"/>
            <a:ext cx="5291667" cy="296333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98ED6F-874A-F1E6-D00B-800F62DC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3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117BD-C27B-A14D-5446-40EFFCF6708A}"/>
              </a:ext>
            </a:extLst>
          </p:cNvPr>
          <p:cNvSpPr txBox="1"/>
          <p:nvPr/>
        </p:nvSpPr>
        <p:spPr>
          <a:xfrm>
            <a:off x="6794174" y="643467"/>
            <a:ext cx="3632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https://agenda.infn.it/event/39248/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74845-FA09-996E-9266-9F6FEE7519FF}"/>
              </a:ext>
            </a:extLst>
          </p:cNvPr>
          <p:cNvSpPr txBox="1"/>
          <p:nvPr/>
        </p:nvSpPr>
        <p:spPr>
          <a:xfrm>
            <a:off x="7256782" y="3190460"/>
            <a:ext cx="3860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in the next pages I show an (incomplete) list of topics to be addressed during the meeting</a:t>
            </a:r>
            <a:endParaRPr lang="en-IT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0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8CCD5-4A3A-3126-184B-A3AEA4A9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IT" sz="3600"/>
              <a:t>Discussion 1: What can we learn from a (Analogue) Quantum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D3205-C857-4157-21E7-9FC90DA0F865}"/>
              </a:ext>
            </a:extLst>
          </p:cNvPr>
          <p:cNvSpPr>
            <a:spLocks/>
          </p:cNvSpPr>
          <p:nvPr/>
        </p:nvSpPr>
        <p:spPr>
          <a:xfrm>
            <a:off x="1217502" y="1828800"/>
            <a:ext cx="6257706" cy="3866480"/>
          </a:xfrm>
          <a:prstGeom prst="rect">
            <a:avLst/>
          </a:prstGeom>
        </p:spPr>
        <p:txBody>
          <a:bodyPr/>
          <a:lstStyle/>
          <a:p>
            <a:pPr defTabSz="804672">
              <a:spcAft>
                <a:spcPts val="600"/>
              </a:spcAft>
            </a:pPr>
            <a:r>
              <a:rPr lang="en-IT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we would like from a simulation</a:t>
            </a:r>
            <a:r>
              <a:rPr lang="en-IT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defTabSz="804672">
              <a:spcAft>
                <a:spcPts val="600"/>
              </a:spcAft>
            </a:pPr>
            <a:r>
              <a:rPr lang="en-IT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example of Lattice QCD</a:t>
            </a:r>
            <a:endParaRPr lang="en-IT" dirty="0"/>
          </a:p>
        </p:txBody>
      </p:sp>
      <p:pic>
        <p:nvPicPr>
          <p:cNvPr id="1026" name="Picture 2" descr="Introduction to Lattice QCD | SpringerLink">
            <a:extLst>
              <a:ext uri="{FF2B5EF4-FFF2-40B4-BE49-F238E27FC236}">
                <a16:creationId xmlns:a16="http://schemas.microsoft.com/office/drawing/2014/main" id="{9A9A8B9A-E90F-DAEF-A22E-86049AB3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39" y="2782939"/>
            <a:ext cx="3542472" cy="31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462F868-8AE4-D5D0-8AE6-FC16193479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1333780"/>
              </p:ext>
            </p:extLst>
          </p:nvPr>
        </p:nvGraphicFramePr>
        <p:xfrm>
          <a:off x="7713661" y="1828800"/>
          <a:ext cx="3260837" cy="406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CA224D9-6E41-29F0-6D9A-38965C5937AF}"/>
              </a:ext>
            </a:extLst>
          </p:cNvPr>
          <p:cNvSpPr txBox="1"/>
          <p:nvPr/>
        </p:nvSpPr>
        <p:spPr>
          <a:xfrm>
            <a:off x="1948004" y="5907862"/>
            <a:ext cx="5072927" cy="281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IT" sz="123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Examples: Vus, g-2, B D C mesons decay ratios and constants, alpha strong …</a:t>
            </a:r>
            <a:endParaRPr lang="en-IT" sz="14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F56AA-E941-868C-9744-C23CB553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1536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DE8E1-4AAF-C5FF-05AE-7B222DF3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IT" sz="3600"/>
              <a:t>Discussion 1: What can we learn from a (Analogue) Quantum Simulation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BD05B43-AF94-14DE-6CCD-A63EB26B9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2667109"/>
              </p:ext>
            </p:extLst>
          </p:nvPr>
        </p:nvGraphicFramePr>
        <p:xfrm>
          <a:off x="7250953" y="1828800"/>
          <a:ext cx="3489008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49697D-6BA6-DF97-587B-03D0886A665D}"/>
              </a:ext>
            </a:extLst>
          </p:cNvPr>
          <p:cNvSpPr txBox="1"/>
          <p:nvPr/>
        </p:nvSpPr>
        <p:spPr>
          <a:xfrm>
            <a:off x="1452038" y="2349599"/>
            <a:ext cx="4550778" cy="877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8680">
              <a:spcAft>
                <a:spcPts val="600"/>
              </a:spcAft>
            </a:pPr>
            <a:r>
              <a:rPr lang="en-GB" sz="1710" i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How does the study</a:t>
            </a:r>
            <a:r>
              <a:rPr lang="en-GB" sz="171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</a:t>
            </a:r>
            <a:r>
              <a:rPr lang="en-GB" sz="1710" i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of analogue systems provides information for better understanding of</a:t>
            </a:r>
            <a:r>
              <a:rPr lang="en-GB" sz="171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</a:t>
            </a:r>
            <a:r>
              <a:rPr lang="en-GB" sz="1710" i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the physics phenomenon?</a:t>
            </a:r>
            <a:endParaRPr lang="en-GB">
              <a:effectLst/>
              <a:latin typeface="Helvetica" pitchFamily="2" charset="0"/>
            </a:endParaRPr>
          </a:p>
        </p:txBody>
      </p:sp>
      <p:pic>
        <p:nvPicPr>
          <p:cNvPr id="2050" name="Picture 2" descr="Aerospace Wind Tunnel: Success is based on the latest technology and  infrastructure | RUAG">
            <a:extLst>
              <a:ext uri="{FF2B5EF4-FFF2-40B4-BE49-F238E27FC236}">
                <a16:creationId xmlns:a16="http://schemas.microsoft.com/office/drawing/2014/main" id="{C38E77D2-2076-687D-51FA-4943185E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30" y="3581310"/>
            <a:ext cx="3272193" cy="2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C3F78F-939D-F1D5-CF53-2EE1EFE7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9609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EF58B-6EE5-E7DF-4975-EDEE25ED5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IT" sz="4800"/>
              <a:t>Discussion 2: How to realize the (A)QS? </a:t>
            </a:r>
          </a:p>
        </p:txBody>
      </p:sp>
      <p:pic>
        <p:nvPicPr>
          <p:cNvPr id="4" name="Picture 2" descr="Figure 1">
            <a:extLst>
              <a:ext uri="{FF2B5EF4-FFF2-40B4-BE49-F238E27FC236}">
                <a16:creationId xmlns:a16="http://schemas.microsoft.com/office/drawing/2014/main" id="{46EC3EDE-9EE0-CD50-E673-85234A12E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50145"/>
          <a:stretch/>
        </p:blipFill>
        <p:spPr bwMode="auto">
          <a:xfrm>
            <a:off x="8964583" y="4443148"/>
            <a:ext cx="1869917" cy="147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2CCD6455-33BF-1B09-17DA-FEAC72233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056" y="2006107"/>
            <a:ext cx="3116528" cy="1814321"/>
          </a:xfrm>
          <a:prstGeom prst="rect">
            <a:avLst/>
          </a:prstGeom>
        </p:spPr>
      </p:pic>
      <p:pic>
        <p:nvPicPr>
          <p:cNvPr id="6" name="Picture 2" descr="Fig. 1">
            <a:extLst>
              <a:ext uri="{FF2B5EF4-FFF2-40B4-BE49-F238E27FC236}">
                <a16:creationId xmlns:a16="http://schemas.microsoft.com/office/drawing/2014/main" id="{063833EF-4F25-CC7C-FF32-2B70A70E8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07" b="46133"/>
          <a:stretch/>
        </p:blipFill>
        <p:spPr bwMode="auto">
          <a:xfrm>
            <a:off x="6287593" y="4879223"/>
            <a:ext cx="1869917" cy="130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59;p9" descr="A math equation with square and square symbols&#10;&#10;Description automatically generated with medium confidence">
            <a:extLst>
              <a:ext uri="{FF2B5EF4-FFF2-40B4-BE49-F238E27FC236}">
                <a16:creationId xmlns:a16="http://schemas.microsoft.com/office/drawing/2014/main" id="{E2CAA46D-DF20-0E9E-AB15-A98A6950627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0290" y="2266884"/>
            <a:ext cx="3610233" cy="62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1;p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02E1C6B-01DA-3748-C198-69EE27990D5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7499" y="4548520"/>
            <a:ext cx="3480418" cy="6856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E2820BF2-3348-9D9D-3D84-8D436A771F3B}"/>
              </a:ext>
            </a:extLst>
          </p:cNvPr>
          <p:cNvSpPr/>
          <p:nvPr/>
        </p:nvSpPr>
        <p:spPr>
          <a:xfrm rot="5400000">
            <a:off x="2566023" y="3448544"/>
            <a:ext cx="877644" cy="240921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6D90A000-01EB-7922-AB07-776E5EC5F752}"/>
              </a:ext>
            </a:extLst>
          </p:cNvPr>
          <p:cNvSpPr/>
          <p:nvPr/>
        </p:nvSpPr>
        <p:spPr>
          <a:xfrm>
            <a:off x="5016690" y="4247800"/>
            <a:ext cx="877644" cy="240921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BA873-8D6B-8271-75B6-7794953AFDB9}"/>
              </a:ext>
            </a:extLst>
          </p:cNvPr>
          <p:cNvSpPr txBox="1"/>
          <p:nvPr/>
        </p:nvSpPr>
        <p:spPr>
          <a:xfrm>
            <a:off x="1561995" y="1947153"/>
            <a:ext cx="1336584" cy="330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IT" sz="15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Theory/model</a:t>
            </a:r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06D6E-1CD4-12F7-EE9F-B5B0C5361ED6}"/>
              </a:ext>
            </a:extLst>
          </p:cNvPr>
          <p:cNvSpPr txBox="1"/>
          <p:nvPr/>
        </p:nvSpPr>
        <p:spPr>
          <a:xfrm>
            <a:off x="3245406" y="3369051"/>
            <a:ext cx="899605" cy="330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IT" sz="15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Mapping</a:t>
            </a:r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9B2014-82AC-9AC7-3122-35D2AF7ABBDA}"/>
              </a:ext>
            </a:extLst>
          </p:cNvPr>
          <p:cNvSpPr txBox="1"/>
          <p:nvPr/>
        </p:nvSpPr>
        <p:spPr>
          <a:xfrm>
            <a:off x="1488175" y="4168990"/>
            <a:ext cx="3268011" cy="330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IT" sz="15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Theory/model in Lab “operator space”</a:t>
            </a:r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B7AEE-F80D-9D7B-E319-A12D324C0AEE}"/>
              </a:ext>
            </a:extLst>
          </p:cNvPr>
          <p:cNvSpPr txBox="1"/>
          <p:nvPr/>
        </p:nvSpPr>
        <p:spPr>
          <a:xfrm>
            <a:off x="6186056" y="4169666"/>
            <a:ext cx="2363724" cy="330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IT" sz="154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Analogue circuit realization</a:t>
            </a:r>
            <a:endParaRPr lang="en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66ADF-3D50-71EC-7E14-F55985CDEB18}"/>
              </a:ext>
            </a:extLst>
          </p:cNvPr>
          <p:cNvSpPr txBox="1"/>
          <p:nvPr/>
        </p:nvSpPr>
        <p:spPr>
          <a:xfrm>
            <a:off x="8964583" y="4095566"/>
            <a:ext cx="1097416" cy="277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IT" sz="120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Metamaterials</a:t>
            </a:r>
            <a:endParaRPr lang="en-IT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44684B-89B2-12C3-FC18-356F0BF5C8AF}"/>
              </a:ext>
            </a:extLst>
          </p:cNvPr>
          <p:cNvSpPr txBox="1"/>
          <p:nvPr/>
        </p:nvSpPr>
        <p:spPr>
          <a:xfrm>
            <a:off x="6221580" y="4636691"/>
            <a:ext cx="2200026" cy="277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IT" sz="120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 qubits entangling gates</a:t>
            </a:r>
            <a:endParaRPr lang="en-IT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0E268-BEBA-21BA-6CCD-B93A17AFAF5B}"/>
              </a:ext>
            </a:extLst>
          </p:cNvPr>
          <p:cNvSpPr txBox="1"/>
          <p:nvPr/>
        </p:nvSpPr>
        <p:spPr>
          <a:xfrm>
            <a:off x="6456766" y="1828800"/>
            <a:ext cx="1196161" cy="277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IT" sz="120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Qudits and QOC</a:t>
            </a:r>
            <a:endParaRPr lang="en-IT" sz="140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D5628FF-37FD-A12A-4511-031D0D3D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6</a:t>
            </a:fld>
            <a:endParaRPr lang="en-IT"/>
          </a:p>
        </p:txBody>
      </p:sp>
      <p:pic>
        <p:nvPicPr>
          <p:cNvPr id="19" name="Google Shape;92;p2">
            <a:extLst>
              <a:ext uri="{FF2B5EF4-FFF2-40B4-BE49-F238E27FC236}">
                <a16:creationId xmlns:a16="http://schemas.microsoft.com/office/drawing/2014/main" id="{2217F8B2-0A13-749C-1BE5-59DD046A40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57499" y="5232736"/>
            <a:ext cx="3983774" cy="10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4CA701-941E-675C-AB6D-AB8466F481B2}"/>
              </a:ext>
            </a:extLst>
          </p:cNvPr>
          <p:cNvSpPr txBox="1"/>
          <p:nvPr/>
        </p:nvSpPr>
        <p:spPr>
          <a:xfrm>
            <a:off x="1530268" y="6226717"/>
            <a:ext cx="650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Digital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A5AED6-5135-45F1-52AB-D4BBF149467B}"/>
              </a:ext>
            </a:extLst>
          </p:cNvPr>
          <p:cNvSpPr txBox="1"/>
          <p:nvPr/>
        </p:nvSpPr>
        <p:spPr>
          <a:xfrm>
            <a:off x="3122180" y="6226717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Analogue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373F14-4AB9-9B8C-3F16-C53A07EF2D38}"/>
              </a:ext>
            </a:extLst>
          </p:cNvPr>
          <p:cNvSpPr txBox="1"/>
          <p:nvPr/>
        </p:nvSpPr>
        <p:spPr>
          <a:xfrm>
            <a:off x="4058206" y="6231472"/>
            <a:ext cx="1395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Digital-Analogue</a:t>
            </a:r>
          </a:p>
        </p:txBody>
      </p:sp>
    </p:spTree>
    <p:extLst>
      <p:ext uri="{BB962C8B-B14F-4D97-AF65-F5344CB8AC3E}">
        <p14:creationId xmlns:p14="http://schemas.microsoft.com/office/powerpoint/2010/main" val="304832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BCF85-D1E5-607B-942A-33C18E1F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644348" cy="5567891"/>
          </a:xfrm>
        </p:spPr>
        <p:txBody>
          <a:bodyPr>
            <a:normAutofit/>
          </a:bodyPr>
          <a:lstStyle/>
          <a:p>
            <a:r>
              <a:rPr lang="en-IT" sz="5200" dirty="0"/>
              <a:t>Discussion 3: How big must be N?</a:t>
            </a:r>
          </a:p>
        </p:txBody>
      </p:sp>
      <p:pic>
        <p:nvPicPr>
          <p:cNvPr id="4098" name="Picture 2" descr="Entropy | Free Full-Text | Structure of Multipartite Entanglement in Random  Cluster-Like Photonic Systems">
            <a:extLst>
              <a:ext uri="{FF2B5EF4-FFF2-40B4-BE49-F238E27FC236}">
                <a16:creationId xmlns:a16="http://schemas.microsoft.com/office/drawing/2014/main" id="{B1BB91D0-6861-8CE2-D4D5-385E54A4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08" y="1650755"/>
            <a:ext cx="6263640" cy="221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57CED-FFB3-D46A-0BE7-A8E39728A2E5}"/>
              </a:ext>
            </a:extLst>
          </p:cNvPr>
          <p:cNvSpPr txBox="1"/>
          <p:nvPr/>
        </p:nvSpPr>
        <p:spPr>
          <a:xfrm>
            <a:off x="6233421" y="4716020"/>
            <a:ext cx="3983212" cy="37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32688">
              <a:spcAft>
                <a:spcPts val="600"/>
              </a:spcAft>
            </a:pPr>
            <a:r>
              <a:rPr lang="en-IT" sz="18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scale to a large enough system?</a:t>
            </a:r>
            <a:endParaRPr lang="en-IT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E1E628E-5BE4-B587-2199-D5F188CFC7A4}"/>
              </a:ext>
            </a:extLst>
          </p:cNvPr>
          <p:cNvSpPr/>
          <p:nvPr/>
        </p:nvSpPr>
        <p:spPr>
          <a:xfrm>
            <a:off x="6152528" y="4053597"/>
            <a:ext cx="4168172" cy="2038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215BE-B963-56DC-F080-D85655A0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36795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1610A-2DA4-DB23-8C15-6E4351C2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238" y="507283"/>
            <a:ext cx="6017562" cy="1544062"/>
          </a:xfrm>
        </p:spPr>
        <p:txBody>
          <a:bodyPr>
            <a:normAutofit/>
          </a:bodyPr>
          <a:lstStyle/>
          <a:p>
            <a:r>
              <a:rPr lang="en-IT" sz="4000" dirty="0"/>
              <a:t>Discussion 4: Key Enabling Technologies for AQS?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FB714-F709-A5CD-3208-228538A3D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0" y="414746"/>
            <a:ext cx="4795285" cy="2685358"/>
          </a:xfrm>
          <a:prstGeom prst="rect">
            <a:avLst/>
          </a:prstGeom>
        </p:spPr>
      </p:pic>
      <p:pic>
        <p:nvPicPr>
          <p:cNvPr id="9" name="Picture 2" descr="Controlling the uncontrollable: Quantum control of open-system dynamics |  Science Advances">
            <a:extLst>
              <a:ext uri="{FF2B5EF4-FFF2-40B4-BE49-F238E27FC236}">
                <a16:creationId xmlns:a16="http://schemas.microsoft.com/office/drawing/2014/main" id="{42C8A2AB-8294-A70E-1847-84A433DD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335" y="3622156"/>
            <a:ext cx="2331720" cy="239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iagram of a coupler and coupler&#10;&#10;Description automatically generated">
            <a:extLst>
              <a:ext uri="{FF2B5EF4-FFF2-40B4-BE49-F238E27FC236}">
                <a16:creationId xmlns:a16="http://schemas.microsoft.com/office/drawing/2014/main" id="{4E859922-8C9B-3E49-E074-5AEDCEA88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260" y="4165188"/>
            <a:ext cx="2331720" cy="131159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C21EBE-8349-945C-0E72-3F6BC2C3B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238" y="2230733"/>
            <a:ext cx="6017562" cy="3946229"/>
          </a:xfrm>
        </p:spPr>
        <p:txBody>
          <a:bodyPr>
            <a:normAutofit/>
          </a:bodyPr>
          <a:lstStyle/>
          <a:p>
            <a:r>
              <a:rPr lang="en-IT" sz="2000" dirty="0"/>
              <a:t>Pulse generation for QOC</a:t>
            </a:r>
          </a:p>
          <a:p>
            <a:r>
              <a:rPr lang="en-IT" sz="2000" dirty="0"/>
              <a:t>Flip chip process</a:t>
            </a:r>
          </a:p>
          <a:p>
            <a:r>
              <a:rPr lang="en-IT" sz="2000" dirty="0"/>
              <a:t>Tunable couplers</a:t>
            </a:r>
          </a:p>
          <a:p>
            <a:r>
              <a:rPr lang="en-IT" sz="2000" dirty="0"/>
              <a:t>Multiqubit gates</a:t>
            </a:r>
          </a:p>
          <a:p>
            <a:r>
              <a:rPr lang="en-IT" sz="2000" dirty="0"/>
              <a:t>Qudits</a:t>
            </a:r>
          </a:p>
          <a:p>
            <a:r>
              <a:rPr lang="en-IT" sz="2000" dirty="0"/>
              <a:t>Optimization algorithms</a:t>
            </a:r>
          </a:p>
          <a:p>
            <a:endParaRPr lang="en-IT" sz="20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4A4726-3861-1A0B-5722-68BFC981D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421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00BA1-5D52-A20C-FB19-60A49222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Discussion 5: Platforms, pros and cons.</a:t>
            </a:r>
          </a:p>
        </p:txBody>
      </p:sp>
      <p:pic>
        <p:nvPicPr>
          <p:cNvPr id="3074" name="Picture 2" descr="Quantum coherence and entanglement with ultracold atoms in optical lattices  | Nature">
            <a:extLst>
              <a:ext uri="{FF2B5EF4-FFF2-40B4-BE49-F238E27FC236}">
                <a16:creationId xmlns:a16="http://schemas.microsoft.com/office/drawing/2014/main" id="{6CBEB81F-7E00-F94C-4B20-D47E47196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620" y="2785950"/>
            <a:ext cx="3488493" cy="35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grated optoelectronic platform – The Yu Group">
            <a:extLst>
              <a:ext uri="{FF2B5EF4-FFF2-40B4-BE49-F238E27FC236}">
                <a16:creationId xmlns:a16="http://schemas.microsoft.com/office/drawing/2014/main" id="{F14440D9-8442-200A-91E9-E8A3C6AC6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3386" y="3470574"/>
            <a:ext cx="3797536" cy="214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91;p12" descr="A diagram of a diagram&#10;&#10;Description automatically generated">
            <a:extLst>
              <a:ext uri="{FF2B5EF4-FFF2-40B4-BE49-F238E27FC236}">
                <a16:creationId xmlns:a16="http://schemas.microsoft.com/office/drawing/2014/main" id="{9CE827D7-FDBF-AB85-A30B-CCB1540BBC0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tretch/>
        </p:blipFill>
        <p:spPr>
          <a:xfrm>
            <a:off x="8192673" y="3845580"/>
            <a:ext cx="3797536" cy="1395594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887A6-B3E5-6BD0-EA7A-65D01D6D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879DF-5AC1-4D40-9BC5-20955763BB0A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1817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346</Words>
  <Application>Microsoft Macintosh PowerPoint</Application>
  <PresentationFormat>Widescreen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Wingdings</vt:lpstr>
      <vt:lpstr>Office Theme</vt:lpstr>
      <vt:lpstr>Quantum Architectures for Analogues and Theory Applications</vt:lpstr>
      <vt:lpstr>PowerPoint Presentation</vt:lpstr>
      <vt:lpstr>PowerPoint Presentation</vt:lpstr>
      <vt:lpstr>Discussion 1: What can we learn from a (Analogue) Quantum Simulation</vt:lpstr>
      <vt:lpstr>Discussion 1: What can we learn from a (Analogue) Quantum Simulation</vt:lpstr>
      <vt:lpstr>Discussion 2: How to realize the (A)QS? </vt:lpstr>
      <vt:lpstr>Discussion 3: How big must be N?</vt:lpstr>
      <vt:lpstr>Discussion 4: Key Enabling Technologies for AQS?</vt:lpstr>
      <vt:lpstr>Discussion 5: Platforms, pros and cons.</vt:lpstr>
      <vt:lpstr>Discussion 6: Project Organization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Architectures for Analogues and Gtheory Applications</dc:title>
  <dc:creator>Claudio Gatti</dc:creator>
  <cp:lastModifiedBy>Claudio Gatti</cp:lastModifiedBy>
  <cp:revision>105</cp:revision>
  <dcterms:created xsi:type="dcterms:W3CDTF">2024-02-12T14:41:22Z</dcterms:created>
  <dcterms:modified xsi:type="dcterms:W3CDTF">2024-02-13T07:11:59Z</dcterms:modified>
</cp:coreProperties>
</file>