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581" r:id="rId2"/>
    <p:sldId id="582" r:id="rId3"/>
    <p:sldId id="584" r:id="rId4"/>
    <p:sldId id="585" r:id="rId5"/>
    <p:sldId id="586" r:id="rId6"/>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faele Carli" initials="RC" lastIdx="1" clrIdx="0">
    <p:extLst>
      <p:ext uri="{19B8F6BF-5375-455C-9EA6-DF929625EA0E}">
        <p15:presenceInfo xmlns:p15="http://schemas.microsoft.com/office/powerpoint/2012/main" userId="S::raffaele.carli@poliba.it::e5a0a199-528d-4159-b785-1a622f2ac1b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009999"/>
    <a:srgbClr val="FFFFCC"/>
    <a:srgbClr val="0DA39C"/>
    <a:srgbClr val="66FFCC"/>
    <a:srgbClr val="E285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6D9F66E-5EB9-4882-86FB-DCBF35E3C3E4}" styleName="Stile medio 4 - Color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Stile chiaro 3 - Colore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Stile chiaro 3 - Colore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441" autoAdjust="0"/>
  </p:normalViewPr>
  <p:slideViewPr>
    <p:cSldViewPr showGuides="1">
      <p:cViewPr varScale="1">
        <p:scale>
          <a:sx n="71" d="100"/>
          <a:sy n="71" d="100"/>
        </p:scale>
        <p:origin x="355"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60" d="100"/>
          <a:sy n="60" d="100"/>
        </p:scale>
        <p:origin x="-2538" y="-90"/>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olo Scarabaggio" userId="a1b681ff-83ab-40df-ba59-babccf3dc7f7" providerId="ADAL" clId="{ED4E840F-41CB-4D69-BA5C-195577A11C14}"/>
    <pc:docChg chg="modSld">
      <pc:chgData name="Paolo Scarabaggio" userId="a1b681ff-83ab-40df-ba59-babccf3dc7f7" providerId="ADAL" clId="{ED4E840F-41CB-4D69-BA5C-195577A11C14}" dt="2021-02-15T11:56:56.473" v="1" actId="403"/>
      <pc:docMkLst>
        <pc:docMk/>
      </pc:docMkLst>
      <pc:sldChg chg="modSp mod">
        <pc:chgData name="Paolo Scarabaggio" userId="a1b681ff-83ab-40df-ba59-babccf3dc7f7" providerId="ADAL" clId="{ED4E840F-41CB-4D69-BA5C-195577A11C14}" dt="2021-02-15T11:56:56.473" v="1" actId="403"/>
        <pc:sldMkLst>
          <pc:docMk/>
          <pc:sldMk cId="2755142769" sldId="278"/>
        </pc:sldMkLst>
        <pc:spChg chg="mod">
          <ac:chgData name="Paolo Scarabaggio" userId="a1b681ff-83ab-40df-ba59-babccf3dc7f7" providerId="ADAL" clId="{ED4E840F-41CB-4D69-BA5C-195577A11C14}" dt="2021-02-15T11:56:56.473" v="1" actId="403"/>
          <ac:spMkLst>
            <pc:docMk/>
            <pc:sldMk cId="2755142769" sldId="278"/>
            <ac:spMk id="8" creationId="{00000000-0000-0000-0000-000000000000}"/>
          </ac:spMkLst>
        </pc:spChg>
      </pc:sldChg>
    </pc:docChg>
  </pc:docChgLst>
  <pc:docChgLst>
    <pc:chgData name="Paolo Scarabaggio" userId="29de86fb7402a2f9" providerId="LiveId" clId="{64AD200A-17CA-4C28-A11B-5C9A3ABEA043}"/>
    <pc:docChg chg="undo custSel addSld delSld modSld modMainMaster">
      <pc:chgData name="Paolo Scarabaggio" userId="29de86fb7402a2f9" providerId="LiveId" clId="{64AD200A-17CA-4C28-A11B-5C9A3ABEA043}" dt="2021-09-15T16:38:49.073" v="36" actId="47"/>
      <pc:docMkLst>
        <pc:docMk/>
      </pc:docMkLst>
      <pc:sldChg chg="del">
        <pc:chgData name="Paolo Scarabaggio" userId="29de86fb7402a2f9" providerId="LiveId" clId="{64AD200A-17CA-4C28-A11B-5C9A3ABEA043}" dt="2021-09-15T16:38:49.073" v="36" actId="47"/>
        <pc:sldMkLst>
          <pc:docMk/>
          <pc:sldMk cId="2551267864" sldId="484"/>
        </pc:sldMkLst>
      </pc:sldChg>
      <pc:sldChg chg="modSp new mod">
        <pc:chgData name="Paolo Scarabaggio" userId="29de86fb7402a2f9" providerId="LiveId" clId="{64AD200A-17CA-4C28-A11B-5C9A3ABEA043}" dt="2021-09-15T16:38:46.913" v="35"/>
        <pc:sldMkLst>
          <pc:docMk/>
          <pc:sldMk cId="2265544429" sldId="586"/>
        </pc:sldMkLst>
        <pc:spChg chg="mod">
          <ac:chgData name="Paolo Scarabaggio" userId="29de86fb7402a2f9" providerId="LiveId" clId="{64AD200A-17CA-4C28-A11B-5C9A3ABEA043}" dt="2021-09-15T16:38:46.913" v="35"/>
          <ac:spMkLst>
            <pc:docMk/>
            <pc:sldMk cId="2265544429" sldId="586"/>
            <ac:spMk id="2" creationId="{4337B2DA-4D35-4DAF-B20D-150BD68B7809}"/>
          </ac:spMkLst>
        </pc:spChg>
      </pc:sldChg>
      <pc:sldMasterChg chg="delSp mod addSldLayout modSldLayout sldLayoutOrd">
        <pc:chgData name="Paolo Scarabaggio" userId="29de86fb7402a2f9" providerId="LiveId" clId="{64AD200A-17CA-4C28-A11B-5C9A3ABEA043}" dt="2021-09-15T16:38:35.512" v="33" actId="14100"/>
        <pc:sldMasterMkLst>
          <pc:docMk/>
          <pc:sldMasterMk cId="1503831549" sldId="2147483660"/>
        </pc:sldMasterMkLst>
        <pc:spChg chg="del">
          <ac:chgData name="Paolo Scarabaggio" userId="29de86fb7402a2f9" providerId="LiveId" clId="{64AD200A-17CA-4C28-A11B-5C9A3ABEA043}" dt="2021-09-15T16:35:58.455" v="0" actId="478"/>
          <ac:spMkLst>
            <pc:docMk/>
            <pc:sldMasterMk cId="1503831549" sldId="2147483660"/>
            <ac:spMk id="13" creationId="{00000000-0000-0000-0000-000000000000}"/>
          </ac:spMkLst>
        </pc:spChg>
        <pc:spChg chg="del">
          <ac:chgData name="Paolo Scarabaggio" userId="29de86fb7402a2f9" providerId="LiveId" clId="{64AD200A-17CA-4C28-A11B-5C9A3ABEA043}" dt="2021-09-15T16:36:01.882" v="2" actId="478"/>
          <ac:spMkLst>
            <pc:docMk/>
            <pc:sldMasterMk cId="1503831549" sldId="2147483660"/>
            <ac:spMk id="2054" creationId="{00000000-0000-0000-0000-000000000000}"/>
          </ac:spMkLst>
        </pc:spChg>
        <pc:spChg chg="del">
          <ac:chgData name="Paolo Scarabaggio" userId="29de86fb7402a2f9" providerId="LiveId" clId="{64AD200A-17CA-4C28-A11B-5C9A3ABEA043}" dt="2021-09-15T16:36:00.520" v="1" actId="478"/>
          <ac:spMkLst>
            <pc:docMk/>
            <pc:sldMasterMk cId="1503831549" sldId="2147483660"/>
            <ac:spMk id="2057" creationId="{00000000-0000-0000-0000-000000000000}"/>
          </ac:spMkLst>
        </pc:spChg>
        <pc:sldLayoutChg chg="addSp delSp modSp mod">
          <pc:chgData name="Paolo Scarabaggio" userId="29de86fb7402a2f9" providerId="LiveId" clId="{64AD200A-17CA-4C28-A11B-5C9A3ABEA043}" dt="2021-09-15T16:37:13.235" v="18" actId="14100"/>
          <pc:sldLayoutMkLst>
            <pc:docMk/>
            <pc:sldMasterMk cId="1503831549" sldId="2147483660"/>
            <pc:sldLayoutMk cId="2315706249" sldId="2147483661"/>
          </pc:sldLayoutMkLst>
          <pc:spChg chg="add mod">
            <ac:chgData name="Paolo Scarabaggio" userId="29de86fb7402a2f9" providerId="LiveId" clId="{64AD200A-17CA-4C28-A11B-5C9A3ABEA043}" dt="2021-09-15T16:37:04.806" v="16" actId="14100"/>
            <ac:spMkLst>
              <pc:docMk/>
              <pc:sldMasterMk cId="1503831549" sldId="2147483660"/>
              <pc:sldLayoutMk cId="2315706249" sldId="2147483661"/>
              <ac:spMk id="2" creationId="{CB629A16-77FA-42E9-B8A1-A56FD12C0DBF}"/>
            </ac:spMkLst>
          </pc:spChg>
          <pc:spChg chg="mod">
            <ac:chgData name="Paolo Scarabaggio" userId="29de86fb7402a2f9" providerId="LiveId" clId="{64AD200A-17CA-4C28-A11B-5C9A3ABEA043}" dt="2021-09-15T16:36:25.955" v="10" actId="1076"/>
            <ac:spMkLst>
              <pc:docMk/>
              <pc:sldMasterMk cId="1503831549" sldId="2147483660"/>
              <pc:sldLayoutMk cId="2315706249" sldId="2147483661"/>
              <ac:spMk id="6" creationId="{F148598F-11ED-4771-A393-F4F149D3266B}"/>
            </ac:spMkLst>
          </pc:spChg>
          <pc:spChg chg="mod">
            <ac:chgData name="Paolo Scarabaggio" userId="29de86fb7402a2f9" providerId="LiveId" clId="{64AD200A-17CA-4C28-A11B-5C9A3ABEA043}" dt="2021-09-15T16:36:30.219" v="12" actId="1076"/>
            <ac:spMkLst>
              <pc:docMk/>
              <pc:sldMasterMk cId="1503831549" sldId="2147483660"/>
              <pc:sldLayoutMk cId="2315706249" sldId="2147483661"/>
              <ac:spMk id="8" creationId="{60F69B9C-A595-4C76-8051-F6430D27AECA}"/>
            </ac:spMkLst>
          </pc:spChg>
          <pc:spChg chg="mod">
            <ac:chgData name="Paolo Scarabaggio" userId="29de86fb7402a2f9" providerId="LiveId" clId="{64AD200A-17CA-4C28-A11B-5C9A3ABEA043}" dt="2021-09-15T16:37:13.235" v="18" actId="14100"/>
            <ac:spMkLst>
              <pc:docMk/>
              <pc:sldMasterMk cId="1503831549" sldId="2147483660"/>
              <pc:sldLayoutMk cId="2315706249" sldId="2147483661"/>
              <ac:spMk id="13" creationId="{00000000-0000-0000-0000-000000000000}"/>
            </ac:spMkLst>
          </pc:spChg>
          <pc:spChg chg="mod">
            <ac:chgData name="Paolo Scarabaggio" userId="29de86fb7402a2f9" providerId="LiveId" clId="{64AD200A-17CA-4C28-A11B-5C9A3ABEA043}" dt="2021-09-15T16:36:19.676" v="7" actId="1076"/>
            <ac:spMkLst>
              <pc:docMk/>
              <pc:sldMasterMk cId="1503831549" sldId="2147483660"/>
              <pc:sldLayoutMk cId="2315706249" sldId="2147483661"/>
              <ac:spMk id="16" creationId="{86C917ED-C8FD-47D5-8B84-DAF4CDF4AFD0}"/>
            </ac:spMkLst>
          </pc:spChg>
          <pc:spChg chg="del">
            <ac:chgData name="Paolo Scarabaggio" userId="29de86fb7402a2f9" providerId="LiveId" clId="{64AD200A-17CA-4C28-A11B-5C9A3ABEA043}" dt="2021-09-15T16:36:11.149" v="3" actId="478"/>
            <ac:spMkLst>
              <pc:docMk/>
              <pc:sldMasterMk cId="1503831549" sldId="2147483660"/>
              <pc:sldLayoutMk cId="2315706249" sldId="2147483661"/>
              <ac:spMk id="18" creationId="{00000000-0000-0000-0000-000000000000}"/>
            </ac:spMkLst>
          </pc:spChg>
          <pc:spChg chg="del">
            <ac:chgData name="Paolo Scarabaggio" userId="29de86fb7402a2f9" providerId="LiveId" clId="{64AD200A-17CA-4C28-A11B-5C9A3ABEA043}" dt="2021-09-15T16:37:09.168" v="17" actId="478"/>
            <ac:spMkLst>
              <pc:docMk/>
              <pc:sldMasterMk cId="1503831549" sldId="2147483660"/>
              <pc:sldLayoutMk cId="2315706249" sldId="2147483661"/>
              <ac:spMk id="19" creationId="{9E30DD3C-5AE1-46FF-8FB8-1B5FD88C80B3}"/>
            </ac:spMkLst>
          </pc:spChg>
          <pc:spChg chg="mod">
            <ac:chgData name="Paolo Scarabaggio" userId="29de86fb7402a2f9" providerId="LiveId" clId="{64AD200A-17CA-4C28-A11B-5C9A3ABEA043}" dt="2021-09-15T16:36:23.663" v="9" actId="1076"/>
            <ac:spMkLst>
              <pc:docMk/>
              <pc:sldMasterMk cId="1503831549" sldId="2147483660"/>
              <pc:sldLayoutMk cId="2315706249" sldId="2147483661"/>
              <ac:spMk id="20" creationId="{0A0D680F-9DFC-446A-8448-91EE4370FF05}"/>
            </ac:spMkLst>
          </pc:spChg>
          <pc:spChg chg="del">
            <ac:chgData name="Paolo Scarabaggio" userId="29de86fb7402a2f9" providerId="LiveId" clId="{64AD200A-17CA-4C28-A11B-5C9A3ABEA043}" dt="2021-09-15T16:36:15.640" v="6" actId="478"/>
            <ac:spMkLst>
              <pc:docMk/>
              <pc:sldMasterMk cId="1503831549" sldId="2147483660"/>
              <pc:sldLayoutMk cId="2315706249" sldId="2147483661"/>
              <ac:spMk id="3078" creationId="{00000000-0000-0000-0000-000000000000}"/>
            </ac:spMkLst>
          </pc:spChg>
          <pc:spChg chg="del">
            <ac:chgData name="Paolo Scarabaggio" userId="29de86fb7402a2f9" providerId="LiveId" clId="{64AD200A-17CA-4C28-A11B-5C9A3ABEA043}" dt="2021-09-15T16:36:12.230" v="4" actId="478"/>
            <ac:spMkLst>
              <pc:docMk/>
              <pc:sldMasterMk cId="1503831549" sldId="2147483660"/>
              <pc:sldLayoutMk cId="2315706249" sldId="2147483661"/>
              <ac:spMk id="3079" creationId="{00000000-0000-0000-0000-000000000000}"/>
            </ac:spMkLst>
          </pc:spChg>
          <pc:spChg chg="del">
            <ac:chgData name="Paolo Scarabaggio" userId="29de86fb7402a2f9" providerId="LiveId" clId="{64AD200A-17CA-4C28-A11B-5C9A3ABEA043}" dt="2021-09-15T16:36:13.033" v="5" actId="478"/>
            <ac:spMkLst>
              <pc:docMk/>
              <pc:sldMasterMk cId="1503831549" sldId="2147483660"/>
              <pc:sldLayoutMk cId="2315706249" sldId="2147483661"/>
              <ac:spMk id="3080" creationId="{00000000-0000-0000-0000-000000000000}"/>
            </ac:spMkLst>
          </pc:spChg>
          <pc:spChg chg="mod">
            <ac:chgData name="Paolo Scarabaggio" userId="29de86fb7402a2f9" providerId="LiveId" clId="{64AD200A-17CA-4C28-A11B-5C9A3ABEA043}" dt="2021-09-15T16:36:21.774" v="8" actId="1076"/>
            <ac:spMkLst>
              <pc:docMk/>
              <pc:sldMasterMk cId="1503831549" sldId="2147483660"/>
              <pc:sldLayoutMk cId="2315706249" sldId="2147483661"/>
              <ac:spMk id="3083" creationId="{00000000-0000-0000-0000-000000000000}"/>
            </ac:spMkLst>
          </pc:spChg>
          <pc:spChg chg="mod">
            <ac:chgData name="Paolo Scarabaggio" userId="29de86fb7402a2f9" providerId="LiveId" clId="{64AD200A-17CA-4C28-A11B-5C9A3ABEA043}" dt="2021-09-15T16:36:27.777" v="11" actId="1076"/>
            <ac:spMkLst>
              <pc:docMk/>
              <pc:sldMasterMk cId="1503831549" sldId="2147483660"/>
              <pc:sldLayoutMk cId="2315706249" sldId="2147483661"/>
              <ac:spMk id="3084" creationId="{00000000-0000-0000-0000-000000000000}"/>
            </ac:spMkLst>
          </pc:spChg>
        </pc:sldLayoutChg>
        <pc:sldLayoutChg chg="addSp delSp modSp add mod ord modTransition">
          <pc:chgData name="Paolo Scarabaggio" userId="29de86fb7402a2f9" providerId="LiveId" clId="{64AD200A-17CA-4C28-A11B-5C9A3ABEA043}" dt="2021-09-15T16:38:35.512" v="33" actId="14100"/>
          <pc:sldLayoutMkLst>
            <pc:docMk/>
            <pc:sldMasterMk cId="1503831549" sldId="2147483660"/>
            <pc:sldLayoutMk cId="940120907" sldId="2147483670"/>
          </pc:sldLayoutMkLst>
          <pc:spChg chg="mod">
            <ac:chgData name="Paolo Scarabaggio" userId="29de86fb7402a2f9" providerId="LiveId" clId="{64AD200A-17CA-4C28-A11B-5C9A3ABEA043}" dt="2021-09-15T16:38:35.512" v="33" actId="14100"/>
            <ac:spMkLst>
              <pc:docMk/>
              <pc:sldMasterMk cId="1503831549" sldId="2147483660"/>
              <pc:sldLayoutMk cId="940120907" sldId="2147483670"/>
              <ac:spMk id="3" creationId="{00000000-0000-0000-0000-000000000000}"/>
            </ac:spMkLst>
          </pc:spChg>
          <pc:spChg chg="del">
            <ac:chgData name="Paolo Scarabaggio" userId="29de86fb7402a2f9" providerId="LiveId" clId="{64AD200A-17CA-4C28-A11B-5C9A3ABEA043}" dt="2021-09-15T16:37:51.290" v="20" actId="478"/>
            <ac:spMkLst>
              <pc:docMk/>
              <pc:sldMasterMk cId="1503831549" sldId="2147483660"/>
              <pc:sldLayoutMk cId="940120907" sldId="2147483670"/>
              <ac:spMk id="4" creationId="{00000000-0000-0000-0000-000000000000}"/>
            </ac:spMkLst>
          </pc:spChg>
          <pc:spChg chg="add mod">
            <ac:chgData name="Paolo Scarabaggio" userId="29de86fb7402a2f9" providerId="LiveId" clId="{64AD200A-17CA-4C28-A11B-5C9A3ABEA043}" dt="2021-09-15T16:38:00.484" v="23" actId="14100"/>
            <ac:spMkLst>
              <pc:docMk/>
              <pc:sldMasterMk cId="1503831549" sldId="2147483660"/>
              <pc:sldLayoutMk cId="940120907" sldId="2147483670"/>
              <ac:spMk id="5" creationId="{FFAA49AF-AB09-4BD7-B74E-41EBB3D24F53}"/>
            </ac:spMkLst>
          </pc:spChg>
          <pc:spChg chg="add mod">
            <ac:chgData name="Paolo Scarabaggio" userId="29de86fb7402a2f9" providerId="LiveId" clId="{64AD200A-17CA-4C28-A11B-5C9A3ABEA043}" dt="2021-09-15T16:38:21.944" v="28" actId="207"/>
            <ac:spMkLst>
              <pc:docMk/>
              <pc:sldMasterMk cId="1503831549" sldId="2147483660"/>
              <pc:sldLayoutMk cId="940120907" sldId="2147483670"/>
              <ac:spMk id="6" creationId="{6705BC2A-7AF6-4781-A28F-9E74390E8611}"/>
            </ac:spMkLst>
          </pc:spChg>
        </pc:sldLayoutChg>
      </pc:sldMasterChg>
    </pc:docChg>
  </pc:docChgLst>
  <pc:docChgLst>
    <pc:chgData name="Mario Carpentieri" userId="d1f018ab-e249-483d-9c1a-701a8395dd38" providerId="ADAL" clId="{6FD18ED6-1BC9-4461-97F2-1FF484319B65}"/>
    <pc:docChg chg="modMainMaster">
      <pc:chgData name="Mario Carpentieri" userId="d1f018ab-e249-483d-9c1a-701a8395dd38" providerId="ADAL" clId="{6FD18ED6-1BC9-4461-97F2-1FF484319B65}" dt="2023-10-12T20:19:35.929" v="1" actId="20577"/>
      <pc:docMkLst>
        <pc:docMk/>
      </pc:docMkLst>
      <pc:sldMasterChg chg="modSldLayout">
        <pc:chgData name="Mario Carpentieri" userId="d1f018ab-e249-483d-9c1a-701a8395dd38" providerId="ADAL" clId="{6FD18ED6-1BC9-4461-97F2-1FF484319B65}" dt="2023-10-12T20:19:35.929" v="1" actId="20577"/>
        <pc:sldMasterMkLst>
          <pc:docMk/>
          <pc:sldMasterMk cId="1503831549" sldId="2147483660"/>
        </pc:sldMasterMkLst>
        <pc:sldLayoutChg chg="modSp mod">
          <pc:chgData name="Mario Carpentieri" userId="d1f018ab-e249-483d-9c1a-701a8395dd38" providerId="ADAL" clId="{6FD18ED6-1BC9-4461-97F2-1FF484319B65}" dt="2023-10-12T20:19:35.929" v="1" actId="20577"/>
          <pc:sldLayoutMkLst>
            <pc:docMk/>
            <pc:sldMasterMk cId="1503831549" sldId="2147483660"/>
            <pc:sldLayoutMk cId="2315706249" sldId="2147483661"/>
          </pc:sldLayoutMkLst>
          <pc:spChg chg="mod">
            <ac:chgData name="Mario Carpentieri" userId="d1f018ab-e249-483d-9c1a-701a8395dd38" providerId="ADAL" clId="{6FD18ED6-1BC9-4461-97F2-1FF484319B65}" dt="2023-10-12T20:19:35.929" v="1" actId="20577"/>
            <ac:spMkLst>
              <pc:docMk/>
              <pc:sldMasterMk cId="1503831549" sldId="2147483660"/>
              <pc:sldLayoutMk cId="2315706249" sldId="2147483661"/>
              <ac:spMk id="16" creationId="{86C917ED-C8FD-47D5-8B84-DAF4CDF4AFD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DA3E9531-399F-4AEB-8EBD-5323F41A8AAA}" type="datetimeFigureOut">
              <a:rPr lang="en-US" smtClean="0"/>
              <a:t>1/8/2024</a:t>
            </a:fld>
            <a:endParaRPr lang="en-US"/>
          </a:p>
        </p:txBody>
      </p:sp>
      <p:sp>
        <p:nvSpPr>
          <p:cNvPr id="4" name="Footer Placehold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1C9A1D15-4ADF-4C9A-9734-78328B02E0E7}" type="slidenum">
              <a:rPr lang="en-US" smtClean="0"/>
              <a:t>‹N›</a:t>
            </a:fld>
            <a:endParaRPr lang="en-US"/>
          </a:p>
        </p:txBody>
      </p:sp>
    </p:spTree>
    <p:extLst>
      <p:ext uri="{BB962C8B-B14F-4D97-AF65-F5344CB8AC3E}">
        <p14:creationId xmlns:p14="http://schemas.microsoft.com/office/powerpoint/2010/main" val="200383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0F65759B-6362-44CC-8473-D15E9C0CCF63}" type="datetimeFigureOut">
              <a:rPr lang="en-US" smtClean="0"/>
              <a:t>1/8/2024</a:t>
            </a:fld>
            <a:endParaRPr lang="en-US"/>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53963FE4-D759-442C-8822-109F36CC6A1E}" type="slidenum">
              <a:rPr lang="en-US" smtClean="0"/>
              <a:t>‹N›</a:t>
            </a:fld>
            <a:endParaRPr lang="en-US"/>
          </a:p>
        </p:txBody>
      </p:sp>
    </p:spTree>
    <p:extLst>
      <p:ext uri="{BB962C8B-B14F-4D97-AF65-F5344CB8AC3E}">
        <p14:creationId xmlns:p14="http://schemas.microsoft.com/office/powerpoint/2010/main" val="2394796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083" name="Rectangle 11"/>
          <p:cNvSpPr>
            <a:spLocks noGrp="1" noChangeArrowheads="1"/>
          </p:cNvSpPr>
          <p:nvPr>
            <p:ph type="ctrTitle" sz="quarter" hasCustomPrompt="1"/>
          </p:nvPr>
        </p:nvSpPr>
        <p:spPr>
          <a:xfrm>
            <a:off x="439236" y="2462102"/>
            <a:ext cx="6641429" cy="530225"/>
          </a:xfrm>
        </p:spPr>
        <p:txBody>
          <a:bodyPr anchor="t"/>
          <a:lstStyle>
            <a:lvl1pPr>
              <a:defRPr sz="3200"/>
            </a:lvl1pPr>
          </a:lstStyle>
          <a:p>
            <a:pPr lvl="0"/>
            <a:r>
              <a:rPr lang="en-GB" noProof="0" dirty="0"/>
              <a:t>Title of the research</a:t>
            </a:r>
          </a:p>
        </p:txBody>
      </p:sp>
      <p:sp>
        <p:nvSpPr>
          <p:cNvPr id="3084" name="Rectangle 12"/>
          <p:cNvSpPr>
            <a:spLocks noGrp="1" noChangeArrowheads="1"/>
          </p:cNvSpPr>
          <p:nvPr>
            <p:ph type="subTitle" sz="quarter" idx="1" hasCustomPrompt="1"/>
          </p:nvPr>
        </p:nvSpPr>
        <p:spPr>
          <a:xfrm>
            <a:off x="447403" y="4041544"/>
            <a:ext cx="2975370" cy="1133469"/>
          </a:xfrm>
        </p:spPr>
        <p:txBody>
          <a:bodyPr/>
          <a:lstStyle>
            <a:lvl1pPr marL="0" indent="0" algn="l">
              <a:lnSpc>
                <a:spcPct val="100000"/>
              </a:lnSpc>
              <a:spcBef>
                <a:spcPts val="0"/>
              </a:spcBef>
              <a:spcAft>
                <a:spcPts val="0"/>
              </a:spcAft>
              <a:buFont typeface="Wingdings" pitchFamily="2" charset="2"/>
              <a:buNone/>
              <a:defRPr sz="1600" b="0"/>
            </a:lvl1pPr>
          </a:lstStyle>
          <a:p>
            <a:pPr algn="just">
              <a:lnSpc>
                <a:spcPct val="107000"/>
              </a:lnSpc>
              <a:spcBef>
                <a:spcPts val="3000"/>
              </a:spcBef>
              <a:spcAft>
                <a:spcPts val="400"/>
              </a:spcAft>
            </a:pPr>
            <a:r>
              <a:rPr lang="en-GB" sz="1800" b="1" kern="0" dirty="0">
                <a:effectLst/>
                <a:latin typeface="Cambria" panose="02040503050406030204" pitchFamily="18" charset="0"/>
                <a:ea typeface="Times New Roman" panose="02020603050405020304" pitchFamily="18" charset="0"/>
                <a:cs typeface="Times New Roman" panose="02020603050405020304" pitchFamily="18" charset="0"/>
              </a:rPr>
              <a:t>PhD candidate</a:t>
            </a:r>
          </a:p>
          <a:p>
            <a:pPr algn="just">
              <a:lnSpc>
                <a:spcPct val="107000"/>
              </a:lnSpc>
              <a:spcBef>
                <a:spcPts val="3000"/>
              </a:spcBef>
              <a:spcAft>
                <a:spcPts val="400"/>
              </a:spcAft>
            </a:pPr>
            <a:r>
              <a:rPr lang="en-GB" sz="1800" dirty="0">
                <a:effectLst/>
                <a:latin typeface="Cambria" panose="02040503050406030204" pitchFamily="18" charset="0"/>
                <a:ea typeface="Calibri" panose="020F0502020204030204" pitchFamily="34" charset="0"/>
                <a:cs typeface="Times New Roman" panose="02020603050405020304" pitchFamily="18" charset="0"/>
              </a:rPr>
              <a:t>Name Surname</a:t>
            </a:r>
          </a:p>
        </p:txBody>
      </p:sp>
      <p:sp>
        <p:nvSpPr>
          <p:cNvPr id="14" name="Line 2"/>
          <p:cNvSpPr>
            <a:spLocks noChangeShapeType="1"/>
          </p:cNvSpPr>
          <p:nvPr userDrawn="1"/>
        </p:nvSpPr>
        <p:spPr bwMode="auto">
          <a:xfrm flipH="1">
            <a:off x="275460" y="6365875"/>
            <a:ext cx="590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fontAlgn="base" hangingPunct="0">
              <a:spcBef>
                <a:spcPct val="0"/>
              </a:spcBef>
              <a:spcAft>
                <a:spcPct val="0"/>
              </a:spcAft>
            </a:pPr>
            <a:endParaRPr lang="en-US" sz="1400">
              <a:solidFill>
                <a:srgbClr val="000000"/>
              </a:solidFill>
            </a:endParaRPr>
          </a:p>
        </p:txBody>
      </p:sp>
      <p:sp>
        <p:nvSpPr>
          <p:cNvPr id="16" name="Rectangle 10">
            <a:extLst>
              <a:ext uri="{FF2B5EF4-FFF2-40B4-BE49-F238E27FC236}">
                <a16:creationId xmlns:a16="http://schemas.microsoft.com/office/drawing/2014/main" id="{86C917ED-C8FD-47D5-8B84-DAF4CDF4AFD0}"/>
              </a:ext>
            </a:extLst>
          </p:cNvPr>
          <p:cNvSpPr>
            <a:spLocks noChangeArrowheads="1"/>
          </p:cNvSpPr>
          <p:nvPr userDrawn="1"/>
        </p:nvSpPr>
        <p:spPr bwMode="auto">
          <a:xfrm>
            <a:off x="396411" y="1565956"/>
            <a:ext cx="6647780" cy="899818"/>
          </a:xfrm>
          <a:prstGeom prst="rect">
            <a:avLst/>
          </a:prstGeom>
          <a:solidFill>
            <a:schemeClr val="bg1"/>
          </a:solidFill>
          <a:ln>
            <a:noFill/>
          </a:ln>
          <a:effectLst/>
        </p:spPr>
        <p:txBody>
          <a:bodyPr/>
          <a:lstStyle/>
          <a:p>
            <a:pPr algn="l">
              <a:lnSpc>
                <a:spcPct val="107000"/>
              </a:lnSpc>
              <a:spcAft>
                <a:spcPts val="800"/>
              </a:spcAft>
            </a:pPr>
            <a:r>
              <a:rPr lang="en-GB" sz="1100" dirty="0">
                <a:effectLst/>
                <a:latin typeface="+mj-lt"/>
                <a:ea typeface="Calibri" panose="020F0502020204030204" pitchFamily="34" charset="0"/>
                <a:cs typeface="Times New Roman" panose="02020603050405020304" pitchFamily="18" charset="0"/>
              </a:rPr>
              <a:t>DOCTORAL PROGRAM IN ELECTRICAL AND INFORMATION ENGINEERING</a:t>
            </a:r>
            <a:br>
              <a:rPr lang="en-GB" sz="1100" dirty="0">
                <a:effectLst/>
                <a:latin typeface="+mj-lt"/>
                <a:ea typeface="Calibri" panose="020F0502020204030204" pitchFamily="34" charset="0"/>
                <a:cs typeface="Times New Roman" panose="02020603050405020304" pitchFamily="18" charset="0"/>
              </a:rPr>
            </a:br>
            <a:r>
              <a:rPr lang="it-IT" sz="1100" dirty="0">
                <a:effectLst/>
                <a:latin typeface="+mj-lt"/>
                <a:ea typeface="Calibri" panose="020F0502020204030204" pitchFamily="34" charset="0"/>
                <a:cs typeface="Times New Roman" panose="02020603050405020304" pitchFamily="18" charset="0"/>
              </a:rPr>
              <a:t>POLITECNICO DI BARI</a:t>
            </a:r>
            <a:endParaRPr lang="en-GB" sz="1100" dirty="0">
              <a:effectLst/>
              <a:latin typeface="+mj-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b="1" spc="75" dirty="0">
                <a:solidFill>
                  <a:schemeClr val="accent2">
                    <a:lumMod val="60000"/>
                    <a:lumOff val="40000"/>
                  </a:schemeClr>
                </a:solidFill>
                <a:effectLst/>
                <a:latin typeface="+mj-lt"/>
                <a:ea typeface="Times New Roman" panose="02020603050405020304" pitchFamily="18" charset="0"/>
                <a:cs typeface="Times New Roman" panose="02020603050405020304" pitchFamily="18" charset="0"/>
              </a:rPr>
              <a:t>Cycle </a:t>
            </a:r>
            <a:r>
              <a:rPr lang="en-GB" sz="1800" b="1" spc="75" dirty="0">
                <a:solidFill>
                  <a:schemeClr val="accent2">
                    <a:lumMod val="60000"/>
                    <a:lumOff val="40000"/>
                  </a:schemeClr>
                </a:solidFill>
                <a:effectLst/>
                <a:highlight>
                  <a:srgbClr val="FFFF00"/>
                </a:highlight>
                <a:latin typeface="+mj-lt"/>
                <a:ea typeface="Times New Roman" panose="02020603050405020304" pitchFamily="18" charset="0"/>
                <a:cs typeface="Times New Roman" panose="02020603050405020304" pitchFamily="18" charset="0"/>
              </a:rPr>
              <a:t>XXXVII-III</a:t>
            </a:r>
            <a:endParaRPr lang="en-GB" sz="1800" spc="75" dirty="0">
              <a:solidFill>
                <a:schemeClr val="accent2">
                  <a:lumMod val="60000"/>
                  <a:lumOff val="40000"/>
                </a:schemeClr>
              </a:solidFill>
              <a:effectLst/>
              <a:highlight>
                <a:srgbClr val="FFFF00"/>
              </a:highlight>
              <a:latin typeface="+mj-lt"/>
              <a:ea typeface="Times New Roman" panose="02020603050405020304" pitchFamily="18" charset="0"/>
              <a:cs typeface="Times New Roman" panose="02020603050405020304" pitchFamily="18" charset="0"/>
            </a:endParaRPr>
          </a:p>
          <a:p>
            <a:pPr algn="l">
              <a:lnSpc>
                <a:spcPct val="107000"/>
              </a:lnSpc>
              <a:spcAft>
                <a:spcPts val="800"/>
              </a:spcAft>
            </a:pPr>
            <a:endParaRPr lang="en-GB" sz="1100" dirty="0">
              <a:effectLst/>
              <a:latin typeface="+mj-lt"/>
              <a:ea typeface="Calibri" panose="020F0502020204030204" pitchFamily="34" charset="0"/>
              <a:cs typeface="Times New Roman" panose="02020603050405020304" pitchFamily="18" charset="0"/>
            </a:endParaRPr>
          </a:p>
        </p:txBody>
      </p:sp>
      <p:sp>
        <p:nvSpPr>
          <p:cNvPr id="20" name="Rectangle 11">
            <a:extLst>
              <a:ext uri="{FF2B5EF4-FFF2-40B4-BE49-F238E27FC236}">
                <a16:creationId xmlns:a16="http://schemas.microsoft.com/office/drawing/2014/main" id="{0A0D680F-9DFC-446A-8448-91EE4370FF05}"/>
              </a:ext>
            </a:extLst>
          </p:cNvPr>
          <p:cNvSpPr txBox="1">
            <a:spLocks noChangeArrowheads="1"/>
          </p:cNvSpPr>
          <p:nvPr userDrawn="1"/>
        </p:nvSpPr>
        <p:spPr bwMode="auto">
          <a:xfrm>
            <a:off x="439236" y="3069690"/>
            <a:ext cx="6641429" cy="5230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2200" b="1">
                <a:solidFill>
                  <a:schemeClr val="tx2"/>
                </a:solidFill>
                <a:latin typeface="Arial" charset="0"/>
              </a:defRPr>
            </a:lvl2pPr>
            <a:lvl3pPr algn="l" rtl="0" fontAlgn="base">
              <a:spcBef>
                <a:spcPct val="0"/>
              </a:spcBef>
              <a:spcAft>
                <a:spcPct val="0"/>
              </a:spcAft>
              <a:defRPr sz="2200" b="1">
                <a:solidFill>
                  <a:schemeClr val="tx2"/>
                </a:solidFill>
                <a:latin typeface="Arial" charset="0"/>
              </a:defRPr>
            </a:lvl3pPr>
            <a:lvl4pPr algn="l" rtl="0" fontAlgn="base">
              <a:spcBef>
                <a:spcPct val="0"/>
              </a:spcBef>
              <a:spcAft>
                <a:spcPct val="0"/>
              </a:spcAft>
              <a:defRPr sz="2200" b="1">
                <a:solidFill>
                  <a:schemeClr val="tx2"/>
                </a:solidFill>
                <a:latin typeface="Arial" charset="0"/>
              </a:defRPr>
            </a:lvl4pPr>
            <a:lvl5pPr algn="l" rtl="0" fontAlgn="base">
              <a:spcBef>
                <a:spcPct val="0"/>
              </a:spcBef>
              <a:spcAft>
                <a:spcPct val="0"/>
              </a:spcAft>
              <a:defRPr sz="2200" b="1">
                <a:solidFill>
                  <a:schemeClr val="tx2"/>
                </a:solidFill>
                <a:latin typeface="Arial" charset="0"/>
              </a:defRPr>
            </a:lvl5pPr>
            <a:lvl6pPr marL="457200" algn="l" rtl="0" fontAlgn="base">
              <a:spcBef>
                <a:spcPct val="0"/>
              </a:spcBef>
              <a:spcAft>
                <a:spcPct val="0"/>
              </a:spcAft>
              <a:defRPr sz="2200" b="1">
                <a:solidFill>
                  <a:schemeClr val="tx2"/>
                </a:solidFill>
                <a:latin typeface="Arial" charset="0"/>
              </a:defRPr>
            </a:lvl6pPr>
            <a:lvl7pPr marL="914400" algn="l" rtl="0" fontAlgn="base">
              <a:spcBef>
                <a:spcPct val="0"/>
              </a:spcBef>
              <a:spcAft>
                <a:spcPct val="0"/>
              </a:spcAft>
              <a:defRPr sz="2200" b="1">
                <a:solidFill>
                  <a:schemeClr val="tx2"/>
                </a:solidFill>
                <a:latin typeface="Arial" charset="0"/>
              </a:defRPr>
            </a:lvl7pPr>
            <a:lvl8pPr marL="1371600" algn="l" rtl="0" fontAlgn="base">
              <a:spcBef>
                <a:spcPct val="0"/>
              </a:spcBef>
              <a:spcAft>
                <a:spcPct val="0"/>
              </a:spcAft>
              <a:defRPr sz="2200" b="1">
                <a:solidFill>
                  <a:schemeClr val="tx2"/>
                </a:solidFill>
                <a:latin typeface="Arial" charset="0"/>
              </a:defRPr>
            </a:lvl8pPr>
            <a:lvl9pPr marL="1828800" algn="l" rtl="0" fontAlgn="base">
              <a:spcBef>
                <a:spcPct val="0"/>
              </a:spcBef>
              <a:spcAft>
                <a:spcPct val="0"/>
              </a:spcAft>
              <a:defRPr sz="2200" b="1">
                <a:solidFill>
                  <a:schemeClr val="tx2"/>
                </a:solidFill>
                <a:latin typeface="Arial" charset="0"/>
              </a:defRPr>
            </a:lvl9pPr>
          </a:lstStyle>
          <a:p>
            <a:endParaRPr lang="en-GB" sz="1800" kern="0" dirty="0">
              <a:solidFill>
                <a:srgbClr val="009999"/>
              </a:solidFill>
            </a:endParaRPr>
          </a:p>
        </p:txBody>
      </p:sp>
      <p:sp>
        <p:nvSpPr>
          <p:cNvPr id="6" name="Segnaposto testo 5">
            <a:extLst>
              <a:ext uri="{FF2B5EF4-FFF2-40B4-BE49-F238E27FC236}">
                <a16:creationId xmlns:a16="http://schemas.microsoft.com/office/drawing/2014/main" id="{F148598F-11ED-4771-A393-F4F149D3266B}"/>
              </a:ext>
            </a:extLst>
          </p:cNvPr>
          <p:cNvSpPr>
            <a:spLocks noGrp="1"/>
          </p:cNvSpPr>
          <p:nvPr>
            <p:ph type="body" sz="quarter" idx="10" hasCustomPrompt="1"/>
          </p:nvPr>
        </p:nvSpPr>
        <p:spPr>
          <a:xfrm>
            <a:off x="439236" y="3109083"/>
            <a:ext cx="6642100" cy="431800"/>
          </a:xfrm>
        </p:spPr>
        <p:txBody>
          <a:bodyPr/>
          <a:lstStyle>
            <a:lvl1pPr marL="0" indent="0">
              <a:buNone/>
              <a:defRPr sz="1800">
                <a:solidFill>
                  <a:schemeClr val="accent2">
                    <a:lumMod val="60000"/>
                    <a:lumOff val="40000"/>
                  </a:schemeClr>
                </a:solidFill>
              </a:defRPr>
            </a:lvl1pPr>
          </a:lstStyle>
          <a:p>
            <a:r>
              <a:rPr lang="en-GB" sz="2000" kern="0" dirty="0">
                <a:solidFill>
                  <a:srgbClr val="009999"/>
                </a:solidFill>
              </a:rPr>
              <a:t>Subtitle of the research (if any)</a:t>
            </a:r>
          </a:p>
        </p:txBody>
      </p:sp>
      <p:sp>
        <p:nvSpPr>
          <p:cNvPr id="8" name="Segnaposto testo 7">
            <a:extLst>
              <a:ext uri="{FF2B5EF4-FFF2-40B4-BE49-F238E27FC236}">
                <a16:creationId xmlns:a16="http://schemas.microsoft.com/office/drawing/2014/main" id="{60F69B9C-A595-4C76-8051-F6430D27AECA}"/>
              </a:ext>
            </a:extLst>
          </p:cNvPr>
          <p:cNvSpPr>
            <a:spLocks noGrp="1"/>
          </p:cNvSpPr>
          <p:nvPr>
            <p:ph type="body" sz="quarter" idx="11" hasCustomPrompt="1"/>
          </p:nvPr>
        </p:nvSpPr>
        <p:spPr>
          <a:xfrm>
            <a:off x="3702057" y="4041544"/>
            <a:ext cx="2981325" cy="1133475"/>
          </a:xfrm>
        </p:spPr>
        <p:txBody>
          <a:bodyPr/>
          <a:lstStyle>
            <a:lvl1pPr marL="0" indent="0" algn="l">
              <a:spcBef>
                <a:spcPts val="600"/>
              </a:spcBef>
              <a:buNone/>
              <a:defRPr sz="1600" b="0"/>
            </a:lvl1pPr>
          </a:lstStyle>
          <a:p>
            <a:pPr algn="just">
              <a:lnSpc>
                <a:spcPct val="107000"/>
              </a:lnSpc>
              <a:spcBef>
                <a:spcPts val="3000"/>
              </a:spcBef>
              <a:spcAft>
                <a:spcPts val="400"/>
              </a:spcAft>
            </a:pPr>
            <a:r>
              <a:rPr lang="en-GB" sz="1800" b="1" kern="0" dirty="0">
                <a:effectLst/>
                <a:latin typeface="Cambria" panose="02040503050406030204" pitchFamily="18" charset="0"/>
                <a:ea typeface="Times New Roman" panose="02020603050405020304" pitchFamily="18" charset="0"/>
                <a:cs typeface="Times New Roman" panose="02020603050405020304" pitchFamily="18" charset="0"/>
              </a:rPr>
              <a:t>Tutors</a:t>
            </a:r>
          </a:p>
          <a:p>
            <a:pPr algn="just">
              <a:lnSpc>
                <a:spcPct val="107000"/>
              </a:lnSpc>
              <a:spcBef>
                <a:spcPts val="3000"/>
              </a:spcBef>
              <a:spcAft>
                <a:spcPts val="400"/>
              </a:spcAft>
            </a:pPr>
            <a:r>
              <a:rPr lang="en-GB" sz="1800" dirty="0">
                <a:effectLst/>
                <a:latin typeface="Cambria" panose="02040503050406030204" pitchFamily="18" charset="0"/>
                <a:ea typeface="Calibri" panose="020F0502020204030204" pitchFamily="34" charset="0"/>
                <a:cs typeface="Times New Roman" panose="02020603050405020304" pitchFamily="18" charset="0"/>
              </a:rPr>
              <a:t>Name Surname (Tutor 1)</a:t>
            </a:r>
            <a:br>
              <a:rPr lang="en-GB" sz="1800" dirty="0">
                <a:effectLst/>
                <a:latin typeface="Cambria" panose="02040503050406030204" pitchFamily="18" charset="0"/>
                <a:ea typeface="Calibri" panose="020F0502020204030204" pitchFamily="34" charset="0"/>
                <a:cs typeface="Times New Roman" panose="02020603050405020304" pitchFamily="18" charset="0"/>
              </a:rPr>
            </a:br>
            <a:r>
              <a:rPr lang="en-GB" sz="1800" dirty="0">
                <a:effectLst/>
                <a:latin typeface="Cambria" panose="02040503050406030204" pitchFamily="18" charset="0"/>
                <a:ea typeface="Calibri" panose="020F0502020204030204" pitchFamily="34" charset="0"/>
                <a:cs typeface="Times New Roman" panose="02020603050405020304" pitchFamily="18" charset="0"/>
              </a:rPr>
              <a:t>Name Surname (Tutor 2)</a:t>
            </a:r>
          </a:p>
        </p:txBody>
      </p:sp>
      <p:sp>
        <p:nvSpPr>
          <p:cNvPr id="2" name="Rettangolo 1">
            <a:extLst>
              <a:ext uri="{FF2B5EF4-FFF2-40B4-BE49-F238E27FC236}">
                <a16:creationId xmlns:a16="http://schemas.microsoft.com/office/drawing/2014/main" id="{CB629A16-77FA-42E9-B8A1-A56FD12C0DBF}"/>
              </a:ext>
            </a:extLst>
          </p:cNvPr>
          <p:cNvSpPr/>
          <p:nvPr userDrawn="1"/>
        </p:nvSpPr>
        <p:spPr bwMode="auto">
          <a:xfrm>
            <a:off x="0" y="0"/>
            <a:ext cx="9144000" cy="375094"/>
          </a:xfrm>
          <a:prstGeom prst="rect">
            <a:avLst/>
          </a:prstGeom>
          <a:solidFill>
            <a:schemeClr val="accent2">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GB" sz="1400" b="0" i="0" u="none" strike="noStrike" cap="none" normalizeH="0" baseline="0" dirty="0">
              <a:ln>
                <a:noFill/>
              </a:ln>
              <a:solidFill>
                <a:schemeClr val="tx1"/>
              </a:solidFill>
              <a:effectLst/>
              <a:latin typeface="Arial" charset="0"/>
            </a:endParaRPr>
          </a:p>
        </p:txBody>
      </p:sp>
      <p:sp>
        <p:nvSpPr>
          <p:cNvPr id="18" name="Line 3">
            <a:extLst>
              <a:ext uri="{FF2B5EF4-FFF2-40B4-BE49-F238E27FC236}">
                <a16:creationId xmlns:a16="http://schemas.microsoft.com/office/drawing/2014/main" id="{96AA8E80-EF34-45C8-BE80-90214E9CB339}"/>
              </a:ext>
            </a:extLst>
          </p:cNvPr>
          <p:cNvSpPr>
            <a:spLocks noChangeShapeType="1"/>
          </p:cNvSpPr>
          <p:nvPr userDrawn="1"/>
        </p:nvSpPr>
        <p:spPr bwMode="auto">
          <a:xfrm flipH="1">
            <a:off x="8669419" y="6365875"/>
            <a:ext cx="15172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fontAlgn="base" hangingPunct="0">
              <a:spcBef>
                <a:spcPct val="0"/>
              </a:spcBef>
              <a:spcAft>
                <a:spcPct val="0"/>
              </a:spcAft>
            </a:pPr>
            <a:endParaRPr lang="en-US" sz="1400">
              <a:solidFill>
                <a:srgbClr val="000000"/>
              </a:solidFill>
            </a:endParaRPr>
          </a:p>
        </p:txBody>
      </p:sp>
      <p:pic>
        <p:nvPicPr>
          <p:cNvPr id="19" name="Picture 4" descr="Politecnico di Bari – Istituto Giovanni Paolo II">
            <a:extLst>
              <a:ext uri="{FF2B5EF4-FFF2-40B4-BE49-F238E27FC236}">
                <a16:creationId xmlns:a16="http://schemas.microsoft.com/office/drawing/2014/main" id="{85D93FDD-711F-41A8-BC70-D4FBEFC88BB0}"/>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228184" y="6161851"/>
            <a:ext cx="912407" cy="396000"/>
          </a:xfrm>
          <a:prstGeom prst="rect">
            <a:avLst/>
          </a:prstGeom>
          <a:noFill/>
          <a:extLst>
            <a:ext uri="{909E8E84-426E-40DD-AFC4-6F175D3DCCD1}">
              <a14:hiddenFill xmlns:a14="http://schemas.microsoft.com/office/drawing/2010/main">
                <a:solidFill>
                  <a:srgbClr val="FFFFFF"/>
                </a:solidFill>
              </a14:hiddenFill>
            </a:ext>
          </a:extLst>
        </p:spPr>
      </p:pic>
      <p:pic>
        <p:nvPicPr>
          <p:cNvPr id="21" name="Immagine 20" descr="Immagine che contiene testo, portatile&#10;&#10;Descrizione generata automaticamente">
            <a:extLst>
              <a:ext uri="{FF2B5EF4-FFF2-40B4-BE49-F238E27FC236}">
                <a16:creationId xmlns:a16="http://schemas.microsoft.com/office/drawing/2014/main" id="{4D01E60D-4504-4099-A1A1-DB263C9F7C6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63710" y="6242368"/>
            <a:ext cx="1360003" cy="249979"/>
          </a:xfrm>
          <a:prstGeom prst="rect">
            <a:avLst/>
          </a:prstGeom>
        </p:spPr>
      </p:pic>
    </p:spTree>
    <p:extLst>
      <p:ext uri="{BB962C8B-B14F-4D97-AF65-F5344CB8AC3E}">
        <p14:creationId xmlns:p14="http://schemas.microsoft.com/office/powerpoint/2010/main" val="2315706249"/>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chemeClr val="accent2">
                  <a:lumMod val="60000"/>
                  <a:lumOff val="40000"/>
                </a:schemeClr>
              </a:buClr>
              <a:defRPr b="0"/>
            </a:lvl1pPr>
            <a:lvl2pPr>
              <a:buClr>
                <a:schemeClr val="accent2">
                  <a:lumMod val="60000"/>
                  <a:lumOff val="40000"/>
                </a:schemeClr>
              </a:buClr>
              <a:defRPr b="0"/>
            </a:lvl2pPr>
            <a:lvl3pPr>
              <a:buClr>
                <a:schemeClr val="accent2">
                  <a:lumMod val="60000"/>
                  <a:lumOff val="40000"/>
                </a:schemeClr>
              </a:buClr>
              <a:defRPr b="0"/>
            </a:lvl3pPr>
            <a:lvl4pPr>
              <a:buClr>
                <a:schemeClr val="accent2">
                  <a:lumMod val="60000"/>
                  <a:lumOff val="40000"/>
                </a:schemeClr>
              </a:buClr>
              <a:defRPr b="0"/>
            </a:lvl4pPr>
            <a:lvl5pPr>
              <a:buClr>
                <a:schemeClr val="accent2">
                  <a:lumMod val="60000"/>
                  <a:lumOff val="40000"/>
                </a:schemeClr>
              </a:buClr>
              <a:defRPr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43853166"/>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712" y="2132857"/>
            <a:ext cx="8664575" cy="1872208"/>
          </a:xfrm>
        </p:spPr>
        <p:txBody>
          <a:bodyPr/>
          <a:lstStyle>
            <a:lvl1pPr marL="0" indent="0">
              <a:buClr>
                <a:srgbClr val="33CCCC"/>
              </a:buClr>
              <a:buNone/>
              <a:defRPr b="1"/>
            </a:lvl1pPr>
            <a:lvl2pPr marL="457200" indent="0">
              <a:buClr>
                <a:srgbClr val="33CCCC"/>
              </a:buClr>
              <a:buNone/>
              <a:defRPr b="1"/>
            </a:lvl2pPr>
            <a:lvl3pPr marL="914400" indent="0">
              <a:buClr>
                <a:srgbClr val="33CCCC"/>
              </a:buClr>
              <a:buNone/>
              <a:defRPr b="1"/>
            </a:lvl3pPr>
            <a:lvl4pPr marL="1371600" indent="0">
              <a:buClr>
                <a:srgbClr val="33CCCC"/>
              </a:buClr>
              <a:buNone/>
              <a:defRPr b="1"/>
            </a:lvl4pPr>
            <a:lvl5pPr marL="1828800" indent="0">
              <a:buClr>
                <a:srgbClr val="33CCCC"/>
              </a:buCl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ttangolo 4">
            <a:extLst>
              <a:ext uri="{FF2B5EF4-FFF2-40B4-BE49-F238E27FC236}">
                <a16:creationId xmlns:a16="http://schemas.microsoft.com/office/drawing/2014/main" id="{FFAA49AF-AB09-4BD7-B74E-41EBB3D24F53}"/>
              </a:ext>
            </a:extLst>
          </p:cNvPr>
          <p:cNvSpPr/>
          <p:nvPr userDrawn="1"/>
        </p:nvSpPr>
        <p:spPr bwMode="auto">
          <a:xfrm>
            <a:off x="0" y="0"/>
            <a:ext cx="9144000" cy="332656"/>
          </a:xfrm>
          <a:prstGeom prst="rect">
            <a:avLst/>
          </a:prstGeom>
          <a:solidFill>
            <a:schemeClr val="accent2">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Arial" charset="0"/>
            </a:endParaRPr>
          </a:p>
        </p:txBody>
      </p:sp>
      <p:sp>
        <p:nvSpPr>
          <p:cNvPr id="6" name="Rettangolo 5">
            <a:extLst>
              <a:ext uri="{FF2B5EF4-FFF2-40B4-BE49-F238E27FC236}">
                <a16:creationId xmlns:a16="http://schemas.microsoft.com/office/drawing/2014/main" id="{6705BC2A-7AF6-4781-A28F-9E74390E8611}"/>
              </a:ext>
            </a:extLst>
          </p:cNvPr>
          <p:cNvSpPr/>
          <p:nvPr userDrawn="1"/>
        </p:nvSpPr>
        <p:spPr bwMode="auto">
          <a:xfrm>
            <a:off x="0" y="404664"/>
            <a:ext cx="9144000" cy="33265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940120907"/>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55465555"/>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3838" y="900113"/>
            <a:ext cx="4256087"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2325" y="900113"/>
            <a:ext cx="4256088"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31986762"/>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015110"/>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13544527"/>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477630886"/>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27713" y="69850"/>
            <a:ext cx="6936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dirty="0"/>
              <a:t>Click Here</a:t>
            </a:r>
          </a:p>
        </p:txBody>
      </p:sp>
      <p:sp>
        <p:nvSpPr>
          <p:cNvPr id="2051" name="Rectangle 3"/>
          <p:cNvSpPr>
            <a:spLocks noGrp="1" noChangeArrowheads="1"/>
          </p:cNvSpPr>
          <p:nvPr>
            <p:ph type="body" idx="1"/>
          </p:nvPr>
        </p:nvSpPr>
        <p:spPr bwMode="auto">
          <a:xfrm>
            <a:off x="223838" y="900113"/>
            <a:ext cx="8664575" cy="51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dirty="0"/>
              <a:t>Click here</a:t>
            </a:r>
          </a:p>
          <a:p>
            <a:pPr lvl="1"/>
            <a:r>
              <a:rPr lang="en-GB" dirty="0"/>
              <a:t>Second Level</a:t>
            </a:r>
          </a:p>
          <a:p>
            <a:pPr lvl="2"/>
            <a:r>
              <a:rPr lang="en-GB" dirty="0"/>
              <a:t>Third level</a:t>
            </a:r>
          </a:p>
          <a:p>
            <a:pPr lvl="3"/>
            <a:r>
              <a:rPr lang="en-GB" dirty="0"/>
              <a:t>Forth Level</a:t>
            </a:r>
          </a:p>
          <a:p>
            <a:pPr lvl="4"/>
            <a:r>
              <a:rPr lang="en-GB" dirty="0" err="1"/>
              <a:t>Fith</a:t>
            </a:r>
            <a:r>
              <a:rPr lang="en-GB" dirty="0"/>
              <a:t> Level</a:t>
            </a:r>
          </a:p>
        </p:txBody>
      </p:sp>
      <p:sp>
        <p:nvSpPr>
          <p:cNvPr id="2056" name="Line 8"/>
          <p:cNvSpPr>
            <a:spLocks noChangeShapeType="1"/>
          </p:cNvSpPr>
          <p:nvPr/>
        </p:nvSpPr>
        <p:spPr bwMode="auto">
          <a:xfrm flipH="1">
            <a:off x="249237" y="588963"/>
            <a:ext cx="88915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fontAlgn="base" hangingPunct="0">
              <a:spcBef>
                <a:spcPct val="0"/>
              </a:spcBef>
              <a:spcAft>
                <a:spcPct val="0"/>
              </a:spcAft>
            </a:pPr>
            <a:endParaRPr lang="en-US" sz="1400">
              <a:solidFill>
                <a:srgbClr val="000000"/>
              </a:solidFill>
            </a:endParaRPr>
          </a:p>
        </p:txBody>
      </p:sp>
      <p:sp>
        <p:nvSpPr>
          <p:cNvPr id="14" name="Line 3"/>
          <p:cNvSpPr>
            <a:spLocks noChangeShapeType="1"/>
          </p:cNvSpPr>
          <p:nvPr userDrawn="1"/>
        </p:nvSpPr>
        <p:spPr bwMode="auto">
          <a:xfrm flipH="1">
            <a:off x="8669419" y="6365875"/>
            <a:ext cx="151729"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fontAlgn="base" hangingPunct="0">
              <a:spcBef>
                <a:spcPct val="0"/>
              </a:spcBef>
              <a:spcAft>
                <a:spcPct val="0"/>
              </a:spcAft>
            </a:pPr>
            <a:endParaRPr lang="en-US" sz="1400">
              <a:solidFill>
                <a:srgbClr val="000000"/>
              </a:solidFill>
            </a:endParaRPr>
          </a:p>
        </p:txBody>
      </p:sp>
      <p:sp>
        <p:nvSpPr>
          <p:cNvPr id="15" name="Line 2"/>
          <p:cNvSpPr>
            <a:spLocks noChangeShapeType="1"/>
          </p:cNvSpPr>
          <p:nvPr userDrawn="1"/>
        </p:nvSpPr>
        <p:spPr bwMode="auto">
          <a:xfrm flipH="1">
            <a:off x="275460" y="6365875"/>
            <a:ext cx="590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eaLnBrk="0" fontAlgn="base" hangingPunct="0">
              <a:spcBef>
                <a:spcPct val="0"/>
              </a:spcBef>
              <a:spcAft>
                <a:spcPct val="0"/>
              </a:spcAft>
            </a:pPr>
            <a:endParaRPr lang="en-US" sz="1400">
              <a:solidFill>
                <a:srgbClr val="000000"/>
              </a:solidFill>
            </a:endParaRPr>
          </a:p>
        </p:txBody>
      </p:sp>
      <p:sp>
        <p:nvSpPr>
          <p:cNvPr id="17" name="Rectangle 10">
            <a:extLst>
              <a:ext uri="{FF2B5EF4-FFF2-40B4-BE49-F238E27FC236}">
                <a16:creationId xmlns:a16="http://schemas.microsoft.com/office/drawing/2014/main" id="{384DDBA0-619D-4841-9E93-26D3C255249A}"/>
              </a:ext>
            </a:extLst>
          </p:cNvPr>
          <p:cNvSpPr>
            <a:spLocks noChangeArrowheads="1"/>
          </p:cNvSpPr>
          <p:nvPr userDrawn="1"/>
        </p:nvSpPr>
        <p:spPr bwMode="auto">
          <a:xfrm>
            <a:off x="249237" y="6430963"/>
            <a:ext cx="5903995" cy="353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r>
              <a:rPr lang="en-GB" sz="800" dirty="0" err="1">
                <a:solidFill>
                  <a:srgbClr val="000000"/>
                </a:solidFill>
              </a:rPr>
              <a:t>Pag</a:t>
            </a:r>
            <a:r>
              <a:rPr lang="en-GB" sz="800" dirty="0">
                <a:solidFill>
                  <a:srgbClr val="000000"/>
                </a:solidFill>
              </a:rPr>
              <a:t>. </a:t>
            </a:r>
            <a:fld id="{AD80443E-5356-4943-AF7A-0E3F2833598D}" type="slidenum">
              <a:rPr lang="en-GB" sz="800">
                <a:solidFill>
                  <a:srgbClr val="000000"/>
                </a:solidFill>
              </a:rPr>
              <a:pPr fontAlgn="base">
                <a:spcBef>
                  <a:spcPct val="0"/>
                </a:spcBef>
                <a:spcAft>
                  <a:spcPct val="0"/>
                </a:spcAft>
              </a:pPr>
              <a:t>‹N›</a:t>
            </a:fld>
            <a:r>
              <a:rPr lang="en-GB" sz="800" dirty="0">
                <a:solidFill>
                  <a:srgbClr val="000000"/>
                </a:solidFill>
              </a:rPr>
              <a:t>  – Name Surname  (email: </a:t>
            </a:r>
            <a:r>
              <a:rPr lang="en-GB" sz="800" b="1" dirty="0">
                <a:solidFill>
                  <a:srgbClr val="33CCCC"/>
                </a:solidFill>
              </a:rPr>
              <a:t>name.surname@poliba.it</a:t>
            </a:r>
            <a:r>
              <a:rPr lang="en-GB" sz="800" dirty="0">
                <a:solidFill>
                  <a:srgbClr val="000000"/>
                </a:solidFill>
              </a:rPr>
              <a:t>) </a:t>
            </a:r>
          </a:p>
          <a:p>
            <a:pPr fontAlgn="base">
              <a:spcBef>
                <a:spcPct val="0"/>
              </a:spcBef>
              <a:spcAft>
                <a:spcPct val="0"/>
              </a:spcAft>
            </a:pPr>
            <a:r>
              <a:rPr lang="it-IT" sz="800" i="1" dirty="0" err="1"/>
              <a:t>Doctoral</a:t>
            </a:r>
            <a:r>
              <a:rPr lang="it-IT" sz="800" i="1" dirty="0"/>
              <a:t> </a:t>
            </a:r>
            <a:r>
              <a:rPr lang="it-IT" sz="800" i="1" dirty="0" err="1"/>
              <a:t>program</a:t>
            </a:r>
            <a:r>
              <a:rPr lang="it-IT" sz="800" i="1" dirty="0"/>
              <a:t> in </a:t>
            </a:r>
            <a:r>
              <a:rPr lang="it-IT" sz="800" i="1" dirty="0" err="1"/>
              <a:t>Electrical</a:t>
            </a:r>
            <a:r>
              <a:rPr lang="it-IT" sz="800" i="1" dirty="0"/>
              <a:t> and Information Engineering – Politecnico di Bari</a:t>
            </a:r>
            <a:endParaRPr lang="en-GB" sz="800" dirty="0">
              <a:solidFill>
                <a:srgbClr val="000000"/>
              </a:solidFill>
            </a:endParaRPr>
          </a:p>
        </p:txBody>
      </p:sp>
      <p:pic>
        <p:nvPicPr>
          <p:cNvPr id="2052" name="Picture 4" descr="Politecnico di Bari – Istituto Giovanni Paolo II">
            <a:extLst>
              <a:ext uri="{FF2B5EF4-FFF2-40B4-BE49-F238E27FC236}">
                <a16:creationId xmlns:a16="http://schemas.microsoft.com/office/drawing/2014/main" id="{7F792A8F-8DCE-4C02-9BA6-DEC970824D27}"/>
              </a:ext>
            </a:extLst>
          </p:cNvPr>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6228184" y="6161851"/>
            <a:ext cx="912407" cy="396000"/>
          </a:xfrm>
          <a:prstGeom prst="rect">
            <a:avLst/>
          </a:prstGeom>
          <a:noFill/>
          <a:extLst>
            <a:ext uri="{909E8E84-426E-40DD-AFC4-6F175D3DCCD1}">
              <a14:hiddenFill xmlns:a14="http://schemas.microsoft.com/office/drawing/2010/main">
                <a:solidFill>
                  <a:srgbClr val="FFFFFF"/>
                </a:solidFill>
              </a14:hiddenFill>
            </a:ext>
          </a:extLst>
        </p:spPr>
      </p:pic>
      <p:pic>
        <p:nvPicPr>
          <p:cNvPr id="4" name="Immagine 3" descr="Immagine che contiene testo, portatile&#10;&#10;Descrizione generata automaticamente">
            <a:extLst>
              <a:ext uri="{FF2B5EF4-FFF2-40B4-BE49-F238E27FC236}">
                <a16:creationId xmlns:a16="http://schemas.microsoft.com/office/drawing/2014/main" id="{4F7D0095-A580-4CE5-9819-3AE459F94485}"/>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7263710" y="6242368"/>
            <a:ext cx="1360003" cy="249979"/>
          </a:xfrm>
          <a:prstGeom prst="rect">
            <a:avLst/>
          </a:prstGeom>
        </p:spPr>
      </p:pic>
    </p:spTree>
    <p:extLst>
      <p:ext uri="{BB962C8B-B14F-4D97-AF65-F5344CB8AC3E}">
        <p14:creationId xmlns:p14="http://schemas.microsoft.com/office/powerpoint/2010/main" val="15038315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63" r:id="rId4"/>
    <p:sldLayoutId id="2147483664" r:id="rId5"/>
    <p:sldLayoutId id="2147483665" r:id="rId6"/>
    <p:sldLayoutId id="2147483666" r:id="rId7"/>
    <p:sldLayoutId id="2147483669" r:id="rId8"/>
  </p:sldLayoutIdLst>
  <p:transition spd="slow">
    <p:fade/>
  </p:transition>
  <p:txStyles>
    <p:titleStyle>
      <a:lvl1pPr algn="l" rtl="0" fontAlgn="base">
        <a:spcBef>
          <a:spcPct val="0"/>
        </a:spcBef>
        <a:spcAft>
          <a:spcPct val="0"/>
        </a:spcAft>
        <a:defRPr sz="2200" b="1">
          <a:solidFill>
            <a:schemeClr val="tx2"/>
          </a:solidFill>
          <a:latin typeface="+mj-lt"/>
          <a:ea typeface="+mj-ea"/>
          <a:cs typeface="+mj-cs"/>
        </a:defRPr>
      </a:lvl1pPr>
      <a:lvl2pPr algn="l" rtl="0" fontAlgn="base">
        <a:spcBef>
          <a:spcPct val="0"/>
        </a:spcBef>
        <a:spcAft>
          <a:spcPct val="0"/>
        </a:spcAft>
        <a:defRPr sz="2200" b="1">
          <a:solidFill>
            <a:schemeClr val="tx2"/>
          </a:solidFill>
          <a:latin typeface="Arial" charset="0"/>
        </a:defRPr>
      </a:lvl2pPr>
      <a:lvl3pPr algn="l" rtl="0" fontAlgn="base">
        <a:spcBef>
          <a:spcPct val="0"/>
        </a:spcBef>
        <a:spcAft>
          <a:spcPct val="0"/>
        </a:spcAft>
        <a:defRPr sz="2200" b="1">
          <a:solidFill>
            <a:schemeClr val="tx2"/>
          </a:solidFill>
          <a:latin typeface="Arial" charset="0"/>
        </a:defRPr>
      </a:lvl3pPr>
      <a:lvl4pPr algn="l" rtl="0" fontAlgn="base">
        <a:spcBef>
          <a:spcPct val="0"/>
        </a:spcBef>
        <a:spcAft>
          <a:spcPct val="0"/>
        </a:spcAft>
        <a:defRPr sz="2200" b="1">
          <a:solidFill>
            <a:schemeClr val="tx2"/>
          </a:solidFill>
          <a:latin typeface="Arial" charset="0"/>
        </a:defRPr>
      </a:lvl4pPr>
      <a:lvl5pPr algn="l" rtl="0" fontAlgn="base">
        <a:spcBef>
          <a:spcPct val="0"/>
        </a:spcBef>
        <a:spcAft>
          <a:spcPct val="0"/>
        </a:spcAft>
        <a:defRPr sz="2200" b="1">
          <a:solidFill>
            <a:schemeClr val="tx2"/>
          </a:solidFill>
          <a:latin typeface="Arial" charset="0"/>
        </a:defRPr>
      </a:lvl5pPr>
      <a:lvl6pPr marL="457200" algn="l" rtl="0" fontAlgn="base">
        <a:spcBef>
          <a:spcPct val="0"/>
        </a:spcBef>
        <a:spcAft>
          <a:spcPct val="0"/>
        </a:spcAft>
        <a:defRPr sz="2200" b="1">
          <a:solidFill>
            <a:schemeClr val="tx2"/>
          </a:solidFill>
          <a:latin typeface="Arial" charset="0"/>
        </a:defRPr>
      </a:lvl6pPr>
      <a:lvl7pPr marL="914400" algn="l" rtl="0" fontAlgn="base">
        <a:spcBef>
          <a:spcPct val="0"/>
        </a:spcBef>
        <a:spcAft>
          <a:spcPct val="0"/>
        </a:spcAft>
        <a:defRPr sz="2200" b="1">
          <a:solidFill>
            <a:schemeClr val="tx2"/>
          </a:solidFill>
          <a:latin typeface="Arial" charset="0"/>
        </a:defRPr>
      </a:lvl7pPr>
      <a:lvl8pPr marL="1371600" algn="l" rtl="0" fontAlgn="base">
        <a:spcBef>
          <a:spcPct val="0"/>
        </a:spcBef>
        <a:spcAft>
          <a:spcPct val="0"/>
        </a:spcAft>
        <a:defRPr sz="2200" b="1">
          <a:solidFill>
            <a:schemeClr val="tx2"/>
          </a:solidFill>
          <a:latin typeface="Arial" charset="0"/>
        </a:defRPr>
      </a:lvl8pPr>
      <a:lvl9pPr marL="1828800" algn="l" rtl="0" fontAlgn="base">
        <a:spcBef>
          <a:spcPct val="0"/>
        </a:spcBef>
        <a:spcAft>
          <a:spcPct val="0"/>
        </a:spcAft>
        <a:defRPr sz="2200" b="1">
          <a:solidFill>
            <a:schemeClr val="tx2"/>
          </a:solidFill>
          <a:latin typeface="Arial" charset="0"/>
        </a:defRPr>
      </a:lvl9pPr>
    </p:titleStyle>
    <p:bodyStyle>
      <a:lvl1pPr marL="342900" indent="-342900" algn="l" rtl="0" fontAlgn="base">
        <a:lnSpc>
          <a:spcPct val="90000"/>
        </a:lnSpc>
        <a:spcBef>
          <a:spcPct val="50000"/>
        </a:spcBef>
        <a:spcAft>
          <a:spcPct val="0"/>
        </a:spcAft>
        <a:buClr>
          <a:srgbClr val="FF0000"/>
        </a:buClr>
        <a:buSzPct val="80000"/>
        <a:buFont typeface="Wingdings" pitchFamily="2" charset="2"/>
        <a:buChar char="l"/>
        <a:defRPr sz="2000" b="0">
          <a:solidFill>
            <a:schemeClr val="tx1"/>
          </a:solidFill>
          <a:latin typeface="+mn-lt"/>
          <a:ea typeface="+mn-ea"/>
          <a:cs typeface="+mn-cs"/>
        </a:defRPr>
      </a:lvl1pPr>
      <a:lvl2pPr marL="742950" indent="-285750" algn="l" rtl="0" fontAlgn="base">
        <a:lnSpc>
          <a:spcPct val="90000"/>
        </a:lnSpc>
        <a:spcBef>
          <a:spcPct val="50000"/>
        </a:spcBef>
        <a:spcAft>
          <a:spcPct val="0"/>
        </a:spcAft>
        <a:buClr>
          <a:srgbClr val="FF0000"/>
        </a:buClr>
        <a:buSzPct val="60000"/>
        <a:buFont typeface="Wingdings" pitchFamily="2" charset="2"/>
        <a:buChar char="l"/>
        <a:defRPr sz="1600" b="0">
          <a:solidFill>
            <a:srgbClr val="0033CC"/>
          </a:solidFill>
          <a:latin typeface="+mn-lt"/>
        </a:defRPr>
      </a:lvl2pPr>
      <a:lvl3pPr marL="1143000" indent="-228600" algn="l" rtl="0" fontAlgn="base">
        <a:lnSpc>
          <a:spcPct val="90000"/>
        </a:lnSpc>
        <a:spcBef>
          <a:spcPct val="50000"/>
        </a:spcBef>
        <a:spcAft>
          <a:spcPct val="0"/>
        </a:spcAft>
        <a:buClr>
          <a:srgbClr val="FF0000"/>
        </a:buClr>
        <a:buSzPct val="50000"/>
        <a:buFont typeface="Wingdings" pitchFamily="2" charset="2"/>
        <a:buChar char="l"/>
        <a:defRPr sz="1400" b="0">
          <a:solidFill>
            <a:schemeClr val="folHlink"/>
          </a:solidFill>
          <a:latin typeface="+mn-lt"/>
        </a:defRPr>
      </a:lvl3pPr>
      <a:lvl4pPr marL="1600200" indent="-228600" algn="l" rtl="0" fontAlgn="base">
        <a:lnSpc>
          <a:spcPct val="90000"/>
        </a:lnSpc>
        <a:spcBef>
          <a:spcPct val="50000"/>
        </a:spcBef>
        <a:spcAft>
          <a:spcPct val="0"/>
        </a:spcAft>
        <a:buClr>
          <a:srgbClr val="FF0000"/>
        </a:buClr>
        <a:buSzPct val="50000"/>
        <a:buFont typeface="Wingdings" pitchFamily="2" charset="2"/>
        <a:buChar char="l"/>
        <a:defRPr sz="1200" b="0">
          <a:solidFill>
            <a:srgbClr val="CC3300"/>
          </a:solidFill>
          <a:latin typeface="+mn-lt"/>
        </a:defRPr>
      </a:lvl4pPr>
      <a:lvl5pPr marL="2057400" indent="-228600" algn="l" rtl="0" fontAlgn="base">
        <a:lnSpc>
          <a:spcPct val="90000"/>
        </a:lnSpc>
        <a:spcBef>
          <a:spcPct val="50000"/>
        </a:spcBef>
        <a:spcAft>
          <a:spcPct val="0"/>
        </a:spcAft>
        <a:buClr>
          <a:srgbClr val="FF0000"/>
        </a:buClr>
        <a:buSzPct val="50000"/>
        <a:buFont typeface="Wingdings" pitchFamily="2" charset="2"/>
        <a:buChar char="l"/>
        <a:defRPr sz="1000" b="0">
          <a:solidFill>
            <a:srgbClr val="000000"/>
          </a:solidFill>
          <a:latin typeface="+mn-lt"/>
        </a:defRPr>
      </a:lvl5pPr>
      <a:lvl6pPr marL="2514600" indent="-228600" algn="l" rtl="0" fontAlgn="base">
        <a:lnSpc>
          <a:spcPct val="90000"/>
        </a:lnSpc>
        <a:spcBef>
          <a:spcPct val="50000"/>
        </a:spcBef>
        <a:spcAft>
          <a:spcPct val="0"/>
        </a:spcAft>
        <a:buClr>
          <a:srgbClr val="FF0000"/>
        </a:buClr>
        <a:buSzPct val="50000"/>
        <a:buFont typeface="Wingdings" pitchFamily="2" charset="2"/>
        <a:buChar char="l"/>
        <a:defRPr sz="1000" b="1">
          <a:solidFill>
            <a:srgbClr val="000000"/>
          </a:solidFill>
          <a:latin typeface="+mn-lt"/>
        </a:defRPr>
      </a:lvl6pPr>
      <a:lvl7pPr marL="2971800" indent="-228600" algn="l" rtl="0" fontAlgn="base">
        <a:lnSpc>
          <a:spcPct val="90000"/>
        </a:lnSpc>
        <a:spcBef>
          <a:spcPct val="50000"/>
        </a:spcBef>
        <a:spcAft>
          <a:spcPct val="0"/>
        </a:spcAft>
        <a:buClr>
          <a:srgbClr val="FF0000"/>
        </a:buClr>
        <a:buSzPct val="50000"/>
        <a:buFont typeface="Wingdings" pitchFamily="2" charset="2"/>
        <a:buChar char="l"/>
        <a:defRPr sz="1000" b="1">
          <a:solidFill>
            <a:srgbClr val="000000"/>
          </a:solidFill>
          <a:latin typeface="+mn-lt"/>
        </a:defRPr>
      </a:lvl7pPr>
      <a:lvl8pPr marL="3429000" indent="-228600" algn="l" rtl="0" fontAlgn="base">
        <a:lnSpc>
          <a:spcPct val="90000"/>
        </a:lnSpc>
        <a:spcBef>
          <a:spcPct val="50000"/>
        </a:spcBef>
        <a:spcAft>
          <a:spcPct val="0"/>
        </a:spcAft>
        <a:buClr>
          <a:srgbClr val="FF0000"/>
        </a:buClr>
        <a:buSzPct val="50000"/>
        <a:buFont typeface="Wingdings" pitchFamily="2" charset="2"/>
        <a:buChar char="l"/>
        <a:defRPr sz="1000" b="1">
          <a:solidFill>
            <a:srgbClr val="000000"/>
          </a:solidFill>
          <a:latin typeface="+mn-lt"/>
        </a:defRPr>
      </a:lvl8pPr>
      <a:lvl9pPr marL="3886200" indent="-228600" algn="l" rtl="0" fontAlgn="base">
        <a:lnSpc>
          <a:spcPct val="90000"/>
        </a:lnSpc>
        <a:spcBef>
          <a:spcPct val="50000"/>
        </a:spcBef>
        <a:spcAft>
          <a:spcPct val="0"/>
        </a:spcAft>
        <a:buClr>
          <a:srgbClr val="FF0000"/>
        </a:buClr>
        <a:buSzPct val="50000"/>
        <a:buFont typeface="Wingdings" pitchFamily="2" charset="2"/>
        <a:buChar char="l"/>
        <a:defRPr sz="1000" b="1">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0">
            <a:extLst>
              <a:ext uri="{FF2B5EF4-FFF2-40B4-BE49-F238E27FC236}">
                <a16:creationId xmlns:a16="http://schemas.microsoft.com/office/drawing/2014/main" id="{FA47FDAA-5086-4F0E-9273-8C5C4E990F3D}"/>
              </a:ext>
            </a:extLst>
          </p:cNvPr>
          <p:cNvSpPr>
            <a:spLocks noGrp="1"/>
          </p:cNvSpPr>
          <p:nvPr>
            <p:ph type="ctrTitle" sz="quarter"/>
          </p:nvPr>
        </p:nvSpPr>
        <p:spPr>
          <a:xfrm>
            <a:off x="439236" y="2462102"/>
            <a:ext cx="7877180" cy="530225"/>
          </a:xfrm>
        </p:spPr>
        <p:txBody>
          <a:bodyPr/>
          <a:lstStyle/>
          <a:p>
            <a:r>
              <a:rPr lang="en-GB" sz="2400" b="1" kern="1400" spc="-50" dirty="0">
                <a:effectLst/>
                <a:latin typeface="Cambria" panose="02040503050406030204" pitchFamily="18" charset="0"/>
                <a:ea typeface="Times New Roman" panose="02020603050405020304" pitchFamily="18" charset="0"/>
                <a:cs typeface="Times New Roman" panose="02020603050405020304" pitchFamily="18" charset="0"/>
              </a:rPr>
              <a:t>Development of machine vision algorithms for radiomics</a:t>
            </a:r>
            <a:br>
              <a:rPr lang="it-IT" sz="1800" b="1" kern="1400" spc="-50" dirty="0">
                <a:effectLst/>
                <a:latin typeface="Cambria" panose="02040503050406030204" pitchFamily="18" charset="0"/>
                <a:ea typeface="Times New Roman" panose="02020603050405020304" pitchFamily="18" charset="0"/>
                <a:cs typeface="Times New Roman" panose="02020603050405020304" pitchFamily="18" charset="0"/>
              </a:rPr>
            </a:br>
            <a:endParaRPr lang="it-IT" dirty="0"/>
          </a:p>
        </p:txBody>
      </p:sp>
      <p:sp>
        <p:nvSpPr>
          <p:cNvPr id="3" name="Sottotitolo 2">
            <a:extLst>
              <a:ext uri="{FF2B5EF4-FFF2-40B4-BE49-F238E27FC236}">
                <a16:creationId xmlns:a16="http://schemas.microsoft.com/office/drawing/2014/main" id="{555BFD35-56E2-489F-B05E-86198D9DA969}"/>
              </a:ext>
            </a:extLst>
          </p:cNvPr>
          <p:cNvSpPr>
            <a:spLocks noGrp="1"/>
          </p:cNvSpPr>
          <p:nvPr>
            <p:ph type="subTitle" sz="quarter" idx="1"/>
          </p:nvPr>
        </p:nvSpPr>
        <p:spPr>
          <a:xfrm>
            <a:off x="447403" y="4041544"/>
            <a:ext cx="2975370" cy="1133469"/>
          </a:xfrm>
        </p:spPr>
        <p:txBody>
          <a:bodyPr wrap="square" anchor="t">
            <a:normAutofit/>
          </a:bodyPr>
          <a:lstStyle/>
          <a:p>
            <a:r>
              <a:rPr lang="en-US" dirty="0" err="1"/>
              <a:t>Ph.D</a:t>
            </a:r>
            <a:r>
              <a:rPr lang="en-US" dirty="0"/>
              <a:t> candidate</a:t>
            </a:r>
          </a:p>
          <a:p>
            <a:r>
              <a:rPr lang="en-US" dirty="0"/>
              <a:t>Nicola Ferrara</a:t>
            </a:r>
          </a:p>
        </p:txBody>
      </p:sp>
      <p:sp>
        <p:nvSpPr>
          <p:cNvPr id="12" name="Segnaposto testo 11">
            <a:extLst>
              <a:ext uri="{FF2B5EF4-FFF2-40B4-BE49-F238E27FC236}">
                <a16:creationId xmlns:a16="http://schemas.microsoft.com/office/drawing/2014/main" id="{4264D696-C38B-4A28-8A6D-74E8E310D338}"/>
              </a:ext>
            </a:extLst>
          </p:cNvPr>
          <p:cNvSpPr>
            <a:spLocks noGrp="1"/>
          </p:cNvSpPr>
          <p:nvPr>
            <p:ph type="body" sz="quarter" idx="10"/>
          </p:nvPr>
        </p:nvSpPr>
        <p:spPr>
          <a:xfrm>
            <a:off x="439236" y="3109082"/>
            <a:ext cx="6642100" cy="679957"/>
          </a:xfrm>
        </p:spPr>
        <p:txBody>
          <a:bodyPr/>
          <a:lstStyle/>
          <a:p>
            <a:r>
              <a:rPr lang="en-US" dirty="0"/>
              <a:t>Novel approach to segment tumor tissue and dose for particle therapy</a:t>
            </a:r>
            <a:endParaRPr lang="it-IT" dirty="0"/>
          </a:p>
        </p:txBody>
      </p:sp>
      <p:sp>
        <p:nvSpPr>
          <p:cNvPr id="5" name="Segnaposto testo 4">
            <a:extLst>
              <a:ext uri="{FF2B5EF4-FFF2-40B4-BE49-F238E27FC236}">
                <a16:creationId xmlns:a16="http://schemas.microsoft.com/office/drawing/2014/main" id="{8DEA5FF5-6C3D-493C-B2C3-1013007A6391}"/>
              </a:ext>
            </a:extLst>
          </p:cNvPr>
          <p:cNvSpPr>
            <a:spLocks noGrp="1"/>
          </p:cNvSpPr>
          <p:nvPr>
            <p:ph type="body" sz="quarter" idx="11"/>
          </p:nvPr>
        </p:nvSpPr>
        <p:spPr>
          <a:xfrm>
            <a:off x="3702057" y="4041544"/>
            <a:ext cx="2981325" cy="1133475"/>
          </a:xfrm>
        </p:spPr>
        <p:txBody>
          <a:bodyPr wrap="square" anchor="t">
            <a:normAutofit/>
          </a:bodyPr>
          <a:lstStyle/>
          <a:p>
            <a:r>
              <a:rPr lang="en-GB" dirty="0"/>
              <a:t>Tutors</a:t>
            </a:r>
          </a:p>
          <a:p>
            <a:r>
              <a:rPr lang="en-GB" dirty="0"/>
              <a:t>Filippo </a:t>
            </a:r>
            <a:r>
              <a:rPr lang="en-GB" dirty="0" err="1"/>
              <a:t>Attivissimo</a:t>
            </a:r>
            <a:r>
              <a:rPr lang="en-GB" dirty="0"/>
              <a:t> (Tutor 1)</a:t>
            </a:r>
          </a:p>
          <a:p>
            <a:r>
              <a:rPr lang="en-GB" dirty="0"/>
              <a:t>Gabriella Maria </a:t>
            </a:r>
            <a:r>
              <a:rPr lang="en-GB" dirty="0" err="1"/>
              <a:t>Incoronata</a:t>
            </a:r>
            <a:r>
              <a:rPr lang="en-GB" dirty="0"/>
              <a:t> Pugliese (Tutor 2)</a:t>
            </a:r>
          </a:p>
          <a:p>
            <a:endParaRPr lang="en-US" dirty="0"/>
          </a:p>
        </p:txBody>
      </p:sp>
      <p:sp>
        <p:nvSpPr>
          <p:cNvPr id="2" name="Segnaposto testo 11">
            <a:extLst>
              <a:ext uri="{FF2B5EF4-FFF2-40B4-BE49-F238E27FC236}">
                <a16:creationId xmlns:a16="http://schemas.microsoft.com/office/drawing/2014/main" id="{D8130CB5-ACA9-313A-670F-0C9C0C678929}"/>
              </a:ext>
            </a:extLst>
          </p:cNvPr>
          <p:cNvSpPr txBox="1">
            <a:spLocks/>
          </p:cNvSpPr>
          <p:nvPr/>
        </p:nvSpPr>
        <p:spPr bwMode="auto">
          <a:xfrm>
            <a:off x="1187624" y="2060848"/>
            <a:ext cx="1808882" cy="386747"/>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l" rtl="0" fontAlgn="base">
              <a:lnSpc>
                <a:spcPct val="90000"/>
              </a:lnSpc>
              <a:spcBef>
                <a:spcPct val="50000"/>
              </a:spcBef>
              <a:spcAft>
                <a:spcPct val="0"/>
              </a:spcAft>
              <a:buClr>
                <a:srgbClr val="FF0000"/>
              </a:buClr>
              <a:buSzPct val="80000"/>
              <a:buFont typeface="Wingdings" pitchFamily="2" charset="2"/>
              <a:buNone/>
              <a:defRPr sz="1800" b="0">
                <a:solidFill>
                  <a:schemeClr val="accent2">
                    <a:lumMod val="60000"/>
                    <a:lumOff val="40000"/>
                  </a:schemeClr>
                </a:solidFill>
                <a:latin typeface="+mn-lt"/>
                <a:ea typeface="+mn-ea"/>
                <a:cs typeface="+mn-cs"/>
              </a:defRPr>
            </a:lvl1pPr>
            <a:lvl2pPr marL="742950" indent="-285750" algn="l" rtl="0" fontAlgn="base">
              <a:lnSpc>
                <a:spcPct val="90000"/>
              </a:lnSpc>
              <a:spcBef>
                <a:spcPct val="50000"/>
              </a:spcBef>
              <a:spcAft>
                <a:spcPct val="0"/>
              </a:spcAft>
              <a:buClr>
                <a:srgbClr val="FF0000"/>
              </a:buClr>
              <a:buSzPct val="60000"/>
              <a:buFont typeface="Wingdings" pitchFamily="2" charset="2"/>
              <a:buChar char="l"/>
              <a:defRPr sz="1600" b="0">
                <a:solidFill>
                  <a:srgbClr val="0033CC"/>
                </a:solidFill>
                <a:latin typeface="+mn-lt"/>
              </a:defRPr>
            </a:lvl2pPr>
            <a:lvl3pPr marL="1143000" indent="-228600" algn="l" rtl="0" fontAlgn="base">
              <a:lnSpc>
                <a:spcPct val="90000"/>
              </a:lnSpc>
              <a:spcBef>
                <a:spcPct val="50000"/>
              </a:spcBef>
              <a:spcAft>
                <a:spcPct val="0"/>
              </a:spcAft>
              <a:buClr>
                <a:srgbClr val="FF0000"/>
              </a:buClr>
              <a:buSzPct val="50000"/>
              <a:buFont typeface="Wingdings" pitchFamily="2" charset="2"/>
              <a:buChar char="l"/>
              <a:defRPr sz="1400" b="0">
                <a:solidFill>
                  <a:schemeClr val="folHlink"/>
                </a:solidFill>
                <a:latin typeface="+mn-lt"/>
              </a:defRPr>
            </a:lvl3pPr>
            <a:lvl4pPr marL="1600200" indent="-228600" algn="l" rtl="0" fontAlgn="base">
              <a:lnSpc>
                <a:spcPct val="90000"/>
              </a:lnSpc>
              <a:spcBef>
                <a:spcPct val="50000"/>
              </a:spcBef>
              <a:spcAft>
                <a:spcPct val="0"/>
              </a:spcAft>
              <a:buClr>
                <a:srgbClr val="FF0000"/>
              </a:buClr>
              <a:buSzPct val="50000"/>
              <a:buFont typeface="Wingdings" pitchFamily="2" charset="2"/>
              <a:buChar char="l"/>
              <a:defRPr sz="1200" b="0">
                <a:solidFill>
                  <a:srgbClr val="CC3300"/>
                </a:solidFill>
                <a:latin typeface="+mn-lt"/>
              </a:defRPr>
            </a:lvl4pPr>
            <a:lvl5pPr marL="2057400" indent="-228600" algn="l" rtl="0" fontAlgn="base">
              <a:lnSpc>
                <a:spcPct val="90000"/>
              </a:lnSpc>
              <a:spcBef>
                <a:spcPct val="50000"/>
              </a:spcBef>
              <a:spcAft>
                <a:spcPct val="0"/>
              </a:spcAft>
              <a:buClr>
                <a:srgbClr val="FF0000"/>
              </a:buClr>
              <a:buSzPct val="50000"/>
              <a:buFont typeface="Wingdings" pitchFamily="2" charset="2"/>
              <a:buChar char="l"/>
              <a:defRPr sz="1000" b="0">
                <a:solidFill>
                  <a:srgbClr val="000000"/>
                </a:solidFill>
                <a:latin typeface="+mn-lt"/>
              </a:defRPr>
            </a:lvl5pPr>
            <a:lvl6pPr marL="2514600" indent="-228600" algn="l" rtl="0" fontAlgn="base">
              <a:lnSpc>
                <a:spcPct val="90000"/>
              </a:lnSpc>
              <a:spcBef>
                <a:spcPct val="50000"/>
              </a:spcBef>
              <a:spcAft>
                <a:spcPct val="0"/>
              </a:spcAft>
              <a:buClr>
                <a:srgbClr val="FF0000"/>
              </a:buClr>
              <a:buSzPct val="50000"/>
              <a:buFont typeface="Wingdings" pitchFamily="2" charset="2"/>
              <a:buChar char="l"/>
              <a:defRPr sz="1000" b="1">
                <a:solidFill>
                  <a:srgbClr val="000000"/>
                </a:solidFill>
                <a:latin typeface="+mn-lt"/>
              </a:defRPr>
            </a:lvl6pPr>
            <a:lvl7pPr marL="2971800" indent="-228600" algn="l" rtl="0" fontAlgn="base">
              <a:lnSpc>
                <a:spcPct val="90000"/>
              </a:lnSpc>
              <a:spcBef>
                <a:spcPct val="50000"/>
              </a:spcBef>
              <a:spcAft>
                <a:spcPct val="0"/>
              </a:spcAft>
              <a:buClr>
                <a:srgbClr val="FF0000"/>
              </a:buClr>
              <a:buSzPct val="50000"/>
              <a:buFont typeface="Wingdings" pitchFamily="2" charset="2"/>
              <a:buChar char="l"/>
              <a:defRPr sz="1000" b="1">
                <a:solidFill>
                  <a:srgbClr val="000000"/>
                </a:solidFill>
                <a:latin typeface="+mn-lt"/>
              </a:defRPr>
            </a:lvl7pPr>
            <a:lvl8pPr marL="3429000" indent="-228600" algn="l" rtl="0" fontAlgn="base">
              <a:lnSpc>
                <a:spcPct val="90000"/>
              </a:lnSpc>
              <a:spcBef>
                <a:spcPct val="50000"/>
              </a:spcBef>
              <a:spcAft>
                <a:spcPct val="0"/>
              </a:spcAft>
              <a:buClr>
                <a:srgbClr val="FF0000"/>
              </a:buClr>
              <a:buSzPct val="50000"/>
              <a:buFont typeface="Wingdings" pitchFamily="2" charset="2"/>
              <a:buChar char="l"/>
              <a:defRPr sz="1000" b="1">
                <a:solidFill>
                  <a:srgbClr val="000000"/>
                </a:solidFill>
                <a:latin typeface="+mn-lt"/>
              </a:defRPr>
            </a:lvl8pPr>
            <a:lvl9pPr marL="3886200" indent="-228600" algn="l" rtl="0" fontAlgn="base">
              <a:lnSpc>
                <a:spcPct val="90000"/>
              </a:lnSpc>
              <a:spcBef>
                <a:spcPct val="50000"/>
              </a:spcBef>
              <a:spcAft>
                <a:spcPct val="0"/>
              </a:spcAft>
              <a:buClr>
                <a:srgbClr val="FF0000"/>
              </a:buClr>
              <a:buSzPct val="50000"/>
              <a:buFont typeface="Wingdings" pitchFamily="2" charset="2"/>
              <a:buChar char="l"/>
              <a:defRPr sz="1000" b="1">
                <a:solidFill>
                  <a:srgbClr val="000000"/>
                </a:solidFill>
                <a:latin typeface="+mn-lt"/>
              </a:defRPr>
            </a:lvl9pPr>
          </a:lstStyle>
          <a:p>
            <a:r>
              <a:rPr lang="en-US" b="1" kern="0" dirty="0"/>
              <a:t>XXXVIII</a:t>
            </a:r>
            <a:endParaRPr lang="it-IT" b="1" kern="0" dirty="0"/>
          </a:p>
        </p:txBody>
      </p:sp>
    </p:spTree>
    <p:extLst>
      <p:ext uri="{BB962C8B-B14F-4D97-AF65-F5344CB8AC3E}">
        <p14:creationId xmlns:p14="http://schemas.microsoft.com/office/powerpoint/2010/main" val="2002873163"/>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CB80CF31-5485-4FE7-A471-949EBF876D21}"/>
              </a:ext>
            </a:extLst>
          </p:cNvPr>
          <p:cNvSpPr>
            <a:spLocks noGrp="1"/>
          </p:cNvSpPr>
          <p:nvPr>
            <p:ph idx="1"/>
          </p:nvPr>
        </p:nvSpPr>
        <p:spPr/>
        <p:txBody>
          <a:bodyPr/>
          <a:lstStyle/>
          <a:p>
            <a:pPr algn="just"/>
            <a:r>
              <a:rPr lang="en-US" sz="1800" dirty="0">
                <a:latin typeface="Cambria" panose="02040503050406030204" pitchFamily="18" charset="0"/>
                <a:ea typeface="Calibri" panose="020F0502020204030204" pitchFamily="34" charset="0"/>
                <a:cs typeface="Times New Roman" panose="02020603050405020304" pitchFamily="18" charset="0"/>
              </a:rPr>
              <a:t>Project aim to develop innovative methods for the recognition of medical images in the field of  dosimetry and radiomics using Machine Learning algorithms. First aim is to simulate the entirely neutron and gamma field</a:t>
            </a:r>
            <a:r>
              <a:rPr lang="en-GB" sz="1800" dirty="0">
                <a:effectLst/>
                <a:latin typeface="Cambria" panose="02040503050406030204" pitchFamily="18" charset="0"/>
                <a:ea typeface="Calibri" panose="020F0502020204030204" pitchFamily="34" charset="0"/>
                <a:cs typeface="Times New Roman" panose="02020603050405020304" pitchFamily="18" charset="0"/>
              </a:rPr>
              <a:t> of an Accelerated-based BNCT, up to simulation of dose released in the </a:t>
            </a:r>
            <a:r>
              <a:rPr lang="en-GB" sz="1800" dirty="0" err="1">
                <a:effectLst/>
                <a:latin typeface="Cambria" panose="02040503050406030204" pitchFamily="18" charset="0"/>
                <a:ea typeface="Calibri" panose="020F0502020204030204" pitchFamily="34" charset="0"/>
                <a:cs typeface="Times New Roman" panose="02020603050405020304" pitchFamily="18" charset="0"/>
              </a:rPr>
              <a:t>tumor</a:t>
            </a:r>
            <a:r>
              <a:rPr lang="en-GB" sz="1800" dirty="0">
                <a:effectLst/>
                <a:latin typeface="Cambria" panose="02040503050406030204" pitchFamily="18" charset="0"/>
                <a:ea typeface="Calibri" panose="020F0502020204030204" pitchFamily="34" charset="0"/>
                <a:cs typeface="Times New Roman" panose="02020603050405020304" pitchFamily="18" charset="0"/>
              </a:rPr>
              <a:t> area treated with Boron Neutron Capture Therapy (BNCT). Then simulate image of dose, by detection of promp</a:t>
            </a:r>
            <a:r>
              <a:rPr lang="en-GB" sz="1800" dirty="0">
                <a:latin typeface="Cambria" panose="02040503050406030204" pitchFamily="18" charset="0"/>
                <a:ea typeface="Calibri" panose="020F0502020204030204" pitchFamily="34" charset="0"/>
                <a:cs typeface="Times New Roman" panose="02020603050405020304" pitchFamily="18" charset="0"/>
              </a:rPr>
              <a:t>t gamma, </a:t>
            </a:r>
            <a:r>
              <a:rPr lang="en-GB" sz="1800" dirty="0">
                <a:effectLst/>
                <a:latin typeface="Cambria" panose="02040503050406030204" pitchFamily="18" charset="0"/>
                <a:ea typeface="Calibri" panose="020F0502020204030204" pitchFamily="34" charset="0"/>
                <a:cs typeface="Times New Roman" panose="02020603050405020304" pitchFamily="18" charset="0"/>
              </a:rPr>
              <a:t>and by a reconstruct algorithm for tomography, based on SPECT principle. This algorithm exploits a CNN network that will be trained and tested on the </a:t>
            </a:r>
            <a:r>
              <a:rPr lang="en-GB" sz="1800" dirty="0" err="1">
                <a:effectLst/>
                <a:latin typeface="Cambria" panose="02040503050406030204" pitchFamily="18" charset="0"/>
                <a:ea typeface="Calibri" panose="020F0502020204030204" pitchFamily="34" charset="0"/>
                <a:cs typeface="Times New Roman" panose="02020603050405020304" pitchFamily="18" charset="0"/>
              </a:rPr>
              <a:t>dosimetric</a:t>
            </a:r>
            <a:r>
              <a:rPr lang="en-GB" sz="1800" dirty="0">
                <a:effectLst/>
                <a:latin typeface="Cambria" panose="02040503050406030204" pitchFamily="18" charset="0"/>
                <a:ea typeface="Calibri" panose="020F0502020204030204" pitchFamily="34" charset="0"/>
                <a:cs typeface="Times New Roman" panose="02020603050405020304" pitchFamily="18" charset="0"/>
              </a:rPr>
              <a:t> image database. </a:t>
            </a:r>
          </a:p>
          <a:p>
            <a:pPr algn="just"/>
            <a:r>
              <a:rPr lang="en-GB" sz="1800" dirty="0">
                <a:effectLst/>
                <a:latin typeface="Cambria" panose="02040503050406030204" pitchFamily="18" charset="0"/>
                <a:ea typeface="Calibri" panose="020F0502020204030204" pitchFamily="34" charset="0"/>
                <a:cs typeface="Times New Roman" panose="02020603050405020304" pitchFamily="18" charset="0"/>
              </a:rPr>
              <a:t>The second phase consists in applying </a:t>
            </a:r>
            <a:r>
              <a:rPr lang="en-GB" sz="1800" dirty="0">
                <a:latin typeface="Cambria" panose="02040503050406030204" pitchFamily="18" charset="0"/>
                <a:ea typeface="Calibri" panose="020F0502020204030204" pitchFamily="34" charset="0"/>
                <a:cs typeface="Times New Roman" panose="02020603050405020304" pitchFamily="18" charset="0"/>
              </a:rPr>
              <a:t>Deep Learning </a:t>
            </a:r>
            <a:r>
              <a:rPr lang="en-GB" sz="1800" dirty="0">
                <a:effectLst/>
                <a:latin typeface="Cambria" panose="02040503050406030204" pitchFamily="18" charset="0"/>
                <a:ea typeface="Calibri" panose="020F0502020204030204" pitchFamily="34" charset="0"/>
                <a:cs typeface="Times New Roman" panose="02020603050405020304" pitchFamily="18" charset="0"/>
              </a:rPr>
              <a:t>methods to the analysis of cancer medical images for radiomics purpose, obtaining information on dosimetry and </a:t>
            </a:r>
            <a:r>
              <a:rPr lang="en-GB" sz="1800" dirty="0" err="1">
                <a:effectLst/>
                <a:latin typeface="Cambria" panose="02040503050406030204" pitchFamily="18" charset="0"/>
                <a:ea typeface="Calibri" panose="020F0502020204030204" pitchFamily="34" charset="0"/>
                <a:cs typeface="Times New Roman" panose="02020603050405020304" pitchFamily="18" charset="0"/>
              </a:rPr>
              <a:t>tumors</a:t>
            </a:r>
            <a:r>
              <a:rPr lang="en-GB" sz="1800" dirty="0">
                <a:effectLst/>
                <a:latin typeface="Cambria" panose="02040503050406030204" pitchFamily="18" charset="0"/>
                <a:ea typeface="Calibri" panose="020F0502020204030204" pitchFamily="34" charset="0"/>
                <a:cs typeface="Times New Roman" panose="02020603050405020304" pitchFamily="18" charset="0"/>
              </a:rPr>
              <a:t> features. I will use existing database of medical images of </a:t>
            </a:r>
            <a:r>
              <a:rPr lang="en-GB" sz="1800" dirty="0" err="1">
                <a:effectLst/>
                <a:latin typeface="Cambria" panose="02040503050406030204" pitchFamily="18" charset="0"/>
                <a:ea typeface="Calibri" panose="020F0502020204030204" pitchFamily="34" charset="0"/>
                <a:cs typeface="Times New Roman" panose="02020603050405020304" pitchFamily="18" charset="0"/>
              </a:rPr>
              <a:t>tumor</a:t>
            </a:r>
            <a:r>
              <a:rPr lang="en-GB" sz="1800" dirty="0">
                <a:effectLst/>
                <a:latin typeface="Cambria" panose="02040503050406030204" pitchFamily="18" charset="0"/>
                <a:ea typeface="Calibri" panose="020F0502020204030204" pitchFamily="34" charset="0"/>
                <a:cs typeface="Times New Roman" panose="02020603050405020304" pitchFamily="18" charset="0"/>
              </a:rPr>
              <a:t> lesions and I will build a Deep Learning algorithm able to segment images and distinguish lesions from </a:t>
            </a:r>
            <a:r>
              <a:rPr lang="en-GB" sz="1800" dirty="0" err="1">
                <a:effectLst/>
                <a:latin typeface="Cambria" panose="02040503050406030204" pitchFamily="18" charset="0"/>
                <a:ea typeface="Calibri" panose="020F0502020204030204" pitchFamily="34" charset="0"/>
                <a:cs typeface="Times New Roman" panose="02020603050405020304" pitchFamily="18" charset="0"/>
              </a:rPr>
              <a:t>healty</a:t>
            </a:r>
            <a:r>
              <a:rPr lang="en-GB" sz="1800" dirty="0">
                <a:effectLst/>
                <a:latin typeface="Cambria" panose="02040503050406030204" pitchFamily="18" charset="0"/>
                <a:ea typeface="Calibri" panose="020F0502020204030204" pitchFamily="34" charset="0"/>
                <a:cs typeface="Times New Roman" panose="02020603050405020304" pitchFamily="18" charset="0"/>
              </a:rPr>
              <a:t> tissue. The method will be benchmarked with the most up-to-date medical image recognition methods.</a:t>
            </a:r>
          </a:p>
          <a:p>
            <a:pPr algn="just"/>
            <a:r>
              <a:rPr lang="en-GB" sz="1800" dirty="0">
                <a:effectLst/>
                <a:latin typeface="Cambria" panose="02040503050406030204" pitchFamily="18" charset="0"/>
                <a:ea typeface="Calibri" panose="020F0502020204030204" pitchFamily="34" charset="0"/>
                <a:cs typeface="Times New Roman" panose="02020603050405020304" pitchFamily="18" charset="0"/>
              </a:rPr>
              <a:t>During the final part of the project, I will classify </a:t>
            </a:r>
            <a:r>
              <a:rPr lang="en-GB" sz="1800" dirty="0" err="1">
                <a:effectLst/>
                <a:latin typeface="Cambria" panose="02040503050406030204" pitchFamily="18" charset="0"/>
                <a:ea typeface="Calibri" panose="020F0502020204030204" pitchFamily="34" charset="0"/>
                <a:cs typeface="Times New Roman" panose="02020603050405020304" pitchFamily="18" charset="0"/>
              </a:rPr>
              <a:t>tumor</a:t>
            </a:r>
            <a:r>
              <a:rPr lang="en-GB" sz="1800" dirty="0">
                <a:effectLst/>
                <a:latin typeface="Cambria" panose="02040503050406030204" pitchFamily="18" charset="0"/>
                <a:ea typeface="Calibri" panose="020F0502020204030204" pitchFamily="34" charset="0"/>
                <a:cs typeface="Times New Roman" panose="02020603050405020304" pitchFamily="18" charset="0"/>
              </a:rPr>
              <a:t> images by combining segmentation methods with radiomics extraction methods, in order to extract features like “energy” and “grey-level”. </a:t>
            </a:r>
            <a:endParaRPr lang="en-GB" sz="1800" dirty="0">
              <a:latin typeface="Cambria" panose="02040503050406030204" pitchFamily="18" charset="0"/>
              <a:ea typeface="Calibri" panose="020F0502020204030204" pitchFamily="34" charset="0"/>
              <a:cs typeface="Times New Roman" panose="02020603050405020304" pitchFamily="18" charset="0"/>
            </a:endParaRPr>
          </a:p>
          <a:p>
            <a:pPr algn="just"/>
            <a:r>
              <a:rPr lang="en-GB" sz="1800" b="0" dirty="0">
                <a:effectLst/>
                <a:highlight>
                  <a:srgbClr val="FFFF00"/>
                </a:highlight>
                <a:latin typeface="Cambria" panose="02040503050406030204" pitchFamily="18" charset="0"/>
                <a:ea typeface="Calibri" panose="020F0502020204030204" pitchFamily="34" charset="0"/>
                <a:cs typeface="Times New Roman" panose="02020603050405020304" pitchFamily="18" charset="0"/>
              </a:rPr>
              <a:t>Insert a short description of the research program.</a:t>
            </a:r>
          </a:p>
          <a:p>
            <a:pPr algn="just"/>
            <a:r>
              <a:rPr lang="en-GB" sz="1800" b="0" dirty="0">
                <a:effectLst/>
                <a:highlight>
                  <a:srgbClr val="FFFF00"/>
                </a:highlight>
                <a:latin typeface="Cambria" panose="02040503050406030204" pitchFamily="18" charset="0"/>
                <a:ea typeface="Calibri" panose="020F0502020204030204" pitchFamily="34" charset="0"/>
                <a:cs typeface="Times New Roman" panose="02020603050405020304" pitchFamily="18" charset="0"/>
              </a:rPr>
              <a:t>The list of training activities and </a:t>
            </a:r>
            <a:r>
              <a:rPr lang="en-GB" sz="1800" dirty="0">
                <a:highlight>
                  <a:srgbClr val="FFFF00"/>
                </a:highlight>
                <a:latin typeface="Cambria" panose="02040503050406030204" pitchFamily="18" charset="0"/>
                <a:ea typeface="Calibri" panose="020F0502020204030204" pitchFamily="34" charset="0"/>
                <a:cs typeface="Times New Roman" panose="02020603050405020304" pitchFamily="18" charset="0"/>
              </a:rPr>
              <a:t>relative ECTS must not be included in this presentation.</a:t>
            </a:r>
            <a:endParaRPr lang="en-GB" sz="1800" b="0" dirty="0">
              <a:effectLst/>
              <a:highlight>
                <a:srgbClr val="FFFF00"/>
              </a:highlight>
              <a:latin typeface="Cambria" panose="02040503050406030204" pitchFamily="18" charset="0"/>
              <a:ea typeface="Calibri" panose="020F0502020204030204" pitchFamily="34" charset="0"/>
              <a:cs typeface="Times New Roman" panose="02020603050405020304" pitchFamily="18" charset="0"/>
            </a:endParaRPr>
          </a:p>
        </p:txBody>
      </p:sp>
      <p:sp>
        <p:nvSpPr>
          <p:cNvPr id="3" name="Titolo 2">
            <a:extLst>
              <a:ext uri="{FF2B5EF4-FFF2-40B4-BE49-F238E27FC236}">
                <a16:creationId xmlns:a16="http://schemas.microsoft.com/office/drawing/2014/main" id="{DDCF146E-5296-4028-B6CD-252102AFA78B}"/>
              </a:ext>
            </a:extLst>
          </p:cNvPr>
          <p:cNvSpPr>
            <a:spLocks noGrp="1"/>
          </p:cNvSpPr>
          <p:nvPr>
            <p:ph type="title"/>
          </p:nvPr>
        </p:nvSpPr>
        <p:spPr/>
        <p:txBody>
          <a:bodyPr/>
          <a:lstStyle/>
          <a:p>
            <a:r>
              <a:rPr lang="en-GB" dirty="0"/>
              <a:t>Description of the research program</a:t>
            </a:r>
          </a:p>
        </p:txBody>
      </p:sp>
    </p:spTree>
    <p:extLst>
      <p:ext uri="{BB962C8B-B14F-4D97-AF65-F5344CB8AC3E}">
        <p14:creationId xmlns:p14="http://schemas.microsoft.com/office/powerpoint/2010/main" val="3418010575"/>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F7FF51D8-B5F4-4624-A136-30974F7908E0}"/>
              </a:ext>
            </a:extLst>
          </p:cNvPr>
          <p:cNvSpPr>
            <a:spLocks noGrp="1"/>
          </p:cNvSpPr>
          <p:nvPr>
            <p:ph idx="1"/>
          </p:nvPr>
        </p:nvSpPr>
        <p:spPr>
          <a:xfrm>
            <a:off x="223838" y="900114"/>
            <a:ext cx="5212257" cy="3681014"/>
          </a:xfrm>
        </p:spPr>
        <p:txBody>
          <a:bodyPr/>
          <a:lstStyle/>
          <a:p>
            <a:r>
              <a:rPr lang="en-GB" sz="1800" dirty="0">
                <a:latin typeface="Cambria" panose="02040503050406030204" pitchFamily="18" charset="0"/>
                <a:ea typeface="Calibri" panose="020F0502020204030204" pitchFamily="34" charset="0"/>
                <a:cs typeface="Times New Roman" panose="02020603050405020304" pitchFamily="18" charset="0"/>
              </a:rPr>
              <a:t>Full neutron spectrum simulation of an accelerator based BNCT facility</a:t>
            </a:r>
          </a:p>
          <a:p>
            <a:r>
              <a:rPr lang="en-GB" sz="1800" dirty="0">
                <a:latin typeface="Cambria" panose="02040503050406030204" pitchFamily="18" charset="0"/>
                <a:ea typeface="Calibri" panose="020F0502020204030204" pitchFamily="34" charset="0"/>
                <a:cs typeface="Times New Roman" panose="02020603050405020304" pitchFamily="18" charset="0"/>
              </a:rPr>
              <a:t>Different target validation</a:t>
            </a:r>
          </a:p>
          <a:p>
            <a:r>
              <a:rPr lang="en-GB" sz="1800" dirty="0">
                <a:latin typeface="Cambria" panose="02040503050406030204" pitchFamily="18" charset="0"/>
                <a:ea typeface="Calibri" panose="020F0502020204030204" pitchFamily="34" charset="0"/>
                <a:cs typeface="Times New Roman" panose="02020603050405020304" pitchFamily="18" charset="0"/>
              </a:rPr>
              <a:t>First prototype of Beam Shaping Assembly</a:t>
            </a:r>
          </a:p>
          <a:p>
            <a:r>
              <a:rPr lang="en-GB" sz="1800" dirty="0">
                <a:latin typeface="Cambria" panose="02040503050406030204" pitchFamily="18" charset="0"/>
                <a:ea typeface="Calibri" panose="020F0502020204030204" pitchFamily="34" charset="0"/>
                <a:cs typeface="Times New Roman" panose="02020603050405020304" pitchFamily="18" charset="0"/>
              </a:rPr>
              <a:t>Clinical beam of thermal neutron obtained</a:t>
            </a:r>
          </a:p>
          <a:p>
            <a:endParaRPr lang="en-GB" sz="1800" dirty="0">
              <a:latin typeface="Cambria" panose="02040503050406030204" pitchFamily="18" charset="0"/>
              <a:ea typeface="Calibri" panose="020F0502020204030204" pitchFamily="34" charset="0"/>
              <a:cs typeface="Times New Roman" panose="02020603050405020304" pitchFamily="18" charset="0"/>
            </a:endParaRPr>
          </a:p>
          <a:p>
            <a:pPr marL="0" indent="0">
              <a:buNone/>
            </a:pPr>
            <a:r>
              <a:rPr lang="en-GB" sz="1800" dirty="0">
                <a:latin typeface="Cambria" panose="02040503050406030204" pitchFamily="18" charset="0"/>
                <a:ea typeface="Calibri" panose="020F0502020204030204" pitchFamily="34" charset="0"/>
                <a:cs typeface="Times New Roman" panose="02020603050405020304" pitchFamily="18" charset="0"/>
              </a:rPr>
              <a:t>Next step:</a:t>
            </a:r>
          </a:p>
          <a:p>
            <a:pPr marL="0" indent="0">
              <a:buNone/>
            </a:pPr>
            <a:r>
              <a:rPr lang="en-GB" sz="1800" dirty="0">
                <a:latin typeface="Cambria" panose="02040503050406030204" pitchFamily="18" charset="0"/>
                <a:ea typeface="Calibri" panose="020F0502020204030204" pitchFamily="34" charset="0"/>
                <a:cs typeface="Times New Roman" panose="02020603050405020304" pitchFamily="18" charset="0"/>
              </a:rPr>
              <a:t>Build a tomographic reconstruction method for a SPECT system for on-line dose validation.</a:t>
            </a:r>
          </a:p>
        </p:txBody>
      </p:sp>
      <p:sp>
        <p:nvSpPr>
          <p:cNvPr id="3" name="Titolo 2">
            <a:extLst>
              <a:ext uri="{FF2B5EF4-FFF2-40B4-BE49-F238E27FC236}">
                <a16:creationId xmlns:a16="http://schemas.microsoft.com/office/drawing/2014/main" id="{ABDDF8EF-E852-4760-9494-8ED49D062480}"/>
              </a:ext>
            </a:extLst>
          </p:cNvPr>
          <p:cNvSpPr>
            <a:spLocks noGrp="1"/>
          </p:cNvSpPr>
          <p:nvPr>
            <p:ph type="title"/>
          </p:nvPr>
        </p:nvSpPr>
        <p:spPr/>
        <p:txBody>
          <a:bodyPr/>
          <a:lstStyle/>
          <a:p>
            <a:r>
              <a:rPr lang="en-GB" dirty="0"/>
              <a:t>BNCT simulations</a:t>
            </a:r>
          </a:p>
        </p:txBody>
      </p:sp>
      <p:sp>
        <p:nvSpPr>
          <p:cNvPr id="7" name="CasellaDiTesto 6">
            <a:extLst>
              <a:ext uri="{FF2B5EF4-FFF2-40B4-BE49-F238E27FC236}">
                <a16:creationId xmlns:a16="http://schemas.microsoft.com/office/drawing/2014/main" id="{356E4014-CD49-43EE-92D6-A087470434AB}"/>
              </a:ext>
            </a:extLst>
          </p:cNvPr>
          <p:cNvSpPr txBox="1"/>
          <p:nvPr/>
        </p:nvSpPr>
        <p:spPr>
          <a:xfrm>
            <a:off x="209993" y="4919413"/>
            <a:ext cx="8696323" cy="1433341"/>
          </a:xfrm>
          <a:prstGeom prst="rect">
            <a:avLst/>
          </a:prstGeom>
          <a:noFill/>
        </p:spPr>
        <p:txBody>
          <a:bodyPr wrap="square">
            <a:spAutoFit/>
          </a:bodyPr>
          <a:lstStyle/>
          <a:p>
            <a:pPr marL="342900" lvl="0" indent="-342900" algn="just">
              <a:lnSpc>
                <a:spcPct val="107000"/>
              </a:lnSpc>
              <a:spcAft>
                <a:spcPts val="800"/>
              </a:spcAft>
              <a:buFont typeface="+mj-lt"/>
              <a:buAutoNum type="arabicPeriod"/>
            </a:pPr>
            <a:r>
              <a:rPr lang="en-US" sz="1400" dirty="0">
                <a:effectLst/>
                <a:latin typeface="Cambria" panose="02040503050406030204" pitchFamily="18" charset="0"/>
                <a:ea typeface="Calibri" panose="020F0502020204030204" pitchFamily="34" charset="0"/>
                <a:cs typeface="Times New Roman" panose="02020603050405020304" pitchFamily="18" charset="0"/>
              </a:rPr>
              <a:t>L. Zaidi (2018), Beam shaping assembly design of </a:t>
            </a:r>
            <a:r>
              <a:rPr lang="en-US" sz="1400" baseline="30000" dirty="0">
                <a:effectLst/>
                <a:latin typeface="Cambria" panose="02040503050406030204" pitchFamily="18" charset="0"/>
                <a:ea typeface="Calibri" panose="020F0502020204030204" pitchFamily="34" charset="0"/>
                <a:cs typeface="Times New Roman" panose="02020603050405020304" pitchFamily="18" charset="0"/>
              </a:rPr>
              <a:t>7</a:t>
            </a:r>
            <a:r>
              <a:rPr lang="en-US" sz="1400" dirty="0">
                <a:effectLst/>
                <a:latin typeface="Cambria" panose="02040503050406030204" pitchFamily="18" charset="0"/>
                <a:ea typeface="Calibri" panose="020F0502020204030204" pitchFamily="34" charset="0"/>
                <a:cs typeface="Times New Roman" panose="02020603050405020304" pitchFamily="18" charset="0"/>
              </a:rPr>
              <a:t>Li(</a:t>
            </a:r>
            <a:r>
              <a:rPr lang="en-US" sz="1400" dirty="0" err="1">
                <a:effectLst/>
                <a:latin typeface="Cambria" panose="02040503050406030204" pitchFamily="18" charset="0"/>
                <a:ea typeface="Calibri" panose="020F0502020204030204" pitchFamily="34" charset="0"/>
                <a:cs typeface="Times New Roman" panose="02020603050405020304" pitchFamily="18" charset="0"/>
              </a:rPr>
              <a:t>p,n</a:t>
            </a:r>
            <a:r>
              <a:rPr lang="en-US" sz="1400" dirty="0">
                <a:effectLst/>
                <a:latin typeface="Cambria" panose="02040503050406030204" pitchFamily="18" charset="0"/>
                <a:ea typeface="Calibri" panose="020F0502020204030204" pitchFamily="34" charset="0"/>
                <a:cs typeface="Times New Roman" panose="02020603050405020304" pitchFamily="18" charset="0"/>
              </a:rPr>
              <a:t>)</a:t>
            </a:r>
            <a:r>
              <a:rPr lang="en-US" sz="1400" baseline="30000" dirty="0">
                <a:effectLst/>
                <a:latin typeface="Cambria" panose="02040503050406030204" pitchFamily="18" charset="0"/>
                <a:ea typeface="Calibri" panose="020F0502020204030204" pitchFamily="34" charset="0"/>
                <a:cs typeface="Times New Roman" panose="02020603050405020304" pitchFamily="18" charset="0"/>
              </a:rPr>
              <a:t>7</a:t>
            </a:r>
            <a:r>
              <a:rPr lang="en-US" sz="1400" dirty="0">
                <a:effectLst/>
                <a:latin typeface="Cambria" panose="02040503050406030204" pitchFamily="18" charset="0"/>
                <a:ea typeface="Calibri" panose="020F0502020204030204" pitchFamily="34" charset="0"/>
                <a:cs typeface="Times New Roman" panose="02020603050405020304" pitchFamily="18" charset="0"/>
              </a:rPr>
              <a:t>Be neutron source for boron neutron capture therapy of deep-seated tumor, Elsevier</a:t>
            </a:r>
          </a:p>
          <a:p>
            <a:pPr marL="342900" lvl="0" indent="-342900" algn="just">
              <a:lnSpc>
                <a:spcPct val="107000"/>
              </a:lnSpc>
              <a:spcAft>
                <a:spcPts val="800"/>
              </a:spcAft>
              <a:buFont typeface="+mj-lt"/>
              <a:buAutoNum type="arabicPeriod"/>
            </a:pPr>
            <a:r>
              <a:rPr lang="en-US" sz="1400" dirty="0">
                <a:latin typeface="Cambria" panose="02040503050406030204" pitchFamily="18" charset="0"/>
                <a:ea typeface="Calibri" panose="020F0502020204030204" pitchFamily="34" charset="0"/>
                <a:cs typeface="Times New Roman" panose="02020603050405020304" pitchFamily="18" charset="0"/>
              </a:rPr>
              <a:t>I. </a:t>
            </a:r>
            <a:r>
              <a:rPr lang="en-US" sz="1400" dirty="0" err="1">
                <a:latin typeface="Cambria" panose="02040503050406030204" pitchFamily="18" charset="0"/>
                <a:ea typeface="Calibri" panose="020F0502020204030204" pitchFamily="34" charset="0"/>
                <a:cs typeface="Times New Roman" panose="02020603050405020304" pitchFamily="18" charset="0"/>
              </a:rPr>
              <a:t>Postuma</a:t>
            </a:r>
            <a:r>
              <a:rPr lang="en-US" sz="1400" dirty="0">
                <a:latin typeface="Cambria" panose="02040503050406030204" pitchFamily="18" charset="0"/>
                <a:ea typeface="Calibri" panose="020F0502020204030204" pitchFamily="34" charset="0"/>
                <a:cs typeface="Times New Roman" panose="02020603050405020304" pitchFamily="18" charset="0"/>
              </a:rPr>
              <a:t> (2021), A Novel Approach to Design and Evaluate BNCT Neutron Beams Combining Physical, Radiobiological, and </a:t>
            </a:r>
            <a:r>
              <a:rPr lang="en-US" sz="1400" dirty="0" err="1">
                <a:latin typeface="Cambria" panose="02040503050406030204" pitchFamily="18" charset="0"/>
                <a:ea typeface="Calibri" panose="020F0502020204030204" pitchFamily="34" charset="0"/>
                <a:cs typeface="Times New Roman" panose="02020603050405020304" pitchFamily="18" charset="0"/>
              </a:rPr>
              <a:t>Dosimetric</a:t>
            </a:r>
            <a:r>
              <a:rPr lang="en-US" sz="1400" dirty="0">
                <a:latin typeface="Cambria" panose="02040503050406030204" pitchFamily="18" charset="0"/>
                <a:ea typeface="Calibri" panose="020F0502020204030204" pitchFamily="34" charset="0"/>
                <a:cs typeface="Times New Roman" panose="02020603050405020304" pitchFamily="18" charset="0"/>
              </a:rPr>
              <a:t> Figures of Merit, Biology</a:t>
            </a:r>
            <a:endParaRPr lang="en-GB" sz="1400" dirty="0">
              <a:effectLst/>
              <a:latin typeface="Cambria" panose="020405030504060302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endParaRPr lang="en-GB" sz="1400" dirty="0">
              <a:effectLst/>
              <a:latin typeface="Cambria" panose="02040503050406030204" pitchFamily="18" charset="0"/>
              <a:ea typeface="Calibri" panose="020F0502020204030204" pitchFamily="34" charset="0"/>
              <a:cs typeface="Times New Roman" panose="02020603050405020304" pitchFamily="18" charset="0"/>
            </a:endParaRPr>
          </a:p>
        </p:txBody>
      </p:sp>
      <p:pic>
        <p:nvPicPr>
          <p:cNvPr id="6" name="Immagine 5">
            <a:extLst>
              <a:ext uri="{FF2B5EF4-FFF2-40B4-BE49-F238E27FC236}">
                <a16:creationId xmlns:a16="http://schemas.microsoft.com/office/drawing/2014/main" id="{23486AE5-A519-9E04-D6DD-5E2B326402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5866" y="620688"/>
            <a:ext cx="3515599" cy="3018343"/>
          </a:xfrm>
          <a:prstGeom prst="rect">
            <a:avLst/>
          </a:prstGeom>
        </p:spPr>
      </p:pic>
    </p:spTree>
    <p:extLst>
      <p:ext uri="{BB962C8B-B14F-4D97-AF65-F5344CB8AC3E}">
        <p14:creationId xmlns:p14="http://schemas.microsoft.com/office/powerpoint/2010/main" val="2109201210"/>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B730E63B-37FF-4660-980D-B2CC25EA6094}"/>
              </a:ext>
            </a:extLst>
          </p:cNvPr>
          <p:cNvSpPr>
            <a:spLocks noGrp="1"/>
          </p:cNvSpPr>
          <p:nvPr>
            <p:ph idx="1"/>
          </p:nvPr>
        </p:nvSpPr>
        <p:spPr>
          <a:xfrm>
            <a:off x="223839" y="900113"/>
            <a:ext cx="5356274" cy="5121175"/>
          </a:xfrm>
        </p:spPr>
        <p:txBody>
          <a:bodyPr/>
          <a:lstStyle/>
          <a:p>
            <a:r>
              <a:rPr lang="en-GB" dirty="0">
                <a:latin typeface="Cambria" panose="02040503050406030204" pitchFamily="18" charset="0"/>
                <a:ea typeface="Cambria" panose="02040503050406030204" pitchFamily="18" charset="0"/>
              </a:rPr>
              <a:t>Development of pipe-line for medical image segmentation</a:t>
            </a:r>
          </a:p>
          <a:p>
            <a:r>
              <a:rPr lang="en-GB" dirty="0">
                <a:latin typeface="Cambria" panose="02040503050406030204" pitchFamily="18" charset="0"/>
                <a:ea typeface="Cambria" panose="02040503050406030204" pitchFamily="18" charset="0"/>
              </a:rPr>
              <a:t>Augmentation technique like 2,5 D</a:t>
            </a:r>
          </a:p>
          <a:p>
            <a:r>
              <a:rPr lang="en-GB" dirty="0">
                <a:latin typeface="Cambria" panose="02040503050406030204" pitchFamily="18" charset="0"/>
                <a:ea typeface="Cambria" panose="02040503050406030204" pitchFamily="18" charset="0"/>
              </a:rPr>
              <a:t>Convolutional neural network:</a:t>
            </a:r>
          </a:p>
          <a:p>
            <a:pPr marL="457200" indent="-457200">
              <a:buFont typeface="+mj-lt"/>
              <a:buAutoNum type="arabicPeriod"/>
            </a:pPr>
            <a:r>
              <a:rPr lang="en-GB" dirty="0">
                <a:latin typeface="Cambria" panose="02040503050406030204" pitchFamily="18" charset="0"/>
                <a:ea typeface="Cambria" panose="02040503050406030204" pitchFamily="18" charset="0"/>
              </a:rPr>
              <a:t>U-net</a:t>
            </a:r>
          </a:p>
          <a:p>
            <a:pPr marL="457200" indent="-457200">
              <a:buFont typeface="+mj-lt"/>
              <a:buAutoNum type="arabicPeriod"/>
            </a:pPr>
            <a:r>
              <a:rPr lang="en-GB" dirty="0">
                <a:latin typeface="Cambria" panose="02040503050406030204" pitchFamily="18" charset="0"/>
                <a:ea typeface="Cambria" panose="02040503050406030204" pitchFamily="18" charset="0"/>
              </a:rPr>
              <a:t>Resnet</a:t>
            </a:r>
          </a:p>
          <a:p>
            <a:pPr marL="457200" indent="-457200">
              <a:buFont typeface="+mj-lt"/>
              <a:buAutoNum type="arabicPeriod"/>
            </a:pPr>
            <a:r>
              <a:rPr lang="en-GB" dirty="0">
                <a:latin typeface="Cambria" panose="02040503050406030204" pitchFamily="18" charset="0"/>
                <a:ea typeface="Cambria" panose="02040503050406030204" pitchFamily="18" charset="0"/>
              </a:rPr>
              <a:t>Multi Dimensional Attention Gate</a:t>
            </a:r>
          </a:p>
          <a:p>
            <a:pPr marL="0" indent="0">
              <a:buNone/>
            </a:pPr>
            <a:endParaRPr lang="en-GB" dirty="0">
              <a:latin typeface="Cambria" panose="02040503050406030204" pitchFamily="18" charset="0"/>
              <a:ea typeface="Cambria" panose="02040503050406030204" pitchFamily="18" charset="0"/>
            </a:endParaRPr>
          </a:p>
          <a:p>
            <a:r>
              <a:rPr lang="en-GB" dirty="0">
                <a:latin typeface="Cambria" panose="02040503050406030204" pitchFamily="18" charset="0"/>
                <a:ea typeface="Cambria" panose="02040503050406030204" pitchFamily="18" charset="0"/>
              </a:rPr>
              <a:t>Radiomics features extraction</a:t>
            </a:r>
          </a:p>
          <a:p>
            <a:endParaRPr lang="en-GB" dirty="0">
              <a:latin typeface="Cambria" panose="02040503050406030204" pitchFamily="18" charset="0"/>
              <a:ea typeface="Cambria" panose="02040503050406030204" pitchFamily="18" charset="0"/>
            </a:endParaRPr>
          </a:p>
          <a:p>
            <a:endParaRPr lang="en-GB" dirty="0">
              <a:latin typeface="Cambria" panose="02040503050406030204" pitchFamily="18" charset="0"/>
              <a:ea typeface="Cambria" panose="02040503050406030204" pitchFamily="18" charset="0"/>
            </a:endParaRPr>
          </a:p>
          <a:p>
            <a:endParaRPr lang="en-GB" dirty="0">
              <a:latin typeface="Cambria" panose="02040503050406030204" pitchFamily="18" charset="0"/>
              <a:ea typeface="Cambria" panose="02040503050406030204" pitchFamily="18" charset="0"/>
            </a:endParaRPr>
          </a:p>
        </p:txBody>
      </p:sp>
      <p:sp>
        <p:nvSpPr>
          <p:cNvPr id="3" name="Titolo 2">
            <a:extLst>
              <a:ext uri="{FF2B5EF4-FFF2-40B4-BE49-F238E27FC236}">
                <a16:creationId xmlns:a16="http://schemas.microsoft.com/office/drawing/2014/main" id="{D31DF9E7-838A-416D-8839-1CCDFAE944AE}"/>
              </a:ext>
            </a:extLst>
          </p:cNvPr>
          <p:cNvSpPr>
            <a:spLocks noGrp="1"/>
          </p:cNvSpPr>
          <p:nvPr>
            <p:ph type="title"/>
          </p:nvPr>
        </p:nvSpPr>
        <p:spPr/>
        <p:txBody>
          <a:bodyPr/>
          <a:lstStyle/>
          <a:p>
            <a:r>
              <a:rPr lang="en-GB" dirty="0"/>
              <a:t>Deep learning for medical images</a:t>
            </a:r>
          </a:p>
        </p:txBody>
      </p:sp>
      <p:pic>
        <p:nvPicPr>
          <p:cNvPr id="4" name="Segnaposto contenuto 5" descr="Immagine che contiene schermata, Policromia, Elementi grafici, cerchio&#10;&#10;Descrizione generata automaticamente">
            <a:extLst>
              <a:ext uri="{FF2B5EF4-FFF2-40B4-BE49-F238E27FC236}">
                <a16:creationId xmlns:a16="http://schemas.microsoft.com/office/drawing/2014/main" id="{C70C0C06-724A-83F2-F8C0-576B3E67D3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6216" y="728700"/>
            <a:ext cx="1700041" cy="1592783"/>
          </a:xfrm>
          <a:prstGeom prst="rect">
            <a:avLst/>
          </a:prstGeom>
        </p:spPr>
      </p:pic>
      <p:pic>
        <p:nvPicPr>
          <p:cNvPr id="5" name="Immagine 4" descr="Immagine che contiene testo, schermata, diagramma, mappa&#10;&#10;Descrizione generata automaticamente">
            <a:extLst>
              <a:ext uri="{FF2B5EF4-FFF2-40B4-BE49-F238E27FC236}">
                <a16:creationId xmlns:a16="http://schemas.microsoft.com/office/drawing/2014/main" id="{6842FB01-5943-2EFA-1881-98B7A7DFB1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6216" y="2523133"/>
            <a:ext cx="1700042" cy="1640296"/>
          </a:xfrm>
          <a:prstGeom prst="rect">
            <a:avLst/>
          </a:prstGeom>
        </p:spPr>
      </p:pic>
      <p:pic>
        <p:nvPicPr>
          <p:cNvPr id="6" name="Immagine 5" descr="Immagine che contiene testo, schermata, diagramma&#10;&#10;Descrizione generata automaticamente">
            <a:extLst>
              <a:ext uri="{FF2B5EF4-FFF2-40B4-BE49-F238E27FC236}">
                <a16:creationId xmlns:a16="http://schemas.microsoft.com/office/drawing/2014/main" id="{3B93AD42-CAF4-7D3B-A0A4-452DEF49A2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16216" y="4380660"/>
            <a:ext cx="1727549" cy="1640628"/>
          </a:xfrm>
          <a:prstGeom prst="rect">
            <a:avLst/>
          </a:prstGeom>
        </p:spPr>
      </p:pic>
      <p:sp>
        <p:nvSpPr>
          <p:cNvPr id="7" name="CasellaDiTesto 6">
            <a:extLst>
              <a:ext uri="{FF2B5EF4-FFF2-40B4-BE49-F238E27FC236}">
                <a16:creationId xmlns:a16="http://schemas.microsoft.com/office/drawing/2014/main" id="{ECA79903-3E3B-5232-1961-7309B9DB6233}"/>
              </a:ext>
            </a:extLst>
          </p:cNvPr>
          <p:cNvSpPr txBox="1"/>
          <p:nvPr/>
        </p:nvSpPr>
        <p:spPr>
          <a:xfrm>
            <a:off x="323528" y="4847256"/>
            <a:ext cx="6018191" cy="1561261"/>
          </a:xfrm>
          <a:prstGeom prst="rect">
            <a:avLst/>
          </a:prstGeom>
          <a:noFill/>
        </p:spPr>
        <p:txBody>
          <a:bodyPr wrap="square">
            <a:spAutoFit/>
          </a:bodyPr>
          <a:lstStyle/>
          <a:p>
            <a:pPr marL="342900" lvl="0" indent="-342900" algn="just">
              <a:lnSpc>
                <a:spcPct val="107000"/>
              </a:lnSpc>
              <a:spcAft>
                <a:spcPts val="800"/>
              </a:spcAft>
              <a:buFont typeface="+mj-lt"/>
              <a:buAutoNum type="arabicPeriod"/>
            </a:pPr>
            <a:r>
              <a:rPr lang="en-US" sz="1400" dirty="0">
                <a:effectLst/>
                <a:latin typeface="Cambria" panose="02040503050406030204" pitchFamily="18" charset="0"/>
                <a:ea typeface="Calibri" panose="020F0502020204030204" pitchFamily="34" charset="0"/>
                <a:cs typeface="Times New Roman" panose="02020603050405020304" pitchFamily="18" charset="0"/>
              </a:rPr>
              <a:t>L. Cao (2023), Multi-target segmentation of pancreas and pancreatic tumor based on  fusion of attention mechanism, Elsevier</a:t>
            </a:r>
          </a:p>
          <a:p>
            <a:pPr marL="342900" lvl="0" indent="-342900" algn="just">
              <a:lnSpc>
                <a:spcPct val="107000"/>
              </a:lnSpc>
              <a:spcAft>
                <a:spcPts val="800"/>
              </a:spcAft>
              <a:buFont typeface="+mj-lt"/>
              <a:buAutoNum type="arabicPeriod"/>
            </a:pPr>
            <a:r>
              <a:rPr lang="en-US" sz="1400" dirty="0" err="1">
                <a:effectLst/>
                <a:latin typeface="Cambria" panose="02040503050406030204" pitchFamily="18" charset="0"/>
                <a:ea typeface="Calibri" panose="020F0502020204030204" pitchFamily="34" charset="0"/>
                <a:cs typeface="Times New Roman" panose="02020603050405020304" pitchFamily="18" charset="0"/>
              </a:rPr>
              <a:t>Sovanlan</a:t>
            </a:r>
            <a:r>
              <a:rPr lang="en-US" sz="1400" dirty="0">
                <a:effectLst/>
                <a:latin typeface="Cambria" panose="02040503050406030204" pitchFamily="18" charset="0"/>
                <a:ea typeface="Calibri" panose="020F0502020204030204" pitchFamily="34" charset="0"/>
                <a:cs typeface="Times New Roman" panose="02020603050405020304" pitchFamily="18" charset="0"/>
              </a:rPr>
              <a:t> Mukherjee (2022) Radiomics-based Machine-learning Models Can Detect Pancreatic Cancer on </a:t>
            </a:r>
            <a:r>
              <a:rPr lang="en-US" sz="1400" dirty="0" err="1">
                <a:effectLst/>
                <a:latin typeface="Cambria" panose="02040503050406030204" pitchFamily="18" charset="0"/>
                <a:ea typeface="Calibri" panose="020F0502020204030204" pitchFamily="34" charset="0"/>
                <a:cs typeface="Times New Roman" panose="02020603050405020304" pitchFamily="18" charset="0"/>
              </a:rPr>
              <a:t>Prediagnostic</a:t>
            </a:r>
            <a:r>
              <a:rPr lang="en-US" sz="1400" dirty="0">
                <a:effectLst/>
                <a:latin typeface="Cambria" panose="02040503050406030204" pitchFamily="18" charset="0"/>
                <a:ea typeface="Calibri" panose="020F0502020204030204" pitchFamily="34" charset="0"/>
                <a:cs typeface="Times New Roman" panose="02020603050405020304" pitchFamily="18" charset="0"/>
              </a:rPr>
              <a:t> Computed Tomography Scans at a Substantial Lead Time Before Clinical Diagnosis, Gastroenterology</a:t>
            </a:r>
            <a:endParaRPr lang="en-GB" sz="1400" dirty="0">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9421213"/>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4337B2DA-4D35-4DAF-B20D-150BD68B7809}"/>
              </a:ext>
            </a:extLst>
          </p:cNvPr>
          <p:cNvSpPr>
            <a:spLocks noGrp="1"/>
          </p:cNvSpPr>
          <p:nvPr>
            <p:ph idx="1"/>
          </p:nvPr>
        </p:nvSpPr>
        <p:spPr/>
        <p:txBody>
          <a:bodyPr/>
          <a:lstStyle/>
          <a:p>
            <a:r>
              <a:rPr lang="en-GB" sz="2000" dirty="0"/>
              <a:t>Thank you for your attention!</a:t>
            </a:r>
            <a:endParaRPr lang="en-GB" sz="2000" noProof="0" dirty="0"/>
          </a:p>
          <a:p>
            <a:endParaRPr lang="en-GB" dirty="0"/>
          </a:p>
        </p:txBody>
      </p:sp>
    </p:spTree>
    <p:extLst>
      <p:ext uri="{BB962C8B-B14F-4D97-AF65-F5344CB8AC3E}">
        <p14:creationId xmlns:p14="http://schemas.microsoft.com/office/powerpoint/2010/main" val="2265544429"/>
      </p:ext>
    </p:extLst>
  </p:cSld>
  <p:clrMapOvr>
    <a:masterClrMapping/>
  </p:clrMapOvr>
  <p:transition spd="slow">
    <p:fade/>
  </p:transition>
</p:sld>
</file>

<file path=ppt/theme/theme1.xml><?xml version="1.0" encoding="utf-8"?>
<a:theme xmlns:a="http://schemas.openxmlformats.org/drawingml/2006/main" name="msu_ivory_new">
  <a:themeElements>
    <a:clrScheme name="msu_ivory_ne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msu_ivory_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GB"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GB" sz="1400" b="0" i="0" u="none" strike="noStrike" cap="none" normalizeH="0" baseline="0" smtClean="0">
            <a:ln>
              <a:noFill/>
            </a:ln>
            <a:solidFill>
              <a:schemeClr val="tx1"/>
            </a:solidFill>
            <a:effectLst/>
            <a:latin typeface="Arial" charset="0"/>
          </a:defRPr>
        </a:defPPr>
      </a:lstStyle>
    </a:lnDef>
  </a:objectDefaults>
  <a:extraClrSchemeLst>
    <a:extraClrScheme>
      <a:clrScheme name="msu_ivory_new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su_ivory_new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su_ivory_new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su_ivory_new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su_ivory_ne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su_ivory_ne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su_ivory_ne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280</TotalTime>
  <Words>466</Words>
  <Application>Microsoft Office PowerPoint</Application>
  <PresentationFormat>Presentazione su schermo (4:3)</PresentationFormat>
  <Paragraphs>37</Paragraphs>
  <Slides>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vt:i4>
      </vt:variant>
    </vt:vector>
  </HeadingPairs>
  <TitlesOfParts>
    <vt:vector size="10" baseType="lpstr">
      <vt:lpstr>Arial</vt:lpstr>
      <vt:lpstr>Calibri</vt:lpstr>
      <vt:lpstr>Cambria</vt:lpstr>
      <vt:lpstr>Wingdings</vt:lpstr>
      <vt:lpstr>msu_ivory_new</vt:lpstr>
      <vt:lpstr>Development of machine vision algorithms for radiomics </vt:lpstr>
      <vt:lpstr>Description of the research program</vt:lpstr>
      <vt:lpstr>BNCT simulations</vt:lpstr>
      <vt:lpstr>Deep learning for medical images</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Guida pratica al Dottorato di Ricerca  Interateneo in Industria 4.0 http://www.poliba.it/it/didattica/dottorati-di-ricerca/industria-40</dc:title>
  <dc:creator>Paolo Scarabaggio</dc:creator>
  <cp:lastModifiedBy>Nicola Ferrara</cp:lastModifiedBy>
  <cp:revision>136</cp:revision>
  <cp:lastPrinted>2020-12-14T08:25:59Z</cp:lastPrinted>
  <dcterms:created xsi:type="dcterms:W3CDTF">2013-02-06T09:15:24Z</dcterms:created>
  <dcterms:modified xsi:type="dcterms:W3CDTF">2024-01-08T08:07:10Z</dcterms:modified>
</cp:coreProperties>
</file>