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  <p:sldMasterId id="2147483660" r:id="rId2"/>
    <p:sldMasterId id="2147483676" r:id="rId3"/>
    <p:sldMasterId id="2147483681" r:id="rId4"/>
    <p:sldMasterId id="2147483684" r:id="rId5"/>
  </p:sldMasterIdLst>
  <p:notesMasterIdLst>
    <p:notesMasterId r:id="rId69"/>
  </p:notesMasterIdLst>
  <p:handoutMasterIdLst>
    <p:handoutMasterId r:id="rId70"/>
  </p:handoutMasterIdLst>
  <p:sldIdLst>
    <p:sldId id="5872" r:id="rId6"/>
    <p:sldId id="5873" r:id="rId7"/>
    <p:sldId id="5874" r:id="rId8"/>
    <p:sldId id="1043" r:id="rId9"/>
    <p:sldId id="3384" r:id="rId10"/>
    <p:sldId id="3337" r:id="rId11"/>
    <p:sldId id="260" r:id="rId12"/>
    <p:sldId id="3395" r:id="rId13"/>
    <p:sldId id="3396" r:id="rId14"/>
    <p:sldId id="3397" r:id="rId15"/>
    <p:sldId id="268" r:id="rId16"/>
    <p:sldId id="262" r:id="rId17"/>
    <p:sldId id="5857" r:id="rId18"/>
    <p:sldId id="287" r:id="rId19"/>
    <p:sldId id="5117" r:id="rId20"/>
    <p:sldId id="5836" r:id="rId21"/>
    <p:sldId id="298" r:id="rId22"/>
    <p:sldId id="310" r:id="rId23"/>
    <p:sldId id="946" r:id="rId24"/>
    <p:sldId id="5850" r:id="rId25"/>
    <p:sldId id="305" r:id="rId26"/>
    <p:sldId id="1537" r:id="rId27"/>
    <p:sldId id="1686" r:id="rId28"/>
    <p:sldId id="5764" r:id="rId29"/>
    <p:sldId id="5841" r:id="rId30"/>
    <p:sldId id="5851" r:id="rId31"/>
    <p:sldId id="5843" r:id="rId32"/>
    <p:sldId id="5842" r:id="rId33"/>
    <p:sldId id="3388" r:id="rId34"/>
    <p:sldId id="1057" r:id="rId35"/>
    <p:sldId id="5861" r:id="rId36"/>
    <p:sldId id="283" r:id="rId37"/>
    <p:sldId id="301" r:id="rId38"/>
    <p:sldId id="5862" r:id="rId39"/>
    <p:sldId id="5863" r:id="rId40"/>
    <p:sldId id="4905" r:id="rId41"/>
    <p:sldId id="5866" r:id="rId42"/>
    <p:sldId id="4906" r:id="rId43"/>
    <p:sldId id="5864" r:id="rId44"/>
    <p:sldId id="5865" r:id="rId45"/>
    <p:sldId id="1079" r:id="rId46"/>
    <p:sldId id="3379" r:id="rId47"/>
    <p:sldId id="5867" r:id="rId48"/>
    <p:sldId id="5870" r:id="rId49"/>
    <p:sldId id="5871" r:id="rId50"/>
    <p:sldId id="5868" r:id="rId51"/>
    <p:sldId id="5869" r:id="rId52"/>
    <p:sldId id="3360" r:id="rId53"/>
    <p:sldId id="5860" r:id="rId54"/>
    <p:sldId id="5859" r:id="rId55"/>
    <p:sldId id="286" r:id="rId56"/>
    <p:sldId id="294" r:id="rId57"/>
    <p:sldId id="1080" r:id="rId58"/>
    <p:sldId id="1056" r:id="rId59"/>
    <p:sldId id="5577" r:id="rId60"/>
    <p:sldId id="3372" r:id="rId61"/>
    <p:sldId id="3373" r:id="rId62"/>
    <p:sldId id="3349" r:id="rId63"/>
    <p:sldId id="3374" r:id="rId64"/>
    <p:sldId id="3376" r:id="rId65"/>
    <p:sldId id="4904" r:id="rId66"/>
    <p:sldId id="4918" r:id="rId67"/>
    <p:sldId id="4919" r:id="rId68"/>
  </p:sldIdLst>
  <p:sldSz cx="9144000" cy="5715000" type="screen16x1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CA09"/>
    <a:srgbClr val="FF00FF"/>
    <a:srgbClr val="00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E252FD-6454-438D-A323-9A7DC0540EE7}" v="1" dt="2024-02-21T08:37:25.216"/>
    <p1510:client id="{ED697F60-F5CC-5F42-8259-60E8FE57C695}" v="2290" dt="2024-02-21T11:25:23.70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12"/>
    <p:restoredTop sz="94694"/>
  </p:normalViewPr>
  <p:slideViewPr>
    <p:cSldViewPr snapToGrid="0">
      <p:cViewPr varScale="1">
        <p:scale>
          <a:sx n="120" d="100"/>
          <a:sy n="120" d="100"/>
        </p:scale>
        <p:origin x="184" y="6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Duranti" userId="a004a01e-2e13-4acb-ac00-4642979f033b" providerId="ADAL" clId="{D0369F62-4D8E-6342-B688-AAAADE66A9A2}"/>
    <pc:docChg chg="undo custSel addSld delSld modSld sldOrd modMainMaster">
      <pc:chgData name="Matteo Duranti" userId="a004a01e-2e13-4acb-ac00-4642979f033b" providerId="ADAL" clId="{D0369F62-4D8E-6342-B688-AAAADE66A9A2}" dt="2021-03-04T12:20:26.220" v="2846" actId="1037"/>
      <pc:docMkLst>
        <pc:docMk/>
      </pc:docMkLst>
      <pc:sldChg chg="addSp modSp add mod modClrScheme chgLayout">
        <pc:chgData name="Matteo Duranti" userId="a004a01e-2e13-4acb-ac00-4642979f033b" providerId="ADAL" clId="{D0369F62-4D8E-6342-B688-AAAADE66A9A2}" dt="2021-03-04T11:09:27.212" v="856" actId="1036"/>
        <pc:sldMkLst>
          <pc:docMk/>
          <pc:sldMk cId="3549227486" sldId="256"/>
        </pc:sldMkLst>
        <pc:spChg chg="mod ord">
          <ac:chgData name="Matteo Duranti" userId="a004a01e-2e13-4acb-ac00-4642979f033b" providerId="ADAL" clId="{D0369F62-4D8E-6342-B688-AAAADE66A9A2}" dt="2021-03-04T11:06:47.661" v="721" actId="700"/>
          <ac:spMkLst>
            <pc:docMk/>
            <pc:sldMk cId="3549227486" sldId="256"/>
            <ac:spMk id="5" creationId="{B38714CB-E878-344F-87AF-2422A8EBCFC4}"/>
          </ac:spMkLst>
        </pc:spChg>
        <pc:spChg chg="add mod">
          <ac:chgData name="Matteo Duranti" userId="a004a01e-2e13-4acb-ac00-4642979f033b" providerId="ADAL" clId="{D0369F62-4D8E-6342-B688-AAAADE66A9A2}" dt="2021-03-04T11:08:48.225" v="794" actId="404"/>
          <ac:spMkLst>
            <pc:docMk/>
            <pc:sldMk cId="3549227486" sldId="256"/>
            <ac:spMk id="7" creationId="{707CB6FC-E45A-9442-B193-1136A1517DF5}"/>
          </ac:spMkLst>
        </pc:spChg>
        <pc:spChg chg="mod ord">
          <ac:chgData name="Matteo Duranti" userId="a004a01e-2e13-4acb-ac00-4642979f033b" providerId="ADAL" clId="{D0369F62-4D8E-6342-B688-AAAADE66A9A2}" dt="2021-03-04T11:07:33.107" v="728" actId="20577"/>
          <ac:spMkLst>
            <pc:docMk/>
            <pc:sldMk cId="3549227486" sldId="256"/>
            <ac:spMk id="283" creationId="{B1905E10-BB17-EE42-9A6B-BF2A3C0C410B}"/>
          </ac:spMkLst>
        </pc:spChg>
        <pc:picChg chg="mod">
          <ac:chgData name="Matteo Duranti" userId="a004a01e-2e13-4acb-ac00-4642979f033b" providerId="ADAL" clId="{D0369F62-4D8E-6342-B688-AAAADE66A9A2}" dt="2021-03-04T11:09:23.742" v="846" actId="1035"/>
          <ac:picMkLst>
            <pc:docMk/>
            <pc:sldMk cId="3549227486" sldId="256"/>
            <ac:picMk id="1027" creationId="{0F4863EF-A159-A743-8368-05333C7296BC}"/>
          </ac:picMkLst>
        </pc:picChg>
        <pc:picChg chg="mod">
          <ac:chgData name="Matteo Duranti" userId="a004a01e-2e13-4acb-ac00-4642979f033b" providerId="ADAL" clId="{D0369F62-4D8E-6342-B688-AAAADE66A9A2}" dt="2021-03-04T11:09:27.212" v="856" actId="1036"/>
          <ac:picMkLst>
            <pc:docMk/>
            <pc:sldMk cId="3549227486" sldId="256"/>
            <ac:picMk id="1028" creationId="{AAF93459-214F-9C4C-8CA8-E7AD09E17F71}"/>
          </ac:picMkLst>
        </pc:picChg>
      </pc:sldChg>
      <pc:sldChg chg="modSp add del mod ord">
        <pc:chgData name="Matteo Duranti" userId="a004a01e-2e13-4acb-ac00-4642979f033b" providerId="ADAL" clId="{D0369F62-4D8E-6342-B688-AAAADE66A9A2}" dt="2021-03-04T09:28:02.631" v="139" actId="20577"/>
        <pc:sldMkLst>
          <pc:docMk/>
          <pc:sldMk cId="2486035933" sldId="262"/>
        </pc:sldMkLst>
        <pc:spChg chg="mod">
          <ac:chgData name="Matteo Duranti" userId="a004a01e-2e13-4acb-ac00-4642979f033b" providerId="ADAL" clId="{D0369F62-4D8E-6342-B688-AAAADE66A9A2}" dt="2021-03-04T09:28:02.631" v="139" actId="20577"/>
          <ac:spMkLst>
            <pc:docMk/>
            <pc:sldMk cId="2486035933" sldId="262"/>
            <ac:spMk id="17" creationId="{D2698A06-9B56-D046-AC69-3A71337C74B9}"/>
          </ac:spMkLst>
        </pc:spChg>
      </pc:sldChg>
      <pc:sldChg chg="addSp delSp modSp add mod modClrScheme chgLayout">
        <pc:chgData name="Matteo Duranti" userId="a004a01e-2e13-4acb-ac00-4642979f033b" providerId="ADAL" clId="{D0369F62-4D8E-6342-B688-AAAADE66A9A2}" dt="2021-03-04T11:14:48.370" v="1094" actId="1076"/>
        <pc:sldMkLst>
          <pc:docMk/>
          <pc:sldMk cId="315282927" sldId="263"/>
        </pc:sldMkLst>
        <pc:spChg chg="mod ord">
          <ac:chgData name="Matteo Duranti" userId="a004a01e-2e13-4acb-ac00-4642979f033b" providerId="ADAL" clId="{D0369F62-4D8E-6342-B688-AAAADE66A9A2}" dt="2021-03-04T11:06:47.661" v="721" actId="700"/>
          <ac:spMkLst>
            <pc:docMk/>
            <pc:sldMk cId="315282927" sldId="263"/>
            <ac:spMk id="2" creationId="{0745C92D-0273-354F-8754-26B1808E2A89}"/>
          </ac:spMkLst>
        </pc:spChg>
        <pc:spChg chg="mod">
          <ac:chgData name="Matteo Duranti" userId="a004a01e-2e13-4acb-ac00-4642979f033b" providerId="ADAL" clId="{D0369F62-4D8E-6342-B688-AAAADE66A9A2}" dt="2021-03-04T11:11:48.034" v="863" actId="164"/>
          <ac:spMkLst>
            <pc:docMk/>
            <pc:sldMk cId="315282927" sldId="263"/>
            <ac:spMk id="5" creationId="{60AB03A2-ACE7-B647-BF68-85B195D0C5A6}"/>
          </ac:spMkLst>
        </pc:spChg>
        <pc:spChg chg="mod">
          <ac:chgData name="Matteo Duranti" userId="a004a01e-2e13-4acb-ac00-4642979f033b" providerId="ADAL" clId="{D0369F62-4D8E-6342-B688-AAAADE66A9A2}" dt="2021-03-04T11:11:54.932" v="864" actId="164"/>
          <ac:spMkLst>
            <pc:docMk/>
            <pc:sldMk cId="315282927" sldId="263"/>
            <ac:spMk id="6" creationId="{1A9034C7-8B65-D749-953B-9AC673DCD789}"/>
          </ac:spMkLst>
        </pc:spChg>
        <pc:spChg chg="mod">
          <ac:chgData name="Matteo Duranti" userId="a004a01e-2e13-4acb-ac00-4642979f033b" providerId="ADAL" clId="{D0369F62-4D8E-6342-B688-AAAADE66A9A2}" dt="2021-03-04T11:14:48.370" v="1094" actId="1076"/>
          <ac:spMkLst>
            <pc:docMk/>
            <pc:sldMk cId="315282927" sldId="263"/>
            <ac:spMk id="15" creationId="{6A6FE025-D61E-0A45-ACA3-F5E2DDCA8B56}"/>
          </ac:spMkLst>
        </pc:spChg>
        <pc:spChg chg="del mod">
          <ac:chgData name="Matteo Duranti" userId="a004a01e-2e13-4acb-ac00-4642979f033b" providerId="ADAL" clId="{D0369F62-4D8E-6342-B688-AAAADE66A9A2}" dt="2021-03-04T11:13:31.385" v="1020" actId="478"/>
          <ac:spMkLst>
            <pc:docMk/>
            <pc:sldMk cId="315282927" sldId="263"/>
            <ac:spMk id="16" creationId="{5500EC8C-D7F9-BB4F-84A5-ECA7F2091FB9}"/>
          </ac:spMkLst>
        </pc:spChg>
        <pc:spChg chg="mod ord">
          <ac:chgData name="Matteo Duranti" userId="a004a01e-2e13-4acb-ac00-4642979f033b" providerId="ADAL" clId="{D0369F62-4D8E-6342-B688-AAAADE66A9A2}" dt="2021-03-04T11:06:47.661" v="721" actId="700"/>
          <ac:spMkLst>
            <pc:docMk/>
            <pc:sldMk cId="315282927" sldId="263"/>
            <ac:spMk id="17" creationId="{684BA693-28CA-1E4E-81BB-1FBF1F67E9FA}"/>
          </ac:spMkLst>
        </pc:spChg>
        <pc:spChg chg="mod ord">
          <ac:chgData name="Matteo Duranti" userId="a004a01e-2e13-4acb-ac00-4642979f033b" providerId="ADAL" clId="{D0369F62-4D8E-6342-B688-AAAADE66A9A2}" dt="2021-03-04T11:06:47.661" v="721" actId="700"/>
          <ac:spMkLst>
            <pc:docMk/>
            <pc:sldMk cId="315282927" sldId="263"/>
            <ac:spMk id="18" creationId="{D8EC0E06-B084-0242-826F-A8479389E255}"/>
          </ac:spMkLst>
        </pc:spChg>
        <pc:spChg chg="mod ord">
          <ac:chgData name="Matteo Duranti" userId="a004a01e-2e13-4acb-ac00-4642979f033b" providerId="ADAL" clId="{D0369F62-4D8E-6342-B688-AAAADE66A9A2}" dt="2021-03-04T11:06:47.661" v="721" actId="700"/>
          <ac:spMkLst>
            <pc:docMk/>
            <pc:sldMk cId="315282927" sldId="263"/>
            <ac:spMk id="19" creationId="{3527D18A-B7A3-5B45-B116-EBBA4C7F2348}"/>
          </ac:spMkLst>
        </pc:spChg>
        <pc:spChg chg="del">
          <ac:chgData name="Matteo Duranti" userId="a004a01e-2e13-4acb-ac00-4642979f033b" providerId="ADAL" clId="{D0369F62-4D8E-6342-B688-AAAADE66A9A2}" dt="2021-03-04T11:10:53.315" v="857" actId="478"/>
          <ac:spMkLst>
            <pc:docMk/>
            <pc:sldMk cId="315282927" sldId="263"/>
            <ac:spMk id="20" creationId="{8F915530-1BF3-6F4E-9DB6-FDC3F91AFCF8}"/>
          </ac:spMkLst>
        </pc:spChg>
        <pc:spChg chg="add del mod ord">
          <ac:chgData name="Matteo Duranti" userId="a004a01e-2e13-4acb-ac00-4642979f033b" providerId="ADAL" clId="{D0369F62-4D8E-6342-B688-AAAADE66A9A2}" dt="2021-03-04T11:06:52.935" v="722" actId="478"/>
          <ac:spMkLst>
            <pc:docMk/>
            <pc:sldMk cId="315282927" sldId="263"/>
            <ac:spMk id="21" creationId="{0A70E01D-2635-9049-94A3-9DA754EBD685}"/>
          </ac:spMkLst>
        </pc:spChg>
        <pc:spChg chg="add mod">
          <ac:chgData name="Matteo Duranti" userId="a004a01e-2e13-4acb-ac00-4642979f033b" providerId="ADAL" clId="{D0369F62-4D8E-6342-B688-AAAADE66A9A2}" dt="2021-03-04T11:14:43.283" v="1093" actId="1076"/>
          <ac:spMkLst>
            <pc:docMk/>
            <pc:sldMk cId="315282927" sldId="263"/>
            <ac:spMk id="24" creationId="{4486CB28-E10C-DC43-90A3-7BEC11DF40B7}"/>
          </ac:spMkLst>
        </pc:spChg>
        <pc:grpChg chg="del">
          <ac:chgData name="Matteo Duranti" userId="a004a01e-2e13-4acb-ac00-4642979f033b" providerId="ADAL" clId="{D0369F62-4D8E-6342-B688-AAAADE66A9A2}" dt="2021-03-04T11:11:24.437" v="859" actId="478"/>
          <ac:grpSpMkLst>
            <pc:docMk/>
            <pc:sldMk cId="315282927" sldId="263"/>
            <ac:grpSpMk id="7" creationId="{68E44798-7B4A-0D4A-96DA-92D010840A2E}"/>
          </ac:grpSpMkLst>
        </pc:grpChg>
        <pc:grpChg chg="add mod">
          <ac:chgData name="Matteo Duranti" userId="a004a01e-2e13-4acb-ac00-4642979f033b" providerId="ADAL" clId="{D0369F62-4D8E-6342-B688-AAAADE66A9A2}" dt="2021-03-04T11:11:48.034" v="863" actId="164"/>
          <ac:grpSpMkLst>
            <pc:docMk/>
            <pc:sldMk cId="315282927" sldId="263"/>
            <ac:grpSpMk id="22" creationId="{F178F896-9FBD-4C41-803D-BD179B05D2E8}"/>
          </ac:grpSpMkLst>
        </pc:grpChg>
        <pc:grpChg chg="add mod">
          <ac:chgData name="Matteo Duranti" userId="a004a01e-2e13-4acb-ac00-4642979f033b" providerId="ADAL" clId="{D0369F62-4D8E-6342-B688-AAAADE66A9A2}" dt="2021-03-04T11:11:58.587" v="865" actId="1076"/>
          <ac:grpSpMkLst>
            <pc:docMk/>
            <pc:sldMk cId="315282927" sldId="263"/>
            <ac:grpSpMk id="23" creationId="{25FE5871-3CB7-A14A-A6AB-DFE68AC754F9}"/>
          </ac:grpSpMkLst>
        </pc:grpChg>
        <pc:picChg chg="mod">
          <ac:chgData name="Matteo Duranti" userId="a004a01e-2e13-4acb-ac00-4642979f033b" providerId="ADAL" clId="{D0369F62-4D8E-6342-B688-AAAADE66A9A2}" dt="2021-03-04T11:11:48.034" v="863" actId="164"/>
          <ac:picMkLst>
            <pc:docMk/>
            <pc:sldMk cId="315282927" sldId="263"/>
            <ac:picMk id="3" creationId="{A071953C-60E0-024E-B249-290DF4EAA4E6}"/>
          </ac:picMkLst>
        </pc:picChg>
        <pc:picChg chg="mod">
          <ac:chgData name="Matteo Duranti" userId="a004a01e-2e13-4acb-ac00-4642979f033b" providerId="ADAL" clId="{D0369F62-4D8E-6342-B688-AAAADE66A9A2}" dt="2021-03-04T11:11:54.932" v="864" actId="164"/>
          <ac:picMkLst>
            <pc:docMk/>
            <pc:sldMk cId="315282927" sldId="263"/>
            <ac:picMk id="4" creationId="{DE6B2B76-0BD0-274A-AB27-8DE6118065FE}"/>
          </ac:picMkLst>
        </pc:picChg>
      </pc:sldChg>
      <pc:sldChg chg="modSp mod ord">
        <pc:chgData name="Matteo Duranti" userId="a004a01e-2e13-4acb-ac00-4642979f033b" providerId="ADAL" clId="{D0369F62-4D8E-6342-B688-AAAADE66A9A2}" dt="2021-03-04T10:11:07.795" v="169" actId="20578"/>
        <pc:sldMkLst>
          <pc:docMk/>
          <pc:sldMk cId="4247186057" sldId="264"/>
        </pc:sldMkLst>
        <pc:spChg chg="mod">
          <ac:chgData name="Matteo Duranti" userId="a004a01e-2e13-4acb-ac00-4642979f033b" providerId="ADAL" clId="{D0369F62-4D8E-6342-B688-AAAADE66A9A2}" dt="2021-03-04T09:26:38.506" v="76" actId="20577"/>
          <ac:spMkLst>
            <pc:docMk/>
            <pc:sldMk cId="4247186057" sldId="264"/>
            <ac:spMk id="23" creationId="{8C6D285D-2F6E-DD41-BEE1-AA1CAC254284}"/>
          </ac:spMkLst>
        </pc:spChg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4014743892" sldId="271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3631925891" sldId="272"/>
        </pc:sldMkLst>
      </pc:sldChg>
      <pc:sldChg chg="add ord">
        <pc:chgData name="Matteo Duranti" userId="a004a01e-2e13-4acb-ac00-4642979f033b" providerId="ADAL" clId="{D0369F62-4D8E-6342-B688-AAAADE66A9A2}" dt="2021-03-04T10:10:05.558" v="166" actId="20578"/>
        <pc:sldMkLst>
          <pc:docMk/>
          <pc:sldMk cId="4155316275" sldId="272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1918785937" sldId="276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947425924" sldId="277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2149856399" sldId="279"/>
        </pc:sldMkLst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4250665200" sldId="280"/>
        </pc:sldMkLst>
        <pc:spChg chg="mod">
          <ac:chgData name="Matteo Duranti" userId="a004a01e-2e13-4acb-ac00-4642979f033b" providerId="ADAL" clId="{D0369F62-4D8E-6342-B688-AAAADE66A9A2}" dt="2021-03-04T09:27:09.816" v="103" actId="20577"/>
          <ac:spMkLst>
            <pc:docMk/>
            <pc:sldMk cId="4250665200" sldId="280"/>
            <ac:spMk id="14" creationId="{AD4F21FC-7ABA-814E-A2B6-2736B6B92627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4:01.209" v="178" actId="20578"/>
        <pc:sldMkLst>
          <pc:docMk/>
          <pc:sldMk cId="1029700291" sldId="286"/>
        </pc:sldMkLst>
        <pc:spChg chg="mod">
          <ac:chgData name="Matteo Duranti" userId="a004a01e-2e13-4acb-ac00-4642979f033b" providerId="ADAL" clId="{D0369F62-4D8E-6342-B688-AAAADE66A9A2}" dt="2021-03-04T09:27:37.752" v="124" actId="20577"/>
          <ac:spMkLst>
            <pc:docMk/>
            <pc:sldMk cId="1029700291" sldId="286"/>
            <ac:spMk id="15" creationId="{C6B5C58C-2BE9-564B-8E4F-1F2B2C5789F8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3:13.399" v="177" actId="20578"/>
        <pc:sldMkLst>
          <pc:docMk/>
          <pc:sldMk cId="2363592988" sldId="287"/>
        </pc:sldMkLst>
        <pc:spChg chg="mod">
          <ac:chgData name="Matteo Duranti" userId="a004a01e-2e13-4acb-ac00-4642979f033b" providerId="ADAL" clId="{D0369F62-4D8E-6342-B688-AAAADE66A9A2}" dt="2021-03-04T09:27:41.776" v="127" actId="20577"/>
          <ac:spMkLst>
            <pc:docMk/>
            <pc:sldMk cId="2363592988" sldId="287"/>
            <ac:spMk id="17" creationId="{C890719E-DF2D-524D-9E06-53B6D4327F56}"/>
          </ac:spMkLst>
        </pc:spChg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3859468556" sldId="288"/>
        </pc:sldMkLst>
      </pc:sldChg>
      <pc:sldChg chg="modSp add del mod ord">
        <pc:chgData name="Matteo Duranti" userId="a004a01e-2e13-4acb-ac00-4642979f033b" providerId="ADAL" clId="{D0369F62-4D8E-6342-B688-AAAADE66A9A2}" dt="2021-03-04T10:11:02.895" v="168" actId="20578"/>
        <pc:sldMkLst>
          <pc:docMk/>
          <pc:sldMk cId="3300816396" sldId="289"/>
        </pc:sldMkLst>
        <pc:spChg chg="mod">
          <ac:chgData name="Matteo Duranti" userId="a004a01e-2e13-4acb-ac00-4642979f033b" providerId="ADAL" clId="{D0369F62-4D8E-6342-B688-AAAADE66A9A2}" dt="2021-03-04T09:27:54.921" v="133" actId="20577"/>
          <ac:spMkLst>
            <pc:docMk/>
            <pc:sldMk cId="3300816396" sldId="289"/>
            <ac:spMk id="17" creationId="{8DF910AF-4AAD-CF48-AE00-DFB6D442212B}"/>
          </ac:spMkLst>
        </pc:spChg>
      </pc:sldChg>
      <pc:sldChg chg="add ord">
        <pc:chgData name="Matteo Duranti" userId="a004a01e-2e13-4acb-ac00-4642979f033b" providerId="ADAL" clId="{D0369F62-4D8E-6342-B688-AAAADE66A9A2}" dt="2021-03-04T10:10:05.558" v="166" actId="20578"/>
        <pc:sldMkLst>
          <pc:docMk/>
          <pc:sldMk cId="2921157930" sldId="290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3208155048" sldId="290"/>
        </pc:sldMkLst>
      </pc:sldChg>
      <pc:sldChg chg="modSp del mod">
        <pc:chgData name="Matteo Duranti" userId="a004a01e-2e13-4acb-ac00-4642979f033b" providerId="ADAL" clId="{D0369F62-4D8E-6342-B688-AAAADE66A9A2}" dt="2021-03-04T11:06:28.905" v="719" actId="2696"/>
        <pc:sldMkLst>
          <pc:docMk/>
          <pc:sldMk cId="1796825394" sldId="291"/>
        </pc:sldMkLst>
        <pc:spChg chg="mod">
          <ac:chgData name="Matteo Duranti" userId="a004a01e-2e13-4acb-ac00-4642979f033b" providerId="ADAL" clId="{D0369F62-4D8E-6342-B688-AAAADE66A9A2}" dt="2021-03-04T09:25:58.243" v="48" actId="20577"/>
          <ac:spMkLst>
            <pc:docMk/>
            <pc:sldMk cId="1796825394" sldId="291"/>
            <ac:spMk id="15" creationId="{07F068DE-1DB9-7A41-A677-FE0443B6D315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3:09.286" v="176" actId="20578"/>
        <pc:sldMkLst>
          <pc:docMk/>
          <pc:sldMk cId="1543303888" sldId="294"/>
        </pc:sldMkLst>
        <pc:spChg chg="mod">
          <ac:chgData name="Matteo Duranti" userId="a004a01e-2e13-4acb-ac00-4642979f033b" providerId="ADAL" clId="{D0369F62-4D8E-6342-B688-AAAADE66A9A2}" dt="2021-03-04T09:26:35.513" v="75" actId="20577"/>
          <ac:spMkLst>
            <pc:docMk/>
            <pc:sldMk cId="1543303888" sldId="294"/>
            <ac:spMk id="18" creationId="{017C4583-7A57-BE45-BA19-21ED3696CBDD}"/>
          </ac:spMkLst>
        </pc:spChg>
      </pc:sldChg>
      <pc:sldChg chg="modSp mod ord">
        <pc:chgData name="Matteo Duranti" userId="a004a01e-2e13-4acb-ac00-4642979f033b" providerId="ADAL" clId="{D0369F62-4D8E-6342-B688-AAAADE66A9A2}" dt="2021-03-04T10:11:35.455" v="173" actId="20578"/>
        <pc:sldMkLst>
          <pc:docMk/>
          <pc:sldMk cId="505663761" sldId="301"/>
        </pc:sldMkLst>
        <pc:spChg chg="mod">
          <ac:chgData name="Matteo Duranti" userId="a004a01e-2e13-4acb-ac00-4642979f033b" providerId="ADAL" clId="{D0369F62-4D8E-6342-B688-AAAADE66A9A2}" dt="2021-03-04T09:26:42.921" v="79" actId="20577"/>
          <ac:spMkLst>
            <pc:docMk/>
            <pc:sldMk cId="505663761" sldId="301"/>
            <ac:spMk id="14" creationId="{C3807028-A31F-4641-BA44-DCC9DC2DC20B}"/>
          </ac:spMkLst>
        </pc:spChg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958798779" sldId="311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2372532438" sldId="320"/>
        </pc:sldMkLst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2699438003" sldId="474"/>
        </pc:sldMkLst>
        <pc:spChg chg="mod">
          <ac:chgData name="Matteo Duranti" userId="a004a01e-2e13-4acb-ac00-4642979f033b" providerId="ADAL" clId="{D0369F62-4D8E-6342-B688-AAAADE66A9A2}" dt="2021-03-04T09:27:24.189" v="115" actId="20577"/>
          <ac:spMkLst>
            <pc:docMk/>
            <pc:sldMk cId="2699438003" sldId="474"/>
            <ac:spMk id="47" creationId="{B1A670A0-4CC2-6D42-B429-26B1D4D03FF4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09:28:06.204" v="142" actId="20577"/>
        <pc:sldMkLst>
          <pc:docMk/>
          <pc:sldMk cId="2474639722" sldId="1003"/>
        </pc:sldMkLst>
        <pc:spChg chg="mod">
          <ac:chgData name="Matteo Duranti" userId="a004a01e-2e13-4acb-ac00-4642979f033b" providerId="ADAL" clId="{D0369F62-4D8E-6342-B688-AAAADE66A9A2}" dt="2021-03-04T09:28:06.204" v="142" actId="20577"/>
          <ac:spMkLst>
            <pc:docMk/>
            <pc:sldMk cId="2474639722" sldId="1003"/>
            <ac:spMk id="20" creationId="{CB511576-4F5B-9345-A68B-473FB4269F27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09:27:58.835" v="136" actId="20577"/>
        <pc:sldMkLst>
          <pc:docMk/>
          <pc:sldMk cId="3412483877" sldId="1023"/>
        </pc:sldMkLst>
        <pc:spChg chg="mod">
          <ac:chgData name="Matteo Duranti" userId="a004a01e-2e13-4acb-ac00-4642979f033b" providerId="ADAL" clId="{D0369F62-4D8E-6342-B688-AAAADE66A9A2}" dt="2021-03-04T09:27:58.835" v="136" actId="20577"/>
          <ac:spMkLst>
            <pc:docMk/>
            <pc:sldMk cId="3412483877" sldId="1023"/>
            <ac:spMk id="23" creationId="{D4738C05-45DF-0744-84E8-8E218726560F}"/>
          </ac:spMkLst>
        </pc:spChg>
      </pc:sldChg>
      <pc:sldChg chg="delSp modSp mod">
        <pc:chgData name="Matteo Duranti" userId="a004a01e-2e13-4acb-ac00-4642979f033b" providerId="ADAL" clId="{D0369F62-4D8E-6342-B688-AAAADE66A9A2}" dt="2021-03-04T09:22:11.626" v="34" actId="20577"/>
        <pc:sldMkLst>
          <pc:docMk/>
          <pc:sldMk cId="3311660706" sldId="1043"/>
        </pc:sldMkLst>
        <pc:spChg chg="mod">
          <ac:chgData name="Matteo Duranti" userId="a004a01e-2e13-4acb-ac00-4642979f033b" providerId="ADAL" clId="{D0369F62-4D8E-6342-B688-AAAADE66A9A2}" dt="2021-03-04T09:22:06.703" v="31" actId="1076"/>
          <ac:spMkLst>
            <pc:docMk/>
            <pc:sldMk cId="3311660706" sldId="1043"/>
            <ac:spMk id="12" creationId="{EAADB49D-89FF-914D-9C23-DC1EA62085A4}"/>
          </ac:spMkLst>
        </pc:spChg>
        <pc:spChg chg="mod">
          <ac:chgData name="Matteo Duranti" userId="a004a01e-2e13-4acb-ac00-4642979f033b" providerId="ADAL" clId="{D0369F62-4D8E-6342-B688-AAAADE66A9A2}" dt="2021-03-04T09:22:11.626" v="34" actId="20577"/>
          <ac:spMkLst>
            <pc:docMk/>
            <pc:sldMk cId="3311660706" sldId="1043"/>
            <ac:spMk id="26" creationId="{00000000-0000-0000-0000-000000000000}"/>
          </ac:spMkLst>
        </pc:spChg>
        <pc:picChg chg="del mod">
          <ac:chgData name="Matteo Duranti" userId="a004a01e-2e13-4acb-ac00-4642979f033b" providerId="ADAL" clId="{D0369F62-4D8E-6342-B688-AAAADE66A9A2}" dt="2021-03-04T09:21:22.879" v="1" actId="478"/>
          <ac:picMkLst>
            <pc:docMk/>
            <pc:sldMk cId="3311660706" sldId="1043"/>
            <ac:picMk id="11" creationId="{F5C573E1-D72B-254C-B2B6-0ED2FFEDCBE3}"/>
          </ac:picMkLst>
        </pc:picChg>
        <pc:picChg chg="mod modCrop">
          <ac:chgData name="Matteo Duranti" userId="a004a01e-2e13-4acb-ac00-4642979f033b" providerId="ADAL" clId="{D0369F62-4D8E-6342-B688-AAAADE66A9A2}" dt="2021-03-04T09:22:00.199" v="30" actId="1076"/>
          <ac:picMkLst>
            <pc:docMk/>
            <pc:sldMk cId="3311660706" sldId="1043"/>
            <ac:picMk id="13321" creationId="{00000000-0000-0000-0000-000000000000}"/>
          </ac:picMkLst>
        </pc:picChg>
      </pc:sldChg>
      <pc:sldChg chg="modSp mod ord">
        <pc:chgData name="Matteo Duranti" userId="a004a01e-2e13-4acb-ac00-4642979f033b" providerId="ADAL" clId="{D0369F62-4D8E-6342-B688-AAAADE66A9A2}" dt="2021-03-04T10:11:15.956" v="171" actId="20578"/>
        <pc:sldMkLst>
          <pc:docMk/>
          <pc:sldMk cId="4171536102" sldId="1045"/>
        </pc:sldMkLst>
        <pc:spChg chg="mod">
          <ac:chgData name="Matteo Duranti" userId="a004a01e-2e13-4acb-ac00-4642979f033b" providerId="ADAL" clId="{D0369F62-4D8E-6342-B688-AAAADE66A9A2}" dt="2021-03-04T09:26:46.570" v="82" actId="20577"/>
          <ac:spMkLst>
            <pc:docMk/>
            <pc:sldMk cId="4171536102" sldId="1045"/>
            <ac:spMk id="14" creationId="{E0F49C9A-9DFD-6944-9FCD-E5E3500EDEAB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197629302" sldId="1053"/>
        </pc:sldMkLst>
        <pc:spChg chg="mod">
          <ac:chgData name="Matteo Duranti" userId="a004a01e-2e13-4acb-ac00-4642979f033b" providerId="ADAL" clId="{D0369F62-4D8E-6342-B688-AAAADE66A9A2}" dt="2021-03-04T09:27:16.791" v="109" actId="20577"/>
          <ac:spMkLst>
            <pc:docMk/>
            <pc:sldMk cId="197629302" sldId="1053"/>
            <ac:spMk id="14" creationId="{AD4F21FC-7ABA-814E-A2B6-2736B6B92627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3050859019" sldId="1054"/>
        </pc:sldMkLst>
        <pc:spChg chg="mod">
          <ac:chgData name="Matteo Duranti" userId="a004a01e-2e13-4acb-ac00-4642979f033b" providerId="ADAL" clId="{D0369F62-4D8E-6342-B688-AAAADE66A9A2}" dt="2021-03-04T09:27:33.936" v="121" actId="20577"/>
          <ac:spMkLst>
            <pc:docMk/>
            <pc:sldMk cId="3050859019" sldId="1054"/>
            <ac:spMk id="43" creationId="{8F7DE13F-5C62-6442-A6FF-6F33F8B4543D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939243610" sldId="1055"/>
        </pc:sldMkLst>
        <pc:spChg chg="mod">
          <ac:chgData name="Matteo Duranti" userId="a004a01e-2e13-4acb-ac00-4642979f033b" providerId="ADAL" clId="{D0369F62-4D8E-6342-B688-AAAADE66A9A2}" dt="2021-03-04T09:27:13.646" v="106" actId="20577"/>
          <ac:spMkLst>
            <pc:docMk/>
            <pc:sldMk cId="939243610" sldId="1055"/>
            <ac:spMk id="15" creationId="{79600984-D593-C84E-A232-83B5931B857C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3124222229" sldId="1056"/>
        </pc:sldMkLst>
        <pc:spChg chg="mod">
          <ac:chgData name="Matteo Duranti" userId="a004a01e-2e13-4acb-ac00-4642979f033b" providerId="ADAL" clId="{D0369F62-4D8E-6342-B688-AAAADE66A9A2}" dt="2021-03-04T09:27:51.220" v="130" actId="20577"/>
          <ac:spMkLst>
            <pc:docMk/>
            <pc:sldMk cId="3124222229" sldId="1056"/>
            <ac:spMk id="17" creationId="{C890719E-DF2D-524D-9E06-53B6D4327F56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3018231871" sldId="1058"/>
        </pc:sldMkLst>
        <pc:spChg chg="mod">
          <ac:chgData name="Matteo Duranti" userId="a004a01e-2e13-4acb-ac00-4642979f033b" providerId="ADAL" clId="{D0369F62-4D8E-6342-B688-AAAADE66A9A2}" dt="2021-03-04T09:27:20.280" v="112" actId="20577"/>
          <ac:spMkLst>
            <pc:docMk/>
            <pc:sldMk cId="3018231871" sldId="1058"/>
            <ac:spMk id="47" creationId="{B1A670A0-4CC2-6D42-B429-26B1D4D03FF4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0:39.918" v="167" actId="20578"/>
        <pc:sldMkLst>
          <pc:docMk/>
          <pc:sldMk cId="372432661" sldId="1059"/>
        </pc:sldMkLst>
        <pc:spChg chg="mod">
          <ac:chgData name="Matteo Duranti" userId="a004a01e-2e13-4acb-ac00-4642979f033b" providerId="ADAL" clId="{D0369F62-4D8E-6342-B688-AAAADE66A9A2}" dt="2021-03-04T09:27:28.557" v="118" actId="20577"/>
          <ac:spMkLst>
            <pc:docMk/>
            <pc:sldMk cId="372432661" sldId="1059"/>
            <ac:spMk id="47" creationId="{B1A670A0-4CC2-6D42-B429-26B1D4D03FF4}"/>
          </ac:spMkLst>
        </pc:spChg>
      </pc:sldChg>
      <pc:sldChg chg="modSp mod ord">
        <pc:chgData name="Matteo Duranti" userId="a004a01e-2e13-4acb-ac00-4642979f033b" providerId="ADAL" clId="{D0369F62-4D8E-6342-B688-AAAADE66A9A2}" dt="2021-03-04T10:09:23.423" v="165" actId="20578"/>
        <pc:sldMkLst>
          <pc:docMk/>
          <pc:sldMk cId="3531948666" sldId="1060"/>
        </pc:sldMkLst>
        <pc:spChg chg="mod">
          <ac:chgData name="Matteo Duranti" userId="a004a01e-2e13-4acb-ac00-4642979f033b" providerId="ADAL" clId="{D0369F62-4D8E-6342-B688-AAAADE66A9A2}" dt="2021-03-04T09:26:50.014" v="85" actId="20577"/>
          <ac:spMkLst>
            <pc:docMk/>
            <pc:sldMk cId="3531948666" sldId="1060"/>
            <ac:spMk id="15" creationId="{C6B5C58C-2BE9-564B-8E4F-1F2B2C5789F8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09:28:10.702" v="145" actId="20577"/>
        <pc:sldMkLst>
          <pc:docMk/>
          <pc:sldMk cId="792709859" sldId="1061"/>
        </pc:sldMkLst>
        <pc:spChg chg="mod">
          <ac:chgData name="Matteo Duranti" userId="a004a01e-2e13-4acb-ac00-4642979f033b" providerId="ADAL" clId="{D0369F62-4D8E-6342-B688-AAAADE66A9A2}" dt="2021-03-04T09:28:10.702" v="145" actId="20577"/>
          <ac:spMkLst>
            <pc:docMk/>
            <pc:sldMk cId="792709859" sldId="1061"/>
            <ac:spMk id="5" creationId="{F10C8C5C-A0A5-254A-BF66-A334A7D60734}"/>
          </ac:spMkLst>
        </pc:spChg>
      </pc:sldChg>
      <pc:sldChg chg="modSp mod">
        <pc:chgData name="Matteo Duranti" userId="a004a01e-2e13-4acb-ac00-4642979f033b" providerId="ADAL" clId="{D0369F62-4D8E-6342-B688-AAAADE66A9A2}" dt="2021-03-04T09:32:43.123" v="149" actId="20577"/>
        <pc:sldMkLst>
          <pc:docMk/>
          <pc:sldMk cId="1777763697" sldId="1062"/>
        </pc:sldMkLst>
        <pc:spChg chg="mod">
          <ac:chgData name="Matteo Duranti" userId="a004a01e-2e13-4acb-ac00-4642979f033b" providerId="ADAL" clId="{D0369F62-4D8E-6342-B688-AAAADE66A9A2}" dt="2021-03-04T09:32:43.123" v="149" actId="20577"/>
          <ac:spMkLst>
            <pc:docMk/>
            <pc:sldMk cId="1777763697" sldId="1062"/>
            <ac:spMk id="3" creationId="{54215A42-58C5-764A-85BD-3D730DEE3F1C}"/>
          </ac:spMkLst>
        </pc:spChg>
        <pc:spChg chg="mod">
          <ac:chgData name="Matteo Duranti" userId="a004a01e-2e13-4acb-ac00-4642979f033b" providerId="ADAL" clId="{D0369F62-4D8E-6342-B688-AAAADE66A9A2}" dt="2021-03-04T09:26:02.697" v="51" actId="20577"/>
          <ac:spMkLst>
            <pc:docMk/>
            <pc:sldMk cId="1777763697" sldId="1062"/>
            <ac:spMk id="5" creationId="{32F27F4A-CDC5-1548-8AB4-2F2210737523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2:15.671" v="175" actId="20578"/>
        <pc:sldMkLst>
          <pc:docMk/>
          <pc:sldMk cId="3547996770" sldId="1069"/>
        </pc:sldMkLst>
        <pc:spChg chg="mod">
          <ac:chgData name="Matteo Duranti" userId="a004a01e-2e13-4acb-ac00-4642979f033b" providerId="ADAL" clId="{D0369F62-4D8E-6342-B688-AAAADE66A9A2}" dt="2021-03-04T09:26:56.712" v="91" actId="20577"/>
          <ac:spMkLst>
            <pc:docMk/>
            <pc:sldMk cId="3547996770" sldId="1069"/>
            <ac:spMk id="70" creationId="{910930A1-3C6D-8F4E-8421-894FD9C5FB9B}"/>
          </ac:spMkLst>
        </pc:spChg>
      </pc:sldChg>
      <pc:sldChg chg="modSp mod ord">
        <pc:chgData name="Matteo Duranti" userId="a004a01e-2e13-4acb-ac00-4642979f033b" providerId="ADAL" clId="{D0369F62-4D8E-6342-B688-AAAADE66A9A2}" dt="2021-03-04T10:12:09.672" v="174" actId="20578"/>
        <pc:sldMkLst>
          <pc:docMk/>
          <pc:sldMk cId="3916716199" sldId="1070"/>
        </pc:sldMkLst>
        <pc:spChg chg="mod">
          <ac:chgData name="Matteo Duranti" userId="a004a01e-2e13-4acb-ac00-4642979f033b" providerId="ADAL" clId="{D0369F62-4D8E-6342-B688-AAAADE66A9A2}" dt="2021-03-04T09:26:53.619" v="88" actId="20577"/>
          <ac:spMkLst>
            <pc:docMk/>
            <pc:sldMk cId="3916716199" sldId="1070"/>
            <ac:spMk id="14" creationId="{7F070FBD-220C-0C41-9571-C83FFF43D479}"/>
          </ac:spMkLst>
        </pc:spChg>
      </pc:sldChg>
      <pc:sldChg chg="modSp add del mod ord">
        <pc:chgData name="Matteo Duranti" userId="a004a01e-2e13-4acb-ac00-4642979f033b" providerId="ADAL" clId="{D0369F62-4D8E-6342-B688-AAAADE66A9A2}" dt="2021-03-04T10:12:15.671" v="175" actId="20578"/>
        <pc:sldMkLst>
          <pc:docMk/>
          <pc:sldMk cId="1841132267" sldId="1071"/>
        </pc:sldMkLst>
        <pc:spChg chg="mod">
          <ac:chgData name="Matteo Duranti" userId="a004a01e-2e13-4acb-ac00-4642979f033b" providerId="ADAL" clId="{D0369F62-4D8E-6342-B688-AAAADE66A9A2}" dt="2021-03-04T09:27:00.429" v="94" actId="20577"/>
          <ac:spMkLst>
            <pc:docMk/>
            <pc:sldMk cId="1841132267" sldId="1071"/>
            <ac:spMk id="18" creationId="{C959CE17-987D-CD46-938E-41223E6FB946}"/>
          </ac:spMkLst>
        </pc:spChg>
      </pc:sldChg>
      <pc:sldChg chg="modSp mod">
        <pc:chgData name="Matteo Duranti" userId="a004a01e-2e13-4acb-ac00-4642979f033b" providerId="ADAL" clId="{D0369F62-4D8E-6342-B688-AAAADE66A9A2}" dt="2021-03-04T09:35:03.299" v="156" actId="1076"/>
        <pc:sldMkLst>
          <pc:docMk/>
          <pc:sldMk cId="3631040443" sldId="1072"/>
        </pc:sldMkLst>
        <pc:spChg chg="mod">
          <ac:chgData name="Matteo Duranti" userId="a004a01e-2e13-4acb-ac00-4642979f033b" providerId="ADAL" clId="{D0369F62-4D8E-6342-B688-AAAADE66A9A2}" dt="2021-03-04T09:26:07.785" v="54" actId="20577"/>
          <ac:spMkLst>
            <pc:docMk/>
            <pc:sldMk cId="3631040443" sldId="1072"/>
            <ac:spMk id="5" creationId="{D2106E23-FD90-9246-ACC9-703CF9CC0A09}"/>
          </ac:spMkLst>
        </pc:spChg>
        <pc:spChg chg="mod">
          <ac:chgData name="Matteo Duranti" userId="a004a01e-2e13-4acb-ac00-4642979f033b" providerId="ADAL" clId="{D0369F62-4D8E-6342-B688-AAAADE66A9A2}" dt="2021-03-04T09:35:03.299" v="156" actId="1076"/>
          <ac:spMkLst>
            <pc:docMk/>
            <pc:sldMk cId="3631040443" sldId="1072"/>
            <ac:spMk id="14" creationId="{E0882DC8-81CA-FF45-BC60-0215594A2FE3}"/>
          </ac:spMkLst>
        </pc:spChg>
      </pc:sldChg>
      <pc:sldChg chg="modSp del mod ord">
        <pc:chgData name="Matteo Duranti" userId="a004a01e-2e13-4acb-ac00-4642979f033b" providerId="ADAL" clId="{D0369F62-4D8E-6342-B688-AAAADE66A9A2}" dt="2021-03-04T10:54:05.027" v="718" actId="2696"/>
        <pc:sldMkLst>
          <pc:docMk/>
          <pc:sldMk cId="995031530" sldId="1073"/>
        </pc:sldMkLst>
        <pc:spChg chg="mod">
          <ac:chgData name="Matteo Duranti" userId="a004a01e-2e13-4acb-ac00-4642979f033b" providerId="ADAL" clId="{D0369F62-4D8E-6342-B688-AAAADE66A9A2}" dt="2021-03-04T09:27:03.373" v="97" actId="20577"/>
          <ac:spMkLst>
            <pc:docMk/>
            <pc:sldMk cId="995031530" sldId="1073"/>
            <ac:spMk id="5" creationId="{32F27F4A-CDC5-1548-8AB4-2F2210737523}"/>
          </ac:spMkLst>
        </pc:spChg>
      </pc:sldChg>
      <pc:sldChg chg="modSp mod">
        <pc:chgData name="Matteo Duranti" userId="a004a01e-2e13-4acb-ac00-4642979f033b" providerId="ADAL" clId="{D0369F62-4D8E-6342-B688-AAAADE66A9A2}" dt="2021-03-04T09:26:11.514" v="57" actId="20577"/>
        <pc:sldMkLst>
          <pc:docMk/>
          <pc:sldMk cId="1333088208" sldId="1074"/>
        </pc:sldMkLst>
        <pc:spChg chg="mod">
          <ac:chgData name="Matteo Duranti" userId="a004a01e-2e13-4acb-ac00-4642979f033b" providerId="ADAL" clId="{D0369F62-4D8E-6342-B688-AAAADE66A9A2}" dt="2021-03-04T09:26:11.514" v="57" actId="20577"/>
          <ac:spMkLst>
            <pc:docMk/>
            <pc:sldMk cId="1333088208" sldId="1074"/>
            <ac:spMk id="5" creationId="{83294AED-40E5-D24E-AE20-FA2F319E87B1}"/>
          </ac:spMkLst>
        </pc:spChg>
      </pc:sldChg>
      <pc:sldChg chg="modSp del mod">
        <pc:chgData name="Matteo Duranti" userId="a004a01e-2e13-4acb-ac00-4642979f033b" providerId="ADAL" clId="{D0369F62-4D8E-6342-B688-AAAADE66A9A2}" dt="2021-03-04T09:35:21.465" v="157" actId="2696"/>
        <pc:sldMkLst>
          <pc:docMk/>
          <pc:sldMk cId="1518238996" sldId="1075"/>
        </pc:sldMkLst>
        <pc:spChg chg="mod">
          <ac:chgData name="Matteo Duranti" userId="a004a01e-2e13-4acb-ac00-4642979f033b" providerId="ADAL" clId="{D0369F62-4D8E-6342-B688-AAAADE66A9A2}" dt="2021-03-04T09:26:18.485" v="63" actId="20577"/>
          <ac:spMkLst>
            <pc:docMk/>
            <pc:sldMk cId="1518238996" sldId="1075"/>
            <ac:spMk id="5" creationId="{13F81C15-C3FB-6846-8F81-E1FBB916067F}"/>
          </ac:spMkLst>
        </pc:spChg>
      </pc:sldChg>
      <pc:sldChg chg="modSp mod">
        <pc:chgData name="Matteo Duranti" userId="a004a01e-2e13-4acb-ac00-4642979f033b" providerId="ADAL" clId="{D0369F62-4D8E-6342-B688-AAAADE66A9A2}" dt="2021-03-04T09:26:22.278" v="66" actId="20577"/>
        <pc:sldMkLst>
          <pc:docMk/>
          <pc:sldMk cId="1135915383" sldId="1076"/>
        </pc:sldMkLst>
        <pc:spChg chg="mod">
          <ac:chgData name="Matteo Duranti" userId="a004a01e-2e13-4acb-ac00-4642979f033b" providerId="ADAL" clId="{D0369F62-4D8E-6342-B688-AAAADE66A9A2}" dt="2021-03-04T09:26:22.278" v="66" actId="20577"/>
          <ac:spMkLst>
            <pc:docMk/>
            <pc:sldMk cId="1135915383" sldId="1076"/>
            <ac:spMk id="5" creationId="{13F81C15-C3FB-6846-8F81-E1FBB916067F}"/>
          </ac:spMkLst>
        </pc:spChg>
      </pc:sldChg>
      <pc:sldChg chg="modSp del mod">
        <pc:chgData name="Matteo Duranti" userId="a004a01e-2e13-4acb-ac00-4642979f033b" providerId="ADAL" clId="{D0369F62-4D8E-6342-B688-AAAADE66A9A2}" dt="2021-03-04T11:06:33.582" v="720" actId="2696"/>
        <pc:sldMkLst>
          <pc:docMk/>
          <pc:sldMk cId="1628164058" sldId="1077"/>
        </pc:sldMkLst>
        <pc:spChg chg="mod">
          <ac:chgData name="Matteo Duranti" userId="a004a01e-2e13-4acb-ac00-4642979f033b" providerId="ADAL" clId="{D0369F62-4D8E-6342-B688-AAAADE66A9A2}" dt="2021-03-04T09:26:29.429" v="72" actId="20577"/>
          <ac:spMkLst>
            <pc:docMk/>
            <pc:sldMk cId="1628164058" sldId="1077"/>
            <ac:spMk id="5" creationId="{8ADC5258-0147-1F40-84B4-6F51FAE7DF29}"/>
          </ac:spMkLst>
        </pc:spChg>
      </pc:sldChg>
      <pc:sldChg chg="modSp mod">
        <pc:chgData name="Matteo Duranti" userId="a004a01e-2e13-4acb-ac00-4642979f033b" providerId="ADAL" clId="{D0369F62-4D8E-6342-B688-AAAADE66A9A2}" dt="2021-03-04T09:26:15.129" v="60" actId="20577"/>
        <pc:sldMkLst>
          <pc:docMk/>
          <pc:sldMk cId="3317811442" sldId="1078"/>
        </pc:sldMkLst>
        <pc:spChg chg="mod">
          <ac:chgData name="Matteo Duranti" userId="a004a01e-2e13-4acb-ac00-4642979f033b" providerId="ADAL" clId="{D0369F62-4D8E-6342-B688-AAAADE66A9A2}" dt="2021-03-04T09:26:15.129" v="60" actId="20577"/>
          <ac:spMkLst>
            <pc:docMk/>
            <pc:sldMk cId="3317811442" sldId="1078"/>
            <ac:spMk id="5" creationId="{83294AED-40E5-D24E-AE20-FA2F319E87B1}"/>
          </ac:spMkLst>
        </pc:spChg>
      </pc:sldChg>
      <pc:sldChg chg="modSp del mod">
        <pc:chgData name="Matteo Duranti" userId="a004a01e-2e13-4acb-ac00-4642979f033b" providerId="ADAL" clId="{D0369F62-4D8E-6342-B688-AAAADE66A9A2}" dt="2021-03-04T10:46:58.564" v="197" actId="2696"/>
        <pc:sldMkLst>
          <pc:docMk/>
          <pc:sldMk cId="2764625533" sldId="1079"/>
        </pc:sldMkLst>
        <pc:spChg chg="mod">
          <ac:chgData name="Matteo Duranti" userId="a004a01e-2e13-4acb-ac00-4642979f033b" providerId="ADAL" clId="{D0369F62-4D8E-6342-B688-AAAADE66A9A2}" dt="2021-03-04T09:26:25.824" v="69" actId="20577"/>
          <ac:spMkLst>
            <pc:docMk/>
            <pc:sldMk cId="2764625533" sldId="1079"/>
            <ac:spMk id="5" creationId="{13F81C15-C3FB-6846-8F81-E1FBB916067F}"/>
          </ac:spMkLst>
        </pc:spChg>
      </pc:sldChg>
      <pc:sldChg chg="modSp mod ord">
        <pc:chgData name="Matteo Duranti" userId="a004a01e-2e13-4acb-ac00-4642979f033b" providerId="ADAL" clId="{D0369F62-4D8E-6342-B688-AAAADE66A9A2}" dt="2021-03-04T10:13:09.286" v="176" actId="20578"/>
        <pc:sldMkLst>
          <pc:docMk/>
          <pc:sldMk cId="3014001330" sldId="1080"/>
        </pc:sldMkLst>
        <pc:spChg chg="mod">
          <ac:chgData name="Matteo Duranti" userId="a004a01e-2e13-4acb-ac00-4642979f033b" providerId="ADAL" clId="{D0369F62-4D8E-6342-B688-AAAADE66A9A2}" dt="2021-03-04T09:27:06.833" v="100" actId="20577"/>
          <ac:spMkLst>
            <pc:docMk/>
            <pc:sldMk cId="3014001330" sldId="1080"/>
            <ac:spMk id="17" creationId="{C890719E-DF2D-524D-9E06-53B6D4327F56}"/>
          </ac:spMkLst>
        </pc:spChg>
      </pc:sldChg>
      <pc:sldChg chg="add">
        <pc:chgData name="Matteo Duranti" userId="a004a01e-2e13-4acb-ac00-4642979f033b" providerId="ADAL" clId="{D0369F62-4D8E-6342-B688-AAAADE66A9A2}" dt="2021-03-04T09:25:23.056" v="42"/>
        <pc:sldMkLst>
          <pc:docMk/>
          <pc:sldMk cId="3095300689" sldId="1081"/>
        </pc:sldMkLst>
      </pc:sldChg>
      <pc:sldChg chg="add">
        <pc:chgData name="Matteo Duranti" userId="a004a01e-2e13-4acb-ac00-4642979f033b" providerId="ADAL" clId="{D0369F62-4D8E-6342-B688-AAAADE66A9A2}" dt="2021-03-04T09:25:23.056" v="42"/>
        <pc:sldMkLst>
          <pc:docMk/>
          <pc:sldMk cId="2789191530" sldId="1082"/>
        </pc:sldMkLst>
      </pc:sldChg>
      <pc:sldChg chg="add">
        <pc:chgData name="Matteo Duranti" userId="a004a01e-2e13-4acb-ac00-4642979f033b" providerId="ADAL" clId="{D0369F62-4D8E-6342-B688-AAAADE66A9A2}" dt="2021-03-04T09:37:34.390" v="158"/>
        <pc:sldMkLst>
          <pc:docMk/>
          <pc:sldMk cId="1899450872" sldId="1083"/>
        </pc:sldMkLst>
      </pc:sldChg>
      <pc:sldChg chg="addSp delSp modSp add mod modClrScheme chgLayout">
        <pc:chgData name="Matteo Duranti" userId="a004a01e-2e13-4acb-ac00-4642979f033b" providerId="ADAL" clId="{D0369F62-4D8E-6342-B688-AAAADE66A9A2}" dt="2021-03-04T12:20:26.220" v="2846" actId="1037"/>
        <pc:sldMkLst>
          <pc:docMk/>
          <pc:sldMk cId="2632090322" sldId="3344"/>
        </pc:sldMkLst>
        <pc:spChg chg="mod ord">
          <ac:chgData name="Matteo Duranti" userId="a004a01e-2e13-4acb-ac00-4642979f033b" providerId="ADAL" clId="{D0369F62-4D8E-6342-B688-AAAADE66A9A2}" dt="2021-03-04T11:06:47.661" v="721" actId="700"/>
          <ac:spMkLst>
            <pc:docMk/>
            <pc:sldMk cId="2632090322" sldId="3344"/>
            <ac:spMk id="5" creationId="{B38714CB-E878-344F-87AF-2422A8EBCFC4}"/>
          </ac:spMkLst>
        </pc:spChg>
        <pc:spChg chg="add del mod ord">
          <ac:chgData name="Matteo Duranti" userId="a004a01e-2e13-4acb-ac00-4642979f033b" providerId="ADAL" clId="{D0369F62-4D8E-6342-B688-AAAADE66A9A2}" dt="2021-03-04T11:07:09.394" v="723" actId="478"/>
          <ac:spMkLst>
            <pc:docMk/>
            <pc:sldMk cId="2632090322" sldId="3344"/>
            <ac:spMk id="8" creationId="{7FBF42C5-C43C-974B-A301-163047C21121}"/>
          </ac:spMkLst>
        </pc:spChg>
        <pc:spChg chg="mod">
          <ac:chgData name="Matteo Duranti" userId="a004a01e-2e13-4acb-ac00-4642979f033b" providerId="ADAL" clId="{D0369F62-4D8E-6342-B688-AAAADE66A9A2}" dt="2021-03-04T12:20:26.220" v="2846" actId="1037"/>
          <ac:spMkLst>
            <pc:docMk/>
            <pc:sldMk cId="2632090322" sldId="3344"/>
            <ac:spMk id="52" creationId="{F39B1194-097C-8247-B99C-7CEFD13B0E1C}"/>
          </ac:spMkLst>
        </pc:spChg>
      </pc:sldChg>
      <pc:sldChg chg="add ord">
        <pc:chgData name="Matteo Duranti" userId="a004a01e-2e13-4acb-ac00-4642979f033b" providerId="ADAL" clId="{D0369F62-4D8E-6342-B688-AAAADE66A9A2}" dt="2021-03-04T10:10:05.558" v="166" actId="20578"/>
        <pc:sldMkLst>
          <pc:docMk/>
          <pc:sldMk cId="634939709" sldId="3351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1089231450" sldId="3351"/>
        </pc:sldMkLst>
      </pc:sldChg>
      <pc:sldChg chg="addSp delSp modSp add mod modClrScheme chgLayout">
        <pc:chgData name="Matteo Duranti" userId="a004a01e-2e13-4acb-ac00-4642979f033b" providerId="ADAL" clId="{D0369F62-4D8E-6342-B688-AAAADE66A9A2}" dt="2021-03-04T10:53:06.925" v="710" actId="20577"/>
        <pc:sldMkLst>
          <pc:docMk/>
          <pc:sldMk cId="609366226" sldId="3352"/>
        </pc:sldMkLst>
        <pc:spChg chg="mod ord">
          <ac:chgData name="Matteo Duranti" userId="a004a01e-2e13-4acb-ac00-4642979f033b" providerId="ADAL" clId="{D0369F62-4D8E-6342-B688-AAAADE66A9A2}" dt="2021-03-04T10:42:35.335" v="181" actId="700"/>
          <ac:spMkLst>
            <pc:docMk/>
            <pc:sldMk cId="609366226" sldId="3352"/>
            <ac:spMk id="2" creationId="{5A1B277B-0CE7-7E45-A024-00AF5C39FE1F}"/>
          </ac:spMkLst>
        </pc:spChg>
        <pc:spChg chg="add del mod ord">
          <ac:chgData name="Matteo Duranti" userId="a004a01e-2e13-4acb-ac00-4642979f033b" providerId="ADAL" clId="{D0369F62-4D8E-6342-B688-AAAADE66A9A2}" dt="2021-03-04T10:42:40.602" v="182" actId="478"/>
          <ac:spMkLst>
            <pc:docMk/>
            <pc:sldMk cId="609366226" sldId="3352"/>
            <ac:spMk id="4" creationId="{A893B689-4CDF-7A48-98A3-EF9AE48CA355}"/>
          </ac:spMkLst>
        </pc:spChg>
        <pc:spChg chg="del mod">
          <ac:chgData name="Matteo Duranti" userId="a004a01e-2e13-4acb-ac00-4642979f033b" providerId="ADAL" clId="{D0369F62-4D8E-6342-B688-AAAADE66A9A2}" dt="2021-03-04T10:52:39.552" v="623" actId="478"/>
          <ac:spMkLst>
            <pc:docMk/>
            <pc:sldMk cId="609366226" sldId="3352"/>
            <ac:spMk id="108" creationId="{C502ED23-29B0-A747-A3A1-CA2E2256E86B}"/>
          </ac:spMkLst>
        </pc:spChg>
        <pc:spChg chg="mod ord">
          <ac:chgData name="Matteo Duranti" userId="a004a01e-2e13-4acb-ac00-4642979f033b" providerId="ADAL" clId="{D0369F62-4D8E-6342-B688-AAAADE66A9A2}" dt="2021-03-04T10:42:35.335" v="181" actId="700"/>
          <ac:spMkLst>
            <pc:docMk/>
            <pc:sldMk cId="609366226" sldId="3352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D0369F62-4D8E-6342-B688-AAAADE66A9A2}" dt="2021-03-04T10:42:35.335" v="181" actId="700"/>
          <ac:spMkLst>
            <pc:docMk/>
            <pc:sldMk cId="609366226" sldId="3352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D0369F62-4D8E-6342-B688-AAAADE66A9A2}" dt="2021-03-04T10:42:35.335" v="181" actId="700"/>
          <ac:spMkLst>
            <pc:docMk/>
            <pc:sldMk cId="609366226" sldId="3352"/>
            <ac:spMk id="132" creationId="{7554BD4E-CCB7-494A-B9E2-69EC0275BD31}"/>
          </ac:spMkLst>
        </pc:spChg>
        <pc:spChg chg="add mod">
          <ac:chgData name="Matteo Duranti" userId="a004a01e-2e13-4acb-ac00-4642979f033b" providerId="ADAL" clId="{D0369F62-4D8E-6342-B688-AAAADE66A9A2}" dt="2021-03-04T10:52:40.350" v="624"/>
          <ac:spMkLst>
            <pc:docMk/>
            <pc:sldMk cId="609366226" sldId="3352"/>
            <ac:spMk id="133" creationId="{61A08B4C-0F71-E043-BEC9-B8023A86153B}"/>
          </ac:spMkLst>
        </pc:spChg>
        <pc:spChg chg="add mod">
          <ac:chgData name="Matteo Duranti" userId="a004a01e-2e13-4acb-ac00-4642979f033b" providerId="ADAL" clId="{D0369F62-4D8E-6342-B688-AAAADE66A9A2}" dt="2021-03-04T10:53:06.925" v="710" actId="20577"/>
          <ac:spMkLst>
            <pc:docMk/>
            <pc:sldMk cId="609366226" sldId="3352"/>
            <ac:spMk id="134" creationId="{236083AF-90F7-004D-A528-F5C0E4FEAFF1}"/>
          </ac:spMkLst>
        </pc:spChg>
        <pc:grpChg chg="mod">
          <ac:chgData name="Matteo Duranti" userId="a004a01e-2e13-4acb-ac00-4642979f033b" providerId="ADAL" clId="{D0369F62-4D8E-6342-B688-AAAADE66A9A2}" dt="2021-03-04T10:47:41.622" v="219" actId="1035"/>
          <ac:grpSpMkLst>
            <pc:docMk/>
            <pc:sldMk cId="609366226" sldId="3352"/>
            <ac:grpSpMk id="7" creationId="{102562B6-B8AD-2140-B43A-8CCEE771E3CA}"/>
          </ac:grpSpMkLst>
        </pc:grpChg>
        <pc:grpChg chg="mod">
          <ac:chgData name="Matteo Duranti" userId="a004a01e-2e13-4acb-ac00-4642979f033b" providerId="ADAL" clId="{D0369F62-4D8E-6342-B688-AAAADE66A9A2}" dt="2021-03-04T10:47:41.622" v="219" actId="1035"/>
          <ac:grpSpMkLst>
            <pc:docMk/>
            <pc:sldMk cId="609366226" sldId="3352"/>
            <ac:grpSpMk id="8" creationId="{85DDD74A-DC78-BD45-9E82-71E4B2ED9E6B}"/>
          </ac:grpSpMkLst>
        </pc:grpChg>
        <pc:grpChg chg="mod">
          <ac:chgData name="Matteo Duranti" userId="a004a01e-2e13-4acb-ac00-4642979f033b" providerId="ADAL" clId="{D0369F62-4D8E-6342-B688-AAAADE66A9A2}" dt="2021-03-04T10:47:41.622" v="219" actId="1035"/>
          <ac:grpSpMkLst>
            <pc:docMk/>
            <pc:sldMk cId="609366226" sldId="3352"/>
            <ac:grpSpMk id="10" creationId="{5BBA7AAC-FC4E-1B4B-A86D-E5043561D79F}"/>
          </ac:grpSpMkLst>
        </pc:grpChg>
      </pc:sldChg>
      <pc:sldChg chg="addSp delSp modSp add mod modClrScheme chgLayout">
        <pc:chgData name="Matteo Duranti" userId="a004a01e-2e13-4acb-ac00-4642979f033b" providerId="ADAL" clId="{D0369F62-4D8E-6342-B688-AAAADE66A9A2}" dt="2021-03-04T10:54:02.536" v="717" actId="478"/>
        <pc:sldMkLst>
          <pc:docMk/>
          <pc:sldMk cId="3072930373" sldId="3353"/>
        </pc:sldMkLst>
        <pc:spChg chg="mod ord">
          <ac:chgData name="Matteo Duranti" userId="a004a01e-2e13-4acb-ac00-4642979f033b" providerId="ADAL" clId="{D0369F62-4D8E-6342-B688-AAAADE66A9A2}" dt="2021-03-04T10:53:59.653" v="716" actId="700"/>
          <ac:spMkLst>
            <pc:docMk/>
            <pc:sldMk cId="3072930373" sldId="3353"/>
            <ac:spMk id="2" creationId="{4CB17D62-74BE-2C43-8B2E-128C5307DE88}"/>
          </ac:spMkLst>
        </pc:spChg>
        <pc:spChg chg="add del mod ord">
          <ac:chgData name="Matteo Duranti" userId="a004a01e-2e13-4acb-ac00-4642979f033b" providerId="ADAL" clId="{D0369F62-4D8E-6342-B688-AAAADE66A9A2}" dt="2021-03-04T10:53:59.653" v="716" actId="700"/>
          <ac:spMkLst>
            <pc:docMk/>
            <pc:sldMk cId="3072930373" sldId="3353"/>
            <ac:spMk id="3" creationId="{E3A53BE5-296F-7B44-A9D8-D741646E5476}"/>
          </ac:spMkLst>
        </pc:spChg>
        <pc:spChg chg="add del mod ord">
          <ac:chgData name="Matteo Duranti" userId="a004a01e-2e13-4acb-ac00-4642979f033b" providerId="ADAL" clId="{D0369F62-4D8E-6342-B688-AAAADE66A9A2}" dt="2021-03-04T10:54:02.536" v="717" actId="478"/>
          <ac:spMkLst>
            <pc:docMk/>
            <pc:sldMk cId="3072930373" sldId="3353"/>
            <ac:spMk id="4" creationId="{7478928D-7630-F043-A057-37408DF3C3DD}"/>
          </ac:spMkLst>
        </pc:spChg>
        <pc:spChg chg="mod ord">
          <ac:chgData name="Matteo Duranti" userId="a004a01e-2e13-4acb-ac00-4642979f033b" providerId="ADAL" clId="{D0369F62-4D8E-6342-B688-AAAADE66A9A2}" dt="2021-03-04T10:53:59.653" v="716" actId="700"/>
          <ac:spMkLst>
            <pc:docMk/>
            <pc:sldMk cId="3072930373" sldId="3353"/>
            <ac:spMk id="42" creationId="{600B3424-78AE-D643-A167-8E560ACBF3BC}"/>
          </ac:spMkLst>
        </pc:spChg>
        <pc:spChg chg="mod ord">
          <ac:chgData name="Matteo Duranti" userId="a004a01e-2e13-4acb-ac00-4642979f033b" providerId="ADAL" clId="{D0369F62-4D8E-6342-B688-AAAADE66A9A2}" dt="2021-03-04T10:53:59.653" v="716" actId="700"/>
          <ac:spMkLst>
            <pc:docMk/>
            <pc:sldMk cId="3072930373" sldId="3353"/>
            <ac:spMk id="43" creationId="{2981EAF7-876E-ED45-ACFA-64D1F9528EB9}"/>
          </ac:spMkLst>
        </pc:spChg>
        <pc:spChg chg="mod ord">
          <ac:chgData name="Matteo Duranti" userId="a004a01e-2e13-4acb-ac00-4642979f033b" providerId="ADAL" clId="{D0369F62-4D8E-6342-B688-AAAADE66A9A2}" dt="2021-03-04T10:53:59.653" v="716" actId="700"/>
          <ac:spMkLst>
            <pc:docMk/>
            <pc:sldMk cId="3072930373" sldId="3353"/>
            <ac:spMk id="44" creationId="{A2C8EFC1-584E-F942-AA2F-B661E8AFBFDC}"/>
          </ac:spMkLst>
        </pc:spChg>
      </pc:sldChg>
      <pc:sldChg chg="add ord">
        <pc:chgData name="Matteo Duranti" userId="a004a01e-2e13-4acb-ac00-4642979f033b" providerId="ADAL" clId="{D0369F62-4D8E-6342-B688-AAAADE66A9A2}" dt="2021-03-04T10:10:05.558" v="166" actId="20578"/>
        <pc:sldMkLst>
          <pc:docMk/>
          <pc:sldMk cId="711872104" sldId="3355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2158931599" sldId="3355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297366489" sldId="3361"/>
        </pc:sldMkLst>
      </pc:sldChg>
      <pc:sldChg chg="add ord">
        <pc:chgData name="Matteo Duranti" userId="a004a01e-2e13-4acb-ac00-4642979f033b" providerId="ADAL" clId="{D0369F62-4D8E-6342-B688-AAAADE66A9A2}" dt="2021-03-04T10:10:05.558" v="166" actId="20578"/>
        <pc:sldMkLst>
          <pc:docMk/>
          <pc:sldMk cId="1677539862" sldId="3361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294324264" sldId="3362"/>
        </pc:sldMkLst>
      </pc:sldChg>
      <pc:sldChg chg="add del">
        <pc:chgData name="Matteo Duranti" userId="a004a01e-2e13-4acb-ac00-4642979f033b" providerId="ADAL" clId="{D0369F62-4D8E-6342-B688-AAAADE66A9A2}" dt="2021-03-04T10:00:27.327" v="162" actId="2696"/>
        <pc:sldMkLst>
          <pc:docMk/>
          <pc:sldMk cId="1665824860" sldId="3362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2894238961" sldId="3365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2447150304" sldId="3366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1556486927" sldId="3367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2988912535" sldId="3368"/>
        </pc:sldMkLst>
      </pc:sldChg>
      <pc:sldChg chg="add ord">
        <pc:chgData name="Matteo Duranti" userId="a004a01e-2e13-4acb-ac00-4642979f033b" providerId="ADAL" clId="{D0369F62-4D8E-6342-B688-AAAADE66A9A2}" dt="2021-03-04T10:10:05.558" v="166" actId="20578"/>
        <pc:sldMkLst>
          <pc:docMk/>
          <pc:sldMk cId="1494521868" sldId="3369"/>
        </pc:sldMkLst>
      </pc:sldChg>
      <pc:sldChg chg="add del">
        <pc:chgData name="Matteo Duranti" userId="a004a01e-2e13-4acb-ac00-4642979f033b" providerId="ADAL" clId="{D0369F62-4D8E-6342-B688-AAAADE66A9A2}" dt="2021-03-04T09:56:28.987" v="160"/>
        <pc:sldMkLst>
          <pc:docMk/>
          <pc:sldMk cId="2971420418" sldId="3369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1403478733" sldId="3370"/>
        </pc:sldMkLst>
      </pc:sldChg>
      <pc:sldChg chg="add">
        <pc:chgData name="Matteo Duranti" userId="a004a01e-2e13-4acb-ac00-4642979f033b" providerId="ADAL" clId="{D0369F62-4D8E-6342-B688-AAAADE66A9A2}" dt="2021-03-04T10:16:07.925" v="179"/>
        <pc:sldMkLst>
          <pc:docMk/>
          <pc:sldMk cId="2578092406" sldId="3371"/>
        </pc:sldMkLst>
      </pc:sldChg>
      <pc:sldChg chg="addSp delSp add del mod">
        <pc:chgData name="Matteo Duranti" userId="a004a01e-2e13-4acb-ac00-4642979f033b" providerId="ADAL" clId="{D0369F62-4D8E-6342-B688-AAAADE66A9A2}" dt="2021-03-04T10:47:33.399" v="201" actId="2696"/>
        <pc:sldMkLst>
          <pc:docMk/>
          <pc:sldMk cId="958876616" sldId="3372"/>
        </pc:sldMkLst>
        <pc:spChg chg="add del">
          <ac:chgData name="Matteo Duranti" userId="a004a01e-2e13-4acb-ac00-4642979f033b" providerId="ADAL" clId="{D0369F62-4D8E-6342-B688-AAAADE66A9A2}" dt="2021-03-04T10:47:32.138" v="200" actId="478"/>
          <ac:spMkLst>
            <pc:docMk/>
            <pc:sldMk cId="958876616" sldId="3372"/>
            <ac:spMk id="4" creationId="{84B72096-E05F-724B-8DE7-59C1D0BF4C24}"/>
          </ac:spMkLst>
        </pc:spChg>
      </pc:sldChg>
      <pc:sldChg chg="addSp modSp add mod">
        <pc:chgData name="Matteo Duranti" userId="a004a01e-2e13-4acb-ac00-4642979f033b" providerId="ADAL" clId="{D0369F62-4D8E-6342-B688-AAAADE66A9A2}" dt="2021-03-04T10:53:15.292" v="711"/>
        <pc:sldMkLst>
          <pc:docMk/>
          <pc:sldMk cId="4169491025" sldId="3372"/>
        </pc:sldMkLst>
        <pc:spChg chg="mod">
          <ac:chgData name="Matteo Duranti" userId="a004a01e-2e13-4acb-ac00-4642979f033b" providerId="ADAL" clId="{D0369F62-4D8E-6342-B688-AAAADE66A9A2}" dt="2021-03-04T10:48:33.221" v="249" actId="1076"/>
          <ac:spMkLst>
            <pc:docMk/>
            <pc:sldMk cId="4169491025" sldId="3372"/>
            <ac:spMk id="2" creationId="{5A1B277B-0CE7-7E45-A024-00AF5C39FE1F}"/>
          </ac:spMkLst>
        </pc:spChg>
        <pc:spChg chg="add mod">
          <ac:chgData name="Matteo Duranti" userId="a004a01e-2e13-4acb-ac00-4642979f033b" providerId="ADAL" clId="{D0369F62-4D8E-6342-B688-AAAADE66A9A2}" dt="2021-03-04T10:49:52.154" v="362" actId="14100"/>
          <ac:spMkLst>
            <pc:docMk/>
            <pc:sldMk cId="4169491025" sldId="3372"/>
            <ac:spMk id="4" creationId="{71676F32-3567-E24E-A40D-2CED98745389}"/>
          </ac:spMkLst>
        </pc:spChg>
        <pc:spChg chg="mod">
          <ac:chgData name="Matteo Duranti" userId="a004a01e-2e13-4acb-ac00-4642979f033b" providerId="ADAL" clId="{D0369F62-4D8E-6342-B688-AAAADE66A9A2}" dt="2021-03-04T10:51:08.749" v="434" actId="20577"/>
          <ac:spMkLst>
            <pc:docMk/>
            <pc:sldMk cId="4169491025" sldId="3372"/>
            <ac:spMk id="108" creationId="{C502ED23-29B0-A747-A3A1-CA2E2256E86B}"/>
          </ac:spMkLst>
        </pc:spChg>
        <pc:spChg chg="add mod">
          <ac:chgData name="Matteo Duranti" userId="a004a01e-2e13-4acb-ac00-4642979f033b" providerId="ADAL" clId="{D0369F62-4D8E-6342-B688-AAAADE66A9A2}" dt="2021-03-04T10:49:05.229" v="263"/>
          <ac:spMkLst>
            <pc:docMk/>
            <pc:sldMk cId="4169491025" sldId="3372"/>
            <ac:spMk id="133" creationId="{0EF7C21F-6331-D547-9B37-27A3EA3E1C86}"/>
          </ac:spMkLst>
        </pc:spChg>
        <pc:spChg chg="add mod">
          <ac:chgData name="Matteo Duranti" userId="a004a01e-2e13-4acb-ac00-4642979f033b" providerId="ADAL" clId="{D0369F62-4D8E-6342-B688-AAAADE66A9A2}" dt="2021-03-04T10:53:15.292" v="711"/>
          <ac:spMkLst>
            <pc:docMk/>
            <pc:sldMk cId="4169491025" sldId="3372"/>
            <ac:spMk id="134" creationId="{8729B8F3-EA6D-2742-B0DC-6894C6C05D4E}"/>
          </ac:spMkLst>
        </pc:spChg>
      </pc:sldChg>
      <pc:sldChg chg="addSp modSp add mod">
        <pc:chgData name="Matteo Duranti" userId="a004a01e-2e13-4acb-ac00-4642979f033b" providerId="ADAL" clId="{D0369F62-4D8E-6342-B688-AAAADE66A9A2}" dt="2021-03-04T10:53:28.294" v="712"/>
        <pc:sldMkLst>
          <pc:docMk/>
          <pc:sldMk cId="27820887" sldId="3373"/>
        </pc:sldMkLst>
        <pc:spChg chg="mod">
          <ac:chgData name="Matteo Duranti" userId="a004a01e-2e13-4acb-ac00-4642979f033b" providerId="ADAL" clId="{D0369F62-4D8E-6342-B688-AAAADE66A9A2}" dt="2021-03-04T10:50:06.527" v="374" actId="20577"/>
          <ac:spMkLst>
            <pc:docMk/>
            <pc:sldMk cId="27820887" sldId="3373"/>
            <ac:spMk id="108" creationId="{C502ED23-29B0-A747-A3A1-CA2E2256E86B}"/>
          </ac:spMkLst>
        </pc:spChg>
        <pc:spChg chg="add mod">
          <ac:chgData name="Matteo Duranti" userId="a004a01e-2e13-4acb-ac00-4642979f033b" providerId="ADAL" clId="{D0369F62-4D8E-6342-B688-AAAADE66A9A2}" dt="2021-03-04T10:53:28.294" v="712"/>
          <ac:spMkLst>
            <pc:docMk/>
            <pc:sldMk cId="27820887" sldId="3373"/>
            <ac:spMk id="134" creationId="{1A3562EB-1607-6248-96C1-69F7E434AC4F}"/>
          </ac:spMkLst>
        </pc:spChg>
      </pc:sldChg>
      <pc:sldChg chg="addSp modSp add mod">
        <pc:chgData name="Matteo Duranti" userId="a004a01e-2e13-4acb-ac00-4642979f033b" providerId="ADAL" clId="{D0369F62-4D8E-6342-B688-AAAADE66A9A2}" dt="2021-03-04T10:53:30.665" v="713"/>
        <pc:sldMkLst>
          <pc:docMk/>
          <pc:sldMk cId="270682713" sldId="3374"/>
        </pc:sldMkLst>
        <pc:spChg chg="mod">
          <ac:chgData name="Matteo Duranti" userId="a004a01e-2e13-4acb-ac00-4642979f033b" providerId="ADAL" clId="{D0369F62-4D8E-6342-B688-AAAADE66A9A2}" dt="2021-03-04T10:51:57.201" v="551" actId="14100"/>
          <ac:spMkLst>
            <pc:docMk/>
            <pc:sldMk cId="270682713" sldId="3374"/>
            <ac:spMk id="4" creationId="{71676F32-3567-E24E-A40D-2CED98745389}"/>
          </ac:spMkLst>
        </pc:spChg>
        <pc:spChg chg="mod">
          <ac:chgData name="Matteo Duranti" userId="a004a01e-2e13-4acb-ac00-4642979f033b" providerId="ADAL" clId="{D0369F62-4D8E-6342-B688-AAAADE66A9A2}" dt="2021-03-04T10:52:12.166" v="622" actId="5793"/>
          <ac:spMkLst>
            <pc:docMk/>
            <pc:sldMk cId="270682713" sldId="3374"/>
            <ac:spMk id="108" creationId="{C502ED23-29B0-A747-A3A1-CA2E2256E86B}"/>
          </ac:spMkLst>
        </pc:spChg>
        <pc:spChg chg="add mod">
          <ac:chgData name="Matteo Duranti" userId="a004a01e-2e13-4acb-ac00-4642979f033b" providerId="ADAL" clId="{D0369F62-4D8E-6342-B688-AAAADE66A9A2}" dt="2021-03-04T10:53:30.665" v="713"/>
          <ac:spMkLst>
            <pc:docMk/>
            <pc:sldMk cId="270682713" sldId="3374"/>
            <ac:spMk id="134" creationId="{E5456262-D2E3-2944-A534-DEC59BB7DD02}"/>
          </ac:spMkLst>
        </pc:spChg>
      </pc:sldChg>
      <pc:sldChg chg="addSp delSp modSp add mod">
        <pc:chgData name="Matteo Duranti" userId="a004a01e-2e13-4acb-ac00-4642979f033b" providerId="ADAL" clId="{D0369F62-4D8E-6342-B688-AAAADE66A9A2}" dt="2021-03-04T11:46:47.564" v="2328" actId="20577"/>
        <pc:sldMkLst>
          <pc:docMk/>
          <pc:sldMk cId="422959944" sldId="3375"/>
        </pc:sldMkLst>
        <pc:spChg chg="mod">
          <ac:chgData name="Matteo Duranti" userId="a004a01e-2e13-4acb-ac00-4642979f033b" providerId="ADAL" clId="{D0369F62-4D8E-6342-B688-AAAADE66A9A2}" dt="2021-03-04T11:32:27.616" v="1640" actId="20577"/>
          <ac:spMkLst>
            <pc:docMk/>
            <pc:sldMk cId="422959944" sldId="3375"/>
            <ac:spMk id="2" creationId="{0745C92D-0273-354F-8754-26B1808E2A89}"/>
          </ac:spMkLst>
        </pc:spChg>
        <pc:spChg chg="del">
          <ac:chgData name="Matteo Duranti" userId="a004a01e-2e13-4acb-ac00-4642979f033b" providerId="ADAL" clId="{D0369F62-4D8E-6342-B688-AAAADE66A9A2}" dt="2021-03-04T11:20:52.705" v="1097" actId="478"/>
          <ac:spMkLst>
            <pc:docMk/>
            <pc:sldMk cId="422959944" sldId="3375"/>
            <ac:spMk id="5" creationId="{60AB03A2-ACE7-B647-BF68-85B195D0C5A6}"/>
          </ac:spMkLst>
        </pc:spChg>
        <pc:spChg chg="del">
          <ac:chgData name="Matteo Duranti" userId="a004a01e-2e13-4acb-ac00-4642979f033b" providerId="ADAL" clId="{D0369F62-4D8E-6342-B688-AAAADE66A9A2}" dt="2021-03-04T11:20:52.705" v="1097" actId="478"/>
          <ac:spMkLst>
            <pc:docMk/>
            <pc:sldMk cId="422959944" sldId="3375"/>
            <ac:spMk id="6" creationId="{1A9034C7-8B65-D749-953B-9AC673DCD789}"/>
          </ac:spMkLst>
        </pc:spChg>
        <pc:spChg chg="del">
          <ac:chgData name="Matteo Duranti" userId="a004a01e-2e13-4acb-ac00-4642979f033b" providerId="ADAL" clId="{D0369F62-4D8E-6342-B688-AAAADE66A9A2}" dt="2021-03-04T11:21:40.353" v="1108" actId="478"/>
          <ac:spMkLst>
            <pc:docMk/>
            <pc:sldMk cId="422959944" sldId="3375"/>
            <ac:spMk id="9" creationId="{E51F4898-F439-6D47-8CC2-B2E3AF2E64DF}"/>
          </ac:spMkLst>
        </pc:spChg>
        <pc:spChg chg="del">
          <ac:chgData name="Matteo Duranti" userId="a004a01e-2e13-4acb-ac00-4642979f033b" providerId="ADAL" clId="{D0369F62-4D8E-6342-B688-AAAADE66A9A2}" dt="2021-03-04T11:21:42.122" v="1109" actId="478"/>
          <ac:spMkLst>
            <pc:docMk/>
            <pc:sldMk cId="422959944" sldId="3375"/>
            <ac:spMk id="10" creationId="{A684E856-991A-B64C-9E1F-315A8699F788}"/>
          </ac:spMkLst>
        </pc:spChg>
        <pc:spChg chg="mod">
          <ac:chgData name="Matteo Duranti" userId="a004a01e-2e13-4acb-ac00-4642979f033b" providerId="ADAL" clId="{D0369F62-4D8E-6342-B688-AAAADE66A9A2}" dt="2021-03-04T11:23:39.498" v="1227" actId="1036"/>
          <ac:spMkLst>
            <pc:docMk/>
            <pc:sldMk cId="422959944" sldId="3375"/>
            <ac:spMk id="11" creationId="{6EC631D2-181A-B140-B7C3-83B63A79D2B3}"/>
          </ac:spMkLst>
        </pc:spChg>
        <pc:spChg chg="mod">
          <ac:chgData name="Matteo Duranti" userId="a004a01e-2e13-4acb-ac00-4642979f033b" providerId="ADAL" clId="{D0369F62-4D8E-6342-B688-AAAADE66A9A2}" dt="2021-03-04T11:21:46.006" v="1120" actId="1038"/>
          <ac:spMkLst>
            <pc:docMk/>
            <pc:sldMk cId="422959944" sldId="3375"/>
            <ac:spMk id="12" creationId="{D51CA109-FADB-464D-9CBD-F877C71F42F5}"/>
          </ac:spMkLst>
        </pc:spChg>
        <pc:spChg chg="del mod">
          <ac:chgData name="Matteo Duranti" userId="a004a01e-2e13-4acb-ac00-4642979f033b" providerId="ADAL" clId="{D0369F62-4D8E-6342-B688-AAAADE66A9A2}" dt="2021-03-04T11:36:54.117" v="1670" actId="478"/>
          <ac:spMkLst>
            <pc:docMk/>
            <pc:sldMk cId="422959944" sldId="3375"/>
            <ac:spMk id="15" creationId="{6A6FE025-D61E-0A45-ACA3-F5E2DDCA8B56}"/>
          </ac:spMkLst>
        </pc:spChg>
        <pc:spChg chg="mod">
          <ac:chgData name="Matteo Duranti" userId="a004a01e-2e13-4acb-ac00-4642979f033b" providerId="ADAL" clId="{D0369F62-4D8E-6342-B688-AAAADE66A9A2}" dt="2021-03-04T11:46:17.328" v="2320" actId="1037"/>
          <ac:spMkLst>
            <pc:docMk/>
            <pc:sldMk cId="422959944" sldId="3375"/>
            <ac:spMk id="16" creationId="{5500EC8C-D7F9-BB4F-84A5-ECA7F2091FB9}"/>
          </ac:spMkLst>
        </pc:spChg>
        <pc:spChg chg="mod">
          <ac:chgData name="Matteo Duranti" userId="a004a01e-2e13-4acb-ac00-4642979f033b" providerId="ADAL" clId="{D0369F62-4D8E-6342-B688-AAAADE66A9A2}" dt="2021-03-04T11:23:03.541" v="1196" actId="1038"/>
          <ac:spMkLst>
            <pc:docMk/>
            <pc:sldMk cId="422959944" sldId="3375"/>
            <ac:spMk id="22" creationId="{C5B97782-FE21-A640-BEA0-58F1861B27E0}"/>
          </ac:spMkLst>
        </pc:spChg>
        <pc:spChg chg="add del mod">
          <ac:chgData name="Matteo Duranti" userId="a004a01e-2e13-4acb-ac00-4642979f033b" providerId="ADAL" clId="{D0369F62-4D8E-6342-B688-AAAADE66A9A2}" dt="2021-03-04T11:23:43.431" v="1228" actId="14100"/>
          <ac:spMkLst>
            <pc:docMk/>
            <pc:sldMk cId="422959944" sldId="3375"/>
            <ac:spMk id="23" creationId="{96590D0F-295F-B045-95E7-BA276950049F}"/>
          </ac:spMkLst>
        </pc:spChg>
        <pc:spChg chg="del mod">
          <ac:chgData name="Matteo Duranti" userId="a004a01e-2e13-4acb-ac00-4642979f033b" providerId="ADAL" clId="{D0369F62-4D8E-6342-B688-AAAADE66A9A2}" dt="2021-03-04T11:21:32.072" v="1105" actId="478"/>
          <ac:spMkLst>
            <pc:docMk/>
            <pc:sldMk cId="422959944" sldId="3375"/>
            <ac:spMk id="24" creationId="{4BC34F2B-33E7-234A-ACFB-FC82E855E568}"/>
          </ac:spMkLst>
        </pc:spChg>
        <pc:spChg chg="del mod">
          <ac:chgData name="Matteo Duranti" userId="a004a01e-2e13-4acb-ac00-4642979f033b" providerId="ADAL" clId="{D0369F62-4D8E-6342-B688-AAAADE66A9A2}" dt="2021-03-04T11:21:33.799" v="1106" actId="478"/>
          <ac:spMkLst>
            <pc:docMk/>
            <pc:sldMk cId="422959944" sldId="3375"/>
            <ac:spMk id="25" creationId="{17F6E0E3-AAC5-3F4B-AC9C-414758C67B00}"/>
          </ac:spMkLst>
        </pc:spChg>
        <pc:spChg chg="add mod">
          <ac:chgData name="Matteo Duranti" userId="a004a01e-2e13-4acb-ac00-4642979f033b" providerId="ADAL" clId="{D0369F62-4D8E-6342-B688-AAAADE66A9A2}" dt="2021-03-04T11:46:47.564" v="2328" actId="20577"/>
          <ac:spMkLst>
            <pc:docMk/>
            <pc:sldMk cId="422959944" sldId="3375"/>
            <ac:spMk id="28" creationId="{FAD515C3-3C76-2E44-BAEE-F44CE29113F3}"/>
          </ac:spMkLst>
        </pc:spChg>
        <pc:spChg chg="add del mod">
          <ac:chgData name="Matteo Duranti" userId="a004a01e-2e13-4acb-ac00-4642979f033b" providerId="ADAL" clId="{D0369F62-4D8E-6342-B688-AAAADE66A9A2}" dt="2021-03-04T11:44:25.322" v="2221" actId="478"/>
          <ac:spMkLst>
            <pc:docMk/>
            <pc:sldMk cId="422959944" sldId="3375"/>
            <ac:spMk id="29" creationId="{F86D0377-39E3-0A45-B17C-6C978A01F72A}"/>
          </ac:spMkLst>
        </pc:spChg>
        <pc:spChg chg="add mod">
          <ac:chgData name="Matteo Duranti" userId="a004a01e-2e13-4acb-ac00-4642979f033b" providerId="ADAL" clId="{D0369F62-4D8E-6342-B688-AAAADE66A9A2}" dt="2021-03-04T11:41:37.749" v="2137" actId="1035"/>
          <ac:spMkLst>
            <pc:docMk/>
            <pc:sldMk cId="422959944" sldId="3375"/>
            <ac:spMk id="33" creationId="{5E00D8EB-4045-D34B-B4BC-068D411B9BC9}"/>
          </ac:spMkLst>
        </pc:spChg>
        <pc:spChg chg="add mod">
          <ac:chgData name="Matteo Duranti" userId="a004a01e-2e13-4acb-ac00-4642979f033b" providerId="ADAL" clId="{D0369F62-4D8E-6342-B688-AAAADE66A9A2}" dt="2021-03-04T11:46:17.328" v="2320" actId="1037"/>
          <ac:spMkLst>
            <pc:docMk/>
            <pc:sldMk cId="422959944" sldId="3375"/>
            <ac:spMk id="34" creationId="{D6AE9250-FEDD-6F4B-86A2-7E33619D76D2}"/>
          </ac:spMkLst>
        </pc:spChg>
        <pc:spChg chg="add mod">
          <ac:chgData name="Matteo Duranti" userId="a004a01e-2e13-4acb-ac00-4642979f033b" providerId="ADAL" clId="{D0369F62-4D8E-6342-B688-AAAADE66A9A2}" dt="2021-03-04T11:46:17.328" v="2320" actId="1037"/>
          <ac:spMkLst>
            <pc:docMk/>
            <pc:sldMk cId="422959944" sldId="3375"/>
            <ac:spMk id="35" creationId="{4B4B34DC-6DEC-6344-8585-92602F82A581}"/>
          </ac:spMkLst>
        </pc:spChg>
        <pc:spChg chg="add mod">
          <ac:chgData name="Matteo Duranti" userId="a004a01e-2e13-4acb-ac00-4642979f033b" providerId="ADAL" clId="{D0369F62-4D8E-6342-B688-AAAADE66A9A2}" dt="2021-03-04T11:46:17.328" v="2320" actId="1037"/>
          <ac:spMkLst>
            <pc:docMk/>
            <pc:sldMk cId="422959944" sldId="3375"/>
            <ac:spMk id="39" creationId="{4AEFA4C7-DF81-C345-84E8-42D20A57F386}"/>
          </ac:spMkLst>
        </pc:spChg>
        <pc:spChg chg="add mod">
          <ac:chgData name="Matteo Duranti" userId="a004a01e-2e13-4acb-ac00-4642979f033b" providerId="ADAL" clId="{D0369F62-4D8E-6342-B688-AAAADE66A9A2}" dt="2021-03-04T11:46:17.328" v="2320" actId="1037"/>
          <ac:spMkLst>
            <pc:docMk/>
            <pc:sldMk cId="422959944" sldId="3375"/>
            <ac:spMk id="41" creationId="{8477FD86-9EA3-8C43-AE09-22E1EE226376}"/>
          </ac:spMkLst>
        </pc:spChg>
        <pc:grpChg chg="del">
          <ac:chgData name="Matteo Duranti" userId="a004a01e-2e13-4acb-ac00-4642979f033b" providerId="ADAL" clId="{D0369F62-4D8E-6342-B688-AAAADE66A9A2}" dt="2021-03-04T11:32:32.210" v="1643" actId="478"/>
          <ac:grpSpMkLst>
            <pc:docMk/>
            <pc:sldMk cId="422959944" sldId="3375"/>
            <ac:grpSpMk id="7" creationId="{68E44798-7B4A-0D4A-96DA-92D010840A2E}"/>
          </ac:grpSpMkLst>
        </pc:grpChg>
        <pc:grpChg chg="del">
          <ac:chgData name="Matteo Duranti" userId="a004a01e-2e13-4acb-ac00-4642979f033b" providerId="ADAL" clId="{D0369F62-4D8E-6342-B688-AAAADE66A9A2}" dt="2021-03-04T11:21:38.450" v="1107" actId="478"/>
          <ac:grpSpMkLst>
            <pc:docMk/>
            <pc:sldMk cId="422959944" sldId="3375"/>
            <ac:grpSpMk id="8" creationId="{EDF5AAA5-58E1-7C40-98A7-5398596DED2B}"/>
          </ac:grpSpMkLst>
        </pc:grpChg>
        <pc:grpChg chg="add del mod">
          <ac:chgData name="Matteo Duranti" userId="a004a01e-2e13-4acb-ac00-4642979f033b" providerId="ADAL" clId="{D0369F62-4D8E-6342-B688-AAAADE66A9A2}" dt="2021-03-04T11:32:31.018" v="1642" actId="478"/>
          <ac:grpSpMkLst>
            <pc:docMk/>
            <pc:sldMk cId="422959944" sldId="3375"/>
            <ac:grpSpMk id="20" creationId="{DE4A4FF2-68F4-374D-9AF7-AD2626F2B933}"/>
          </ac:grpSpMkLst>
        </pc:grpChg>
        <pc:grpChg chg="add del mod">
          <ac:chgData name="Matteo Duranti" userId="a004a01e-2e13-4acb-ac00-4642979f033b" providerId="ADAL" clId="{D0369F62-4D8E-6342-B688-AAAADE66A9A2}" dt="2021-03-04T11:21:30.249" v="1104" actId="478"/>
          <ac:grpSpMkLst>
            <pc:docMk/>
            <pc:sldMk cId="422959944" sldId="3375"/>
            <ac:grpSpMk id="21" creationId="{B1FB02FF-D50D-CC4B-83DB-8D57062C8D00}"/>
          </ac:grpSpMkLst>
        </pc:grpChg>
        <pc:picChg chg="del">
          <ac:chgData name="Matteo Duranti" userId="a004a01e-2e13-4acb-ac00-4642979f033b" providerId="ADAL" clId="{D0369F62-4D8E-6342-B688-AAAADE66A9A2}" dt="2021-03-04T11:20:49.297" v="1096" actId="478"/>
          <ac:picMkLst>
            <pc:docMk/>
            <pc:sldMk cId="422959944" sldId="3375"/>
            <ac:picMk id="3" creationId="{A071953C-60E0-024E-B249-290DF4EAA4E6}"/>
          </ac:picMkLst>
        </pc:picChg>
        <pc:picChg chg="del">
          <ac:chgData name="Matteo Duranti" userId="a004a01e-2e13-4acb-ac00-4642979f033b" providerId="ADAL" clId="{D0369F62-4D8E-6342-B688-AAAADE66A9A2}" dt="2021-03-04T11:20:48.008" v="1095" actId="478"/>
          <ac:picMkLst>
            <pc:docMk/>
            <pc:sldMk cId="422959944" sldId="3375"/>
            <ac:picMk id="4" creationId="{DE6B2B76-0BD0-274A-AB27-8DE6118065FE}"/>
          </ac:picMkLst>
        </pc:picChg>
        <pc:picChg chg="del">
          <ac:chgData name="Matteo Duranti" userId="a004a01e-2e13-4acb-ac00-4642979f033b" providerId="ADAL" clId="{D0369F62-4D8E-6342-B688-AAAADE66A9A2}" dt="2021-03-04T11:21:38.450" v="1107" actId="478"/>
          <ac:picMkLst>
            <pc:docMk/>
            <pc:sldMk cId="422959944" sldId="3375"/>
            <ac:picMk id="13" creationId="{88480541-3E26-454D-9E49-8AF55BC040AB}"/>
          </ac:picMkLst>
        </pc:picChg>
        <pc:picChg chg="add del mod">
          <ac:chgData name="Matteo Duranti" userId="a004a01e-2e13-4acb-ac00-4642979f033b" providerId="ADAL" clId="{D0369F62-4D8E-6342-B688-AAAADE66A9A2}" dt="2021-03-04T11:21:26.391" v="1103" actId="478"/>
          <ac:picMkLst>
            <pc:docMk/>
            <pc:sldMk cId="422959944" sldId="3375"/>
            <ac:picMk id="26" creationId="{4B01F615-1BE4-9E4A-AB74-53312BE7B462}"/>
          </ac:picMkLst>
        </pc:picChg>
        <pc:picChg chg="del mod">
          <ac:chgData name="Matteo Duranti" userId="a004a01e-2e13-4acb-ac00-4642979f033b" providerId="ADAL" clId="{D0369F62-4D8E-6342-B688-AAAADE66A9A2}" dt="2021-03-04T11:21:30.249" v="1104" actId="478"/>
          <ac:picMkLst>
            <pc:docMk/>
            <pc:sldMk cId="422959944" sldId="3375"/>
            <ac:picMk id="27" creationId="{410A5A2B-597D-4142-B164-78E7AE9176CD}"/>
          </ac:picMkLst>
        </pc:picChg>
        <pc:picChg chg="add mod">
          <ac:chgData name="Matteo Duranti" userId="a004a01e-2e13-4acb-ac00-4642979f033b" providerId="ADAL" clId="{D0369F62-4D8E-6342-B688-AAAADE66A9A2}" dt="2021-03-04T11:41:44.403" v="2145" actId="1036"/>
          <ac:picMkLst>
            <pc:docMk/>
            <pc:sldMk cId="422959944" sldId="3375"/>
            <ac:picMk id="30" creationId="{554F958E-7250-7C40-A83F-7BF1162395CC}"/>
          </ac:picMkLst>
        </pc:picChg>
        <pc:picChg chg="add mod">
          <ac:chgData name="Matteo Duranti" userId="a004a01e-2e13-4acb-ac00-4642979f033b" providerId="ADAL" clId="{D0369F62-4D8E-6342-B688-AAAADE66A9A2}" dt="2021-03-04T11:46:17.328" v="2320" actId="1037"/>
          <ac:picMkLst>
            <pc:docMk/>
            <pc:sldMk cId="422959944" sldId="3375"/>
            <ac:picMk id="31" creationId="{82D1CE65-92B3-4B49-B453-F3B506BFF9E7}"/>
          </ac:picMkLst>
        </pc:picChg>
        <pc:picChg chg="add mod">
          <ac:chgData name="Matteo Duranti" userId="a004a01e-2e13-4acb-ac00-4642979f033b" providerId="ADAL" clId="{D0369F62-4D8E-6342-B688-AAAADE66A9A2}" dt="2021-03-04T11:46:17.328" v="2320" actId="1037"/>
          <ac:picMkLst>
            <pc:docMk/>
            <pc:sldMk cId="422959944" sldId="3375"/>
            <ac:picMk id="32" creationId="{B723C2CE-26AC-C749-B71A-4EC5DFDA091A}"/>
          </ac:picMkLst>
        </pc:picChg>
        <pc:cxnChg chg="add mod">
          <ac:chgData name="Matteo Duranti" userId="a004a01e-2e13-4acb-ac00-4642979f033b" providerId="ADAL" clId="{D0369F62-4D8E-6342-B688-AAAADE66A9A2}" dt="2021-03-04T11:46:17.328" v="2320" actId="1037"/>
          <ac:cxnSpMkLst>
            <pc:docMk/>
            <pc:sldMk cId="422959944" sldId="3375"/>
            <ac:cxnSpMk id="37" creationId="{5CD47D6B-0A53-8F42-9431-50CA447161DA}"/>
          </ac:cxnSpMkLst>
        </pc:cxnChg>
        <pc:cxnChg chg="add mod">
          <ac:chgData name="Matteo Duranti" userId="a004a01e-2e13-4acb-ac00-4642979f033b" providerId="ADAL" clId="{D0369F62-4D8E-6342-B688-AAAADE66A9A2}" dt="2021-03-04T11:46:31.460" v="2323" actId="1036"/>
          <ac:cxnSpMkLst>
            <pc:docMk/>
            <pc:sldMk cId="422959944" sldId="3375"/>
            <ac:cxnSpMk id="40" creationId="{8A4AFAB1-E7A2-9249-A2EA-87CE456A7E8D}"/>
          </ac:cxnSpMkLst>
        </pc:cxnChg>
      </pc:sldChg>
      <pc:sldChg chg="add">
        <pc:chgData name="Matteo Duranti" userId="a004a01e-2e13-4acb-ac00-4642979f033b" providerId="ADAL" clId="{D0369F62-4D8E-6342-B688-AAAADE66A9A2}" dt="2021-03-04T11:32:03.866" v="1587" actId="2890"/>
        <pc:sldMkLst>
          <pc:docMk/>
          <pc:sldMk cId="4116005405" sldId="3376"/>
        </pc:sldMkLst>
      </pc:sldChg>
      <pc:sldChg chg="addSp delSp modSp add mod">
        <pc:chgData name="Matteo Duranti" userId="a004a01e-2e13-4acb-ac00-4642979f033b" providerId="ADAL" clId="{D0369F62-4D8E-6342-B688-AAAADE66A9A2}" dt="2021-03-04T12:10:18.307" v="2799" actId="1038"/>
        <pc:sldMkLst>
          <pc:docMk/>
          <pc:sldMk cId="2610816" sldId="3377"/>
        </pc:sldMkLst>
        <pc:spChg chg="mod">
          <ac:chgData name="Matteo Duranti" userId="a004a01e-2e13-4acb-ac00-4642979f033b" providerId="ADAL" clId="{D0369F62-4D8E-6342-B688-AAAADE66A9A2}" dt="2021-03-04T11:47:22.730" v="2339" actId="20577"/>
          <ac:spMkLst>
            <pc:docMk/>
            <pc:sldMk cId="2610816" sldId="3377"/>
            <ac:spMk id="2" creationId="{5A1B277B-0CE7-7E45-A024-00AF5C39FE1F}"/>
          </ac:spMkLst>
        </pc:spChg>
        <pc:spChg chg="del">
          <ac:chgData name="Matteo Duranti" userId="a004a01e-2e13-4acb-ac00-4642979f033b" providerId="ADAL" clId="{D0369F62-4D8E-6342-B688-AAAADE66A9A2}" dt="2021-03-04T11:47:28.423" v="2341" actId="478"/>
          <ac:spMkLst>
            <pc:docMk/>
            <pc:sldMk cId="2610816" sldId="3377"/>
            <ac:spMk id="4" creationId="{71676F32-3567-E24E-A40D-2CED98745389}"/>
          </ac:spMkLst>
        </pc:spChg>
        <pc:spChg chg="del">
          <ac:chgData name="Matteo Duranti" userId="a004a01e-2e13-4acb-ac00-4642979f033b" providerId="ADAL" clId="{D0369F62-4D8E-6342-B688-AAAADE66A9A2}" dt="2021-03-04T11:47:28.423" v="2341" actId="478"/>
          <ac:spMkLst>
            <pc:docMk/>
            <pc:sldMk cId="2610816" sldId="3377"/>
            <ac:spMk id="108" creationId="{C502ED23-29B0-A747-A3A1-CA2E2256E86B}"/>
          </ac:spMkLst>
        </pc:spChg>
        <pc:spChg chg="mod">
          <ac:chgData name="Matteo Duranti" userId="a004a01e-2e13-4acb-ac00-4642979f033b" providerId="ADAL" clId="{D0369F62-4D8E-6342-B688-AAAADE66A9A2}" dt="2021-03-04T12:08:04.873" v="2645" actId="1076"/>
          <ac:spMkLst>
            <pc:docMk/>
            <pc:sldMk cId="2610816" sldId="3377"/>
            <ac:spMk id="133" creationId="{0EF7C21F-6331-D547-9B37-27A3EA3E1C86}"/>
          </ac:spMkLst>
        </pc:spChg>
        <pc:spChg chg="del">
          <ac:chgData name="Matteo Duranti" userId="a004a01e-2e13-4acb-ac00-4642979f033b" providerId="ADAL" clId="{D0369F62-4D8E-6342-B688-AAAADE66A9A2}" dt="2021-03-04T11:47:28.423" v="2341" actId="478"/>
          <ac:spMkLst>
            <pc:docMk/>
            <pc:sldMk cId="2610816" sldId="3377"/>
            <ac:spMk id="134" creationId="{E5456262-D2E3-2944-A534-DEC59BB7DD02}"/>
          </ac:spMkLst>
        </pc:spChg>
        <pc:spChg chg="add mod">
          <ac:chgData name="Matteo Duranti" userId="a004a01e-2e13-4acb-ac00-4642979f033b" providerId="ADAL" clId="{D0369F62-4D8E-6342-B688-AAAADE66A9A2}" dt="2021-03-04T12:08:45.329" v="2676" actId="1036"/>
          <ac:spMkLst>
            <pc:docMk/>
            <pc:sldMk cId="2610816" sldId="3377"/>
            <ac:spMk id="141" creationId="{176AE469-E81B-1243-8634-268EC11309A1}"/>
          </ac:spMkLst>
        </pc:spChg>
        <pc:spChg chg="add mod">
          <ac:chgData name="Matteo Duranti" userId="a004a01e-2e13-4acb-ac00-4642979f033b" providerId="ADAL" clId="{D0369F62-4D8E-6342-B688-AAAADE66A9A2}" dt="2021-03-04T12:08:49.796" v="2687" actId="1038"/>
          <ac:spMkLst>
            <pc:docMk/>
            <pc:sldMk cId="2610816" sldId="3377"/>
            <ac:spMk id="142" creationId="{9E11967F-A55E-6A4C-AF8B-88D08FCB3A15}"/>
          </ac:spMkLst>
        </pc:spChg>
        <pc:spChg chg="add mod">
          <ac:chgData name="Matteo Duranti" userId="a004a01e-2e13-4acb-ac00-4642979f033b" providerId="ADAL" clId="{D0369F62-4D8E-6342-B688-AAAADE66A9A2}" dt="2021-03-04T12:10:18.307" v="2799" actId="1038"/>
          <ac:spMkLst>
            <pc:docMk/>
            <pc:sldMk cId="2610816" sldId="3377"/>
            <ac:spMk id="143" creationId="{67B2B6CB-31F1-0444-813F-27A1022209E9}"/>
          </ac:spMkLst>
        </pc:spChg>
        <pc:grpChg chg="del">
          <ac:chgData name="Matteo Duranti" userId="a004a01e-2e13-4acb-ac00-4642979f033b" providerId="ADAL" clId="{D0369F62-4D8E-6342-B688-AAAADE66A9A2}" dt="2021-03-04T11:47:30.094" v="2342" actId="478"/>
          <ac:grpSpMkLst>
            <pc:docMk/>
            <pc:sldMk cId="2610816" sldId="3377"/>
            <ac:grpSpMk id="7" creationId="{102562B6-B8AD-2140-B43A-8CCEE771E3CA}"/>
          </ac:grpSpMkLst>
        </pc:grpChg>
        <pc:grpChg chg="del">
          <ac:chgData name="Matteo Duranti" userId="a004a01e-2e13-4acb-ac00-4642979f033b" providerId="ADAL" clId="{D0369F62-4D8E-6342-B688-AAAADE66A9A2}" dt="2021-03-04T11:47:28.423" v="2341" actId="478"/>
          <ac:grpSpMkLst>
            <pc:docMk/>
            <pc:sldMk cId="2610816" sldId="3377"/>
            <ac:grpSpMk id="8" creationId="{85DDD74A-DC78-BD45-9E82-71E4B2ED9E6B}"/>
          </ac:grpSpMkLst>
        </pc:grpChg>
        <pc:grpChg chg="del">
          <ac:chgData name="Matteo Duranti" userId="a004a01e-2e13-4acb-ac00-4642979f033b" providerId="ADAL" clId="{D0369F62-4D8E-6342-B688-AAAADE66A9A2}" dt="2021-03-04T11:47:24.360" v="2340" actId="478"/>
          <ac:grpSpMkLst>
            <pc:docMk/>
            <pc:sldMk cId="2610816" sldId="3377"/>
            <ac:grpSpMk id="10" creationId="{5BBA7AAC-FC4E-1B4B-A86D-E5043561D79F}"/>
          </ac:grpSpMkLst>
        </pc:grpChg>
        <pc:grpChg chg="add mod">
          <ac:chgData name="Matteo Duranti" userId="a004a01e-2e13-4acb-ac00-4642979f033b" providerId="ADAL" clId="{D0369F62-4D8E-6342-B688-AAAADE66A9A2}" dt="2021-03-04T12:08:36.298" v="2664" actId="1036"/>
          <ac:grpSpMkLst>
            <pc:docMk/>
            <pc:sldMk cId="2610816" sldId="3377"/>
            <ac:grpSpMk id="13" creationId="{2F6454E3-52D3-A840-BEC6-0CF12B5A8A24}"/>
          </ac:grpSpMkLst>
        </pc:grpChg>
        <pc:picChg chg="add mod modCrop">
          <ac:chgData name="Matteo Duranti" userId="a004a01e-2e13-4acb-ac00-4642979f033b" providerId="ADAL" clId="{D0369F62-4D8E-6342-B688-AAAADE66A9A2}" dt="2021-03-04T12:08:27.482" v="2646" actId="164"/>
          <ac:picMkLst>
            <pc:docMk/>
            <pc:sldMk cId="2610816" sldId="3377"/>
            <ac:picMk id="5" creationId="{652CEAC1-C77F-D149-8819-C6B44FFA1C95}"/>
          </ac:picMkLst>
        </pc:picChg>
        <pc:picChg chg="add mod modCrop">
          <ac:chgData name="Matteo Duranti" userId="a004a01e-2e13-4acb-ac00-4642979f033b" providerId="ADAL" clId="{D0369F62-4D8E-6342-B688-AAAADE66A9A2}" dt="2021-03-04T12:08:41.897" v="2671" actId="1035"/>
          <ac:picMkLst>
            <pc:docMk/>
            <pc:sldMk cId="2610816" sldId="3377"/>
            <ac:picMk id="6" creationId="{0DA27590-E62E-B346-BD51-E2B6F3D408CC}"/>
          </ac:picMkLst>
        </pc:picChg>
        <pc:picChg chg="add del mod">
          <ac:chgData name="Matteo Duranti" userId="a004a01e-2e13-4acb-ac00-4642979f033b" providerId="ADAL" clId="{D0369F62-4D8E-6342-B688-AAAADE66A9A2}" dt="2021-03-04T11:59:07.639" v="2348" actId="478"/>
          <ac:picMkLst>
            <pc:docMk/>
            <pc:sldMk cId="2610816" sldId="3377"/>
            <ac:picMk id="12" creationId="{98E51B4B-412D-C641-9A98-31EFDE42DD50}"/>
          </ac:picMkLst>
        </pc:picChg>
        <pc:picChg chg="add mod modCrop">
          <ac:chgData name="Matteo Duranti" userId="a004a01e-2e13-4acb-ac00-4642979f033b" providerId="ADAL" clId="{D0369F62-4D8E-6342-B688-AAAADE66A9A2}" dt="2021-03-04T12:08:27.482" v="2646" actId="164"/>
          <ac:picMkLst>
            <pc:docMk/>
            <pc:sldMk cId="2610816" sldId="3377"/>
            <ac:picMk id="135" creationId="{C9930708-7F4F-134C-9155-73EBF2095502}"/>
          </ac:picMkLst>
        </pc:picChg>
        <pc:picChg chg="add mod modCrop">
          <ac:chgData name="Matteo Duranti" userId="a004a01e-2e13-4acb-ac00-4642979f033b" providerId="ADAL" clId="{D0369F62-4D8E-6342-B688-AAAADE66A9A2}" dt="2021-03-04T12:08:27.482" v="2646" actId="164"/>
          <ac:picMkLst>
            <pc:docMk/>
            <pc:sldMk cId="2610816" sldId="3377"/>
            <ac:picMk id="139" creationId="{CDB3D642-F442-F744-83BE-AFDFA7915C6B}"/>
          </ac:picMkLst>
        </pc:picChg>
        <pc:picChg chg="add del mod">
          <ac:chgData name="Matteo Duranti" userId="a004a01e-2e13-4acb-ac00-4642979f033b" providerId="ADAL" clId="{D0369F62-4D8E-6342-B688-AAAADE66A9A2}" dt="2021-03-04T12:03:45.442" v="2418" actId="478"/>
          <ac:picMkLst>
            <pc:docMk/>
            <pc:sldMk cId="2610816" sldId="3377"/>
            <ac:picMk id="140" creationId="{C25975AB-66FC-EC43-A754-54DF3186330A}"/>
          </ac:picMkLst>
        </pc:picChg>
      </pc:sldChg>
      <pc:sldChg chg="delSp modSp add mod">
        <pc:chgData name="Matteo Duranti" userId="a004a01e-2e13-4acb-ac00-4642979f033b" providerId="ADAL" clId="{D0369F62-4D8E-6342-B688-AAAADE66A9A2}" dt="2021-03-04T12:10:54.848" v="2818" actId="1037"/>
        <pc:sldMkLst>
          <pc:docMk/>
          <pc:sldMk cId="3094157280" sldId="3378"/>
        </pc:sldMkLst>
        <pc:spChg chg="del">
          <ac:chgData name="Matteo Duranti" userId="a004a01e-2e13-4acb-ac00-4642979f033b" providerId="ADAL" clId="{D0369F62-4D8E-6342-B688-AAAADE66A9A2}" dt="2021-03-04T12:10:35.381" v="2803" actId="478"/>
          <ac:spMkLst>
            <pc:docMk/>
            <pc:sldMk cId="3094157280" sldId="3378"/>
            <ac:spMk id="133" creationId="{0EF7C21F-6331-D547-9B37-27A3EA3E1C86}"/>
          </ac:spMkLst>
        </pc:spChg>
        <pc:picChg chg="del">
          <ac:chgData name="Matteo Duranti" userId="a004a01e-2e13-4acb-ac00-4642979f033b" providerId="ADAL" clId="{D0369F62-4D8E-6342-B688-AAAADE66A9A2}" dt="2021-03-04T12:10:32.158" v="2802" actId="478"/>
          <ac:picMkLst>
            <pc:docMk/>
            <pc:sldMk cId="3094157280" sldId="3378"/>
            <ac:picMk id="5" creationId="{652CEAC1-C77F-D149-8819-C6B44FFA1C95}"/>
          </ac:picMkLst>
        </pc:picChg>
        <pc:picChg chg="del">
          <ac:chgData name="Matteo Duranti" userId="a004a01e-2e13-4acb-ac00-4642979f033b" providerId="ADAL" clId="{D0369F62-4D8E-6342-B688-AAAADE66A9A2}" dt="2021-03-04T12:10:30.033" v="2801" actId="478"/>
          <ac:picMkLst>
            <pc:docMk/>
            <pc:sldMk cId="3094157280" sldId="3378"/>
            <ac:picMk id="6" creationId="{0DA27590-E62E-B346-BD51-E2B6F3D408CC}"/>
          </ac:picMkLst>
        </pc:picChg>
        <pc:picChg chg="mod modCrop">
          <ac:chgData name="Matteo Duranti" userId="a004a01e-2e13-4acb-ac00-4642979f033b" providerId="ADAL" clId="{D0369F62-4D8E-6342-B688-AAAADE66A9A2}" dt="2021-03-04T12:10:54.848" v="2818" actId="1037"/>
          <ac:picMkLst>
            <pc:docMk/>
            <pc:sldMk cId="3094157280" sldId="3378"/>
            <ac:picMk id="12" creationId="{98E51B4B-412D-C641-9A98-31EFDE42DD50}"/>
          </ac:picMkLst>
        </pc:picChg>
      </pc:sldChg>
      <pc:sldMasterChg chg="modSldLayout">
        <pc:chgData name="Matteo Duranti" userId="a004a01e-2e13-4acb-ac00-4642979f033b" providerId="ADAL" clId="{D0369F62-4D8E-6342-B688-AAAADE66A9A2}" dt="2021-03-04T09:25:44.125" v="45" actId="20577"/>
        <pc:sldMasterMkLst>
          <pc:docMk/>
          <pc:sldMasterMk cId="0" sldId="2147483648"/>
        </pc:sldMasterMkLst>
        <pc:sldLayoutChg chg="modSp mod">
          <pc:chgData name="Matteo Duranti" userId="a004a01e-2e13-4acb-ac00-4642979f033b" providerId="ADAL" clId="{D0369F62-4D8E-6342-B688-AAAADE66A9A2}" dt="2021-03-04T09:25:44.125" v="45" actId="20577"/>
          <pc:sldLayoutMkLst>
            <pc:docMk/>
            <pc:sldMasterMk cId="0" sldId="2147483648"/>
            <pc:sldLayoutMk cId="2012067661" sldId="2147483651"/>
          </pc:sldLayoutMkLst>
          <pc:spChg chg="mod">
            <ac:chgData name="Matteo Duranti" userId="a004a01e-2e13-4acb-ac00-4642979f033b" providerId="ADAL" clId="{D0369F62-4D8E-6342-B688-AAAADE66A9A2}" dt="2021-03-04T09:25:44.125" v="45" actId="20577"/>
            <ac:spMkLst>
              <pc:docMk/>
              <pc:sldMasterMk cId="0" sldId="2147483648"/>
              <pc:sldLayoutMk cId="2012067661" sldId="2147483651"/>
              <ac:spMk id="9" creationId="{959D790A-2022-7D46-AF23-9BC5DF3890AE}"/>
            </ac:spMkLst>
          </pc:spChg>
        </pc:sldLayoutChg>
      </pc:sldMasterChg>
    </pc:docChg>
  </pc:docChgLst>
  <pc:docChgLst>
    <pc:chgData name="Valerio Vagelli" userId="S::vagelli@infn.it::d0fa5043-2e2b-4ef0-88ce-bd00e205f55c" providerId="AD" clId="Web-{96E252FD-6454-438D-A323-9A7DC0540EE7}"/>
    <pc:docChg chg="modSld">
      <pc:chgData name="Valerio Vagelli" userId="S::vagelli@infn.it::d0fa5043-2e2b-4ef0-88ce-bd00e205f55c" providerId="AD" clId="Web-{96E252FD-6454-438D-A323-9A7DC0540EE7}" dt="2024-02-21T08:37:25.216" v="0" actId="1076"/>
      <pc:docMkLst>
        <pc:docMk/>
      </pc:docMkLst>
      <pc:sldChg chg="modSp">
        <pc:chgData name="Valerio Vagelli" userId="S::vagelli@infn.it::d0fa5043-2e2b-4ef0-88ce-bd00e205f55c" providerId="AD" clId="Web-{96E252FD-6454-438D-A323-9A7DC0540EE7}" dt="2024-02-21T08:37:25.216" v="0" actId="1076"/>
        <pc:sldMkLst>
          <pc:docMk/>
          <pc:sldMk cId="849315789" sldId="5836"/>
        </pc:sldMkLst>
        <pc:picChg chg="mod">
          <ac:chgData name="Valerio Vagelli" userId="S::vagelli@infn.it::d0fa5043-2e2b-4ef0-88ce-bd00e205f55c" providerId="AD" clId="Web-{96E252FD-6454-438D-A323-9A7DC0540EE7}" dt="2024-02-21T08:37:25.216" v="0" actId="1076"/>
          <ac:picMkLst>
            <pc:docMk/>
            <pc:sldMk cId="849315789" sldId="5836"/>
            <ac:picMk id="3" creationId="{5277A074-818D-3ACF-00E0-095987B11A04}"/>
          </ac:picMkLst>
        </pc:picChg>
      </pc:sldChg>
    </pc:docChg>
  </pc:docChgLst>
  <pc:docChgLst>
    <pc:chgData name="Utente guest" userId="S::urn:spo:anon#1097da476a7edbe04d00640e4e61161dbafd3de910a48204cc036c0154a18342::" providerId="AD" clId="Web-{4B9BB33B-6248-2D22-533C-808474FB9875}"/>
    <pc:docChg chg="modSld">
      <pc:chgData name="Utente guest" userId="S::urn:spo:anon#1097da476a7edbe04d00640e4e61161dbafd3de910a48204cc036c0154a18342::" providerId="AD" clId="Web-{4B9BB33B-6248-2D22-533C-808474FB9875}" dt="2021-03-14T15:55:12.321" v="5" actId="1076"/>
      <pc:docMkLst>
        <pc:docMk/>
      </pc:docMkLst>
      <pc:sldChg chg="modSp">
        <pc:chgData name="Utente guest" userId="S::urn:spo:anon#1097da476a7edbe04d00640e4e61161dbafd3de910a48204cc036c0154a18342::" providerId="AD" clId="Web-{4B9BB33B-6248-2D22-533C-808474FB9875}" dt="2021-03-14T15:55:12.321" v="5" actId="1076"/>
        <pc:sldMkLst>
          <pc:docMk/>
          <pc:sldMk cId="3631040443" sldId="1072"/>
        </pc:sldMkLst>
        <pc:spChg chg="mod">
          <ac:chgData name="Utente guest" userId="S::urn:spo:anon#1097da476a7edbe04d00640e4e61161dbafd3de910a48204cc036c0154a18342::" providerId="AD" clId="Web-{4B9BB33B-6248-2D22-533C-808474FB9875}" dt="2021-03-14T15:55:12.321" v="5" actId="1076"/>
          <ac:spMkLst>
            <pc:docMk/>
            <pc:sldMk cId="3631040443" sldId="1072"/>
            <ac:spMk id="14" creationId="{E0882DC8-81CA-FF45-BC60-0215594A2FE3}"/>
          </ac:spMkLst>
        </pc:spChg>
        <pc:spChg chg="mod">
          <ac:chgData name="Utente guest" userId="S::urn:spo:anon#1097da476a7edbe04d00640e4e61161dbafd3de910a48204cc036c0154a18342::" providerId="AD" clId="Web-{4B9BB33B-6248-2D22-533C-808474FB9875}" dt="2021-03-14T15:55:07.915" v="4" actId="1076"/>
          <ac:spMkLst>
            <pc:docMk/>
            <pc:sldMk cId="3631040443" sldId="1072"/>
            <ac:spMk id="15" creationId="{0A77B895-DDB8-9845-B249-0D11FA3F0B5D}"/>
          </ac:spMkLst>
        </pc:spChg>
        <pc:picChg chg="mod">
          <ac:chgData name="Utente guest" userId="S::urn:spo:anon#1097da476a7edbe04d00640e4e61161dbafd3de910a48204cc036c0154a18342::" providerId="AD" clId="Web-{4B9BB33B-6248-2D22-533C-808474FB9875}" dt="2021-03-14T15:55:05.790" v="3" actId="1076"/>
          <ac:picMkLst>
            <pc:docMk/>
            <pc:sldMk cId="3631040443" sldId="1072"/>
            <ac:picMk id="11" creationId="{A4915D03-660D-D04A-9B11-E0AC9B0470C9}"/>
          </ac:picMkLst>
        </pc:picChg>
      </pc:sldChg>
    </pc:docChg>
  </pc:docChgLst>
  <pc:docChgLst>
    <pc:chgData name="Utente guest" userId="S::urn:spo:anon#1097da476a7edbe04d00640e4e61161dbafd3de910a48204cc036c0154a18342::" providerId="AD" clId="Web-{F2E04CA9-326A-7122-42FA-EB6147889741}"/>
    <pc:docChg chg="modSld">
      <pc:chgData name="Utente guest" userId="S::urn:spo:anon#1097da476a7edbe04d00640e4e61161dbafd3de910a48204cc036c0154a18342::" providerId="AD" clId="Web-{F2E04CA9-326A-7122-42FA-EB6147889741}" dt="2021-03-12T15:12:31.115" v="0" actId="1076"/>
      <pc:docMkLst>
        <pc:docMk/>
      </pc:docMkLst>
      <pc:sldChg chg="modSp">
        <pc:chgData name="Utente guest" userId="S::urn:spo:anon#1097da476a7edbe04d00640e4e61161dbafd3de910a48204cc036c0154a18342::" providerId="AD" clId="Web-{F2E04CA9-326A-7122-42FA-EB6147889741}" dt="2021-03-12T15:12:31.115" v="0" actId="1076"/>
        <pc:sldMkLst>
          <pc:docMk/>
          <pc:sldMk cId="3631040443" sldId="1072"/>
        </pc:sldMkLst>
        <pc:picChg chg="mod">
          <ac:chgData name="Utente guest" userId="S::urn:spo:anon#1097da476a7edbe04d00640e4e61161dbafd3de910a48204cc036c0154a18342::" providerId="AD" clId="Web-{F2E04CA9-326A-7122-42FA-EB6147889741}" dt="2021-03-12T15:12:31.115" v="0" actId="1076"/>
          <ac:picMkLst>
            <pc:docMk/>
            <pc:sldMk cId="3631040443" sldId="1072"/>
            <ac:picMk id="7" creationId="{E078E36A-6F87-E34B-9410-C30510114AC6}"/>
          </ac:picMkLst>
        </pc:picChg>
      </pc:sldChg>
    </pc:docChg>
  </pc:docChgLst>
  <pc:docChgLst>
    <pc:chgData name="Matteo Duranti" userId="a004a01e-2e13-4acb-ac00-4642979f033b" providerId="ADAL" clId="{ED697F60-F5CC-5F42-8259-60E8FE57C695}"/>
    <pc:docChg chg="undo custSel addSld delSld modSld sldOrd modMainMaster modNotesMaster">
      <pc:chgData name="Matteo Duranti" userId="a004a01e-2e13-4acb-ac00-4642979f033b" providerId="ADAL" clId="{ED697F60-F5CC-5F42-8259-60E8FE57C695}" dt="2024-02-21T11:25:23.706" v="10020" actId="692"/>
      <pc:docMkLst>
        <pc:docMk/>
      </pc:docMkLst>
      <pc:sldChg chg="addSp modSp add del mod modClrScheme chgLayout">
        <pc:chgData name="Matteo Duranti" userId="a004a01e-2e13-4acb-ac00-4642979f033b" providerId="ADAL" clId="{ED697F60-F5CC-5F42-8259-60E8FE57C695}" dt="2024-02-21T09:38:00.631" v="9548" actId="2696"/>
        <pc:sldMkLst>
          <pc:docMk/>
          <pc:sldMk cId="270679430" sldId="257"/>
        </pc:sldMkLst>
        <pc:spChg chg="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270679430" sldId="257"/>
            <ac:spMk id="2" creationId="{C50B713C-12A8-480B-4A18-AEEDAB4633C8}"/>
          </ac:spMkLst>
        </pc:spChg>
        <pc:spChg chg="add 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270679430" sldId="257"/>
            <ac:spMk id="3" creationId="{9BE28A93-F1D0-F0F6-3A81-46467D9F0141}"/>
          </ac:spMkLst>
        </pc:spChg>
        <pc:spChg chg="add 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270679430" sldId="257"/>
            <ac:spMk id="4" creationId="{24CFD221-7FF9-B8CE-A96B-C70354F2B352}"/>
          </ac:spMkLst>
        </pc:spChg>
        <pc:spChg chg="mod">
          <ac:chgData name="Matteo Duranti" userId="a004a01e-2e13-4acb-ac00-4642979f033b" providerId="ADAL" clId="{ED697F60-F5CC-5F42-8259-60E8FE57C695}" dt="2024-02-19T09:14:47.233" v="333" actId="1038"/>
          <ac:spMkLst>
            <pc:docMk/>
            <pc:sldMk cId="270679430" sldId="257"/>
            <ac:spMk id="6" creationId="{2D157001-33ED-C34B-9028-53939C0B483A}"/>
          </ac:spMkLst>
        </pc:spChg>
        <pc:spChg chg="add 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270679430" sldId="257"/>
            <ac:spMk id="7" creationId="{F13C13FA-D0C1-5624-E578-B253EB03A893}"/>
          </ac:spMkLst>
        </pc:spChg>
        <pc:picChg chg="mod ord">
          <ac:chgData name="Matteo Duranti" userId="a004a01e-2e13-4acb-ac00-4642979f033b" providerId="ADAL" clId="{ED697F60-F5CC-5F42-8259-60E8FE57C695}" dt="2024-02-19T11:13:29.570" v="1322" actId="700"/>
          <ac:picMkLst>
            <pc:docMk/>
            <pc:sldMk cId="270679430" sldId="257"/>
            <ac:picMk id="5" creationId="{825BF87A-C9D9-41D0-2D65-F113F2AA61DF}"/>
          </ac:picMkLst>
        </pc:picChg>
      </pc:sldChg>
      <pc:sldChg chg="addSp delSp modSp add mod ord">
        <pc:chgData name="Matteo Duranti" userId="a004a01e-2e13-4acb-ac00-4642979f033b" providerId="ADAL" clId="{ED697F60-F5CC-5F42-8259-60E8FE57C695}" dt="2024-02-21T09:50:54.216" v="9578" actId="57"/>
        <pc:sldMkLst>
          <pc:docMk/>
          <pc:sldMk cId="934177893" sldId="260"/>
        </pc:sldMkLst>
        <pc:spChg chg="add mod">
          <ac:chgData name="Matteo Duranti" userId="a004a01e-2e13-4acb-ac00-4642979f033b" providerId="ADAL" clId="{ED697F60-F5CC-5F42-8259-60E8FE57C695}" dt="2024-02-19T10:59:41.789" v="803"/>
          <ac:spMkLst>
            <pc:docMk/>
            <pc:sldMk cId="934177893" sldId="260"/>
            <ac:spMk id="3" creationId="{77487D26-994F-6543-8706-737C0F2145C9}"/>
          </ac:spMkLst>
        </pc:spChg>
        <pc:spChg chg="add mod">
          <ac:chgData name="Matteo Duranti" userId="a004a01e-2e13-4acb-ac00-4642979f033b" providerId="ADAL" clId="{ED697F60-F5CC-5F42-8259-60E8FE57C695}" dt="2024-02-19T10:59:41.789" v="803"/>
          <ac:spMkLst>
            <pc:docMk/>
            <pc:sldMk cId="934177893" sldId="260"/>
            <ac:spMk id="4" creationId="{6FF6A788-1D26-D45A-68A0-922418314028}"/>
          </ac:spMkLst>
        </pc:spChg>
        <pc:spChg chg="add mod">
          <ac:chgData name="Matteo Duranti" userId="a004a01e-2e13-4acb-ac00-4642979f033b" providerId="ADAL" clId="{ED697F60-F5CC-5F42-8259-60E8FE57C695}" dt="2024-02-19T10:59:41.789" v="803"/>
          <ac:spMkLst>
            <pc:docMk/>
            <pc:sldMk cId="934177893" sldId="260"/>
            <ac:spMk id="5" creationId="{53F61362-F2BB-E7E7-316E-335C1441AD00}"/>
          </ac:spMkLst>
        </pc:spChg>
        <pc:spChg chg="add mod">
          <ac:chgData name="Matteo Duranti" userId="a004a01e-2e13-4acb-ac00-4642979f033b" providerId="ADAL" clId="{ED697F60-F5CC-5F42-8259-60E8FE57C695}" dt="2024-02-21T09:50:54.216" v="9578" actId="57"/>
          <ac:spMkLst>
            <pc:docMk/>
            <pc:sldMk cId="934177893" sldId="260"/>
            <ac:spMk id="7" creationId="{FDC3F216-48A9-711F-3FB4-8EC699A94710}"/>
          </ac:spMkLst>
        </pc:spChg>
        <pc:spChg chg="add del mod">
          <ac:chgData name="Matteo Duranti" userId="a004a01e-2e13-4acb-ac00-4642979f033b" providerId="ADAL" clId="{ED697F60-F5CC-5F42-8259-60E8FE57C695}" dt="2024-02-19T11:05:02.657" v="1188" actId="478"/>
          <ac:spMkLst>
            <pc:docMk/>
            <pc:sldMk cId="934177893" sldId="260"/>
            <ac:spMk id="9" creationId="{13DD64B6-CF0B-6791-960F-F7A522A64793}"/>
          </ac:spMkLst>
        </pc:spChg>
        <pc:spChg chg="add mod">
          <ac:chgData name="Matteo Duranti" userId="a004a01e-2e13-4acb-ac00-4642979f033b" providerId="ADAL" clId="{ED697F60-F5CC-5F42-8259-60E8FE57C695}" dt="2024-02-19T11:06:14.076" v="1229" actId="692"/>
          <ac:spMkLst>
            <pc:docMk/>
            <pc:sldMk cId="934177893" sldId="260"/>
            <ac:spMk id="10" creationId="{769E09FF-DAD7-E4B5-A994-FCC6E809C57A}"/>
          </ac:spMkLst>
        </pc:spChg>
        <pc:spChg chg="add mod">
          <ac:chgData name="Matteo Duranti" userId="a004a01e-2e13-4acb-ac00-4642979f033b" providerId="ADAL" clId="{ED697F60-F5CC-5F42-8259-60E8FE57C695}" dt="2024-02-19T11:07:21.501" v="1262" actId="692"/>
          <ac:spMkLst>
            <pc:docMk/>
            <pc:sldMk cId="934177893" sldId="260"/>
            <ac:spMk id="11" creationId="{9F629EE0-BEFE-96C5-BF50-6FBC9C890DE7}"/>
          </ac:spMkLst>
        </pc:spChg>
        <pc:spChg chg="add mod">
          <ac:chgData name="Matteo Duranti" userId="a004a01e-2e13-4acb-ac00-4642979f033b" providerId="ADAL" clId="{ED697F60-F5CC-5F42-8259-60E8FE57C695}" dt="2024-02-19T11:07:42.676" v="1278" actId="1037"/>
          <ac:spMkLst>
            <pc:docMk/>
            <pc:sldMk cId="934177893" sldId="260"/>
            <ac:spMk id="12" creationId="{10BE3CB6-EF52-2BD1-0274-1EFEAD4E0667}"/>
          </ac:spMkLst>
        </pc:spChg>
        <pc:spChg chg="add mod">
          <ac:chgData name="Matteo Duranti" userId="a004a01e-2e13-4acb-ac00-4642979f033b" providerId="ADAL" clId="{ED697F60-F5CC-5F42-8259-60E8FE57C695}" dt="2024-02-19T11:07:55.479" v="1321" actId="1035"/>
          <ac:spMkLst>
            <pc:docMk/>
            <pc:sldMk cId="934177893" sldId="260"/>
            <ac:spMk id="13" creationId="{22327CAB-1A70-5305-B600-431537443426}"/>
          </ac:spMkLst>
        </pc:spChg>
        <pc:picChg chg="del mod">
          <ac:chgData name="Matteo Duranti" userId="a004a01e-2e13-4acb-ac00-4642979f033b" providerId="ADAL" clId="{ED697F60-F5CC-5F42-8259-60E8FE57C695}" dt="2024-02-19T11:04:53.902" v="1187" actId="478"/>
          <ac:picMkLst>
            <pc:docMk/>
            <pc:sldMk cId="934177893" sldId="260"/>
            <ac:picMk id="6" creationId="{156608D7-0F55-DB34-DD4F-FFE5D3FE6696}"/>
          </ac:picMkLst>
        </pc:picChg>
      </pc:sldChg>
      <pc:sldChg chg="addSp delSp modSp add mod">
        <pc:chgData name="Matteo Duranti" userId="a004a01e-2e13-4acb-ac00-4642979f033b" providerId="ADAL" clId="{ED697F60-F5CC-5F42-8259-60E8FE57C695}" dt="2024-02-19T11:23:42.076" v="1672" actId="1076"/>
        <pc:sldMkLst>
          <pc:docMk/>
          <pc:sldMk cId="124400090" sldId="262"/>
        </pc:sldMkLst>
        <pc:spChg chg="add mod">
          <ac:chgData name="Matteo Duranti" userId="a004a01e-2e13-4acb-ac00-4642979f033b" providerId="ADAL" clId="{ED697F60-F5CC-5F42-8259-60E8FE57C695}" dt="2024-02-19T11:20:58.448" v="1567"/>
          <ac:spMkLst>
            <pc:docMk/>
            <pc:sldMk cId="124400090" sldId="262"/>
            <ac:spMk id="2" creationId="{1D879D00-D257-0F3D-8B8F-A3BCEF19F181}"/>
          </ac:spMkLst>
        </pc:spChg>
        <pc:spChg chg="add mod">
          <ac:chgData name="Matteo Duranti" userId="a004a01e-2e13-4acb-ac00-4642979f033b" providerId="ADAL" clId="{ED697F60-F5CC-5F42-8259-60E8FE57C695}" dt="2024-02-19T11:20:58.448" v="1567"/>
          <ac:spMkLst>
            <pc:docMk/>
            <pc:sldMk cId="124400090" sldId="262"/>
            <ac:spMk id="3" creationId="{E4F1025C-47A9-7F78-C2BE-65D7EAB5F2B7}"/>
          </ac:spMkLst>
        </pc:spChg>
        <pc:spChg chg="add mod">
          <ac:chgData name="Matteo Duranti" userId="a004a01e-2e13-4acb-ac00-4642979f033b" providerId="ADAL" clId="{ED697F60-F5CC-5F42-8259-60E8FE57C695}" dt="2024-02-19T11:20:58.448" v="1567"/>
          <ac:spMkLst>
            <pc:docMk/>
            <pc:sldMk cId="124400090" sldId="262"/>
            <ac:spMk id="4" creationId="{A67ADCBB-3EE1-7877-4244-88B4D45AF9C6}"/>
          </ac:spMkLst>
        </pc:spChg>
        <pc:spChg chg="add mod">
          <ac:chgData name="Matteo Duranti" userId="a004a01e-2e13-4acb-ac00-4642979f033b" providerId="ADAL" clId="{ED697F60-F5CC-5F42-8259-60E8FE57C695}" dt="2024-02-19T11:21:42.973" v="1575" actId="20577"/>
          <ac:spMkLst>
            <pc:docMk/>
            <pc:sldMk cId="124400090" sldId="262"/>
            <ac:spMk id="5" creationId="{75F2468E-9DCB-552E-DAC5-EFF260EF1115}"/>
          </ac:spMkLst>
        </pc:spChg>
        <pc:spChg chg="mod">
          <ac:chgData name="Matteo Duranti" userId="a004a01e-2e13-4acb-ac00-4642979f033b" providerId="ADAL" clId="{ED697F60-F5CC-5F42-8259-60E8FE57C695}" dt="2024-02-19T10:39:49.844" v="534"/>
          <ac:spMkLst>
            <pc:docMk/>
            <pc:sldMk cId="124400090" sldId="262"/>
            <ac:spMk id="6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11:22:59.221" v="1637" actId="1038"/>
          <ac:spMkLst>
            <pc:docMk/>
            <pc:sldMk cId="124400090" sldId="262"/>
            <ac:spMk id="39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11:23:03.674" v="1643" actId="1038"/>
          <ac:spMkLst>
            <pc:docMk/>
            <pc:sldMk cId="124400090" sldId="262"/>
            <ac:spMk id="41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11:22:16.968" v="1588" actId="1076"/>
          <ac:spMkLst>
            <pc:docMk/>
            <pc:sldMk cId="124400090" sldId="262"/>
            <ac:spMk id="42" creationId="{00000000-0000-0000-0000-000000000000}"/>
          </ac:spMkLst>
        </pc:spChg>
        <pc:spChg chg="del mod">
          <ac:chgData name="Matteo Duranti" userId="a004a01e-2e13-4acb-ac00-4642979f033b" providerId="ADAL" clId="{ED697F60-F5CC-5F42-8259-60E8FE57C695}" dt="2024-02-19T11:21:26.422" v="1572" actId="478"/>
          <ac:spMkLst>
            <pc:docMk/>
            <pc:sldMk cId="124400090" sldId="262"/>
            <ac:spMk id="43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11:22:53.777" v="1628" actId="1037"/>
          <ac:picMkLst>
            <pc:docMk/>
            <pc:sldMk cId="124400090" sldId="262"/>
            <ac:picMk id="38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1:21:54.145" v="1584" actId="1035"/>
          <ac:picMkLst>
            <pc:docMk/>
            <pc:sldMk cId="124400090" sldId="262"/>
            <ac:picMk id="40" creationId="{00000000-0000-0000-0000-000000000000}"/>
          </ac:picMkLst>
        </pc:picChg>
        <pc:cxnChg chg="mod">
          <ac:chgData name="Matteo Duranti" userId="a004a01e-2e13-4acb-ac00-4642979f033b" providerId="ADAL" clId="{ED697F60-F5CC-5F42-8259-60E8FE57C695}" dt="2024-02-19T11:22:38.451" v="1605" actId="1036"/>
          <ac:cxnSpMkLst>
            <pc:docMk/>
            <pc:sldMk cId="124400090" sldId="262"/>
            <ac:cxnSpMk id="44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19T11:23:42.076" v="1672" actId="1076"/>
          <ac:cxnSpMkLst>
            <pc:docMk/>
            <pc:sldMk cId="124400090" sldId="262"/>
            <ac:cxnSpMk id="45" creationId="{00000000-0000-0000-0000-000000000000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4:10:56.231" v="4043" actId="2696"/>
        <pc:sldMkLst>
          <pc:docMk/>
          <pc:sldMk cId="4247186057" sldId="264"/>
        </pc:sldMkLst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247186057" sldId="264"/>
            <ac:spMk id="5" creationId="{00000000-0000-0000-0000-00000000000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47186057" sldId="264"/>
            <ac:spMk id="6" creationId="{281AD05A-8FC7-874F-A146-1068264034F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247186057" sldId="264"/>
            <ac:spMk id="7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247186057" sldId="264"/>
            <ac:spMk id="8" creationId="{00000000-0000-0000-0000-00000000000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47186057" sldId="264"/>
            <ac:spMk id="18" creationId="{BA5549C7-C176-5F47-BC31-98258EC559B3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47186057" sldId="264"/>
            <ac:spMk id="20" creationId="{0E5C8668-4C80-AF4F-A449-B5C43055A41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47186057" sldId="264"/>
            <ac:spMk id="23" creationId="{8C6D285D-2F6E-DD41-BEE1-AA1CAC254284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247186057" sldId="264"/>
            <ac:picMk id="10" creationId="{00000000-0000-0000-0000-000000000000}"/>
          </ac:picMkLst>
        </pc:picChg>
      </pc:sldChg>
      <pc:sldChg chg="add del">
        <pc:chgData name="Matteo Duranti" userId="a004a01e-2e13-4acb-ac00-4642979f033b" providerId="ADAL" clId="{ED697F60-F5CC-5F42-8259-60E8FE57C695}" dt="2024-02-19T11:14:16.810" v="1327" actId="2696"/>
        <pc:sldMkLst>
          <pc:docMk/>
          <pc:sldMk cId="1032981550" sldId="267"/>
        </pc:sldMkLst>
      </pc:sldChg>
      <pc:sldChg chg="addSp delSp modSp add mod modClrScheme modShow chgLayout">
        <pc:chgData name="Matteo Duranti" userId="a004a01e-2e13-4acb-ac00-4642979f033b" providerId="ADAL" clId="{ED697F60-F5CC-5F42-8259-60E8FE57C695}" dt="2024-02-21T10:59:12.404" v="9894" actId="729"/>
        <pc:sldMkLst>
          <pc:docMk/>
          <pc:sldMk cId="3525701338" sldId="268"/>
        </pc:sldMkLst>
        <pc:spChg chg="add mod ord">
          <ac:chgData name="Matteo Duranti" userId="a004a01e-2e13-4acb-ac00-4642979f033b" providerId="ADAL" clId="{ED697F60-F5CC-5F42-8259-60E8FE57C695}" dt="2024-02-19T11:20:07.264" v="1566" actId="20577"/>
          <ac:spMkLst>
            <pc:docMk/>
            <pc:sldMk cId="3525701338" sldId="268"/>
            <ac:spMk id="2" creationId="{152149BC-770E-9388-FDDA-8EB6181C3DFA}"/>
          </ac:spMkLst>
        </pc:spChg>
        <pc:spChg chg="mod">
          <ac:chgData name="Matteo Duranti" userId="a004a01e-2e13-4acb-ac00-4642979f033b" providerId="ADAL" clId="{ED697F60-F5CC-5F42-8259-60E8FE57C695}" dt="2024-02-19T11:18:12.916" v="1441" actId="1076"/>
          <ac:spMkLst>
            <pc:docMk/>
            <pc:sldMk cId="3525701338" sldId="268"/>
            <ac:spMk id="4" creationId="{A2520B23-CA0B-B21B-21C0-9A08BCCFB92B}"/>
          </ac:spMkLst>
        </pc:spChg>
        <pc:spChg chg="mod">
          <ac:chgData name="Matteo Duranti" userId="a004a01e-2e13-4acb-ac00-4642979f033b" providerId="ADAL" clId="{ED697F60-F5CC-5F42-8259-60E8FE57C695}" dt="2024-02-19T11:18:04.109" v="1440" actId="1037"/>
          <ac:spMkLst>
            <pc:docMk/>
            <pc:sldMk cId="3525701338" sldId="268"/>
            <ac:spMk id="5" creationId="{BD1F4720-F488-71E2-D9F6-FF2A839B731D}"/>
          </ac:spMkLst>
        </pc:spChg>
        <pc:spChg chg="mod">
          <ac:chgData name="Matteo Duranti" userId="a004a01e-2e13-4acb-ac00-4642979f033b" providerId="ADAL" clId="{ED697F60-F5CC-5F42-8259-60E8FE57C695}" dt="2024-02-19T11:17:55.952" v="1423" actId="1037"/>
          <ac:spMkLst>
            <pc:docMk/>
            <pc:sldMk cId="3525701338" sldId="268"/>
            <ac:spMk id="6" creationId="{E158EFE8-8826-FE42-6321-41EDA369B7A4}"/>
          </ac:spMkLst>
        </pc:spChg>
        <pc:spChg chg="mod">
          <ac:chgData name="Matteo Duranti" userId="a004a01e-2e13-4acb-ac00-4642979f033b" providerId="ADAL" clId="{ED697F60-F5CC-5F42-8259-60E8FE57C695}" dt="2024-02-19T11:19:02.391" v="1488" actId="1037"/>
          <ac:spMkLst>
            <pc:docMk/>
            <pc:sldMk cId="3525701338" sldId="268"/>
            <ac:spMk id="7" creationId="{B41FF052-0EA0-C235-2327-3BC7E270B54C}"/>
          </ac:spMkLst>
        </pc:spChg>
        <pc:spChg chg="add del mod ord">
          <ac:chgData name="Matteo Duranti" userId="a004a01e-2e13-4acb-ac00-4642979f033b" providerId="ADAL" clId="{ED697F60-F5CC-5F42-8259-60E8FE57C695}" dt="2024-02-19T11:17:08.736" v="1388" actId="478"/>
          <ac:spMkLst>
            <pc:docMk/>
            <pc:sldMk cId="3525701338" sldId="268"/>
            <ac:spMk id="8" creationId="{96BE819C-5E18-1070-E5CC-45B7F2129487}"/>
          </ac:spMkLst>
        </pc:spChg>
        <pc:spChg chg="add mod">
          <ac:chgData name="Matteo Duranti" userId="a004a01e-2e13-4acb-ac00-4642979f033b" providerId="ADAL" clId="{ED697F60-F5CC-5F42-8259-60E8FE57C695}" dt="2024-02-19T11:18:39.140" v="1449"/>
          <ac:spMkLst>
            <pc:docMk/>
            <pc:sldMk cId="3525701338" sldId="268"/>
            <ac:spMk id="14" creationId="{3E751017-50E7-445C-2712-BBD018E01966}"/>
          </ac:spMkLst>
        </pc:spChg>
        <pc:spChg chg="add mod">
          <ac:chgData name="Matteo Duranti" userId="a004a01e-2e13-4acb-ac00-4642979f033b" providerId="ADAL" clId="{ED697F60-F5CC-5F42-8259-60E8FE57C695}" dt="2024-02-19T11:18:39.140" v="1449"/>
          <ac:spMkLst>
            <pc:docMk/>
            <pc:sldMk cId="3525701338" sldId="268"/>
            <ac:spMk id="15" creationId="{ACA06FF4-BE76-4089-4BCD-9D88CEC25937}"/>
          </ac:spMkLst>
        </pc:spChg>
        <pc:spChg chg="add mod">
          <ac:chgData name="Matteo Duranti" userId="a004a01e-2e13-4acb-ac00-4642979f033b" providerId="ADAL" clId="{ED697F60-F5CC-5F42-8259-60E8FE57C695}" dt="2024-02-19T11:18:39.140" v="1449"/>
          <ac:spMkLst>
            <pc:docMk/>
            <pc:sldMk cId="3525701338" sldId="268"/>
            <ac:spMk id="16" creationId="{5E03F44F-7A96-55E2-783A-AFB8D3293CB2}"/>
          </ac:spMkLst>
        </pc:spChg>
        <pc:spChg chg="mod">
          <ac:chgData name="Matteo Duranti" userId="a004a01e-2e13-4acb-ac00-4642979f033b" providerId="ADAL" clId="{ED697F60-F5CC-5F42-8259-60E8FE57C695}" dt="2024-02-19T11:19:26.212" v="1521" actId="1037"/>
          <ac:spMkLst>
            <pc:docMk/>
            <pc:sldMk cId="3525701338" sldId="268"/>
            <ac:spMk id="19" creationId="{3D422C30-2559-6651-56DE-BEB7E64E4AAB}"/>
          </ac:spMkLst>
        </pc:spChg>
        <pc:spChg chg="mod">
          <ac:chgData name="Matteo Duranti" userId="a004a01e-2e13-4acb-ac00-4642979f033b" providerId="ADAL" clId="{ED697F60-F5CC-5F42-8259-60E8FE57C695}" dt="2024-02-19T11:19:45.427" v="1563" actId="1037"/>
          <ac:spMkLst>
            <pc:docMk/>
            <pc:sldMk cId="3525701338" sldId="268"/>
            <ac:spMk id="22" creationId="{759C34C8-BDBA-6B8C-2D28-32BB6212A452}"/>
          </ac:spMkLst>
        </pc:spChg>
        <pc:spChg chg="mod">
          <ac:chgData name="Matteo Duranti" userId="a004a01e-2e13-4acb-ac00-4642979f033b" providerId="ADAL" clId="{ED697F60-F5CC-5F42-8259-60E8FE57C695}" dt="2024-02-19T11:18:44.740" v="1451" actId="1076"/>
          <ac:spMkLst>
            <pc:docMk/>
            <pc:sldMk cId="3525701338" sldId="268"/>
            <ac:spMk id="29" creationId="{E361B20F-FBE2-6230-F05E-86D74F9EAC4F}"/>
          </ac:spMkLst>
        </pc:spChg>
        <pc:grpChg chg="mod">
          <ac:chgData name="Matteo Duranti" userId="a004a01e-2e13-4acb-ac00-4642979f033b" providerId="ADAL" clId="{ED697F60-F5CC-5F42-8259-60E8FE57C695}" dt="2024-02-19T11:19:02.391" v="1488" actId="1037"/>
          <ac:grpSpMkLst>
            <pc:docMk/>
            <pc:sldMk cId="3525701338" sldId="268"/>
            <ac:grpSpMk id="30" creationId="{948E0289-CED0-3EDC-B966-C79A6E3B6F55}"/>
          </ac:grpSpMkLst>
        </pc:grpChg>
        <pc:grpChg chg="mod">
          <ac:chgData name="Matteo Duranti" userId="a004a01e-2e13-4acb-ac00-4642979f033b" providerId="ADAL" clId="{ED697F60-F5CC-5F42-8259-60E8FE57C695}" dt="2024-02-19T11:19:02.391" v="1488" actId="1037"/>
          <ac:grpSpMkLst>
            <pc:docMk/>
            <pc:sldMk cId="3525701338" sldId="268"/>
            <ac:grpSpMk id="32" creationId="{D8A27E12-0AD4-2707-0780-FF455FDF6C07}"/>
          </ac:grpSpMkLst>
        </pc:grpChg>
        <pc:picChg chg="del">
          <ac:chgData name="Matteo Duranti" userId="a004a01e-2e13-4acb-ac00-4642979f033b" providerId="ADAL" clId="{ED697F60-F5CC-5F42-8259-60E8FE57C695}" dt="2024-02-19T11:15:51.666" v="1329" actId="478"/>
          <ac:picMkLst>
            <pc:docMk/>
            <pc:sldMk cId="3525701338" sldId="268"/>
            <ac:picMk id="3" creationId="{CE732885-4B72-ECDA-9FBC-12677789EB04}"/>
          </ac:picMkLst>
        </pc:picChg>
        <pc:picChg chg="add mod">
          <ac:chgData name="Matteo Duranti" userId="a004a01e-2e13-4acb-ac00-4642979f033b" providerId="ADAL" clId="{ED697F60-F5CC-5F42-8259-60E8FE57C695}" dt="2024-02-19T11:17:30.026" v="1410" actId="1035"/>
          <ac:picMkLst>
            <pc:docMk/>
            <pc:sldMk cId="3525701338" sldId="268"/>
            <ac:picMk id="11" creationId="{DF48E2E4-E430-C8C4-6CF7-741FB2D5CBBD}"/>
          </ac:picMkLst>
        </pc:picChg>
        <pc:cxnChg chg="mod">
          <ac:chgData name="Matteo Duranti" userId="a004a01e-2e13-4acb-ac00-4642979f033b" providerId="ADAL" clId="{ED697F60-F5CC-5F42-8259-60E8FE57C695}" dt="2024-02-19T11:19:55.875" v="1564" actId="14100"/>
          <ac:cxnSpMkLst>
            <pc:docMk/>
            <pc:sldMk cId="3525701338" sldId="268"/>
            <ac:cxnSpMk id="9" creationId="{EB5076D1-A45D-66C5-32FE-427542D05842}"/>
          </ac:cxnSpMkLst>
        </pc:cxnChg>
        <pc:cxnChg chg="mod">
          <ac:chgData name="Matteo Duranti" userId="a004a01e-2e13-4acb-ac00-4642979f033b" providerId="ADAL" clId="{ED697F60-F5CC-5F42-8259-60E8FE57C695}" dt="2024-02-19T11:19:14.965" v="1497" actId="1035"/>
          <ac:cxnSpMkLst>
            <pc:docMk/>
            <pc:sldMk cId="3525701338" sldId="268"/>
            <ac:cxnSpMk id="12" creationId="{5E6E1BD7-47A8-25F8-4542-4B6D5B1675D2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5:00:40.911" v="4800" actId="2696"/>
        <pc:sldMkLst>
          <pc:docMk/>
          <pc:sldMk cId="0" sldId="281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0" sldId="281"/>
            <ac:spMk id="2" creationId="{0D9E8738-F72F-5749-8882-BF29978B81B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281"/>
            <ac:spMk id="4" creationId="{F4E42C1F-4F6F-8D48-ADCD-D6ABD591085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281"/>
            <ac:spMk id="17" creationId="{061BAABD-4851-C14B-80BA-640DB5CACBF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281"/>
            <ac:spMk id="19" creationId="{FF8E2E56-16B7-F34B-A611-9548AF0EDBD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281"/>
            <ac:spMk id="22" creationId="{393BB78D-92FF-C248-A25B-111484E372C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0" sldId="281"/>
            <ac:spMk id="23" creationId="{621BC388-71DA-6F4F-8226-2595556E3D23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0" sldId="281"/>
            <ac:spMk id="24" creationId="{99537E5D-84BD-B243-AB3F-8B7F4C834D49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0" sldId="281"/>
            <ac:spMk id="25" creationId="{CB6A38BC-5919-F34A-A205-4C8CCAD74E3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281"/>
            <ac:spMk id="32855" creationId="{DA2D2392-A897-0048-9736-552969E1922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281"/>
            <ac:spMk id="32856" creationId="{4B8B8E0A-1B1F-A144-AB4A-B67682CA75CA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0" sldId="281"/>
            <ac:grpSpMk id="5" creationId="{DB076469-C30F-7B49-B95B-611535C75EF2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0" sldId="281"/>
            <ac:picMk id="32849" creationId="{BDDAF9D1-B925-2E43-9E8F-9AC5900C42F9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0" sldId="281"/>
            <ac:picMk id="32850" creationId="{5A70EF6E-868D-8541-8C65-5BFA831AB844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0" sldId="281"/>
            <ac:picMk id="32851" creationId="{E61C38DA-3131-BF49-B2E4-2994DE1675E4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0" sldId="281"/>
            <ac:cxnSpMk id="7" creationId="{E67661C9-0200-E846-8A9C-E5E610C76186}"/>
          </ac:cxnSpMkLst>
        </pc:cxnChg>
      </pc:sldChg>
      <pc:sldChg chg="addSp delSp modSp mod modTransition modClrScheme chgLayout">
        <pc:chgData name="Matteo Duranti" userId="a004a01e-2e13-4acb-ac00-4642979f033b" providerId="ADAL" clId="{ED697F60-F5CC-5F42-8259-60E8FE57C695}" dt="2024-02-20T15:26:21.815" v="5602" actId="20577"/>
        <pc:sldMkLst>
          <pc:docMk/>
          <pc:sldMk cId="0" sldId="283"/>
        </pc:sldMkLst>
        <pc:spChg chg="mod ord">
          <ac:chgData name="Matteo Duranti" userId="a004a01e-2e13-4acb-ac00-4642979f033b" providerId="ADAL" clId="{ED697F60-F5CC-5F42-8259-60E8FE57C695}" dt="2024-02-20T15:01:52.903" v="4803" actId="700"/>
          <ac:spMkLst>
            <pc:docMk/>
            <pc:sldMk cId="0" sldId="283"/>
            <ac:spMk id="2" creationId="{750B677F-E65D-9147-A6BD-F9F966907828}"/>
          </ac:spMkLst>
        </pc:spChg>
        <pc:spChg chg="add del mod ord">
          <ac:chgData name="Matteo Duranti" userId="a004a01e-2e13-4acb-ac00-4642979f033b" providerId="ADAL" clId="{ED697F60-F5CC-5F42-8259-60E8FE57C695}" dt="2024-02-20T15:01:55.686" v="4804" actId="478"/>
          <ac:spMkLst>
            <pc:docMk/>
            <pc:sldMk cId="0" sldId="283"/>
            <ac:spMk id="3" creationId="{89E923A4-4391-7E17-1ADC-7FFB915F30C8}"/>
          </ac:spMkLst>
        </pc:spChg>
        <pc:spChg chg="add mod">
          <ac:chgData name="Matteo Duranti" userId="a004a01e-2e13-4acb-ac00-4642979f033b" providerId="ADAL" clId="{ED697F60-F5CC-5F42-8259-60E8FE57C695}" dt="2024-02-20T15:25:50.631" v="5575" actId="1076"/>
          <ac:spMkLst>
            <pc:docMk/>
            <pc:sldMk cId="0" sldId="283"/>
            <ac:spMk id="4" creationId="{C6D8CAB8-FF82-311A-ABC9-5C24159BB1A3}"/>
          </ac:spMkLst>
        </pc:spChg>
        <pc:spChg chg="mod ord">
          <ac:chgData name="Matteo Duranti" userId="a004a01e-2e13-4acb-ac00-4642979f033b" providerId="ADAL" clId="{ED697F60-F5CC-5F42-8259-60E8FE57C695}" dt="2024-02-20T15:01:52.903" v="4803" actId="700"/>
          <ac:spMkLst>
            <pc:docMk/>
            <pc:sldMk cId="0" sldId="283"/>
            <ac:spMk id="168" creationId="{744FD917-8861-4246-AEF5-27FB3948CC90}"/>
          </ac:spMkLst>
        </pc:spChg>
        <pc:spChg chg="mod ord">
          <ac:chgData name="Matteo Duranti" userId="a004a01e-2e13-4acb-ac00-4642979f033b" providerId="ADAL" clId="{ED697F60-F5CC-5F42-8259-60E8FE57C695}" dt="2024-02-20T15:01:52.903" v="4803" actId="700"/>
          <ac:spMkLst>
            <pc:docMk/>
            <pc:sldMk cId="0" sldId="283"/>
            <ac:spMk id="169" creationId="{927B1738-7FA6-A24C-9857-C8E48D6D8FC9}"/>
          </ac:spMkLst>
        </pc:spChg>
        <pc:spChg chg="mod ord">
          <ac:chgData name="Matteo Duranti" userId="a004a01e-2e13-4acb-ac00-4642979f033b" providerId="ADAL" clId="{ED697F60-F5CC-5F42-8259-60E8FE57C695}" dt="2024-02-20T15:01:52.903" v="4803" actId="700"/>
          <ac:spMkLst>
            <pc:docMk/>
            <pc:sldMk cId="0" sldId="283"/>
            <ac:spMk id="170" creationId="{EEE6A05D-CB4D-2F48-95C6-485AEC4F534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0" creationId="{0FF0AC95-D7CD-B443-8905-BFF181A484F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1" creationId="{B594CDEC-FF09-B84C-9DBC-C85EBB9EE6C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2" creationId="{211C17A7-D5F8-A049-87D0-2DB4A97F8CA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3" creationId="{F4BA39EA-FB32-C946-B1A4-E77868D23B9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5" creationId="{5CCD728D-DD1F-D04C-AF39-03A33ADD1B9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6" creationId="{E6AE07A6-BB89-3F46-8573-3212F839BC4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7" creationId="{DD18CF92-1241-6349-BF38-1CD4DE36A5B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28" creationId="{78080311-FCFE-E249-B649-E96C49F4050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0" creationId="{3C135F76-F84A-AC44-875D-2D651B49E508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1" creationId="{B62CA714-6867-A843-B55D-5A30944D866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2" creationId="{368AF3B9-ED83-764F-B2AD-BD40B05C2BD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3" creationId="{6F934FA0-12A9-AB44-98C0-A284C5ABAF7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5" creationId="{7FBD0A35-8D86-A34A-94ED-CB1DF6CA3FB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6" creationId="{5E4023B6-79A1-C04D-BD70-3AF412345FE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7" creationId="{E963EC73-2128-634D-98CB-1D1870AD843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38" creationId="{D8117B0C-AE47-4044-BD96-B37CEDE2E81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0" creationId="{F95C1F74-B571-7B45-B587-2BFD0ED8AF86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1" creationId="{76113F2E-46F7-5243-9907-6B2A18C5A54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2" creationId="{D29C97DC-E7D1-B24E-9482-1BE77B4C2E6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3" creationId="{BD14C206-A252-C044-88F9-BFDA129D8BF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4" creationId="{7A874663-75C5-2C44-994C-DB48D180D57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5" creationId="{FD3A3C8B-B794-6B44-B314-AA0E31B8EE4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6" creationId="{D8D07CBE-3579-5D4A-8B51-A62B781A6E5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7" creationId="{AA228B8D-62C9-BD4E-8C8B-EE6A6C99C18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8" creationId="{2D527896-11EC-234E-824D-8F45A215763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49" creationId="{449692A2-4B07-F34A-95D7-F94155DB5B4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0" creationId="{D57370CA-ED53-DA45-818C-5C9E2212DA1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1" creationId="{79366C23-42D5-5849-8D6B-3094DE0BF4D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3" creationId="{3D757506-9789-F047-8C3D-21E7F5AC91D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4" creationId="{66166D26-4068-B34C-B20A-AE8585A6B9B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5" creationId="{11688366-54E4-0A48-B792-FD5AB0C5E746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6" creationId="{BC7981BB-9C09-AB4A-AAD6-208CDB4744A8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7" creationId="{BDA16BB0-8AA5-C449-AF6B-0FD1FE524287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59" creationId="{CF0F8C71-7816-3848-91F5-C863FCB17AC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0" creationId="{32A37A7B-C480-F84F-8F1A-FA0E8D1B7B7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1" creationId="{092CDB4A-08D1-304C-B35C-2B01E8606017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2" creationId="{D65ABC69-6AE7-CF4F-9D79-E489E9F0F5D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4" creationId="{E602A028-4ECC-824E-A20F-96CFFFE7E33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5" creationId="{DC51CEC6-8450-6C47-8B9D-0B795A6B579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6" creationId="{706A9A03-0B25-C248-B1FD-1BC710DC5CF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7" creationId="{7C9E9D53-5A3B-544D-AE65-DC1B03AC384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69" creationId="{F0A31401-822B-C944-A517-E5DE59A38F4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0" creationId="{52F6F003-79E5-4945-9F35-73F45C706CA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1" creationId="{D116EFBD-3CC9-1145-B852-1312D575648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2" creationId="{DAEBD2BB-178C-7141-8937-817EB9D87C6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4" creationId="{CA13EC43-890E-D742-B7F0-CEF50C53FF0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5" creationId="{21464D23-1613-3A4F-84DC-C271FBA4E35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6" creationId="{EA2F90EB-BB67-F04A-B518-EDBF2C47ED8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7" creationId="{5068973C-C5F3-5443-AB51-1FACC7D179E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79" creationId="{A0B17983-4735-CE47-98B7-9D7404330FA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0" creationId="{E752F4AB-5894-B743-A3B6-9C63D9AD97C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1" creationId="{DFCBB249-6CEB-8840-B74A-6F6B4D3FF4F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2" creationId="{A46B7696-5BA3-3349-ABA8-B3B35E9EE5E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4" creationId="{3B157F35-9F32-CE43-A5D9-353702943C2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5" creationId="{E1854E70-8049-9C48-9F95-8F95A33B52D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6" creationId="{8E263D3B-6D0F-C943-9968-B7CB34FC525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7" creationId="{32A8A586-0FB7-094D-A96B-A020DEE907B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8" creationId="{3E85DD9E-7DA5-8044-9EE1-611A0242229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89" creationId="{A46928B4-999E-3145-A5D8-D8056FCBD05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0" creationId="{46E65972-7988-2F4B-81A5-300C178C87F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1" creationId="{D62B7B4D-ECB8-5048-A699-DE932604263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3" creationId="{9B01C9EB-6D40-1B4A-8185-EB96E250F10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4" creationId="{EF2B95C7-BDFE-C24D-A1BE-4A4078A0DDE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5" creationId="{D1E827C1-2AC2-0F42-B54B-E03DF84668A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6" creationId="{BC74B8C9-761C-8F4D-99B7-251C9BBBBB0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7" creationId="{1DC35122-2019-3540-99EA-FABBE64CBBE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8" creationId="{8AD88713-0510-ED48-B661-86B78E22E6C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899" creationId="{0BF59D32-6777-3747-90FE-681C11AEEE4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0" creationId="{F9112291-8935-494C-8979-4357CB7F2F68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1" creationId="{B3BCD3A5-F185-DA4B-9588-0ED241887F06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2" creationId="{5613BB65-3024-3F4E-A684-5CE751E71A1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3" creationId="{6ED556E1-F67C-6D42-9E7B-EEE30C95235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4" creationId="{BD7F2A4C-B30D-E64B-8570-457FC8B2F1B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5" creationId="{31A9F19D-0DA7-8540-82B6-847C4458557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6" creationId="{67B208B6-7CD7-9744-B5F6-5C84ADA58B6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7" creationId="{F6ECA337-DEC6-B045-8F2C-1EB349F33B8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8" creationId="{AEF33DD1-1F4E-124F-9978-B8D50112761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09" creationId="{5B8DD9B6-813E-3347-9AAE-5917F3EA647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0" creationId="{6D3C1418-FAFA-4140-852B-30EDF05AF96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1" creationId="{F1457F00-EE42-5F4A-8983-D871FCD3F2E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2" creationId="{0551D8E1-FA5E-354D-B847-CF2BFFCA986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3" creationId="{6D61BD56-2BD5-A54A-9F44-3FAA9CA79DA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4" creationId="{D714CC06-B919-A24B-B507-F6A9BD4D24E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5" creationId="{4BD4540F-5CF4-B84B-AF08-28C65187567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6" creationId="{3FBA0717-6433-5D49-B2C8-51500DDE271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7" creationId="{1150EFAF-4601-C446-B012-CFF965949E9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18" creationId="{5C90B2A2-0E81-8047-AE36-B261C55215A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0" creationId="{C7D45145-67D7-9D4E-BD05-375ACC43452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1" creationId="{D89AE70E-29D2-CE46-B604-30BB3CEFC29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2" creationId="{E04AE9A8-A7A3-E545-9AF1-833C252BE8A8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3" creationId="{BEAE1C81-AEBF-4843-A87F-5C861285F44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4" creationId="{80D70A71-5470-D64D-9E48-18F7A0E7316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5" creationId="{50C9745B-70C6-C74B-950D-B095130CB79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6" creationId="{F496118F-E13D-2944-84B7-7C0BA45BFCE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7" creationId="{0CA521D9-2EDC-4A4C-99A2-EE4AE5040E26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8" creationId="{5BE53547-9FB9-F747-AEBA-5092D4EF7CB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29" creationId="{CB222DD4-F797-AF46-92C6-5FFCE39C8626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0" creationId="{2AEC13F8-F04A-7643-890D-EC4DD9026AF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1" creationId="{D9D7D135-91DA-6441-A632-2EFD9981026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2" creationId="{4DA09645-5419-2049-B897-7A4BDD2DD1E7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3" creationId="{89A6D481-692D-EE49-AB52-9A184D0DDC4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4" creationId="{519E093C-0FB7-5E46-A831-5650B9B77E8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5" creationId="{B4F7734E-E546-A440-9B44-05F3FBAA2AA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6" creationId="{0539E39E-FDC1-E740-A3DB-937DB921C1E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7" creationId="{432E44C8-5AF8-1E4D-9ED9-90843E782FF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8" creationId="{C33617F0-24CF-964D-8D36-EFB6C179E04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39" creationId="{ED7EBA0E-EE78-784C-90E9-6180F9A4008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0" creationId="{243CC911-CFCC-0940-BC86-E50BAE2D5BF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1" creationId="{864C9102-744A-564A-A8EC-98A13153ECE4}"/>
          </ac:spMkLst>
        </pc:spChg>
        <pc:spChg chg="mod">
          <ac:chgData name="Matteo Duranti" userId="a004a01e-2e13-4acb-ac00-4642979f033b" providerId="ADAL" clId="{ED697F60-F5CC-5F42-8259-60E8FE57C695}" dt="2024-02-20T15:26:21.815" v="5602" actId="20577"/>
          <ac:spMkLst>
            <pc:docMk/>
            <pc:sldMk cId="0" sldId="283"/>
            <ac:spMk id="34942" creationId="{C312DF5E-3E69-4C42-82FB-38D61A70B47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3" creationId="{7A0D81D6-7347-9A4D-AB45-712F7867FA2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4" creationId="{8F3B7D5A-23EB-A447-AB9D-E7A9D8FF69CA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5" creationId="{C2681677-41F9-3B48-B449-5EC616844CC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6" creationId="{3E9DF65A-4B78-F246-81DE-3A3A28B96F9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7" creationId="{E89794D9-2BA2-284A-999E-3A5A8C347D8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8" creationId="{25722977-4787-1F4A-A595-1957AD5981C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49" creationId="{75FA64B8-6C2B-B54E-A230-D7FF33E0445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0" creationId="{98A5D201-6466-A04F-A354-29C8AD4BED1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1" creationId="{7B2D7B27-910C-8B45-9BFC-AF25B9AB73A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2" creationId="{078D9C2A-FE79-F343-A406-61B498B9DCF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3" creationId="{CBE5AB92-8BC9-6742-9C3C-1262AFE4C9F8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4" creationId="{AAC7902B-ADA7-3143-B35B-67EF88E1EC8E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5" creationId="{15D8B3E4-CC5F-3840-9F1A-6B16C7C3081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6" creationId="{0557CA18-EDC7-494C-80E9-74CF62C9B8A3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7" creationId="{00BA058C-4D53-D44F-A32A-4835DAE4BA46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8" creationId="{C7562E23-DDB5-8941-8623-0CAFF9E7E55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59" creationId="{2891F332-1669-4446-BFE9-13F29C571B1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0" creationId="{7B707120-35C4-8A44-81F7-459B54B7125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1" creationId="{27984D6A-3DBE-8A4D-B2F2-98E50435C725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2" creationId="{D547B89C-8090-DC42-9A89-DD338519172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3" creationId="{E32E0FAC-B1CC-3544-96A2-EAA74DF03C6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4" creationId="{E5CCA9A8-731D-CC42-A0BE-1E7A31000F61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6" creationId="{3C420687-35DB-7840-8127-96B2A368E212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7" creationId="{1ADAB6B4-46FD-9A47-B15E-6F3E7FA5496D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8" creationId="{D3537C5B-FAEE-2B49-9197-69FDFC721D0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69" creationId="{89EB2603-19CE-4D48-BE4A-B14E43103ED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1" creationId="{87228A4C-75BA-3745-8419-E03FF33B2A40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2" creationId="{ED38BF5B-F9FD-584F-8930-E8B711482FD7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3" creationId="{1D0309E3-052E-6E4A-BE9C-2467A2EADA5C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4" creationId="{149EE820-22FC-1F4E-9B6C-EC8E30BB3024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5" creationId="{EAC23FDE-D896-2646-9323-D2A75F7D5407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6" creationId="{EE871B72-09F1-B341-8303-462034AAA50B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7" creationId="{D7D56783-D447-2C4D-8694-6216E34BEA7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8" creationId="{D09890C6-45A3-C54F-9356-A1D479FEEB39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79" creationId="{421E0689-A3BA-A847-B9B0-C7204810D54F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80" creationId="{0CBD8B3F-C1F2-3045-A301-35182CC4D288}"/>
          </ac:spMkLst>
        </pc:spChg>
        <pc:spChg chg="mod">
          <ac:chgData name="Matteo Duranti" userId="a004a01e-2e13-4acb-ac00-4642979f033b" providerId="ADAL" clId="{ED697F60-F5CC-5F42-8259-60E8FE57C695}" dt="2024-02-20T15:02:17.275" v="4854" actId="1036"/>
          <ac:spMkLst>
            <pc:docMk/>
            <pc:sldMk cId="0" sldId="283"/>
            <ac:spMk id="34981" creationId="{68D0D522-B35F-3C46-8727-F8CA393276F5}"/>
          </ac:spMkLst>
        </pc:s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19" creationId="{2DEB5E6D-1AA0-0443-A852-7F25C7D63A02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24" creationId="{7063DEAB-2A98-E74A-BFCA-EC2468CE36BF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29" creationId="{B0636D3A-3B4A-D74C-B005-EFBCA307A3E3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34" creationId="{44015D28-8243-7641-A417-C4C168EE0325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39" creationId="{A5D8A3FA-FB70-074D-8328-60D388563F69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52" creationId="{0C57554A-11B5-E848-BD90-E16BEBF32B65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58" creationId="{88E0B7B4-2D7C-A546-8178-F0DA57CF5F55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63" creationId="{32B18BE5-912F-2647-AD7D-CD465FA03685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68" creationId="{5DFCC9DA-71B5-8642-BCC5-55CCBB972264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73" creationId="{4DA3E3BB-FAB4-374E-B16D-0B36D91C2C8C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78" creationId="{E8DB556A-BA37-CD4E-9B5D-62D1A29487FF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83" creationId="{CDDB6945-2E53-ED4C-BCBF-C11F20CB68D1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892" creationId="{F2FD40F2-6C83-EE4E-B705-C3A14ECD0027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919" creationId="{3C964CCA-B931-6941-9FB1-85E8FFC1B1B5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965" creationId="{BE6917F3-FF7F-074C-B298-9D0C2A182E4E}"/>
          </ac:grpSpMkLst>
        </pc:grpChg>
        <pc:grpChg chg="mod">
          <ac:chgData name="Matteo Duranti" userId="a004a01e-2e13-4acb-ac00-4642979f033b" providerId="ADAL" clId="{ED697F60-F5CC-5F42-8259-60E8FE57C695}" dt="2024-02-20T15:02:17.275" v="4854" actId="1036"/>
          <ac:grpSpMkLst>
            <pc:docMk/>
            <pc:sldMk cId="0" sldId="283"/>
            <ac:grpSpMk id="34970" creationId="{1888BB4B-3E70-F649-8355-048DCA4D0DDF}"/>
          </ac:grpSpMkLst>
        </pc:grpChg>
      </pc:sldChg>
      <pc:sldChg chg="modSp mod modTransition modClrScheme chgLayout modNotes">
        <pc:chgData name="Matteo Duranti" userId="a004a01e-2e13-4acb-ac00-4642979f033b" providerId="ADAL" clId="{ED697F60-F5CC-5F42-8259-60E8FE57C695}" dt="2024-02-20T15:50:49.288" v="6180" actId="1036"/>
        <pc:sldMkLst>
          <pc:docMk/>
          <pc:sldMk cId="1029700291" sldId="286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029700291" sldId="286"/>
            <ac:spMk id="8" creationId="{8602A104-D5EA-AB49-B395-D8A60C4A73C1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029700291" sldId="286"/>
            <ac:spMk id="12" creationId="{840544CE-A6FC-3D4A-9E21-C9F87C2CA91E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029700291" sldId="286"/>
            <ac:spMk id="15" creationId="{C6B5C58C-2BE9-564B-8E4F-1F2B2C5789F8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029700291" sldId="286"/>
            <ac:spMk id="17" creationId="{B64334EE-A66B-5040-A6CC-43CE58DE182B}"/>
          </ac:spMkLst>
        </pc:spChg>
        <pc:spChg chg="mod ord">
          <ac:chgData name="Matteo Duranti" userId="a004a01e-2e13-4acb-ac00-4642979f033b" providerId="ADAL" clId="{ED697F60-F5CC-5F42-8259-60E8FE57C695}" dt="2024-02-20T15:50:49.288" v="6180" actId="1036"/>
          <ac:spMkLst>
            <pc:docMk/>
            <pc:sldMk cId="1029700291" sldId="286"/>
            <ac:spMk id="40966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20T15:50:32.961" v="6162" actId="1036"/>
          <ac:picMkLst>
            <pc:docMk/>
            <pc:sldMk cId="1029700291" sldId="286"/>
            <ac:picMk id="40968" creationId="{00000000-0000-0000-0000-000000000000}"/>
          </ac:picMkLst>
        </pc:picChg>
      </pc:sldChg>
      <pc:sldChg chg="addSp delSp modSp mod modTransition modClrScheme chgLayout modNotes">
        <pc:chgData name="Matteo Duranti" userId="a004a01e-2e13-4acb-ac00-4642979f033b" providerId="ADAL" clId="{ED697F60-F5CC-5F42-8259-60E8FE57C695}" dt="2024-02-21T10:48:58.727" v="9893" actId="207"/>
        <pc:sldMkLst>
          <pc:docMk/>
          <pc:sldMk cId="2363592988" sldId="287"/>
        </pc:sldMkLst>
        <pc:spChg chg="add mod">
          <ac:chgData name="Matteo Duranti" userId="a004a01e-2e13-4acb-ac00-4642979f033b" providerId="ADAL" clId="{ED697F60-F5CC-5F42-8259-60E8FE57C695}" dt="2024-02-19T16:51:55.169" v="3022"/>
          <ac:spMkLst>
            <pc:docMk/>
            <pc:sldMk cId="2363592988" sldId="287"/>
            <ac:spMk id="3" creationId="{F7FF9835-6064-2B51-4A77-1754854D8576}"/>
          </ac:spMkLst>
        </pc:spChg>
        <pc:spChg chg="add mod">
          <ac:chgData name="Matteo Duranti" userId="a004a01e-2e13-4acb-ac00-4642979f033b" providerId="ADAL" clId="{ED697F60-F5CC-5F42-8259-60E8FE57C695}" dt="2024-02-19T16:51:55.169" v="3022"/>
          <ac:spMkLst>
            <pc:docMk/>
            <pc:sldMk cId="2363592988" sldId="287"/>
            <ac:spMk id="4" creationId="{A8E2FAFC-FA18-CC52-4E07-3F4546C117CF}"/>
          </ac:spMkLst>
        </pc:spChg>
        <pc:spChg chg="add mod">
          <ac:chgData name="Matteo Duranti" userId="a004a01e-2e13-4acb-ac00-4642979f033b" providerId="ADAL" clId="{ED697F60-F5CC-5F42-8259-60E8FE57C695}" dt="2024-02-19T16:51:55.169" v="3022"/>
          <ac:spMkLst>
            <pc:docMk/>
            <pc:sldMk cId="2363592988" sldId="287"/>
            <ac:spMk id="5" creationId="{5088C33E-C02A-BB04-A06C-4556C29D2DBC}"/>
          </ac:spMkLst>
        </pc:spChg>
        <pc:spChg chg="del mod ord">
          <ac:chgData name="Matteo Duranti" userId="a004a01e-2e13-4acb-ac00-4642979f033b" providerId="ADAL" clId="{ED697F60-F5CC-5F42-8259-60E8FE57C695}" dt="2024-02-19T16:51:54.202" v="3021" actId="478"/>
          <ac:spMkLst>
            <pc:docMk/>
            <pc:sldMk cId="2363592988" sldId="287"/>
            <ac:spMk id="12" creationId="{F2515959-2F33-224C-BCD6-B72FC3478476}"/>
          </ac:spMkLst>
        </pc:spChg>
        <pc:spChg chg="del mod ord">
          <ac:chgData name="Matteo Duranti" userId="a004a01e-2e13-4acb-ac00-4642979f033b" providerId="ADAL" clId="{ED697F60-F5CC-5F42-8259-60E8FE57C695}" dt="2024-02-19T16:51:54.202" v="3021" actId="478"/>
          <ac:spMkLst>
            <pc:docMk/>
            <pc:sldMk cId="2363592988" sldId="287"/>
            <ac:spMk id="14" creationId="{BDE05B0F-7CF5-BB4E-9E22-50A04CCCA802}"/>
          </ac:spMkLst>
        </pc:spChg>
        <pc:spChg chg="del mod ord">
          <ac:chgData name="Matteo Duranti" userId="a004a01e-2e13-4acb-ac00-4642979f033b" providerId="ADAL" clId="{ED697F60-F5CC-5F42-8259-60E8FE57C695}" dt="2024-02-19T16:51:54.202" v="3021" actId="478"/>
          <ac:spMkLst>
            <pc:docMk/>
            <pc:sldMk cId="2363592988" sldId="287"/>
            <ac:spMk id="17" creationId="{C890719E-DF2D-524D-9E06-53B6D4327F56}"/>
          </ac:spMkLst>
        </pc:spChg>
        <pc:spChg chg="mod ord">
          <ac:chgData name="Matteo Duranti" userId="a004a01e-2e13-4acb-ac00-4642979f033b" providerId="ADAL" clId="{ED697F60-F5CC-5F42-8259-60E8FE57C695}" dt="2024-02-19T15:58:52.207" v="2439" actId="700"/>
          <ac:spMkLst>
            <pc:docMk/>
            <pc:sldMk cId="2363592988" sldId="287"/>
            <ac:spMk id="19" creationId="{D9AE6D67-1614-4644-BE8C-CFE37400350B}"/>
          </ac:spMkLst>
        </pc:spChg>
        <pc:spChg chg="mod">
          <ac:chgData name="Matteo Duranti" userId="a004a01e-2e13-4acb-ac00-4642979f033b" providerId="ADAL" clId="{ED697F60-F5CC-5F42-8259-60E8FE57C695}" dt="2024-02-21T10:48:58.727" v="9893" actId="207"/>
          <ac:spMkLst>
            <pc:docMk/>
            <pc:sldMk cId="2363592988" sldId="287"/>
            <ac:spMk id="22" creationId="{747542E4-5C7C-3F46-B13C-86D5070B1FE0}"/>
          </ac:spMkLst>
        </pc:spChg>
        <pc:spChg chg="mod ord">
          <ac:chgData name="Matteo Duranti" userId="a004a01e-2e13-4acb-ac00-4642979f033b" providerId="ADAL" clId="{ED697F60-F5CC-5F42-8259-60E8FE57C695}" dt="2024-02-20T15:43:55.819" v="6022" actId="207"/>
          <ac:spMkLst>
            <pc:docMk/>
            <pc:sldMk cId="2363592988" sldId="287"/>
            <ac:spMk id="48131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16:31:36.199" v="2663" actId="14100"/>
          <ac:picMkLst>
            <pc:docMk/>
            <pc:sldMk cId="2363592988" sldId="287"/>
            <ac:picMk id="2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6:00:11.079" v="2509" actId="1035"/>
          <ac:picMkLst>
            <pc:docMk/>
            <pc:sldMk cId="2363592988" sldId="287"/>
            <ac:picMk id="21" creationId="{5CC82E64-A48D-8146-A8F6-A919797DEB19}"/>
          </ac:picMkLst>
        </pc:picChg>
      </pc:sldChg>
      <pc:sldChg chg="modSp del mod modTransition modClrScheme chgLayout">
        <pc:chgData name="Matteo Duranti" userId="a004a01e-2e13-4acb-ac00-4642979f033b" providerId="ADAL" clId="{ED697F60-F5CC-5F42-8259-60E8FE57C695}" dt="2024-02-20T14:11:00.786" v="4044" actId="2696"/>
        <pc:sldMkLst>
          <pc:docMk/>
          <pc:sldMk cId="3300816396" sldId="289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300816396" sldId="289"/>
            <ac:spMk id="12" creationId="{F0380869-0F17-8E43-83FA-A0FC30CFFADE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300816396" sldId="289"/>
            <ac:spMk id="14" creationId="{16997EA4-A515-0742-AD7E-B5C34D9C5823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300816396" sldId="289"/>
            <ac:spMk id="17" creationId="{8DF910AF-4AAD-CF48-AE00-DFB6D442212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300816396" sldId="289"/>
            <ac:spMk id="19" creationId="{E1660B19-49D9-014D-BB99-46DA918824E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28" creationId="{6CF03D60-D40C-FB49-8644-587D6BCE669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30" creationId="{BA31E837-F5EC-314D-9191-52928966504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31" creationId="{EC4ADF3D-BAD3-1146-ACD1-DBD821BE5B4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32" creationId="{19D2179E-7BF9-AB45-90E3-8B7908A678F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33" creationId="{9FEB1993-F740-4D4D-896A-0D3E1B54488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47108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47109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47110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47112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300816396" sldId="289"/>
            <ac:spMk id="47113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300816396" sldId="289"/>
            <ac:picMk id="29" creationId="{866B0B43-2293-6347-B682-9B2A35D3D923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300816396" sldId="289"/>
            <ac:picMk id="47107" creationId="{00000000-0000-0000-0000-000000000000}"/>
          </ac:picMkLst>
        </pc:picChg>
      </pc:sldChg>
      <pc:sldChg chg="modSp mod modTransition modClrScheme chgLayout">
        <pc:chgData name="Matteo Duranti" userId="a004a01e-2e13-4acb-ac00-4642979f033b" providerId="ADAL" clId="{ED697F60-F5CC-5F42-8259-60E8FE57C695}" dt="2024-02-20T15:50:17.183" v="6151"/>
        <pc:sldMkLst>
          <pc:docMk/>
          <pc:sldMk cId="1543303888" sldId="294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543303888" sldId="294"/>
            <ac:spMk id="13" creationId="{874663E1-113F-EF4B-BE24-B69B7265CB8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543303888" sldId="294"/>
            <ac:spMk id="15" creationId="{D9E3FBBD-4609-CB48-918E-D9401AE6FA14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543303888" sldId="294"/>
            <ac:spMk id="18" creationId="{017C4583-7A57-BE45-BA19-21ED3696CBDD}"/>
          </ac:spMkLst>
        </pc:spChg>
        <pc:spChg chg="mod ord">
          <ac:chgData name="Matteo Duranti" userId="a004a01e-2e13-4acb-ac00-4642979f033b" providerId="ADAL" clId="{ED697F60-F5CC-5F42-8259-60E8FE57C695}" dt="2024-02-20T15:49:56.167" v="6147" actId="404"/>
          <ac:spMkLst>
            <pc:docMk/>
            <pc:sldMk cId="1543303888" sldId="294"/>
            <ac:spMk id="20" creationId="{0C0660FD-3D3F-B24C-AD32-85CCD5477C2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543303888" sldId="294"/>
            <ac:spMk id="61448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20T15:50:17.183" v="6151"/>
          <ac:picMkLst>
            <pc:docMk/>
            <pc:sldMk cId="1543303888" sldId="294"/>
            <ac:picMk id="61444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20T15:50:02.064" v="6149" actId="1035"/>
          <ac:picMkLst>
            <pc:docMk/>
            <pc:sldMk cId="1543303888" sldId="294"/>
            <ac:picMk id="61447" creationId="{00000000-0000-0000-0000-000000000000}"/>
          </ac:picMkLst>
        </pc:picChg>
      </pc:sldChg>
      <pc:sldChg chg="addSp delSp modSp add mod modClrScheme chgLayout">
        <pc:chgData name="Matteo Duranti" userId="a004a01e-2e13-4acb-ac00-4642979f033b" providerId="ADAL" clId="{ED697F60-F5CC-5F42-8259-60E8FE57C695}" dt="2024-02-20T08:28:57.678" v="3313" actId="20577"/>
        <pc:sldMkLst>
          <pc:docMk/>
          <pc:sldMk cId="1849935846" sldId="298"/>
        </pc:sldMkLst>
        <pc:spChg chg="del mod">
          <ac:chgData name="Matteo Duranti" userId="a004a01e-2e13-4acb-ac00-4642979f033b" providerId="ADAL" clId="{ED697F60-F5CC-5F42-8259-60E8FE57C695}" dt="2024-02-19T16:59:50.593" v="3092" actId="478"/>
          <ac:spMkLst>
            <pc:docMk/>
            <pc:sldMk cId="1849935846" sldId="298"/>
            <ac:spMk id="2" creationId="{00000000-0000-0000-0000-000000000000}"/>
          </ac:spMkLst>
        </pc:spChg>
        <pc:spChg chg="add mod ord">
          <ac:chgData name="Matteo Duranti" userId="a004a01e-2e13-4acb-ac00-4642979f033b" providerId="ADAL" clId="{ED697F60-F5CC-5F42-8259-60E8FE57C695}" dt="2024-02-19T17:00:00.254" v="3106" actId="20577"/>
          <ac:spMkLst>
            <pc:docMk/>
            <pc:sldMk cId="1849935846" sldId="298"/>
            <ac:spMk id="3" creationId="{45D2537C-F4D5-BC29-CB36-1F88E0E36373}"/>
          </ac:spMkLst>
        </pc:spChg>
        <pc:spChg chg="del mod ord">
          <ac:chgData name="Matteo Duranti" userId="a004a01e-2e13-4acb-ac00-4642979f033b" providerId="ADAL" clId="{ED697F60-F5CC-5F42-8259-60E8FE57C695}" dt="2024-02-19T17:00:06.448" v="3108" actId="478"/>
          <ac:spMkLst>
            <pc:docMk/>
            <pc:sldMk cId="1849935846" sldId="298"/>
            <ac:spMk id="4" creationId="{00000000-0000-0000-0000-000000000000}"/>
          </ac:spMkLst>
        </pc:spChg>
        <pc:spChg chg="del mod ord">
          <ac:chgData name="Matteo Duranti" userId="a004a01e-2e13-4acb-ac00-4642979f033b" providerId="ADAL" clId="{ED697F60-F5CC-5F42-8259-60E8FE57C695}" dt="2024-02-19T17:00:06.448" v="3108" actId="478"/>
          <ac:spMkLst>
            <pc:docMk/>
            <pc:sldMk cId="1849935846" sldId="298"/>
            <ac:spMk id="5" creationId="{00000000-0000-0000-0000-000000000000}"/>
          </ac:spMkLst>
        </pc:spChg>
        <pc:spChg chg="add del mod ord">
          <ac:chgData name="Matteo Duranti" userId="a004a01e-2e13-4acb-ac00-4642979f033b" providerId="ADAL" clId="{ED697F60-F5CC-5F42-8259-60E8FE57C695}" dt="2024-02-19T17:00:04.225" v="3107" actId="478"/>
          <ac:spMkLst>
            <pc:docMk/>
            <pc:sldMk cId="1849935846" sldId="298"/>
            <ac:spMk id="8" creationId="{70B85184-6C12-985E-2FCB-84CC77AB0E02}"/>
          </ac:spMkLst>
        </pc:spChg>
        <pc:spChg chg="add mod">
          <ac:chgData name="Matteo Duranti" userId="a004a01e-2e13-4acb-ac00-4642979f033b" providerId="ADAL" clId="{ED697F60-F5CC-5F42-8259-60E8FE57C695}" dt="2024-02-19T17:06:39.614" v="3110"/>
          <ac:spMkLst>
            <pc:docMk/>
            <pc:sldMk cId="1849935846" sldId="298"/>
            <ac:spMk id="10" creationId="{E44CC0B1-8E85-A075-DE59-CC110AB01F57}"/>
          </ac:spMkLst>
        </pc:spChg>
        <pc:spChg chg="mod">
          <ac:chgData name="Matteo Duranti" userId="a004a01e-2e13-4acb-ac00-4642979f033b" providerId="ADAL" clId="{ED697F60-F5CC-5F42-8259-60E8FE57C695}" dt="2024-02-20T08:28:57.678" v="3313" actId="20577"/>
          <ac:spMkLst>
            <pc:docMk/>
            <pc:sldMk cId="1849935846" sldId="298"/>
            <ac:spMk id="12" creationId="{313C053F-32C9-A648-8757-02810923CE6D}"/>
          </ac:spMkLst>
        </pc:spChg>
        <pc:spChg chg="add mod">
          <ac:chgData name="Matteo Duranti" userId="a004a01e-2e13-4acb-ac00-4642979f033b" providerId="ADAL" clId="{ED697F60-F5CC-5F42-8259-60E8FE57C695}" dt="2024-02-19T17:06:39.614" v="3110"/>
          <ac:spMkLst>
            <pc:docMk/>
            <pc:sldMk cId="1849935846" sldId="298"/>
            <ac:spMk id="13" creationId="{E8D43E39-C1EE-8431-D404-01614F540CEB}"/>
          </ac:spMkLst>
        </pc:spChg>
        <pc:spChg chg="mod">
          <ac:chgData name="Matteo Duranti" userId="a004a01e-2e13-4acb-ac00-4642979f033b" providerId="ADAL" clId="{ED697F60-F5CC-5F42-8259-60E8FE57C695}" dt="2024-02-20T08:28:34.419" v="3310" actId="1076"/>
          <ac:spMkLst>
            <pc:docMk/>
            <pc:sldMk cId="1849935846" sldId="298"/>
            <ac:spMk id="14" creationId="{1E64BFBF-9DB1-7547-A03C-0DCFE0EBDD41}"/>
          </ac:spMkLst>
        </pc:spChg>
        <pc:spChg chg="add mod">
          <ac:chgData name="Matteo Duranti" userId="a004a01e-2e13-4acb-ac00-4642979f033b" providerId="ADAL" clId="{ED697F60-F5CC-5F42-8259-60E8FE57C695}" dt="2024-02-19T17:06:39.614" v="3110"/>
          <ac:spMkLst>
            <pc:docMk/>
            <pc:sldMk cId="1849935846" sldId="298"/>
            <ac:spMk id="15" creationId="{BF92FF65-CF40-74B9-30D5-F70815EBB5AB}"/>
          </ac:spMkLst>
        </pc:spChg>
        <pc:picChg chg="del mod">
          <ac:chgData name="Matteo Duranti" userId="a004a01e-2e13-4acb-ac00-4642979f033b" providerId="ADAL" clId="{ED697F60-F5CC-5F42-8259-60E8FE57C695}" dt="2024-02-19T17:09:23.138" v="3162" actId="478"/>
          <ac:picMkLst>
            <pc:docMk/>
            <pc:sldMk cId="1849935846" sldId="298"/>
            <ac:picMk id="6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03.005" v="3230" actId="1038"/>
          <ac:picMkLst>
            <pc:docMk/>
            <pc:sldMk cId="1849935846" sldId="298"/>
            <ac:picMk id="7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03.005" v="3230" actId="1038"/>
          <ac:picMkLst>
            <pc:docMk/>
            <pc:sldMk cId="1849935846" sldId="298"/>
            <ac:picMk id="9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03.005" v="3230" actId="1038"/>
          <ac:picMkLst>
            <pc:docMk/>
            <pc:sldMk cId="1849935846" sldId="298"/>
            <ac:picMk id="11" creationId="{9A96A873-F534-9F4B-8548-66E8FFF761EB}"/>
          </ac:picMkLst>
        </pc:picChg>
      </pc:sldChg>
      <pc:sldChg chg="addSp delSp modSp mod ord modClrScheme chgLayout modNotes">
        <pc:chgData name="Matteo Duranti" userId="a004a01e-2e13-4acb-ac00-4642979f033b" providerId="ADAL" clId="{ED697F60-F5CC-5F42-8259-60E8FE57C695}" dt="2024-02-20T15:13:53.597" v="5262" actId="1036"/>
        <pc:sldMkLst>
          <pc:docMk/>
          <pc:sldMk cId="505663761" sldId="301"/>
        </pc:sldMkLst>
        <pc:spChg chg="add del mod ord">
          <ac:chgData name="Matteo Duranti" userId="a004a01e-2e13-4acb-ac00-4642979f033b" providerId="ADAL" clId="{ED697F60-F5CC-5F42-8259-60E8FE57C695}" dt="2024-02-20T15:10:46.349" v="5082" actId="478"/>
          <ac:spMkLst>
            <pc:docMk/>
            <pc:sldMk cId="505663761" sldId="301"/>
            <ac:spMk id="2" creationId="{0E1CA534-1DA9-7E38-3C19-152CE023B582}"/>
          </ac:spMkLst>
        </pc:spChg>
        <pc:spChg chg="add mod">
          <ac:chgData name="Matteo Duranti" userId="a004a01e-2e13-4acb-ac00-4642979f033b" providerId="ADAL" clId="{ED697F60-F5CC-5F42-8259-60E8FE57C695}" dt="2024-02-20T15:13:38.697" v="5249"/>
          <ac:spMkLst>
            <pc:docMk/>
            <pc:sldMk cId="505663761" sldId="301"/>
            <ac:spMk id="4" creationId="{121DA52F-9177-AA10-8F3F-960A91440857}"/>
          </ac:spMkLst>
        </pc:spChg>
        <pc:spChg chg="add mod">
          <ac:chgData name="Matteo Duranti" userId="a004a01e-2e13-4acb-ac00-4642979f033b" providerId="ADAL" clId="{ED697F60-F5CC-5F42-8259-60E8FE57C695}" dt="2024-02-20T15:13:38.697" v="5249"/>
          <ac:spMkLst>
            <pc:docMk/>
            <pc:sldMk cId="505663761" sldId="301"/>
            <ac:spMk id="5" creationId="{0D484D39-EC3E-B04D-F1F3-473553CD7689}"/>
          </ac:spMkLst>
        </pc:spChg>
        <pc:spChg chg="add mod">
          <ac:chgData name="Matteo Duranti" userId="a004a01e-2e13-4acb-ac00-4642979f033b" providerId="ADAL" clId="{ED697F60-F5CC-5F42-8259-60E8FE57C695}" dt="2024-02-20T15:13:38.697" v="5249"/>
          <ac:spMkLst>
            <pc:docMk/>
            <pc:sldMk cId="505663761" sldId="301"/>
            <ac:spMk id="6" creationId="{38B98709-CF4A-C0CB-4E0C-E681C544446E}"/>
          </ac:spMkLst>
        </pc:spChg>
        <pc:spChg chg="del mod ord">
          <ac:chgData name="Matteo Duranti" userId="a004a01e-2e13-4acb-ac00-4642979f033b" providerId="ADAL" clId="{ED697F60-F5CC-5F42-8259-60E8FE57C695}" dt="2024-02-20T15:11:09.779" v="5083" actId="478"/>
          <ac:spMkLst>
            <pc:docMk/>
            <pc:sldMk cId="505663761" sldId="301"/>
            <ac:spMk id="9" creationId="{7D15A255-27AB-CD4A-B456-CEA4FDC461D5}"/>
          </ac:spMkLst>
        </pc:spChg>
        <pc:spChg chg="del mod ord">
          <ac:chgData name="Matteo Duranti" userId="a004a01e-2e13-4acb-ac00-4642979f033b" providerId="ADAL" clId="{ED697F60-F5CC-5F42-8259-60E8FE57C695}" dt="2024-02-20T15:11:14.417" v="5085" actId="478"/>
          <ac:spMkLst>
            <pc:docMk/>
            <pc:sldMk cId="505663761" sldId="301"/>
            <ac:spMk id="11" creationId="{E28A34C1-C747-A345-A2F5-9FEC2C4AEA8C}"/>
          </ac:spMkLst>
        </pc:spChg>
        <pc:spChg chg="del mod ord">
          <ac:chgData name="Matteo Duranti" userId="a004a01e-2e13-4acb-ac00-4642979f033b" providerId="ADAL" clId="{ED697F60-F5CC-5F42-8259-60E8FE57C695}" dt="2024-02-20T15:11:12.133" v="5084" actId="478"/>
          <ac:spMkLst>
            <pc:docMk/>
            <pc:sldMk cId="505663761" sldId="301"/>
            <ac:spMk id="14" creationId="{C3807028-A31F-4641-BA44-DCC9DC2DC20B}"/>
          </ac:spMkLst>
        </pc:spChg>
        <pc:spChg chg="mod ord">
          <ac:chgData name="Matteo Duranti" userId="a004a01e-2e13-4acb-ac00-4642979f033b" providerId="ADAL" clId="{ED697F60-F5CC-5F42-8259-60E8FE57C695}" dt="2024-02-20T15:10:43.637" v="5081" actId="700"/>
          <ac:spMkLst>
            <pc:docMk/>
            <pc:sldMk cId="505663761" sldId="301"/>
            <ac:spMk id="16" creationId="{CBE4A3CB-9412-D444-A363-18829F1B3163}"/>
          </ac:spMkLst>
        </pc:spChg>
        <pc:spChg chg="add del mod">
          <ac:chgData name="Matteo Duranti" userId="a004a01e-2e13-4acb-ac00-4642979f033b" providerId="ADAL" clId="{ED697F60-F5CC-5F42-8259-60E8FE57C695}" dt="2024-02-20T15:12:06.797" v="5156" actId="14100"/>
          <ac:spMkLst>
            <pc:docMk/>
            <pc:sldMk cId="505663761" sldId="301"/>
            <ac:spMk id="29" creationId="{00000000-0000-0000-0000-000000000000}"/>
          </ac:spMkLst>
        </pc:spChg>
        <pc:spChg chg="del mod">
          <ac:chgData name="Matteo Duranti" userId="a004a01e-2e13-4acb-ac00-4642979f033b" providerId="ADAL" clId="{ED697F60-F5CC-5F42-8259-60E8FE57C695}" dt="2024-02-20T15:11:47.531" v="5150" actId="478"/>
          <ac:spMkLst>
            <pc:docMk/>
            <pc:sldMk cId="505663761" sldId="301"/>
            <ac:spMk id="48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15:12:26.730" v="5186" actId="1035"/>
          <ac:spMkLst>
            <pc:docMk/>
            <pc:sldMk cId="505663761" sldId="301"/>
            <ac:spMk id="86019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505663761" sldId="301"/>
            <ac:spMk id="86024" creationId="{00000000-0000-0000-0000-000000000000}"/>
          </ac:spMkLst>
        </pc:spChg>
        <pc:spChg chg="del mod">
          <ac:chgData name="Matteo Duranti" userId="a004a01e-2e13-4acb-ac00-4642979f033b" providerId="ADAL" clId="{ED697F60-F5CC-5F42-8259-60E8FE57C695}" dt="2024-02-20T15:13:02.894" v="5203" actId="478"/>
          <ac:spMkLst>
            <pc:docMk/>
            <pc:sldMk cId="505663761" sldId="301"/>
            <ac:spMk id="86028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15:13:12.413" v="5223" actId="1037"/>
          <ac:spMkLst>
            <pc:docMk/>
            <pc:sldMk cId="505663761" sldId="301"/>
            <ac:spMk id="86029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15:13:17.654" v="5233" actId="1038"/>
          <ac:spMkLst>
            <pc:docMk/>
            <pc:sldMk cId="505663761" sldId="301"/>
            <ac:spMk id="86030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15:13:08.330" v="5213" actId="1038"/>
          <ac:spMkLst>
            <pc:docMk/>
            <pc:sldMk cId="505663761" sldId="301"/>
            <ac:spMk id="86031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15:12:49.475" v="5197" actId="14100"/>
          <ac:spMkLst>
            <pc:docMk/>
            <pc:sldMk cId="505663761" sldId="301"/>
            <ac:spMk id="86032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15:13:53.597" v="5262" actId="1036"/>
          <ac:spMkLst>
            <pc:docMk/>
            <pc:sldMk cId="505663761" sldId="301"/>
            <ac:spMk id="86033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505663761" sldId="301"/>
            <ac:spMk id="86034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505663761" sldId="301"/>
            <ac:spMk id="86035" creationId="{00000000-0000-0000-0000-000000000000}"/>
          </ac:spMkLst>
        </pc:spChg>
        <pc:grpChg chg="add mod">
          <ac:chgData name="Matteo Duranti" userId="a004a01e-2e13-4acb-ac00-4642979f033b" providerId="ADAL" clId="{ED697F60-F5CC-5F42-8259-60E8FE57C695}" dt="2024-02-20T15:11:34.279" v="5103" actId="14100"/>
          <ac:grpSpMkLst>
            <pc:docMk/>
            <pc:sldMk cId="505663761" sldId="301"/>
            <ac:grpSpMk id="3" creationId="{6F811D8E-DD23-593D-C8FA-AE1460AFF778}"/>
          </ac:grpSpMkLst>
        </pc:grpChg>
        <pc:picChg chg="mod">
          <ac:chgData name="Matteo Duranti" userId="a004a01e-2e13-4acb-ac00-4642979f033b" providerId="ADAL" clId="{ED697F60-F5CC-5F42-8259-60E8FE57C695}" dt="2024-02-20T15:12:37.094" v="5195" actId="1037"/>
          <ac:picMkLst>
            <pc:docMk/>
            <pc:sldMk cId="505663761" sldId="301"/>
            <ac:picMk id="86025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20T15:11:45.392" v="5149" actId="1037"/>
          <ac:picMkLst>
            <pc:docMk/>
            <pc:sldMk cId="505663761" sldId="301"/>
            <ac:picMk id="86027" creationId="{00000000-0000-0000-0000-000000000000}"/>
          </ac:picMkLst>
        </pc:picChg>
      </pc:sldChg>
      <pc:sldChg chg="addSp delSp modSp add mod modClrScheme chgLayout">
        <pc:chgData name="Matteo Duranti" userId="a004a01e-2e13-4acb-ac00-4642979f033b" providerId="ADAL" clId="{ED697F60-F5CC-5F42-8259-60E8FE57C695}" dt="2024-02-21T11:01:24.281" v="9959" actId="20577"/>
        <pc:sldMkLst>
          <pc:docMk/>
          <pc:sldMk cId="1562930736" sldId="305"/>
        </pc:sldMkLst>
        <pc:spChg chg="mod">
          <ac:chgData name="Matteo Duranti" userId="a004a01e-2e13-4acb-ac00-4642979f033b" providerId="ADAL" clId="{ED697F60-F5CC-5F42-8259-60E8FE57C695}" dt="2024-02-20T11:10:00.765" v="3761" actId="1035"/>
          <ac:spMkLst>
            <pc:docMk/>
            <pc:sldMk cId="1562930736" sldId="305"/>
            <ac:spMk id="4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08:42:22.435" v="3484" actId="1036"/>
          <ac:spMkLst>
            <pc:docMk/>
            <pc:sldMk cId="1562930736" sldId="305"/>
            <ac:spMk id="5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08:42:22.435" v="3484" actId="1036"/>
          <ac:spMkLst>
            <pc:docMk/>
            <pc:sldMk cId="1562930736" sldId="305"/>
            <ac:spMk id="8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08:42:22.435" v="3484" actId="1036"/>
          <ac:spMkLst>
            <pc:docMk/>
            <pc:sldMk cId="1562930736" sldId="305"/>
            <ac:spMk id="11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20T08:42:22.435" v="3484" actId="1036"/>
          <ac:spMkLst>
            <pc:docMk/>
            <pc:sldMk cId="1562930736" sldId="305"/>
            <ac:spMk id="14" creationId="{00000000-0000-0000-0000-000000000000}"/>
          </ac:spMkLst>
        </pc:spChg>
        <pc:spChg chg="add del mod ord">
          <ac:chgData name="Matteo Duranti" userId="a004a01e-2e13-4acb-ac00-4642979f033b" providerId="ADAL" clId="{ED697F60-F5CC-5F42-8259-60E8FE57C695}" dt="2024-02-20T08:35:01.359" v="3325" actId="478"/>
          <ac:spMkLst>
            <pc:docMk/>
            <pc:sldMk cId="1562930736" sldId="305"/>
            <ac:spMk id="16" creationId="{875EC087-D66D-BE4B-1799-F524A2087D60}"/>
          </ac:spMkLst>
        </pc:spChg>
        <pc:spChg chg="mod ord">
          <ac:chgData name="Matteo Duranti" userId="a004a01e-2e13-4acb-ac00-4642979f033b" providerId="ADAL" clId="{ED697F60-F5CC-5F42-8259-60E8FE57C695}" dt="2024-02-20T08:41:46.488" v="3418" actId="404"/>
          <ac:spMkLst>
            <pc:docMk/>
            <pc:sldMk cId="1562930736" sldId="305"/>
            <ac:spMk id="17" creationId="{00000000-0000-0000-0000-000000000000}"/>
          </ac:spMkLst>
        </pc:spChg>
        <pc:spChg chg="del mod">
          <ac:chgData name="Matteo Duranti" userId="a004a01e-2e13-4acb-ac00-4642979f033b" providerId="ADAL" clId="{ED697F60-F5CC-5F42-8259-60E8FE57C695}" dt="2024-02-20T08:41:53.543" v="3420"/>
          <ac:spMkLst>
            <pc:docMk/>
            <pc:sldMk cId="1562930736" sldId="305"/>
            <ac:spMk id="18" creationId="{00000000-0000-0000-0000-000000000000}"/>
          </ac:spMkLst>
        </pc:spChg>
        <pc:spChg chg="add del mod">
          <ac:chgData name="Matteo Duranti" userId="a004a01e-2e13-4acb-ac00-4642979f033b" providerId="ADAL" clId="{ED697F60-F5CC-5F42-8259-60E8FE57C695}" dt="2024-02-20T08:34:55.717" v="3323" actId="478"/>
          <ac:spMkLst>
            <pc:docMk/>
            <pc:sldMk cId="1562930736" sldId="305"/>
            <ac:spMk id="21" creationId="{7EA54458-5E72-BDEE-F4C8-BABD2F112B57}"/>
          </ac:spMkLst>
        </pc:spChg>
        <pc:spChg chg="add del mod">
          <ac:chgData name="Matteo Duranti" userId="a004a01e-2e13-4acb-ac00-4642979f033b" providerId="ADAL" clId="{ED697F60-F5CC-5F42-8259-60E8FE57C695}" dt="2024-02-20T08:34:55.717" v="3323" actId="478"/>
          <ac:spMkLst>
            <pc:docMk/>
            <pc:sldMk cId="1562930736" sldId="305"/>
            <ac:spMk id="22" creationId="{48803633-1CBD-0686-19FD-A624F6418B53}"/>
          </ac:spMkLst>
        </pc:spChg>
        <pc:spChg chg="add del mod">
          <ac:chgData name="Matteo Duranti" userId="a004a01e-2e13-4acb-ac00-4642979f033b" providerId="ADAL" clId="{ED697F60-F5CC-5F42-8259-60E8FE57C695}" dt="2024-02-20T08:34:55.717" v="3323" actId="478"/>
          <ac:spMkLst>
            <pc:docMk/>
            <pc:sldMk cId="1562930736" sldId="305"/>
            <ac:spMk id="23" creationId="{4D025939-A216-6346-ECBE-2F82367F24FF}"/>
          </ac:spMkLst>
        </pc:spChg>
        <pc:spChg chg="add del mod">
          <ac:chgData name="Matteo Duranti" userId="a004a01e-2e13-4acb-ac00-4642979f033b" providerId="ADAL" clId="{ED697F60-F5CC-5F42-8259-60E8FE57C695}" dt="2024-02-20T08:35:09.709" v="3328" actId="478"/>
          <ac:spMkLst>
            <pc:docMk/>
            <pc:sldMk cId="1562930736" sldId="305"/>
            <ac:spMk id="24" creationId="{6BF44BB6-AA5F-CB15-A331-1E138449C4FA}"/>
          </ac:spMkLst>
        </pc:spChg>
        <pc:spChg chg="del mod ord">
          <ac:chgData name="Matteo Duranti" userId="a004a01e-2e13-4acb-ac00-4642979f033b" providerId="ADAL" clId="{ED697F60-F5CC-5F42-8259-60E8FE57C695}" dt="2024-02-20T08:35:12.290" v="3329" actId="478"/>
          <ac:spMkLst>
            <pc:docMk/>
            <pc:sldMk cId="1562930736" sldId="305"/>
            <ac:spMk id="25" creationId="{00000000-0000-0000-0000-000000000000}"/>
          </ac:spMkLst>
        </pc:spChg>
        <pc:spChg chg="add del mod">
          <ac:chgData name="Matteo Duranti" userId="a004a01e-2e13-4acb-ac00-4642979f033b" providerId="ADAL" clId="{ED697F60-F5CC-5F42-8259-60E8FE57C695}" dt="2024-02-20T08:35:09.709" v="3328" actId="478"/>
          <ac:spMkLst>
            <pc:docMk/>
            <pc:sldMk cId="1562930736" sldId="305"/>
            <ac:spMk id="26" creationId="{77B4217A-2BD8-846C-203B-72648A6B8A70}"/>
          </ac:spMkLst>
        </pc:spChg>
        <pc:spChg chg="add del mod">
          <ac:chgData name="Matteo Duranti" userId="a004a01e-2e13-4acb-ac00-4642979f033b" providerId="ADAL" clId="{ED697F60-F5CC-5F42-8259-60E8FE57C695}" dt="2024-02-20T08:35:09.709" v="3328" actId="478"/>
          <ac:spMkLst>
            <pc:docMk/>
            <pc:sldMk cId="1562930736" sldId="305"/>
            <ac:spMk id="27" creationId="{5E98CFC9-5764-B762-76F2-9F9B106E42BC}"/>
          </ac:spMkLst>
        </pc:spChg>
        <pc:spChg chg="add mod">
          <ac:chgData name="Matteo Duranti" userId="a004a01e-2e13-4acb-ac00-4642979f033b" providerId="ADAL" clId="{ED697F60-F5CC-5F42-8259-60E8FE57C695}" dt="2024-02-20T08:35:13.818" v="3330"/>
          <ac:spMkLst>
            <pc:docMk/>
            <pc:sldMk cId="1562930736" sldId="305"/>
            <ac:spMk id="28" creationId="{6BA30A8E-6B44-58A7-DA46-688F207BACEA}"/>
          </ac:spMkLst>
        </pc:spChg>
        <pc:spChg chg="add mod">
          <ac:chgData name="Matteo Duranti" userId="a004a01e-2e13-4acb-ac00-4642979f033b" providerId="ADAL" clId="{ED697F60-F5CC-5F42-8259-60E8FE57C695}" dt="2024-02-20T08:35:13.818" v="3330"/>
          <ac:spMkLst>
            <pc:docMk/>
            <pc:sldMk cId="1562930736" sldId="305"/>
            <ac:spMk id="29" creationId="{36806055-8035-02E5-1117-68488149E85F}"/>
          </ac:spMkLst>
        </pc:spChg>
        <pc:spChg chg="add mod">
          <ac:chgData name="Matteo Duranti" userId="a004a01e-2e13-4acb-ac00-4642979f033b" providerId="ADAL" clId="{ED697F60-F5CC-5F42-8259-60E8FE57C695}" dt="2024-02-20T08:35:13.818" v="3330"/>
          <ac:spMkLst>
            <pc:docMk/>
            <pc:sldMk cId="1562930736" sldId="305"/>
            <ac:spMk id="30" creationId="{DAD8AB70-6CDB-C2CB-D0A9-40EC81369B1D}"/>
          </ac:spMkLst>
        </pc:spChg>
        <pc:spChg chg="add mod">
          <ac:chgData name="Matteo Duranti" userId="a004a01e-2e13-4acb-ac00-4642979f033b" providerId="ADAL" clId="{ED697F60-F5CC-5F42-8259-60E8FE57C695}" dt="2024-02-21T11:01:24.281" v="9959" actId="20577"/>
          <ac:spMkLst>
            <pc:docMk/>
            <pc:sldMk cId="1562930736" sldId="305"/>
            <ac:spMk id="31" creationId="{E0C76ED9-D206-B3EC-586B-7B9A3ECACE3A}"/>
          </ac:spMkLst>
        </pc:spChg>
        <pc:picChg chg="mod">
          <ac:chgData name="Matteo Duranti" userId="a004a01e-2e13-4acb-ac00-4642979f033b" providerId="ADAL" clId="{ED697F60-F5CC-5F42-8259-60E8FE57C695}" dt="2024-02-20T08:42:22.435" v="3484" actId="1036"/>
          <ac:picMkLst>
            <pc:docMk/>
            <pc:sldMk cId="1562930736" sldId="305"/>
            <ac:picMk id="2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20T08:42:22.435" v="3484" actId="1036"/>
          <ac:picMkLst>
            <pc:docMk/>
            <pc:sldMk cId="1562930736" sldId="305"/>
            <ac:picMk id="3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20T08:42:29.621" v="3486" actId="14100"/>
          <ac:picMkLst>
            <pc:docMk/>
            <pc:sldMk cId="1562930736" sldId="305"/>
            <ac:picMk id="15" creationId="{00000000-0000-0000-0000-000000000000}"/>
          </ac:picMkLst>
        </pc:pic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6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7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9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10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12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13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19" creationId="{00000000-0000-0000-0000-000000000000}"/>
          </ac:cxnSpMkLst>
        </pc:cxnChg>
        <pc:cxnChg chg="mod">
          <ac:chgData name="Matteo Duranti" userId="a004a01e-2e13-4acb-ac00-4642979f033b" providerId="ADAL" clId="{ED697F60-F5CC-5F42-8259-60E8FE57C695}" dt="2024-02-20T08:42:22.435" v="3484" actId="1036"/>
          <ac:cxnSpMkLst>
            <pc:docMk/>
            <pc:sldMk cId="1562930736" sldId="305"/>
            <ac:cxnSpMk id="20" creationId="{00000000-0000-0000-0000-000000000000}"/>
          </ac:cxnSpMkLst>
        </pc:cxnChg>
      </pc:sldChg>
      <pc:sldChg chg="addSp delSp modSp add del mod modClrScheme chgLayout">
        <pc:chgData name="Matteo Duranti" userId="a004a01e-2e13-4acb-ac00-4642979f033b" providerId="ADAL" clId="{ED697F60-F5CC-5F42-8259-60E8FE57C695}" dt="2024-02-20T08:42:49.666" v="3490" actId="2696"/>
        <pc:sldMkLst>
          <pc:docMk/>
          <pc:sldMk cId="1833694938" sldId="308"/>
        </pc:sldMkLst>
        <pc:spChg chg="add del mod ord">
          <ac:chgData name="Matteo Duranti" userId="a004a01e-2e13-4acb-ac00-4642979f033b" providerId="ADAL" clId="{ED697F60-F5CC-5F42-8259-60E8FE57C695}" dt="2024-02-20T08:40:41.347" v="3384" actId="478"/>
          <ac:spMkLst>
            <pc:docMk/>
            <pc:sldMk cId="1833694938" sldId="308"/>
            <ac:spMk id="11" creationId="{DF965E23-00DF-CE58-8BB2-B55C29A9C436}"/>
          </ac:spMkLst>
        </pc:spChg>
        <pc:spChg chg="add mod">
          <ac:chgData name="Matteo Duranti" userId="a004a01e-2e13-4acb-ac00-4642979f033b" providerId="ADAL" clId="{ED697F60-F5CC-5F42-8259-60E8FE57C695}" dt="2024-02-20T08:35:16.349" v="3331"/>
          <ac:spMkLst>
            <pc:docMk/>
            <pc:sldMk cId="1833694938" sldId="308"/>
            <ac:spMk id="13" creationId="{7B5C6241-0445-7E3F-94EB-904A6D2787C1}"/>
          </ac:spMkLst>
        </pc:spChg>
        <pc:spChg chg="add mod">
          <ac:chgData name="Matteo Duranti" userId="a004a01e-2e13-4acb-ac00-4642979f033b" providerId="ADAL" clId="{ED697F60-F5CC-5F42-8259-60E8FE57C695}" dt="2024-02-20T08:35:16.349" v="3331"/>
          <ac:spMkLst>
            <pc:docMk/>
            <pc:sldMk cId="1833694938" sldId="308"/>
            <ac:spMk id="15" creationId="{5A0D89EC-7863-A00B-260E-E16BBDE68F9E}"/>
          </ac:spMkLst>
        </pc:spChg>
        <pc:spChg chg="mod ord">
          <ac:chgData name="Matteo Duranti" userId="a004a01e-2e13-4acb-ac00-4642979f033b" providerId="ADAL" clId="{ED697F60-F5CC-5F42-8259-60E8FE57C695}" dt="2024-02-20T08:40:53.628" v="3396" actId="20577"/>
          <ac:spMkLst>
            <pc:docMk/>
            <pc:sldMk cId="1833694938" sldId="308"/>
            <ac:spMk id="17" creationId="{00000000-0000-0000-0000-000000000000}"/>
          </ac:spMkLst>
        </pc:spChg>
        <pc:spChg chg="add mod">
          <ac:chgData name="Matteo Duranti" userId="a004a01e-2e13-4acb-ac00-4642979f033b" providerId="ADAL" clId="{ED697F60-F5CC-5F42-8259-60E8FE57C695}" dt="2024-02-20T08:35:19.149" v="3332"/>
          <ac:spMkLst>
            <pc:docMk/>
            <pc:sldMk cId="1833694938" sldId="308"/>
            <ac:spMk id="21" creationId="{02CEBCD8-6A78-9C80-5F62-14BFAE6ACF81}"/>
          </ac:spMkLst>
        </pc:spChg>
        <pc:spChg chg="add mod">
          <ac:chgData name="Matteo Duranti" userId="a004a01e-2e13-4acb-ac00-4642979f033b" providerId="ADAL" clId="{ED697F60-F5CC-5F42-8259-60E8FE57C695}" dt="2024-02-20T08:35:22.969" v="3334"/>
          <ac:spMkLst>
            <pc:docMk/>
            <pc:sldMk cId="1833694938" sldId="308"/>
            <ac:spMk id="22" creationId="{4F4D845A-3CE5-7D5B-B186-0F6223F80DB9}"/>
          </ac:spMkLst>
        </pc:spChg>
        <pc:spChg chg="del mod ord">
          <ac:chgData name="Matteo Duranti" userId="a004a01e-2e13-4acb-ac00-4642979f033b" providerId="ADAL" clId="{ED697F60-F5CC-5F42-8259-60E8FE57C695}" dt="2024-02-20T08:35:21.488" v="3333" actId="478"/>
          <ac:spMkLst>
            <pc:docMk/>
            <pc:sldMk cId="1833694938" sldId="308"/>
            <ac:spMk id="23" creationId="{00000000-0000-0000-0000-000000000000}"/>
          </ac:spMkLst>
        </pc:spChg>
        <pc:spChg chg="add mod">
          <ac:chgData name="Matteo Duranti" userId="a004a01e-2e13-4acb-ac00-4642979f033b" providerId="ADAL" clId="{ED697F60-F5CC-5F42-8259-60E8FE57C695}" dt="2024-02-20T08:35:22.969" v="3334"/>
          <ac:spMkLst>
            <pc:docMk/>
            <pc:sldMk cId="1833694938" sldId="308"/>
            <ac:spMk id="24" creationId="{48480C53-A780-F1AA-DDEC-26956551E3B1}"/>
          </ac:spMkLst>
        </pc:spChg>
        <pc:spChg chg="add mod">
          <ac:chgData name="Matteo Duranti" userId="a004a01e-2e13-4acb-ac00-4642979f033b" providerId="ADAL" clId="{ED697F60-F5CC-5F42-8259-60E8FE57C695}" dt="2024-02-20T08:35:22.969" v="3334"/>
          <ac:spMkLst>
            <pc:docMk/>
            <pc:sldMk cId="1833694938" sldId="308"/>
            <ac:spMk id="25" creationId="{00843D95-B2A0-B3F4-AB9A-FE550B387AF8}"/>
          </ac:spMkLst>
        </pc:spChg>
        <pc:picChg chg="del">
          <ac:chgData name="Matteo Duranti" userId="a004a01e-2e13-4acb-ac00-4642979f033b" providerId="ADAL" clId="{ED697F60-F5CC-5F42-8259-60E8FE57C695}" dt="2024-02-20T08:42:44.128" v="3488" actId="21"/>
          <ac:picMkLst>
            <pc:docMk/>
            <pc:sldMk cId="1833694938" sldId="308"/>
            <ac:picMk id="16" creationId="{00000000-0000-0000-0000-000000000000}"/>
          </ac:picMkLst>
        </pc:picChg>
      </pc:sldChg>
      <pc:sldChg chg="addSp delSp modSp add mod ord modClrScheme chgLayout">
        <pc:chgData name="Matteo Duranti" userId="a004a01e-2e13-4acb-ac00-4642979f033b" providerId="ADAL" clId="{ED697F60-F5CC-5F42-8259-60E8FE57C695}" dt="2024-02-20T08:29:01.414" v="3315" actId="20577"/>
        <pc:sldMkLst>
          <pc:docMk/>
          <pc:sldMk cId="3718489143" sldId="310"/>
        </pc:sldMkLst>
        <pc:spChg chg="add mod">
          <ac:chgData name="Matteo Duranti" userId="a004a01e-2e13-4acb-ac00-4642979f033b" providerId="ADAL" clId="{ED697F60-F5CC-5F42-8259-60E8FE57C695}" dt="2024-02-20T08:29:01.414" v="3315" actId="20577"/>
          <ac:spMkLst>
            <pc:docMk/>
            <pc:sldMk cId="3718489143" sldId="310"/>
            <ac:spMk id="2" creationId="{FE83F8E6-7D7C-ACC2-317A-66CAFB7E68AD}"/>
          </ac:spMkLst>
        </pc:spChg>
        <pc:spChg chg="mod">
          <ac:chgData name="Matteo Duranti" userId="a004a01e-2e13-4acb-ac00-4642979f033b" providerId="ADAL" clId="{ED697F60-F5CC-5F42-8259-60E8FE57C695}" dt="2024-02-20T08:28:40.386" v="3311" actId="1076"/>
          <ac:spMkLst>
            <pc:docMk/>
            <pc:sldMk cId="3718489143" sldId="310"/>
            <ac:spMk id="3" creationId="{D0B72CFD-1DC9-8175-517C-D53BBFFE8398}"/>
          </ac:spMkLst>
        </pc:spChg>
        <pc:spChg chg="add mod ord">
          <ac:chgData name="Matteo Duranti" userId="a004a01e-2e13-4acb-ac00-4642979f033b" providerId="ADAL" clId="{ED697F60-F5CC-5F42-8259-60E8FE57C695}" dt="2024-02-19T16:59:24.675" v="3065"/>
          <ac:spMkLst>
            <pc:docMk/>
            <pc:sldMk cId="3718489143" sldId="310"/>
            <ac:spMk id="4" creationId="{2EB27FBC-A589-4A26-C237-D36DBD420952}"/>
          </ac:spMkLst>
        </pc:spChg>
        <pc:spChg chg="add del mod ord">
          <ac:chgData name="Matteo Duranti" userId="a004a01e-2e13-4acb-ac00-4642979f033b" providerId="ADAL" clId="{ED697F60-F5CC-5F42-8259-60E8FE57C695}" dt="2024-02-19T16:59:22.372" v="3064" actId="478"/>
          <ac:spMkLst>
            <pc:docMk/>
            <pc:sldMk cId="3718489143" sldId="310"/>
            <ac:spMk id="5" creationId="{64EA5A2F-C842-30C0-D8DC-1085A803D911}"/>
          </ac:spMkLst>
        </pc:spChg>
        <pc:spChg chg="add mod">
          <ac:chgData name="Matteo Duranti" userId="a004a01e-2e13-4acb-ac00-4642979f033b" providerId="ADAL" clId="{ED697F60-F5CC-5F42-8259-60E8FE57C695}" dt="2024-02-19T17:06:41.673" v="3111"/>
          <ac:spMkLst>
            <pc:docMk/>
            <pc:sldMk cId="3718489143" sldId="310"/>
            <ac:spMk id="6" creationId="{AD6075FC-BCBB-4CA0-5034-0ED08A534530}"/>
          </ac:spMkLst>
        </pc:spChg>
        <pc:spChg chg="del mod ord">
          <ac:chgData name="Matteo Duranti" userId="a004a01e-2e13-4acb-ac00-4642979f033b" providerId="ADAL" clId="{ED697F60-F5CC-5F42-8259-60E8FE57C695}" dt="2024-02-19T16:59:36.060" v="3087" actId="478"/>
          <ac:spMkLst>
            <pc:docMk/>
            <pc:sldMk cId="3718489143" sldId="310"/>
            <ac:spMk id="7" creationId="{00000000-0000-0000-0000-000000000000}"/>
          </ac:spMkLst>
        </pc:spChg>
        <pc:spChg chg="del mod">
          <ac:chgData name="Matteo Duranti" userId="a004a01e-2e13-4acb-ac00-4642979f033b" providerId="ADAL" clId="{ED697F60-F5CC-5F42-8259-60E8FE57C695}" dt="2024-02-19T16:59:17.623" v="3062" actId="478"/>
          <ac:spMkLst>
            <pc:docMk/>
            <pc:sldMk cId="3718489143" sldId="310"/>
            <ac:spMk id="8" creationId="{00000000-0000-0000-0000-000000000000}"/>
          </ac:spMkLst>
        </pc:spChg>
        <pc:spChg chg="add mod">
          <ac:chgData name="Matteo Duranti" userId="a004a01e-2e13-4acb-ac00-4642979f033b" providerId="ADAL" clId="{ED697F60-F5CC-5F42-8259-60E8FE57C695}" dt="2024-02-19T17:06:41.673" v="3111"/>
          <ac:spMkLst>
            <pc:docMk/>
            <pc:sldMk cId="3718489143" sldId="310"/>
            <ac:spMk id="13" creationId="{1BE1E136-33B7-9818-0E2D-935663A8D755}"/>
          </ac:spMkLst>
        </pc:spChg>
        <pc:spChg chg="add mod">
          <ac:chgData name="Matteo Duranti" userId="a004a01e-2e13-4acb-ac00-4642979f033b" providerId="ADAL" clId="{ED697F60-F5CC-5F42-8259-60E8FE57C695}" dt="2024-02-19T17:06:41.673" v="3111"/>
          <ac:spMkLst>
            <pc:docMk/>
            <pc:sldMk cId="3718489143" sldId="310"/>
            <ac:spMk id="14" creationId="{2F3A89E1-337B-DE00-BFB1-F97D9D4264EA}"/>
          </ac:spMkLst>
        </pc:spChg>
        <pc:picChg chg="mod">
          <ac:chgData name="Matteo Duranti" userId="a004a01e-2e13-4acb-ac00-4642979f033b" providerId="ADAL" clId="{ED697F60-F5CC-5F42-8259-60E8FE57C695}" dt="2024-02-19T17:10:19.042" v="3270" actId="1038"/>
          <ac:picMkLst>
            <pc:docMk/>
            <pc:sldMk cId="3718489143" sldId="310"/>
            <ac:picMk id="9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19.042" v="3270" actId="1038"/>
          <ac:picMkLst>
            <pc:docMk/>
            <pc:sldMk cId="3718489143" sldId="310"/>
            <ac:picMk id="10" creationId="{00000000-0000-0000-0000-000000000000}"/>
          </ac:picMkLst>
        </pc:picChg>
        <pc:picChg chg="del">
          <ac:chgData name="Matteo Duranti" userId="a004a01e-2e13-4acb-ac00-4642979f033b" providerId="ADAL" clId="{ED697F60-F5CC-5F42-8259-60E8FE57C695}" dt="2024-02-19T16:59:04.813" v="3058" actId="478"/>
          <ac:picMkLst>
            <pc:docMk/>
            <pc:sldMk cId="3718489143" sldId="310"/>
            <ac:picMk id="11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19.042" v="3270" actId="1038"/>
          <ac:picMkLst>
            <pc:docMk/>
            <pc:sldMk cId="3718489143" sldId="310"/>
            <ac:picMk id="12" creationId="{00000000-0000-0000-0000-000000000000}"/>
          </ac:picMkLst>
        </pc:picChg>
      </pc:sldChg>
      <pc:sldChg chg="modSp add del modNotes">
        <pc:chgData name="Matteo Duranti" userId="a004a01e-2e13-4acb-ac00-4642979f033b" providerId="ADAL" clId="{ED697F60-F5CC-5F42-8259-60E8FE57C695}" dt="2024-02-19T16:54:13.926" v="3028" actId="2696"/>
        <pc:sldMkLst>
          <pc:docMk/>
          <pc:sldMk cId="3720307787" sldId="311"/>
        </pc:sldMkLst>
        <pc:spChg chg="mod">
          <ac:chgData name="Matteo Duranti" userId="a004a01e-2e13-4acb-ac00-4642979f033b" providerId="ADAL" clId="{ED697F60-F5CC-5F42-8259-60E8FE57C695}" dt="2024-02-19T16:53:55.359" v="3027"/>
          <ac:spMkLst>
            <pc:docMk/>
            <pc:sldMk cId="3720307787" sldId="311"/>
            <ac:spMk id="4" creationId="{AB8CA73B-12BD-434C-B7E3-7ECC47EBCDAA}"/>
          </ac:spMkLst>
        </pc:spChg>
      </pc:sldChg>
      <pc:sldChg chg="add del">
        <pc:chgData name="Matteo Duranti" userId="a004a01e-2e13-4acb-ac00-4642979f033b" providerId="ADAL" clId="{ED697F60-F5CC-5F42-8259-60E8FE57C695}" dt="2024-02-19T16:54:15.466" v="3029" actId="2696"/>
        <pc:sldMkLst>
          <pc:docMk/>
          <pc:sldMk cId="3783059282" sldId="457"/>
        </pc:sldMkLst>
      </pc:sldChg>
      <pc:sldChg chg="modSp add del">
        <pc:chgData name="Matteo Duranti" userId="a004a01e-2e13-4acb-ac00-4642979f033b" providerId="ADAL" clId="{ED697F60-F5CC-5F42-8259-60E8FE57C695}" dt="2024-02-19T16:54:49.456" v="3037" actId="2696"/>
        <pc:sldMkLst>
          <pc:docMk/>
          <pc:sldMk cId="403891642" sldId="552"/>
        </pc:sldMkLst>
        <pc:spChg chg="mod">
          <ac:chgData name="Matteo Duranti" userId="a004a01e-2e13-4acb-ac00-4642979f033b" providerId="ADAL" clId="{ED697F60-F5CC-5F42-8259-60E8FE57C695}" dt="2024-02-19T16:53:55.359" v="3027"/>
          <ac:spMkLst>
            <pc:docMk/>
            <pc:sldMk cId="403891642" sldId="552"/>
            <ac:spMk id="4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16:53:55.359" v="3027"/>
          <ac:spMkLst>
            <pc:docMk/>
            <pc:sldMk cId="403891642" sldId="552"/>
            <ac:spMk id="13315" creationId="{00000000-0000-0000-0000-000000000000}"/>
          </ac:spMkLst>
        </pc:spChg>
      </pc:sldChg>
      <pc:sldChg chg="delSp add del mod">
        <pc:chgData name="Matteo Duranti" userId="a004a01e-2e13-4acb-ac00-4642979f033b" providerId="ADAL" clId="{ED697F60-F5CC-5F42-8259-60E8FE57C695}" dt="2024-02-19T16:59:39.216" v="3088" actId="2696"/>
        <pc:sldMkLst>
          <pc:docMk/>
          <pc:sldMk cId="3195014114" sldId="943"/>
        </pc:sldMkLst>
        <pc:spChg chg="del">
          <ac:chgData name="Matteo Duranti" userId="a004a01e-2e13-4acb-ac00-4642979f033b" providerId="ADAL" clId="{ED697F60-F5CC-5F42-8259-60E8FE57C695}" dt="2024-02-19T16:59:01.095" v="3057" actId="21"/>
          <ac:spMkLst>
            <pc:docMk/>
            <pc:sldMk cId="3195014114" sldId="943"/>
            <ac:spMk id="64" creationId="{67520C81-296F-4943-94F5-D4A09B5C7B41}"/>
          </ac:spMkLst>
        </pc:spChg>
      </pc:sldChg>
      <pc:sldChg chg="addSp delSp modSp add mod modClrScheme chgLayout">
        <pc:chgData name="Matteo Duranti" userId="a004a01e-2e13-4acb-ac00-4642979f033b" providerId="ADAL" clId="{ED697F60-F5CC-5F42-8259-60E8FE57C695}" dt="2024-02-20T08:29:05.250" v="3317" actId="20577"/>
        <pc:sldMkLst>
          <pc:docMk/>
          <pc:sldMk cId="3463461583" sldId="946"/>
        </pc:sldMkLst>
        <pc:spChg chg="del mod">
          <ac:chgData name="Matteo Duranti" userId="a004a01e-2e13-4acb-ac00-4642979f033b" providerId="ADAL" clId="{ED697F60-F5CC-5F42-8259-60E8FE57C695}" dt="2024-02-19T16:58:39.460" v="3053" actId="478"/>
          <ac:spMkLst>
            <pc:docMk/>
            <pc:sldMk cId="3463461583" sldId="946"/>
            <ac:spMk id="2" creationId="{00000000-0000-0000-0000-000000000000}"/>
          </ac:spMkLst>
        </pc:spChg>
        <pc:spChg chg="add mod">
          <ac:chgData name="Matteo Duranti" userId="a004a01e-2e13-4acb-ac00-4642979f033b" providerId="ADAL" clId="{ED697F60-F5CC-5F42-8259-60E8FE57C695}" dt="2024-02-20T08:29:05.250" v="3317" actId="20577"/>
          <ac:spMkLst>
            <pc:docMk/>
            <pc:sldMk cId="3463461583" sldId="946"/>
            <ac:spMk id="3" creationId="{F86B47A1-63EC-75EC-4BA5-9A568A657F90}"/>
          </ac:spMkLst>
        </pc:spChg>
        <pc:spChg chg="add mod ord">
          <ac:chgData name="Matteo Duranti" userId="a004a01e-2e13-4acb-ac00-4642979f033b" providerId="ADAL" clId="{ED697F60-F5CC-5F42-8259-60E8FE57C695}" dt="2024-02-19T16:58:45.950" v="3056"/>
          <ac:spMkLst>
            <pc:docMk/>
            <pc:sldMk cId="3463461583" sldId="946"/>
            <ac:spMk id="4" creationId="{6A81495A-9069-2E0C-CCF4-B59E2F5BE2E7}"/>
          </ac:spMkLst>
        </pc:spChg>
        <pc:spChg chg="add del mod ord">
          <ac:chgData name="Matteo Duranti" userId="a004a01e-2e13-4acb-ac00-4642979f033b" providerId="ADAL" clId="{ED697F60-F5CC-5F42-8259-60E8FE57C695}" dt="2024-02-19T16:58:44.006" v="3055" actId="478"/>
          <ac:spMkLst>
            <pc:docMk/>
            <pc:sldMk cId="3463461583" sldId="946"/>
            <ac:spMk id="5" creationId="{59D2D6D6-6924-892B-4750-975EFA0119EA}"/>
          </ac:spMkLst>
        </pc:spChg>
        <pc:spChg chg="add mod">
          <ac:chgData name="Matteo Duranti" userId="a004a01e-2e13-4acb-ac00-4642979f033b" providerId="ADAL" clId="{ED697F60-F5CC-5F42-8259-60E8FE57C695}" dt="2024-02-19T17:06:44.856" v="3112"/>
          <ac:spMkLst>
            <pc:docMk/>
            <pc:sldMk cId="3463461583" sldId="946"/>
            <ac:spMk id="8" creationId="{E99FB9AF-451C-4F8D-CC4D-0B4744355919}"/>
          </ac:spMkLst>
        </pc:spChg>
        <pc:spChg chg="add mod">
          <ac:chgData name="Matteo Duranti" userId="a004a01e-2e13-4acb-ac00-4642979f033b" providerId="ADAL" clId="{ED697F60-F5CC-5F42-8259-60E8FE57C695}" dt="2024-02-19T17:06:44.856" v="3112"/>
          <ac:spMkLst>
            <pc:docMk/>
            <pc:sldMk cId="3463461583" sldId="946"/>
            <ac:spMk id="9" creationId="{03F4B39D-29F0-56B4-C98A-E46A8B1DBB18}"/>
          </ac:spMkLst>
        </pc:spChg>
        <pc:spChg chg="add mod">
          <ac:chgData name="Matteo Duranti" userId="a004a01e-2e13-4acb-ac00-4642979f033b" providerId="ADAL" clId="{ED697F60-F5CC-5F42-8259-60E8FE57C695}" dt="2024-02-19T17:06:44.856" v="3112"/>
          <ac:spMkLst>
            <pc:docMk/>
            <pc:sldMk cId="3463461583" sldId="946"/>
            <ac:spMk id="10" creationId="{AE60BFD8-C5F0-FE0A-3C22-BB59BD78627F}"/>
          </ac:spMkLst>
        </pc:spChg>
        <pc:spChg chg="mod">
          <ac:chgData name="Matteo Duranti" userId="a004a01e-2e13-4acb-ac00-4642979f033b" providerId="ADAL" clId="{ED697F60-F5CC-5F42-8259-60E8FE57C695}" dt="2024-02-19T17:10:34.483" v="3309" actId="1038"/>
          <ac:spMkLst>
            <pc:docMk/>
            <pc:sldMk cId="3463461583" sldId="946"/>
            <ac:spMk id="13" creationId="{00000000-0000-0000-0000-000000000000}"/>
          </ac:spMkLst>
        </pc:spChg>
        <pc:spChg chg="del">
          <ac:chgData name="Matteo Duranti" userId="a004a01e-2e13-4acb-ac00-4642979f033b" providerId="ADAL" clId="{ED697F60-F5CC-5F42-8259-60E8FE57C695}" dt="2024-02-19T16:58:23.956" v="3041" actId="478"/>
          <ac:spMkLst>
            <pc:docMk/>
            <pc:sldMk cId="3463461583" sldId="946"/>
            <ac:spMk id="14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17:10:34.483" v="3309" actId="1038"/>
          <ac:spMkLst>
            <pc:docMk/>
            <pc:sldMk cId="3463461583" sldId="946"/>
            <ac:spMk id="17" creationId="{46C05E64-C6BF-344B-8C64-38273CD13800}"/>
          </ac:spMkLst>
        </pc:spChg>
        <pc:spChg chg="del">
          <ac:chgData name="Matteo Duranti" userId="a004a01e-2e13-4acb-ac00-4642979f033b" providerId="ADAL" clId="{ED697F60-F5CC-5F42-8259-60E8FE57C695}" dt="2024-02-19T16:58:22.322" v="3040" actId="478"/>
          <ac:spMkLst>
            <pc:docMk/>
            <pc:sldMk cId="3463461583" sldId="946"/>
            <ac:spMk id="18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17:10:34.483" v="3309" actId="1038"/>
          <ac:picMkLst>
            <pc:docMk/>
            <pc:sldMk cId="3463461583" sldId="946"/>
            <ac:picMk id="6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34.483" v="3309" actId="1038"/>
          <ac:picMkLst>
            <pc:docMk/>
            <pc:sldMk cId="3463461583" sldId="946"/>
            <ac:picMk id="7" creationId="{00000000-0000-0000-0000-000000000000}"/>
          </ac:picMkLst>
        </pc:picChg>
        <pc:picChg chg="del">
          <ac:chgData name="Matteo Duranti" userId="a004a01e-2e13-4acb-ac00-4642979f033b" providerId="ADAL" clId="{ED697F60-F5CC-5F42-8259-60E8FE57C695}" dt="2024-02-19T16:58:19.028" v="3039" actId="478"/>
          <ac:picMkLst>
            <pc:docMk/>
            <pc:sldMk cId="3463461583" sldId="946"/>
            <ac:picMk id="15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17:10:34.483" v="3309" actId="1038"/>
          <ac:picMkLst>
            <pc:docMk/>
            <pc:sldMk cId="3463461583" sldId="946"/>
            <ac:picMk id="16" creationId="{2341A99E-DBA6-A54B-8E07-E18241757248}"/>
          </ac:picMkLst>
        </pc:picChg>
        <pc:cxnChg chg="mod">
          <ac:chgData name="Matteo Duranti" userId="a004a01e-2e13-4acb-ac00-4642979f033b" providerId="ADAL" clId="{ED697F60-F5CC-5F42-8259-60E8FE57C695}" dt="2024-02-19T17:10:34.483" v="3309" actId="1038"/>
          <ac:cxnSpMkLst>
            <pc:docMk/>
            <pc:sldMk cId="3463461583" sldId="946"/>
            <ac:cxnSpMk id="12" creationId="{00000000-0000-0000-0000-000000000000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4:10:37.515" v="4040" actId="2696"/>
        <pc:sldMkLst>
          <pc:docMk/>
          <pc:sldMk cId="2474639722" sldId="1003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474639722" sldId="1003"/>
            <ac:spMk id="15" creationId="{3FD1A44D-635C-B04B-AB22-F2C8EEE8897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474639722" sldId="1003"/>
            <ac:spMk id="17" creationId="{126BD219-5DA7-3540-972A-32C50FE7F33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474639722" sldId="1003"/>
            <ac:spMk id="20" creationId="{CB511576-4F5B-9345-A68B-473FB4269F2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474639722" sldId="1003"/>
            <ac:spMk id="26" creationId="{B95921DC-D14B-BC4F-8BE5-6E703CE8975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474639722" sldId="1003"/>
            <ac:spMk id="30" creationId="{45BCF7BB-0A3A-F641-9572-211FD2576B7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474639722" sldId="1003"/>
            <ac:spMk id="36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474639722" sldId="1003"/>
            <ac:picMk id="21" creationId="{81DEED8C-78CE-C842-81CC-4F0095502DA8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474639722" sldId="1003"/>
            <ac:picMk id="31" creationId="{C23222ED-2B7E-894F-B6D3-3D37BE7D1B94}"/>
          </ac:picMkLst>
        </pc:picChg>
      </pc:sldChg>
      <pc:sldChg chg="addSp delSp modSp mod">
        <pc:chgData name="Matteo Duranti" userId="a004a01e-2e13-4acb-ac00-4642979f033b" providerId="ADAL" clId="{ED697F60-F5CC-5F42-8259-60E8FE57C695}" dt="2024-02-19T09:09:23.433" v="247" actId="403"/>
        <pc:sldMkLst>
          <pc:docMk/>
          <pc:sldMk cId="3311660706" sldId="1043"/>
        </pc:sldMkLst>
        <pc:spChg chg="add mod">
          <ac:chgData name="Matteo Duranti" userId="a004a01e-2e13-4acb-ac00-4642979f033b" providerId="ADAL" clId="{ED697F60-F5CC-5F42-8259-60E8FE57C695}" dt="2024-02-19T09:09:23.433" v="247" actId="403"/>
          <ac:spMkLst>
            <pc:docMk/>
            <pc:sldMk cId="3311660706" sldId="1043"/>
            <ac:spMk id="4" creationId="{DAE30131-986C-EDE4-F006-377CB50F65E3}"/>
          </ac:spMkLst>
        </pc:spChg>
        <pc:spChg chg="mod">
          <ac:chgData name="Matteo Duranti" userId="a004a01e-2e13-4acb-ac00-4642979f033b" providerId="ADAL" clId="{ED697F60-F5CC-5F42-8259-60E8FE57C695}" dt="2024-02-19T08:50:05.620" v="208" actId="404"/>
          <ac:spMkLst>
            <pc:docMk/>
            <pc:sldMk cId="3311660706" sldId="1043"/>
            <ac:spMk id="26" creationId="{00000000-0000-0000-0000-000000000000}"/>
          </ac:spMkLst>
        </pc:spChg>
        <pc:grpChg chg="add mod">
          <ac:chgData name="Matteo Duranti" userId="a004a01e-2e13-4acb-ac00-4642979f033b" providerId="ADAL" clId="{ED697F60-F5CC-5F42-8259-60E8FE57C695}" dt="2024-02-19T08:49:41.139" v="182" actId="14100"/>
          <ac:grpSpMkLst>
            <pc:docMk/>
            <pc:sldMk cId="3311660706" sldId="1043"/>
            <ac:grpSpMk id="2" creationId="{CDC22F9F-C630-773B-55E0-FFC8A3B637BC}"/>
          </ac:grpSpMkLst>
        </pc:grpChg>
        <pc:picChg chg="mod">
          <ac:chgData name="Matteo Duranti" userId="a004a01e-2e13-4acb-ac00-4642979f033b" providerId="ADAL" clId="{ED697F60-F5CC-5F42-8259-60E8FE57C695}" dt="2024-02-19T08:50:14.352" v="212" actId="1036"/>
          <ac:picMkLst>
            <pc:docMk/>
            <pc:sldMk cId="3311660706" sldId="1043"/>
            <ac:picMk id="3" creationId="{00000000-0000-0000-0000-000000000000}"/>
          </ac:picMkLst>
        </pc:picChg>
        <pc:picChg chg="add del mod">
          <ac:chgData name="Matteo Duranti" userId="a004a01e-2e13-4acb-ac00-4642979f033b" providerId="ADAL" clId="{ED697F60-F5CC-5F42-8259-60E8FE57C695}" dt="2024-02-18T16:23:38.273" v="20" actId="478"/>
          <ac:picMkLst>
            <pc:docMk/>
            <pc:sldMk cId="3311660706" sldId="1043"/>
            <ac:picMk id="1026" creationId="{1B95AFD7-596A-92A8-69CB-370D28A24132}"/>
          </ac:picMkLst>
        </pc:picChg>
        <pc:picChg chg="add mod">
          <ac:chgData name="Matteo Duranti" userId="a004a01e-2e13-4acb-ac00-4642979f033b" providerId="ADAL" clId="{ED697F60-F5CC-5F42-8259-60E8FE57C695}" dt="2024-02-19T08:49:41.139" v="182" actId="14100"/>
          <ac:picMkLst>
            <pc:docMk/>
            <pc:sldMk cId="3311660706" sldId="1043"/>
            <ac:picMk id="1028" creationId="{4BFA4665-B690-8999-B6B7-6575A3E3390C}"/>
          </ac:picMkLst>
        </pc:picChg>
        <pc:picChg chg="add mod">
          <ac:chgData name="Matteo Duranti" userId="a004a01e-2e13-4acb-ac00-4642979f033b" providerId="ADAL" clId="{ED697F60-F5CC-5F42-8259-60E8FE57C695}" dt="2024-02-19T08:49:41.139" v="182" actId="14100"/>
          <ac:picMkLst>
            <pc:docMk/>
            <pc:sldMk cId="3311660706" sldId="1043"/>
            <ac:picMk id="1030" creationId="{22DA70BB-29AB-4905-AFC0-333EC2C9A5A8}"/>
          </ac:picMkLst>
        </pc:picChg>
      </pc:sldChg>
      <pc:sldChg chg="modSp del mod modClrScheme chgLayout modNotes">
        <pc:chgData name="Matteo Duranti" userId="a004a01e-2e13-4acb-ac00-4642979f033b" providerId="ADAL" clId="{ED697F60-F5CC-5F42-8259-60E8FE57C695}" dt="2024-02-20T14:10:50.653" v="4042" actId="2696"/>
        <pc:sldMkLst>
          <pc:docMk/>
          <pc:sldMk cId="4171536102" sldId="1045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71536102" sldId="1045"/>
            <ac:spMk id="9" creationId="{42A568DC-310B-B641-84C6-607C0C735397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71536102" sldId="1045"/>
            <ac:spMk id="11" creationId="{5B9FF467-E427-DB49-951F-A69356C571B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71536102" sldId="1045"/>
            <ac:spMk id="14" creationId="{E0F49C9A-9DFD-6944-9FCD-E5E3500EDEA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54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0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1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2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3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4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5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6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7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71536102" sldId="1045"/>
            <ac:spMk id="49168" creationId="{00000000-0000-0000-0000-00000000000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71536102" sldId="1045"/>
            <ac:spMk id="248834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171536102" sldId="1045"/>
            <ac:picMk id="49159" creationId="{00000000-0000-0000-0000-000000000000}"/>
          </ac:picMkLst>
        </pc:picChg>
      </pc:sldChg>
      <pc:sldChg chg="modSp del mod modClrScheme chgLayout modNotes">
        <pc:chgData name="Matteo Duranti" userId="a004a01e-2e13-4acb-ac00-4642979f033b" providerId="ADAL" clId="{ED697F60-F5CC-5F42-8259-60E8FE57C695}" dt="2024-02-20T14:09:43.164" v="4037" actId="2696"/>
        <pc:sldMkLst>
          <pc:docMk/>
          <pc:sldMk cId="3050859019" sldId="1054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50859019" sldId="1054"/>
            <ac:spMk id="2" creationId="{43D4072E-D4B5-544A-B8E9-CB9CE0D0B814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50859019" sldId="1054"/>
            <ac:spMk id="41" creationId="{57A1A66D-8ABB-BE49-8A82-6DB15851E15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50859019" sldId="1054"/>
            <ac:spMk id="42" creationId="{3C785F43-CB61-294D-A4A0-37931250360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50859019" sldId="1054"/>
            <ac:spMk id="43" creationId="{8F7DE13F-5C62-6442-A6FF-6F33F8B4543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47" creationId="{13EFB3EC-896A-2340-9D38-D12A28CAF4B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48" creationId="{2FD8BE54-0361-6943-96E0-D62F0DF44E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50" creationId="{38C72D4C-3E22-934B-ABC1-F4FCD75994F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51" creationId="{91129FE0-A970-C54A-8D55-FA836D735E5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52" creationId="{628D158E-3315-C546-B96C-2F0809CAF26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57" creationId="{7C3FE354-495B-F744-84A4-EECBF593388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58" creationId="{EF88768D-BE47-EE40-A971-9BC757EF76A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59" creationId="{6F293DBF-A8EB-2247-A1BE-94A85BA709E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0" creationId="{74160415-3E4D-5648-A5BF-552E09CDF55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1" creationId="{8BB3B7BA-FC8B-154A-A2B3-CD0A634AD85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3" creationId="{CE7164F7-3459-2843-AA88-1DD8229FDDB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4" creationId="{7224C11C-5CCC-9543-A2F9-82C0189730D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5" creationId="{3DCF31C6-C5FA-CA42-8467-1728CCE03C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6" creationId="{DF54D30B-9C4A-4746-B7CE-522665DFEFC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7" creationId="{99C8C1EC-41B6-3845-91F4-664628626F0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68" creationId="{46C57614-FB7D-AE4D-8921-91444444990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2" creationId="{6DF06F33-3982-C54A-A391-2695229DE94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3" creationId="{455D84DD-F181-FD40-8A3A-A7A3AD8F1D7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4" creationId="{17F64189-5886-034F-A897-4ABDE93DF2A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5" creationId="{8595EC0A-7790-2546-AEC7-4A1EBCAED59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6" creationId="{AEA01AE8-4AF8-514C-9CE3-B0590D711CB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7" creationId="{7B692FCA-2D06-254E-BF0E-1DE071DA957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8" creationId="{856CA773-A9D6-294B-A8CA-4C6D509660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50859019" sldId="1054"/>
            <ac:spMk id="620579" creationId="{843C743D-B663-DB47-BCC1-49F7F190A4BF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050859019" sldId="1054"/>
            <ac:grpSpMk id="5" creationId="{DC4CF4DD-1543-4949-A5C1-E8A7855142D8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050859019" sldId="1054"/>
            <ac:grpSpMk id="6" creationId="{05019927-611D-C64C-A1A5-1C6FDDCA68B5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46" creationId="{BACCD124-707A-0243-8071-6F90403A0DA1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49" creationId="{953FD116-F010-C141-A101-2CCDC7535773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53" creationId="{9E61EA34-43F1-2949-A763-82A35BC5D9AC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54" creationId="{55D47929-0602-7C4D-80DF-C49E101A7AE0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55" creationId="{C48E69D8-F19D-E247-A365-1647DE1D85A0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56" creationId="{B9491FF0-A25F-4C40-9517-E53661770347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62" creationId="{474604E1-0BD7-5A43-A010-E853E449816D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69" creationId="{1A32D344-767B-AC4F-885D-6AEE0DFA2C33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50859019" sldId="1054"/>
            <ac:picMk id="620571" creationId="{544A128A-7631-224D-ACC7-1C02B89716B1}"/>
          </ac:picMkLst>
        </pc:picChg>
      </pc:sldChg>
      <pc:sldChg chg="addSp modSp mod modTransition modClrScheme chgLayout modNotes">
        <pc:chgData name="Matteo Duranti" userId="a004a01e-2e13-4acb-ac00-4642979f033b" providerId="ADAL" clId="{ED697F60-F5CC-5F42-8259-60E8FE57C695}" dt="2024-02-20T15:48:50.031" v="6105" actId="14100"/>
        <pc:sldMkLst>
          <pc:docMk/>
          <pc:sldMk cId="3124222229" sldId="1056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124222229" sldId="1056"/>
            <ac:spMk id="12" creationId="{F2515959-2F33-224C-BCD6-B72FC347847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124222229" sldId="1056"/>
            <ac:spMk id="14" creationId="{BDE05B0F-7CF5-BB4E-9E22-50A04CCCA80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124222229" sldId="1056"/>
            <ac:spMk id="17" creationId="{C890719E-DF2D-524D-9E06-53B6D4327F5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124222229" sldId="1056"/>
            <ac:spMk id="19" creationId="{D9AE6D67-1614-4644-BE8C-CFE37400350B}"/>
          </ac:spMkLst>
        </pc:spChg>
        <pc:spChg chg="mod">
          <ac:chgData name="Matteo Duranti" userId="a004a01e-2e13-4acb-ac00-4642979f033b" providerId="ADAL" clId="{ED697F60-F5CC-5F42-8259-60E8FE57C695}" dt="2024-02-20T15:48:45.378" v="6104" actId="14100"/>
          <ac:spMkLst>
            <pc:docMk/>
            <pc:sldMk cId="3124222229" sldId="1056"/>
            <ac:spMk id="23" creationId="{E2327141-8D5C-F449-A9EA-8CA53F789163}"/>
          </ac:spMkLst>
        </pc:spChg>
        <pc:spChg chg="mod">
          <ac:chgData name="Matteo Duranti" userId="a004a01e-2e13-4acb-ac00-4642979f033b" providerId="ADAL" clId="{ED697F60-F5CC-5F42-8259-60E8FE57C695}" dt="2024-02-20T15:48:45.378" v="6104" actId="14100"/>
          <ac:spMkLst>
            <pc:docMk/>
            <pc:sldMk cId="3124222229" sldId="1056"/>
            <ac:spMk id="24" creationId="{1DA6C300-6C73-5C42-8D0D-72B63620C233}"/>
          </ac:spMkLst>
        </pc:spChg>
        <pc:spChg chg="mod">
          <ac:chgData name="Matteo Duranti" userId="a004a01e-2e13-4acb-ac00-4642979f033b" providerId="ADAL" clId="{ED697F60-F5CC-5F42-8259-60E8FE57C695}" dt="2024-02-20T15:48:45.378" v="6104" actId="14100"/>
          <ac:spMkLst>
            <pc:docMk/>
            <pc:sldMk cId="3124222229" sldId="1056"/>
            <ac:spMk id="25" creationId="{B63F8095-B27B-FE4A-AACD-790B9CE02C38}"/>
          </ac:spMkLst>
        </pc:spChg>
        <pc:spChg chg="mod">
          <ac:chgData name="Matteo Duranti" userId="a004a01e-2e13-4acb-ac00-4642979f033b" providerId="ADAL" clId="{ED697F60-F5CC-5F42-8259-60E8FE57C695}" dt="2024-02-20T15:48:50.031" v="6105" actId="14100"/>
          <ac:spMkLst>
            <pc:docMk/>
            <pc:sldMk cId="3124222229" sldId="1056"/>
            <ac:spMk id="26" creationId="{0D82FFCA-ECBA-654A-A264-441AAE65DD03}"/>
          </ac:spMkLst>
        </pc:spChg>
        <pc:grpChg chg="add mod">
          <ac:chgData name="Matteo Duranti" userId="a004a01e-2e13-4acb-ac00-4642979f033b" providerId="ADAL" clId="{ED697F60-F5CC-5F42-8259-60E8FE57C695}" dt="2024-02-20T15:48:45.378" v="6104" actId="14100"/>
          <ac:grpSpMkLst>
            <pc:docMk/>
            <pc:sldMk cId="3124222229" sldId="1056"/>
            <ac:grpSpMk id="2" creationId="{42878273-5B34-B731-1B11-7A2126D6F0BE}"/>
          </ac:grpSpMkLst>
        </pc:grpChg>
        <pc:picChg chg="mod">
          <ac:chgData name="Matteo Duranti" userId="a004a01e-2e13-4acb-ac00-4642979f033b" providerId="ADAL" clId="{ED697F60-F5CC-5F42-8259-60E8FE57C695}" dt="2024-02-20T15:48:45.378" v="6104" actId="14100"/>
          <ac:picMkLst>
            <pc:docMk/>
            <pc:sldMk cId="3124222229" sldId="1056"/>
            <ac:picMk id="15" creationId="{C1E7056F-CC0A-E246-9339-C84706139ECC}"/>
          </ac:picMkLst>
        </pc:picChg>
        <pc:picChg chg="mod">
          <ac:chgData name="Matteo Duranti" userId="a004a01e-2e13-4acb-ac00-4642979f033b" providerId="ADAL" clId="{ED697F60-F5CC-5F42-8259-60E8FE57C695}" dt="2024-02-20T15:48:45.378" v="6104" actId="14100"/>
          <ac:picMkLst>
            <pc:docMk/>
            <pc:sldMk cId="3124222229" sldId="1056"/>
            <ac:picMk id="16" creationId="{08ABDD77-DE27-C34A-8308-92DA61134B5A}"/>
          </ac:picMkLst>
        </pc:picChg>
        <pc:picChg chg="mod">
          <ac:chgData name="Matteo Duranti" userId="a004a01e-2e13-4acb-ac00-4642979f033b" providerId="ADAL" clId="{ED697F60-F5CC-5F42-8259-60E8FE57C695}" dt="2024-02-20T15:48:45.378" v="6104" actId="14100"/>
          <ac:picMkLst>
            <pc:docMk/>
            <pc:sldMk cId="3124222229" sldId="1056"/>
            <ac:picMk id="18" creationId="{3B821B35-11D3-024F-B432-FE3DD59C5684}"/>
          </ac:picMkLst>
        </pc:picChg>
        <pc:picChg chg="mod">
          <ac:chgData name="Matteo Duranti" userId="a004a01e-2e13-4acb-ac00-4642979f033b" providerId="ADAL" clId="{ED697F60-F5CC-5F42-8259-60E8FE57C695}" dt="2024-02-20T15:48:18.245" v="6086" actId="166"/>
          <ac:picMkLst>
            <pc:docMk/>
            <pc:sldMk cId="3124222229" sldId="1056"/>
            <ac:picMk id="20" creationId="{C3072BCA-7041-7C4C-9C39-967C3EE078CE}"/>
          </ac:picMkLst>
        </pc:picChg>
      </pc:sldChg>
      <pc:sldChg chg="addSp delSp modSp mod modTransition modClrScheme chgLayout">
        <pc:chgData name="Matteo Duranti" userId="a004a01e-2e13-4acb-ac00-4642979f033b" providerId="ADAL" clId="{ED697F60-F5CC-5F42-8259-60E8FE57C695}" dt="2024-02-20T17:33:54.047" v="8182" actId="1076"/>
        <pc:sldMkLst>
          <pc:docMk/>
          <pc:sldMk cId="4107652649" sldId="1057"/>
        </pc:sldMkLst>
        <pc:spChg chg="add del mod ord">
          <ac:chgData name="Matteo Duranti" userId="a004a01e-2e13-4acb-ac00-4642979f033b" providerId="ADAL" clId="{ED697F60-F5CC-5F42-8259-60E8FE57C695}" dt="2024-02-20T14:08:09.913" v="4010" actId="478"/>
          <ac:spMkLst>
            <pc:docMk/>
            <pc:sldMk cId="4107652649" sldId="1057"/>
            <ac:spMk id="2" creationId="{4FA9E845-30DC-6AE1-FB27-906A7D00700E}"/>
          </ac:spMkLst>
        </pc:spChg>
        <pc:spChg chg="mod ord">
          <ac:chgData name="Matteo Duranti" userId="a004a01e-2e13-4acb-ac00-4642979f033b" providerId="ADAL" clId="{ED697F60-F5CC-5F42-8259-60E8FE57C695}" dt="2024-02-20T14:40:31.389" v="4097" actId="404"/>
          <ac:spMkLst>
            <pc:docMk/>
            <pc:sldMk cId="4107652649" sldId="1057"/>
            <ac:spMk id="4" creationId="{67A5F503-D94E-BD46-BB5C-9ED679EFF2EA}"/>
          </ac:spMkLst>
        </pc:spChg>
        <pc:spChg chg="mod">
          <ac:chgData name="Matteo Duranti" userId="a004a01e-2e13-4acb-ac00-4642979f033b" providerId="ADAL" clId="{ED697F60-F5CC-5F42-8259-60E8FE57C695}" dt="2024-02-20T14:42:04.711" v="4230" actId="1035"/>
          <ac:spMkLst>
            <pc:docMk/>
            <pc:sldMk cId="4107652649" sldId="1057"/>
            <ac:spMk id="5" creationId="{5B33DE19-EDFD-6BE7-36E6-45C8D60F387C}"/>
          </ac:spMkLst>
        </pc:spChg>
        <pc:spChg chg="mod">
          <ac:chgData name="Matteo Duranti" userId="a004a01e-2e13-4acb-ac00-4642979f033b" providerId="ADAL" clId="{ED697F60-F5CC-5F42-8259-60E8FE57C695}" dt="2024-02-20T14:43:11.266" v="4301" actId="14100"/>
          <ac:spMkLst>
            <pc:docMk/>
            <pc:sldMk cId="4107652649" sldId="1057"/>
            <ac:spMk id="6" creationId="{32D8CA4B-5450-FCA4-6434-24D7847AFF74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7" creationId="{81E7CACF-07AE-6C07-D2E6-33D308A8C71E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8" creationId="{7283BE63-1852-1874-148D-0538C507715A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9" creationId="{5112D4FD-F303-7CCF-7706-FF91A3DC2033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10" creationId="{00014598-8C64-A886-4964-9F3746FA4EB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07652649" sldId="1057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07652649" sldId="1057"/>
            <ac:spMk id="12" creationId="{238568B9-AEDA-4446-A2BA-3C46CAB4EC6A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14" creationId="{7A3FBA82-2E2C-524C-9271-539153307670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15" creationId="{6027CAE7-B090-1E4F-B2B3-76E224E8C386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16" creationId="{84E52D8D-FEC3-4F44-9C93-B1B0D52D656B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17" creationId="{7AEF7071-1647-8C4A-BF95-871C1C7A7F7A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18" creationId="{65252451-12FB-5346-833A-0E2429AD3D6F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19" creationId="{13CB7C93-63EE-6247-9EBD-EB0DBACAD86A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20" creationId="{D8316A98-E5CB-1E46-B9A8-49E4DC6A595B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21" creationId="{516D2AF7-598C-B041-8ECF-CEB78D47C5E5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22" creationId="{E9D443EB-9C47-754B-A7BF-F8B570CEE09A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23" creationId="{C66381EC-6184-F723-995E-1ED909604E4C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25" creationId="{081FFA0C-7A40-B744-9390-6CCABB3E50CE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26" creationId="{05FD74F6-E299-8F6A-FFC2-3895FBEB07A3}"/>
          </ac:spMkLst>
        </pc:spChg>
        <pc:spChg chg="del mod">
          <ac:chgData name="Matteo Duranti" userId="a004a01e-2e13-4acb-ac00-4642979f033b" providerId="ADAL" clId="{ED697F60-F5CC-5F42-8259-60E8FE57C695}" dt="2024-02-20T14:39:18.376" v="4066" actId="478"/>
          <ac:spMkLst>
            <pc:docMk/>
            <pc:sldMk cId="4107652649" sldId="1057"/>
            <ac:spMk id="27" creationId="{35E8B978-DA56-EC41-AEBE-2E5A3ED8183C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29" creationId="{04D9E557-A63F-F817-B768-8FAB335BFE1E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31" creationId="{4EA2F2F4-1810-3883-4E33-021FB56B6741}"/>
          </ac:spMkLst>
        </pc:spChg>
        <pc:spChg chg="del mod">
          <ac:chgData name="Matteo Duranti" userId="a004a01e-2e13-4acb-ac00-4642979f033b" providerId="ADAL" clId="{ED697F60-F5CC-5F42-8259-60E8FE57C695}" dt="2024-02-20T14:39:18.376" v="4066" actId="478"/>
          <ac:spMkLst>
            <pc:docMk/>
            <pc:sldMk cId="4107652649" sldId="1057"/>
            <ac:spMk id="32" creationId="{582B3366-50E9-4C4B-AE59-D291B861C048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34" creationId="{FD7EB8A1-67B8-DCFD-74CD-8EC96166B875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37" creationId="{F9D5F712-8CD8-1AF4-E45B-5CBEEC49AF4B}"/>
          </ac:spMkLst>
        </pc:spChg>
        <pc:spChg chg="del mod">
          <ac:chgData name="Matteo Duranti" userId="a004a01e-2e13-4acb-ac00-4642979f033b" providerId="ADAL" clId="{ED697F60-F5CC-5F42-8259-60E8FE57C695}" dt="2024-02-20T14:39:21.682" v="4067" actId="478"/>
          <ac:spMkLst>
            <pc:docMk/>
            <pc:sldMk cId="4107652649" sldId="1057"/>
            <ac:spMk id="40" creationId="{A7CDC076-9C3B-E545-9052-C90C805A3F0D}"/>
          </ac:spMkLst>
        </pc:spChg>
        <pc:spChg chg="del mod">
          <ac:chgData name="Matteo Duranti" userId="a004a01e-2e13-4acb-ac00-4642979f033b" providerId="ADAL" clId="{ED697F60-F5CC-5F42-8259-60E8FE57C695}" dt="2024-02-20T14:39:21.682" v="4067" actId="478"/>
          <ac:spMkLst>
            <pc:docMk/>
            <pc:sldMk cId="4107652649" sldId="1057"/>
            <ac:spMk id="41" creationId="{4C4D8573-3E90-6A40-9510-310054F1259E}"/>
          </ac:spMkLst>
        </pc:spChg>
        <pc:spChg chg="del mod">
          <ac:chgData name="Matteo Duranti" userId="a004a01e-2e13-4acb-ac00-4642979f033b" providerId="ADAL" clId="{ED697F60-F5CC-5F42-8259-60E8FE57C695}" dt="2024-02-20T14:39:21.682" v="4067" actId="478"/>
          <ac:spMkLst>
            <pc:docMk/>
            <pc:sldMk cId="4107652649" sldId="1057"/>
            <ac:spMk id="42" creationId="{4785D238-3D0A-DF47-A5FF-98F45B3E12BA}"/>
          </ac:spMkLst>
        </pc:spChg>
        <pc:spChg chg="del mod">
          <ac:chgData name="Matteo Duranti" userId="a004a01e-2e13-4acb-ac00-4642979f033b" providerId="ADAL" clId="{ED697F60-F5CC-5F42-8259-60E8FE57C695}" dt="2024-02-20T14:39:21.682" v="4067" actId="478"/>
          <ac:spMkLst>
            <pc:docMk/>
            <pc:sldMk cId="4107652649" sldId="1057"/>
            <ac:spMk id="43" creationId="{8A7A6D06-CC6D-1348-9F80-78E24E8A7B0C}"/>
          </ac:spMkLst>
        </pc:spChg>
        <pc:spChg chg="del mod">
          <ac:chgData name="Matteo Duranti" userId="a004a01e-2e13-4acb-ac00-4642979f033b" providerId="ADAL" clId="{ED697F60-F5CC-5F42-8259-60E8FE57C695}" dt="2024-02-20T14:39:25.579" v="4069" actId="478"/>
          <ac:spMkLst>
            <pc:docMk/>
            <pc:sldMk cId="4107652649" sldId="1057"/>
            <ac:spMk id="44" creationId="{08DE9E08-F1F4-FB4B-A718-9EABC9E85C5E}"/>
          </ac:spMkLst>
        </pc:spChg>
        <pc:spChg chg="del mod">
          <ac:chgData name="Matteo Duranti" userId="a004a01e-2e13-4acb-ac00-4642979f033b" providerId="ADAL" clId="{ED697F60-F5CC-5F42-8259-60E8FE57C695}" dt="2024-02-20T14:39:23.871" v="4068" actId="478"/>
          <ac:spMkLst>
            <pc:docMk/>
            <pc:sldMk cId="4107652649" sldId="1057"/>
            <ac:spMk id="46" creationId="{77D4E632-39C3-344F-B7AB-41D1120DCD03}"/>
          </ac:spMkLst>
        </pc:spChg>
        <pc:spChg chg="del mod">
          <ac:chgData name="Matteo Duranti" userId="a004a01e-2e13-4acb-ac00-4642979f033b" providerId="ADAL" clId="{ED697F60-F5CC-5F42-8259-60E8FE57C695}" dt="2024-02-20T14:39:28.076" v="4070" actId="478"/>
          <ac:spMkLst>
            <pc:docMk/>
            <pc:sldMk cId="4107652649" sldId="1057"/>
            <ac:spMk id="47" creationId="{073B1982-797D-7D45-AA0F-93693DE9E112}"/>
          </ac:spMkLst>
        </pc:spChg>
        <pc:spChg chg="del mod">
          <ac:chgData name="Matteo Duranti" userId="a004a01e-2e13-4acb-ac00-4642979f033b" providerId="ADAL" clId="{ED697F60-F5CC-5F42-8259-60E8FE57C695}" dt="2024-02-20T14:39:28.076" v="4070" actId="478"/>
          <ac:spMkLst>
            <pc:docMk/>
            <pc:sldMk cId="4107652649" sldId="1057"/>
            <ac:spMk id="48" creationId="{223CB457-2120-0D42-AC08-8E1771246F2D}"/>
          </ac:spMkLst>
        </pc:spChg>
        <pc:spChg chg="del mod">
          <ac:chgData name="Matteo Duranti" userId="a004a01e-2e13-4acb-ac00-4642979f033b" providerId="ADAL" clId="{ED697F60-F5CC-5F42-8259-60E8FE57C695}" dt="2024-02-20T14:39:28.076" v="4070" actId="478"/>
          <ac:spMkLst>
            <pc:docMk/>
            <pc:sldMk cId="4107652649" sldId="1057"/>
            <ac:spMk id="49" creationId="{086CDE82-1879-0C4A-9036-8E9621B56EFB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53" creationId="{7819D215-F2E4-2644-9830-FFEA43724F6D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54" creationId="{36D71831-69E8-BD40-808C-5A40FF8DCD57}"/>
          </ac:spMkLst>
        </pc:spChg>
        <pc:spChg chg="del mod">
          <ac:chgData name="Matteo Duranti" userId="a004a01e-2e13-4acb-ac00-4642979f033b" providerId="ADAL" clId="{ED697F60-F5CC-5F42-8259-60E8FE57C695}" dt="2024-02-20T14:39:13.066" v="4063" actId="478"/>
          <ac:spMkLst>
            <pc:docMk/>
            <pc:sldMk cId="4107652649" sldId="1057"/>
            <ac:spMk id="55" creationId="{325F02DA-62AB-CF40-A6C1-72FBE1A61283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56" creationId="{15C27B86-57CC-4B78-8DA6-CD7D27843F91}"/>
          </ac:spMkLst>
        </pc:spChg>
        <pc:spChg chg="del mod ord">
          <ac:chgData name="Matteo Duranti" userId="a004a01e-2e13-4acb-ac00-4642979f033b" providerId="ADAL" clId="{ED697F60-F5CC-5F42-8259-60E8FE57C695}" dt="2024-02-20T14:43:27.615" v="4304" actId="478"/>
          <ac:spMkLst>
            <pc:docMk/>
            <pc:sldMk cId="4107652649" sldId="1057"/>
            <ac:spMk id="57" creationId="{E01C807E-23A8-FE4B-BE73-8E94BE27823B}"/>
          </ac:spMkLst>
        </pc:spChg>
        <pc:spChg chg="del mod ord">
          <ac:chgData name="Matteo Duranti" userId="a004a01e-2e13-4acb-ac00-4642979f033b" providerId="ADAL" clId="{ED697F60-F5CC-5F42-8259-60E8FE57C695}" dt="2024-02-20T14:43:25.774" v="4303" actId="478"/>
          <ac:spMkLst>
            <pc:docMk/>
            <pc:sldMk cId="4107652649" sldId="1057"/>
            <ac:spMk id="58" creationId="{DE1B89C7-E734-7F42-9612-A8CD2ED52605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61" creationId="{CB4ECE4F-3103-91BE-D1B1-8DDF306676F7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66" creationId="{F59DB205-545C-64B9-D717-7B31DDA29806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67" creationId="{8D36AB37-EF06-C519-BA94-604C2C823628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68" creationId="{1F4C047E-0AFF-7FA8-31F7-DE582B149FF4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69" creationId="{76E7CF52-E851-D4D1-51DB-6690BD4989FE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70" creationId="{0EA3C7CD-A85F-D88A-3985-6BF82B40D20F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72" creationId="{767BDB8F-972E-66E0-62EF-AEC9A01030C5}"/>
          </ac:spMkLst>
        </pc:spChg>
        <pc:spChg chg="add mod topLvl">
          <ac:chgData name="Matteo Duranti" userId="a004a01e-2e13-4acb-ac00-4642979f033b" providerId="ADAL" clId="{ED697F60-F5CC-5F42-8259-60E8FE57C695}" dt="2024-02-20T14:52:41.946" v="4716" actId="207"/>
          <ac:spMkLst>
            <pc:docMk/>
            <pc:sldMk cId="4107652649" sldId="1057"/>
            <ac:spMk id="73" creationId="{83E881EE-1336-3DAA-1F2F-DF912E72CA33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74" creationId="{4B900534-637A-A60D-9ACE-645A77FC6753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75" creationId="{8DB48809-354C-2241-8E46-C9D4AE3C8802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79" creationId="{9E416F4B-C561-756B-93AB-0419DEAF6E67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80" creationId="{76B3AA5A-600B-5562-DC08-E59E8118E4E4}"/>
          </ac:spMkLst>
        </pc:spChg>
        <pc:spChg chg="add mod topLvl">
          <ac:chgData name="Matteo Duranti" userId="a004a01e-2e13-4acb-ac00-4642979f033b" providerId="ADAL" clId="{ED697F60-F5CC-5F42-8259-60E8FE57C695}" dt="2024-02-20T14:43:19.919" v="4302" actId="165"/>
          <ac:spMkLst>
            <pc:docMk/>
            <pc:sldMk cId="4107652649" sldId="1057"/>
            <ac:spMk id="81" creationId="{811C195B-84FF-5788-CC69-EBA6141F1A48}"/>
          </ac:spMkLst>
        </pc:spChg>
        <pc:spChg chg="add del mod">
          <ac:chgData name="Matteo Duranti" userId="a004a01e-2e13-4acb-ac00-4642979f033b" providerId="ADAL" clId="{ED697F60-F5CC-5F42-8259-60E8FE57C695}" dt="2024-02-20T14:41:30.108" v="4143" actId="478"/>
          <ac:spMkLst>
            <pc:docMk/>
            <pc:sldMk cId="4107652649" sldId="1057"/>
            <ac:spMk id="82" creationId="{21D1CF8E-83E3-AE9C-285E-242D4F2DC5A8}"/>
          </ac:spMkLst>
        </pc:spChg>
        <pc:spChg chg="add del mod">
          <ac:chgData name="Matteo Duranti" userId="a004a01e-2e13-4acb-ac00-4642979f033b" providerId="ADAL" clId="{ED697F60-F5CC-5F42-8259-60E8FE57C695}" dt="2024-02-20T14:41:26.963" v="4142" actId="478"/>
          <ac:spMkLst>
            <pc:docMk/>
            <pc:sldMk cId="4107652649" sldId="1057"/>
            <ac:spMk id="83" creationId="{ABEC51D0-C0E0-CF4F-C936-4E76457BA2E0}"/>
          </ac:spMkLst>
        </pc:spChg>
        <pc:spChg chg="add mod">
          <ac:chgData name="Matteo Duranti" userId="a004a01e-2e13-4acb-ac00-4642979f033b" providerId="ADAL" clId="{ED697F60-F5CC-5F42-8259-60E8FE57C695}" dt="2024-02-20T14:43:49.501" v="4309"/>
          <ac:spMkLst>
            <pc:docMk/>
            <pc:sldMk cId="4107652649" sldId="1057"/>
            <ac:spMk id="85" creationId="{F2398DED-1DBB-4006-27FE-3C3CF6F8DE2F}"/>
          </ac:spMkLst>
        </pc:spChg>
        <pc:spChg chg="add mod">
          <ac:chgData name="Matteo Duranti" userId="a004a01e-2e13-4acb-ac00-4642979f033b" providerId="ADAL" clId="{ED697F60-F5CC-5F42-8259-60E8FE57C695}" dt="2024-02-20T14:43:49.501" v="4309"/>
          <ac:spMkLst>
            <pc:docMk/>
            <pc:sldMk cId="4107652649" sldId="1057"/>
            <ac:spMk id="86" creationId="{87A537EB-15C7-FBE5-C947-A3201E70457B}"/>
          </ac:spMkLst>
        </pc:spChg>
        <pc:spChg chg="add mod">
          <ac:chgData name="Matteo Duranti" userId="a004a01e-2e13-4acb-ac00-4642979f033b" providerId="ADAL" clId="{ED697F60-F5CC-5F42-8259-60E8FE57C695}" dt="2024-02-20T14:43:49.501" v="4309"/>
          <ac:spMkLst>
            <pc:docMk/>
            <pc:sldMk cId="4107652649" sldId="1057"/>
            <ac:spMk id="87" creationId="{78942C97-8CDF-99A7-5A47-EE43A7FD6969}"/>
          </ac:spMkLst>
        </pc:spChg>
        <pc:grpChg chg="add mod topLvl">
          <ac:chgData name="Matteo Duranti" userId="a004a01e-2e13-4acb-ac00-4642979f033b" providerId="ADAL" clId="{ED697F60-F5CC-5F42-8259-60E8FE57C695}" dt="2024-02-20T14:43:19.919" v="4302" actId="165"/>
          <ac:grpSpMkLst>
            <pc:docMk/>
            <pc:sldMk cId="4107652649" sldId="1057"/>
            <ac:grpSpMk id="3" creationId="{4DE979F1-E654-2B27-CEE9-379B0F197BA9}"/>
          </ac:grpSpMkLst>
        </pc:grpChg>
        <pc:grpChg chg="del mod">
          <ac:chgData name="Matteo Duranti" userId="a004a01e-2e13-4acb-ac00-4642979f033b" providerId="ADAL" clId="{ED697F60-F5CC-5F42-8259-60E8FE57C695}" dt="2024-02-20T14:39:13.066" v="4063" actId="478"/>
          <ac:grpSpMkLst>
            <pc:docMk/>
            <pc:sldMk cId="4107652649" sldId="1057"/>
            <ac:grpSpMk id="13" creationId="{EC68450F-FDFD-F945-9F1F-37302583A994}"/>
          </ac:grpSpMkLst>
        </pc:grpChg>
        <pc:grpChg chg="del mod">
          <ac:chgData name="Matteo Duranti" userId="a004a01e-2e13-4acb-ac00-4642979f033b" providerId="ADAL" clId="{ED697F60-F5CC-5F42-8259-60E8FE57C695}" dt="2024-02-20T14:39:13.066" v="4063" actId="478"/>
          <ac:grpSpMkLst>
            <pc:docMk/>
            <pc:sldMk cId="4107652649" sldId="1057"/>
            <ac:grpSpMk id="52" creationId="{0CAA2078-48A7-A24E-A441-17B5E8EDF61C}"/>
          </ac:grpSpMkLst>
        </pc:grpChg>
        <pc:grpChg chg="add del mod">
          <ac:chgData name="Matteo Duranti" userId="a004a01e-2e13-4acb-ac00-4642979f033b" providerId="ADAL" clId="{ED697F60-F5CC-5F42-8259-60E8FE57C695}" dt="2024-02-20T14:42:46.526" v="4269" actId="478"/>
          <ac:grpSpMkLst>
            <pc:docMk/>
            <pc:sldMk cId="4107652649" sldId="1057"/>
            <ac:grpSpMk id="76" creationId="{27E4EDCD-2695-F57E-24EC-4140AE622FD7}"/>
          </ac:grpSpMkLst>
        </pc:grpChg>
        <pc:grpChg chg="add del mod">
          <ac:chgData name="Matteo Duranti" userId="a004a01e-2e13-4acb-ac00-4642979f033b" providerId="ADAL" clId="{ED697F60-F5CC-5F42-8259-60E8FE57C695}" dt="2024-02-20T14:43:19.919" v="4302" actId="165"/>
          <ac:grpSpMkLst>
            <pc:docMk/>
            <pc:sldMk cId="4107652649" sldId="1057"/>
            <ac:grpSpMk id="84" creationId="{AAB02C74-7847-A3CB-64E0-63036F073023}"/>
          </ac:grpSpMkLst>
        </pc:grpChg>
        <pc:picChg chg="del mod">
          <ac:chgData name="Matteo Duranti" userId="a004a01e-2e13-4acb-ac00-4642979f033b" providerId="ADAL" clId="{ED697F60-F5CC-5F42-8259-60E8FE57C695}" dt="2024-02-20T14:39:14.119" v="4064" actId="478"/>
          <ac:picMkLst>
            <pc:docMk/>
            <pc:sldMk cId="4107652649" sldId="1057"/>
            <ac:picMk id="45" creationId="{F4D4656E-622E-8543-BFC7-D1BCAEABB1DB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107652649" sldId="1057"/>
            <ac:picMk id="50" creationId="{4D51BC9D-822D-A34C-9DB6-DB7383F567DE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107652649" sldId="1057"/>
            <ac:picMk id="51" creationId="{17D25749-CAEC-B042-83E5-4E8586C681F9}"/>
          </ac:picMkLst>
        </pc:picChg>
        <pc:picChg chg="add mod topLvl modCrop">
          <ac:chgData name="Matteo Duranti" userId="a004a01e-2e13-4acb-ac00-4642979f033b" providerId="ADAL" clId="{ED697F60-F5CC-5F42-8259-60E8FE57C695}" dt="2024-02-20T17:33:54.047" v="8182" actId="1076"/>
          <ac:picMkLst>
            <pc:docMk/>
            <pc:sldMk cId="4107652649" sldId="1057"/>
            <ac:picMk id="71" creationId="{5AC8E953-98FB-71D5-B368-4B2E7EA8B55D}"/>
          </ac:picMkLst>
        </pc:picChg>
        <pc:picChg chg="del mod">
          <ac:chgData name="Matteo Duranti" userId="a004a01e-2e13-4acb-ac00-4642979f033b" providerId="ADAL" clId="{ED697F60-F5CC-5F42-8259-60E8FE57C695}" dt="2024-02-20T14:42:46.526" v="4269" actId="478"/>
          <ac:picMkLst>
            <pc:docMk/>
            <pc:sldMk cId="4107652649" sldId="1057"/>
            <ac:picMk id="77" creationId="{18CD725C-8FE8-B0D4-AC1B-D902B2802DDB}"/>
          </ac:picMkLst>
        </pc:picChg>
        <pc:picChg chg="del mod">
          <ac:chgData name="Matteo Duranti" userId="a004a01e-2e13-4acb-ac00-4642979f033b" providerId="ADAL" clId="{ED697F60-F5CC-5F42-8259-60E8FE57C695}" dt="2024-02-20T14:42:49.708" v="4270" actId="478"/>
          <ac:picMkLst>
            <pc:docMk/>
            <pc:sldMk cId="4107652649" sldId="1057"/>
            <ac:picMk id="78" creationId="{B0AA6C69-54B3-B13D-4E14-75164330FBA9}"/>
          </ac:picMkLst>
        </pc:picChg>
        <pc:cxnChg chg="del mod">
          <ac:chgData name="Matteo Duranti" userId="a004a01e-2e13-4acb-ac00-4642979f033b" providerId="ADAL" clId="{ED697F60-F5CC-5F42-8259-60E8FE57C695}" dt="2024-02-20T14:39:13.066" v="4063" actId="478"/>
          <ac:cxnSpMkLst>
            <pc:docMk/>
            <pc:sldMk cId="4107652649" sldId="1057"/>
            <ac:cxnSpMk id="24" creationId="{28E54DA6-C787-9647-9A76-64FA29DF11D4}"/>
          </ac:cxnSpMkLst>
        </pc:cxnChg>
        <pc:cxnChg chg="del mod">
          <ac:chgData name="Matteo Duranti" userId="a004a01e-2e13-4acb-ac00-4642979f033b" providerId="ADAL" clId="{ED697F60-F5CC-5F42-8259-60E8FE57C695}" dt="2024-02-20T14:39:13.066" v="4063" actId="478"/>
          <ac:cxnSpMkLst>
            <pc:docMk/>
            <pc:sldMk cId="4107652649" sldId="1057"/>
            <ac:cxnSpMk id="28" creationId="{DAEF8BBF-0689-3A4C-8ECA-697983BCC16B}"/>
          </ac:cxnSpMkLst>
        </pc:cxnChg>
        <pc:cxnChg chg="del mod">
          <ac:chgData name="Matteo Duranti" userId="a004a01e-2e13-4acb-ac00-4642979f033b" providerId="ADAL" clId="{ED697F60-F5CC-5F42-8259-60E8FE57C695}" dt="2024-02-20T14:39:15.655" v="4065" actId="478"/>
          <ac:cxnSpMkLst>
            <pc:docMk/>
            <pc:sldMk cId="4107652649" sldId="1057"/>
            <ac:cxnSpMk id="30" creationId="{92AA6E94-ACCB-9348-9C3E-39A9EAABCDDE}"/>
          </ac:cxnSpMkLst>
        </pc:cxnChg>
        <pc:cxnChg chg="del mod">
          <ac:chgData name="Matteo Duranti" userId="a004a01e-2e13-4acb-ac00-4642979f033b" providerId="ADAL" clId="{ED697F60-F5CC-5F42-8259-60E8FE57C695}" dt="2024-02-20T14:39:18.376" v="4066" actId="478"/>
          <ac:cxnSpMkLst>
            <pc:docMk/>
            <pc:sldMk cId="4107652649" sldId="1057"/>
            <ac:cxnSpMk id="33" creationId="{5E1F8732-236D-7344-BA4E-FE7D908E0BD0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35" creationId="{F5E515E3-52D9-2B8D-68CF-349372AFC36B}"/>
          </ac:cxnSpMkLst>
        </pc:cxnChg>
        <pc:cxnChg chg="del mod">
          <ac:chgData name="Matteo Duranti" userId="a004a01e-2e13-4acb-ac00-4642979f033b" providerId="ADAL" clId="{ED697F60-F5CC-5F42-8259-60E8FE57C695}" dt="2024-02-20T14:39:18.376" v="4066" actId="478"/>
          <ac:cxnSpMkLst>
            <pc:docMk/>
            <pc:sldMk cId="4107652649" sldId="1057"/>
            <ac:cxnSpMk id="36" creationId="{32ED07C8-ADC3-A04A-800F-C4D1D547B9AA}"/>
          </ac:cxnSpMkLst>
        </pc:cxnChg>
        <pc:cxnChg chg="del mod">
          <ac:chgData name="Matteo Duranti" userId="a004a01e-2e13-4acb-ac00-4642979f033b" providerId="ADAL" clId="{ED697F60-F5CC-5F42-8259-60E8FE57C695}" dt="2024-02-20T14:39:18.376" v="4066" actId="478"/>
          <ac:cxnSpMkLst>
            <pc:docMk/>
            <pc:sldMk cId="4107652649" sldId="1057"/>
            <ac:cxnSpMk id="38" creationId="{0E64156F-BE59-BE44-A298-F962F607C793}"/>
          </ac:cxnSpMkLst>
        </pc:cxnChg>
        <pc:cxnChg chg="del mod">
          <ac:chgData name="Matteo Duranti" userId="a004a01e-2e13-4acb-ac00-4642979f033b" providerId="ADAL" clId="{ED697F60-F5CC-5F42-8259-60E8FE57C695}" dt="2024-02-20T14:39:18.376" v="4066" actId="478"/>
          <ac:cxnSpMkLst>
            <pc:docMk/>
            <pc:sldMk cId="4107652649" sldId="1057"/>
            <ac:cxnSpMk id="39" creationId="{2E1B864B-6455-4148-AECB-C3DA79ECEB36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59" creationId="{188999DD-4304-1A40-23EF-F69DDE062553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60" creationId="{4A91BB97-2731-86F8-B389-EC41DFC6DA8D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62" creationId="{3500EE3C-A439-2FB4-913D-0097288066A4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63" creationId="{3CE129DF-ECD2-FAF6-069B-65AF0784D17B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64" creationId="{1358DA74-146C-1B40-6662-6B1310705462}"/>
          </ac:cxnSpMkLst>
        </pc:cxnChg>
        <pc:cxnChg chg="add mod topLvl">
          <ac:chgData name="Matteo Duranti" userId="a004a01e-2e13-4acb-ac00-4642979f033b" providerId="ADAL" clId="{ED697F60-F5CC-5F42-8259-60E8FE57C695}" dt="2024-02-20T14:43:19.919" v="4302" actId="165"/>
          <ac:cxnSpMkLst>
            <pc:docMk/>
            <pc:sldMk cId="4107652649" sldId="1057"/>
            <ac:cxnSpMk id="65" creationId="{0449C62F-6AB0-6F74-193D-739603FDA87A}"/>
          </ac:cxnSpMkLst>
        </pc:cxnChg>
      </pc:sldChg>
      <pc:sldChg chg="modSp del mod ord modTransition modClrScheme chgLayout modNotes">
        <pc:chgData name="Matteo Duranti" userId="a004a01e-2e13-4acb-ac00-4642979f033b" providerId="ADAL" clId="{ED697F60-F5CC-5F42-8259-60E8FE57C695}" dt="2024-02-19T15:57:40.341" v="2424" actId="2696"/>
        <pc:sldMkLst>
          <pc:docMk/>
          <pc:sldMk cId="3531948666" sldId="1060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531948666" sldId="1060"/>
            <ac:spMk id="8" creationId="{8602A104-D5EA-AB49-B395-D8A60C4A73C1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531948666" sldId="1060"/>
            <ac:spMk id="12" creationId="{840544CE-A6FC-3D4A-9E21-C9F87C2CA91E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531948666" sldId="1060"/>
            <ac:spMk id="15" creationId="{C6B5C58C-2BE9-564B-8E4F-1F2B2C5789F8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531948666" sldId="1060"/>
            <ac:spMk id="17" creationId="{B64334EE-A66B-5040-A6CC-43CE58DE182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531948666" sldId="1060"/>
            <ac:spMk id="40966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531948666" sldId="1060"/>
            <ac:picMk id="40968" creationId="{00000000-0000-0000-0000-000000000000}"/>
          </ac:picMkLst>
        </pc:picChg>
      </pc:sldChg>
      <pc:sldChg chg="modSp del mod modTransition modClrScheme chgLayout">
        <pc:chgData name="Matteo Duranti" userId="a004a01e-2e13-4acb-ac00-4642979f033b" providerId="ADAL" clId="{ED697F60-F5CC-5F42-8259-60E8FE57C695}" dt="2024-02-20T14:10:42.121" v="4041" actId="2696"/>
        <pc:sldMkLst>
          <pc:docMk/>
          <pc:sldMk cId="792709859" sldId="1061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92709859" sldId="1061"/>
            <ac:spMk id="2" creationId="{AD758F6C-E306-8444-AD4A-EF1F322EDE0E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92709859" sldId="1061"/>
            <ac:spMk id="4" creationId="{BC5D2B11-E9E5-D542-928E-546E0E65CD55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92709859" sldId="1061"/>
            <ac:spMk id="5" creationId="{F10C8C5C-A0A5-254A-BF66-A334A7D60734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92709859" sldId="1061"/>
            <ac:spMk id="6" creationId="{83ECD485-F638-F944-AB5C-877AF04DD86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792709859" sldId="1061"/>
            <ac:spMk id="10" creationId="{423A9DFA-DC34-374E-ABFD-D2FCDBA1539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792709859" sldId="1061"/>
            <ac:spMk id="11" creationId="{3981A370-38E9-A041-B40D-5997402D42D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792709859" sldId="1061"/>
            <ac:picMk id="7" creationId="{1B669C4B-1BA4-BC4A-9824-E78177A32156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792709859" sldId="1061"/>
            <ac:picMk id="9" creationId="{18E59873-FCE8-3A46-80BD-E6CEF05D9704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792709859" sldId="1061"/>
            <ac:cxnSpMk id="8" creationId="{4DDA8CE6-D842-684E-84D4-8B9545DA57BF}"/>
          </ac:cxnSpMkLst>
        </pc:cxnChg>
      </pc:sldChg>
      <pc:sldChg chg="modSp add del modNotes">
        <pc:chgData name="Matteo Duranti" userId="a004a01e-2e13-4acb-ac00-4642979f033b" providerId="ADAL" clId="{ED697F60-F5CC-5F42-8259-60E8FE57C695}" dt="2024-02-19T16:54:23.435" v="3032" actId="2696"/>
        <pc:sldMkLst>
          <pc:docMk/>
          <pc:sldMk cId="2082073273" sldId="1069"/>
        </pc:sldMkLst>
        <pc:spChg chg="mod">
          <ac:chgData name="Matteo Duranti" userId="a004a01e-2e13-4acb-ac00-4642979f033b" providerId="ADAL" clId="{ED697F60-F5CC-5F42-8259-60E8FE57C695}" dt="2024-02-19T16:53:55.359" v="3027"/>
          <ac:spMkLst>
            <pc:docMk/>
            <pc:sldMk cId="2082073273" sldId="1069"/>
            <ac:spMk id="2" creationId="{00000000-0000-0000-0000-000000000000}"/>
          </ac:spMkLst>
        </pc:spChg>
      </pc:sldChg>
      <pc:sldChg chg="modSp del mod modTransition modClrScheme chgLayout">
        <pc:chgData name="Matteo Duranti" userId="a004a01e-2e13-4acb-ac00-4642979f033b" providerId="ADAL" clId="{ED697F60-F5CC-5F42-8259-60E8FE57C695}" dt="2024-02-20T14:10:33.787" v="4039" actId="2696"/>
        <pc:sldMkLst>
          <pc:docMk/>
          <pc:sldMk cId="3916716199" sldId="1070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916716199" sldId="1070"/>
            <ac:spMk id="6" creationId="{B64498CC-1A96-014B-97DF-24375A97EC8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916716199" sldId="1070"/>
            <ac:spMk id="12" creationId="{699878F0-8EBA-B149-B18F-246BF5AB08BA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916716199" sldId="1070"/>
            <ac:spMk id="13" creationId="{7640BBE6-2448-AD46-B742-CFF30BAD47F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916716199" sldId="1070"/>
            <ac:spMk id="14" creationId="{7F070FBD-220C-0C41-9571-C83FFF43D479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916716199" sldId="1070"/>
            <ac:picMk id="7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916716199" sldId="1070"/>
            <ac:picMk id="8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916716199" sldId="1070"/>
            <ac:picMk id="9" creationId="{00000000-0000-0000-0000-000000000000}"/>
          </ac:picMkLst>
        </pc:picChg>
      </pc:sldChg>
      <pc:sldChg chg="addSp modSp add mod">
        <pc:chgData name="Matteo Duranti" userId="a004a01e-2e13-4acb-ac00-4642979f033b" providerId="ADAL" clId="{ED697F60-F5CC-5F42-8259-60E8FE57C695}" dt="2024-02-21T11:25:23.706" v="10020" actId="692"/>
        <pc:sldMkLst>
          <pc:docMk/>
          <pc:sldMk cId="1241356572" sldId="1079"/>
        </pc:sldMkLst>
        <pc:spChg chg="mod">
          <ac:chgData name="Matteo Duranti" userId="a004a01e-2e13-4acb-ac00-4642979f033b" providerId="ADAL" clId="{ED697F60-F5CC-5F42-8259-60E8FE57C695}" dt="2024-02-20T15:20:29.948" v="5483" actId="1036"/>
          <ac:spMkLst>
            <pc:docMk/>
            <pc:sldMk cId="1241356572" sldId="1079"/>
            <ac:spMk id="2" creationId="{B7918750-5091-F34B-9FD2-E879EA8A16E4}"/>
          </ac:spMkLst>
        </pc:spChg>
        <pc:picChg chg="add mod">
          <ac:chgData name="Matteo Duranti" userId="a004a01e-2e13-4acb-ac00-4642979f033b" providerId="ADAL" clId="{ED697F60-F5CC-5F42-8259-60E8FE57C695}" dt="2024-02-20T15:18:32.039" v="5360" actId="1076"/>
          <ac:picMkLst>
            <pc:docMk/>
            <pc:sldMk cId="1241356572" sldId="1079"/>
            <ac:picMk id="1026" creationId="{20012F17-2AE3-682F-1430-548CD46D1CB9}"/>
          </ac:picMkLst>
        </pc:picChg>
        <pc:cxnChg chg="add mod">
          <ac:chgData name="Matteo Duranti" userId="a004a01e-2e13-4acb-ac00-4642979f033b" providerId="ADAL" clId="{ED697F60-F5CC-5F42-8259-60E8FE57C695}" dt="2024-02-21T11:25:23.706" v="10020" actId="692"/>
          <ac:cxnSpMkLst>
            <pc:docMk/>
            <pc:sldMk cId="1241356572" sldId="1079"/>
            <ac:cxnSpMk id="4" creationId="{44F8A310-3D84-F432-D487-6C09B7EBBEFD}"/>
          </ac:cxnSpMkLst>
        </pc:cxnChg>
      </pc:sldChg>
      <pc:sldChg chg="modSp mod modTransition modClrScheme chgLayout modNotes">
        <pc:chgData name="Matteo Duranti" userId="a004a01e-2e13-4acb-ac00-4642979f033b" providerId="ADAL" clId="{ED697F60-F5CC-5F42-8259-60E8FE57C695}" dt="2024-02-20T15:49:40.963" v="6142" actId="1037"/>
        <pc:sldMkLst>
          <pc:docMk/>
          <pc:sldMk cId="3014001330" sldId="1080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14001330" sldId="1080"/>
            <ac:spMk id="12" creationId="{F2515959-2F33-224C-BCD6-B72FC347847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14001330" sldId="1080"/>
            <ac:spMk id="14" creationId="{BDE05B0F-7CF5-BB4E-9E22-50A04CCCA80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14001330" sldId="1080"/>
            <ac:spMk id="17" creationId="{C890719E-DF2D-524D-9E06-53B6D4327F5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14001330" sldId="1080"/>
            <ac:spMk id="19" creationId="{D9AE6D67-1614-4644-BE8C-CFE37400350B}"/>
          </ac:spMkLst>
        </pc:spChg>
        <pc:spChg chg="mod">
          <ac:chgData name="Matteo Duranti" userId="a004a01e-2e13-4acb-ac00-4642979f033b" providerId="ADAL" clId="{ED697F60-F5CC-5F42-8259-60E8FE57C695}" dt="2024-02-20T15:49:40.963" v="6142" actId="1037"/>
          <ac:spMkLst>
            <pc:docMk/>
            <pc:sldMk cId="3014001330" sldId="1080"/>
            <ac:spMk id="22" creationId="{747542E4-5C7C-3F46-B13C-86D5070B1FE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14001330" sldId="1080"/>
            <ac:spMk id="48131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20T15:49:36.240" v="6135" actId="1035"/>
          <ac:picMkLst>
            <pc:docMk/>
            <pc:sldMk cId="3014001330" sldId="1080"/>
            <ac:picMk id="2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20T15:49:27.174" v="6130" actId="1037"/>
          <ac:picMkLst>
            <pc:docMk/>
            <pc:sldMk cId="3014001330" sldId="1080"/>
            <ac:picMk id="21" creationId="{5CC82E64-A48D-8146-A8F6-A919797DEB19}"/>
          </ac:picMkLst>
        </pc:picChg>
      </pc:sldChg>
      <pc:sldChg chg="modSp add del modNotes">
        <pc:chgData name="Matteo Duranti" userId="a004a01e-2e13-4acb-ac00-4642979f033b" providerId="ADAL" clId="{ED697F60-F5CC-5F42-8259-60E8FE57C695}" dt="2024-02-19T16:54:24.145" v="3033" actId="2696"/>
        <pc:sldMkLst>
          <pc:docMk/>
          <pc:sldMk cId="2771183076" sldId="1104"/>
        </pc:sldMkLst>
        <pc:spChg chg="mod">
          <ac:chgData name="Matteo Duranti" userId="a004a01e-2e13-4acb-ac00-4642979f033b" providerId="ADAL" clId="{ED697F60-F5CC-5F42-8259-60E8FE57C695}" dt="2024-02-19T16:53:55.359" v="3027"/>
          <ac:spMkLst>
            <pc:docMk/>
            <pc:sldMk cId="2771183076" sldId="1104"/>
            <ac:spMk id="2" creationId="{00000000-0000-0000-0000-000000000000}"/>
          </ac:spMkLst>
        </pc:spChg>
      </pc:sldChg>
      <pc:sldChg chg="addSp delSp modSp add mod modClrScheme chgLayout">
        <pc:chgData name="Matteo Duranti" userId="a004a01e-2e13-4acb-ac00-4642979f033b" providerId="ADAL" clId="{ED697F60-F5CC-5F42-8259-60E8FE57C695}" dt="2024-02-21T11:01:29.986" v="9964" actId="20577"/>
        <pc:sldMkLst>
          <pc:docMk/>
          <pc:sldMk cId="3421038182" sldId="1537"/>
        </pc:sldMkLst>
        <pc:spChg chg="mod ord">
          <ac:chgData name="Matteo Duranti" userId="a004a01e-2e13-4acb-ac00-4642979f033b" providerId="ADAL" clId="{ED697F60-F5CC-5F42-8259-60E8FE57C695}" dt="2024-02-20T08:34:04.591" v="3318" actId="700"/>
          <ac:spMkLst>
            <pc:docMk/>
            <pc:sldMk cId="3421038182" sldId="1537"/>
            <ac:spMk id="2" creationId="{5D0F7FD0-A0F4-5944-8439-2A54FC764916}"/>
          </ac:spMkLst>
        </pc:spChg>
        <pc:spChg chg="add del mod">
          <ac:chgData name="Matteo Duranti" userId="a004a01e-2e13-4acb-ac00-4642979f033b" providerId="ADAL" clId="{ED697F60-F5CC-5F42-8259-60E8FE57C695}" dt="2024-02-21T11:01:06.777" v="9933" actId="478"/>
          <ac:spMkLst>
            <pc:docMk/>
            <pc:sldMk cId="3421038182" sldId="1537"/>
            <ac:spMk id="3" creationId="{B1206EB4-EAF1-D3FC-26FC-5AA584D013E4}"/>
          </ac:spMkLst>
        </pc:spChg>
        <pc:spChg chg="add del mod ord">
          <ac:chgData name="Matteo Duranti" userId="a004a01e-2e13-4acb-ac00-4642979f033b" providerId="ADAL" clId="{ED697F60-F5CC-5F42-8259-60E8FE57C695}" dt="2024-02-20T08:43:39.863" v="3500" actId="478"/>
          <ac:spMkLst>
            <pc:docMk/>
            <pc:sldMk cId="3421038182" sldId="1537"/>
            <ac:spMk id="3" creationId="{F388850C-1661-24C8-A995-DCEF6F1BBDC4}"/>
          </ac:spMkLst>
        </pc:spChg>
        <pc:spChg chg="add mod">
          <ac:chgData name="Matteo Duranti" userId="a004a01e-2e13-4acb-ac00-4642979f033b" providerId="ADAL" clId="{ED697F60-F5CC-5F42-8259-60E8FE57C695}" dt="2024-02-20T08:35:28.568" v="3336"/>
          <ac:spMkLst>
            <pc:docMk/>
            <pc:sldMk cId="3421038182" sldId="1537"/>
            <ac:spMk id="4" creationId="{4BA37A21-F6B0-305D-3AA9-18C5410CD8E6}"/>
          </ac:spMkLst>
        </pc:spChg>
        <pc:spChg chg="add mod">
          <ac:chgData name="Matteo Duranti" userId="a004a01e-2e13-4acb-ac00-4642979f033b" providerId="ADAL" clId="{ED697F60-F5CC-5F42-8259-60E8FE57C695}" dt="2024-02-21T11:01:29.986" v="9964" actId="20577"/>
          <ac:spMkLst>
            <pc:docMk/>
            <pc:sldMk cId="3421038182" sldId="1537"/>
            <ac:spMk id="5" creationId="{5D04825D-85AC-59AD-2DCA-A019A5339692}"/>
          </ac:spMkLst>
        </pc:spChg>
        <pc:spChg chg="del mod ord">
          <ac:chgData name="Matteo Duranti" userId="a004a01e-2e13-4acb-ac00-4642979f033b" providerId="ADAL" clId="{ED697F60-F5CC-5F42-8259-60E8FE57C695}" dt="2024-02-20T08:35:27.140" v="3335" actId="478"/>
          <ac:spMkLst>
            <pc:docMk/>
            <pc:sldMk cId="3421038182" sldId="1537"/>
            <ac:spMk id="5" creationId="{66354829-3E37-D84E-89BC-A5B1DC233500}"/>
          </ac:spMkLst>
        </pc:spChg>
        <pc:spChg chg="add mod">
          <ac:chgData name="Matteo Duranti" userId="a004a01e-2e13-4acb-ac00-4642979f033b" providerId="ADAL" clId="{ED697F60-F5CC-5F42-8259-60E8FE57C695}" dt="2024-02-20T08:35:28.568" v="3336"/>
          <ac:spMkLst>
            <pc:docMk/>
            <pc:sldMk cId="3421038182" sldId="1537"/>
            <ac:spMk id="8" creationId="{7F9DD102-C0D6-E773-7BFB-53D0EDBFE256}"/>
          </ac:spMkLst>
        </pc:spChg>
        <pc:spChg chg="add mod">
          <ac:chgData name="Matteo Duranti" userId="a004a01e-2e13-4acb-ac00-4642979f033b" providerId="ADAL" clId="{ED697F60-F5CC-5F42-8259-60E8FE57C695}" dt="2024-02-20T08:35:28.568" v="3336"/>
          <ac:spMkLst>
            <pc:docMk/>
            <pc:sldMk cId="3421038182" sldId="1537"/>
            <ac:spMk id="9" creationId="{1515AA26-E053-90F7-381D-BBDA56569683}"/>
          </ac:spMkLst>
        </pc:spChg>
        <pc:picChg chg="mod">
          <ac:chgData name="Matteo Duranti" userId="a004a01e-2e13-4acb-ac00-4642979f033b" providerId="ADAL" clId="{ED697F60-F5CC-5F42-8259-60E8FE57C695}" dt="2024-02-21T11:01:11.011" v="9949" actId="1035"/>
          <ac:picMkLst>
            <pc:docMk/>
            <pc:sldMk cId="3421038182" sldId="1537"/>
            <ac:picMk id="6" creationId="{3FDE7ED6-D060-5843-9E37-64829CB8FFEE}"/>
          </ac:picMkLst>
        </pc:picChg>
      </pc:sldChg>
      <pc:sldChg chg="addSp delSp modSp add mod chgLayout">
        <pc:chgData name="Matteo Duranti" userId="a004a01e-2e13-4acb-ac00-4642979f033b" providerId="ADAL" clId="{ED697F60-F5CC-5F42-8259-60E8FE57C695}" dt="2024-02-20T08:48:24.905" v="3570" actId="14100"/>
        <pc:sldMkLst>
          <pc:docMk/>
          <pc:sldMk cId="2465759175" sldId="1686"/>
        </pc:sldMkLst>
        <pc:spChg chg="mod ord">
          <ac:chgData name="Matteo Duranti" userId="a004a01e-2e13-4acb-ac00-4642979f033b" providerId="ADAL" clId="{ED697F60-F5CC-5F42-8259-60E8FE57C695}" dt="2024-02-20T08:34:04.591" v="3318" actId="700"/>
          <ac:spMkLst>
            <pc:docMk/>
            <pc:sldMk cId="2465759175" sldId="1686"/>
            <ac:spMk id="2" creationId="{FBD41F96-89C6-B248-99BC-A68BFD06B546}"/>
          </ac:spMkLst>
        </pc:spChg>
        <pc:spChg chg="mod">
          <ac:chgData name="Matteo Duranti" userId="a004a01e-2e13-4acb-ac00-4642979f033b" providerId="ADAL" clId="{ED697F60-F5CC-5F42-8259-60E8FE57C695}" dt="2024-02-20T08:47:48.873" v="3542" actId="1035"/>
          <ac:spMkLst>
            <pc:docMk/>
            <pc:sldMk cId="2465759175" sldId="1686"/>
            <ac:spMk id="3" creationId="{CF492812-4A01-CFE1-D470-5F5861B9E5B3}"/>
          </ac:spMkLst>
        </pc:spChg>
        <pc:spChg chg="add del mod ord">
          <ac:chgData name="Matteo Duranti" userId="a004a01e-2e13-4acb-ac00-4642979f033b" providerId="ADAL" clId="{ED697F60-F5CC-5F42-8259-60E8FE57C695}" dt="2024-02-20T08:47:11.059" v="3501" actId="478"/>
          <ac:spMkLst>
            <pc:docMk/>
            <pc:sldMk cId="2465759175" sldId="1686"/>
            <ac:spMk id="4" creationId="{2CEF1A3D-8A16-1AE9-9A11-F385F0587A8C}"/>
          </ac:spMkLst>
        </pc:spChg>
        <pc:spChg chg="add mod">
          <ac:chgData name="Matteo Duranti" userId="a004a01e-2e13-4acb-ac00-4642979f033b" providerId="ADAL" clId="{ED697F60-F5CC-5F42-8259-60E8FE57C695}" dt="2024-02-20T08:35:31.159" v="3337"/>
          <ac:spMkLst>
            <pc:docMk/>
            <pc:sldMk cId="2465759175" sldId="1686"/>
            <ac:spMk id="5" creationId="{23E8116A-BCF4-2878-603F-8BF9C67BB60E}"/>
          </ac:spMkLst>
        </pc:spChg>
        <pc:spChg chg="add mod">
          <ac:chgData name="Matteo Duranti" userId="a004a01e-2e13-4acb-ac00-4642979f033b" providerId="ADAL" clId="{ED697F60-F5CC-5F42-8259-60E8FE57C695}" dt="2024-02-20T08:35:31.159" v="3337"/>
          <ac:spMkLst>
            <pc:docMk/>
            <pc:sldMk cId="2465759175" sldId="1686"/>
            <ac:spMk id="7" creationId="{8D65C9FD-78C7-1087-5E5A-D6D799D46421}"/>
          </ac:spMkLst>
        </pc:spChg>
        <pc:spChg chg="add mod">
          <ac:chgData name="Matteo Duranti" userId="a004a01e-2e13-4acb-ac00-4642979f033b" providerId="ADAL" clId="{ED697F60-F5CC-5F42-8259-60E8FE57C695}" dt="2024-02-20T08:35:31.159" v="3337"/>
          <ac:spMkLst>
            <pc:docMk/>
            <pc:sldMk cId="2465759175" sldId="1686"/>
            <ac:spMk id="8" creationId="{C52BC1E1-AA3B-B14E-10F4-42D7FF61808E}"/>
          </ac:spMkLst>
        </pc:spChg>
        <pc:picChg chg="mod">
          <ac:chgData name="Matteo Duranti" userId="a004a01e-2e13-4acb-ac00-4642979f033b" providerId="ADAL" clId="{ED697F60-F5CC-5F42-8259-60E8FE57C695}" dt="2024-02-20T08:47:37.304" v="3533" actId="1035"/>
          <ac:picMkLst>
            <pc:docMk/>
            <pc:sldMk cId="2465759175" sldId="1686"/>
            <ac:picMk id="6" creationId="{C7B2A0F0-33C0-187E-EC23-FEACB6AC5DFB}"/>
          </ac:picMkLst>
        </pc:picChg>
        <pc:picChg chg="mod">
          <ac:chgData name="Matteo Duranti" userId="a004a01e-2e13-4acb-ac00-4642979f033b" providerId="ADAL" clId="{ED697F60-F5CC-5F42-8259-60E8FE57C695}" dt="2024-02-20T08:48:03.229" v="3566" actId="1035"/>
          <ac:picMkLst>
            <pc:docMk/>
            <pc:sldMk cId="2465759175" sldId="1686"/>
            <ac:picMk id="9" creationId="{58792720-6852-0F11-1D31-68951B6C8CF2}"/>
          </ac:picMkLst>
        </pc:picChg>
        <pc:picChg chg="mod">
          <ac:chgData name="Matteo Duranti" userId="a004a01e-2e13-4acb-ac00-4642979f033b" providerId="ADAL" clId="{ED697F60-F5CC-5F42-8259-60E8FE57C695}" dt="2024-02-20T08:47:59.841" v="3552" actId="14100"/>
          <ac:picMkLst>
            <pc:docMk/>
            <pc:sldMk cId="2465759175" sldId="1686"/>
            <ac:picMk id="16" creationId="{5C9A4C83-5321-544D-886A-A930999D931A}"/>
          </ac:picMkLst>
        </pc:picChg>
        <pc:cxnChg chg="mod">
          <ac:chgData name="Matteo Duranti" userId="a004a01e-2e13-4acb-ac00-4642979f033b" providerId="ADAL" clId="{ED697F60-F5CC-5F42-8259-60E8FE57C695}" dt="2024-02-20T08:48:10.995" v="3567" actId="14100"/>
          <ac:cxnSpMkLst>
            <pc:docMk/>
            <pc:sldMk cId="2465759175" sldId="1686"/>
            <ac:cxnSpMk id="22" creationId="{C11252E2-E99E-9F4E-84BA-1D17DC8B5D4A}"/>
          </ac:cxnSpMkLst>
        </pc:cxnChg>
        <pc:cxnChg chg="mod">
          <ac:chgData name="Matteo Duranti" userId="a004a01e-2e13-4acb-ac00-4642979f033b" providerId="ADAL" clId="{ED697F60-F5CC-5F42-8259-60E8FE57C695}" dt="2024-02-20T08:48:24.905" v="3570" actId="14100"/>
          <ac:cxnSpMkLst>
            <pc:docMk/>
            <pc:sldMk cId="2465759175" sldId="1686"/>
            <ac:cxnSpMk id="25" creationId="{D8AD6B1C-4439-D04B-BB15-2C343B869CB6}"/>
          </ac:cxnSpMkLst>
        </pc:cxnChg>
        <pc:cxnChg chg="mod">
          <ac:chgData name="Matteo Duranti" userId="a004a01e-2e13-4acb-ac00-4642979f033b" providerId="ADAL" clId="{ED697F60-F5CC-5F42-8259-60E8FE57C695}" dt="2024-02-20T08:48:20.304" v="3569" actId="14100"/>
          <ac:cxnSpMkLst>
            <pc:docMk/>
            <pc:sldMk cId="2465759175" sldId="1686"/>
            <ac:cxnSpMk id="29" creationId="{0042CDFD-9AC9-2D41-A805-EDF2598FD242}"/>
          </ac:cxnSpMkLst>
        </pc:cxnChg>
        <pc:cxnChg chg="mod">
          <ac:chgData name="Matteo Duranti" userId="a004a01e-2e13-4acb-ac00-4642979f033b" providerId="ADAL" clId="{ED697F60-F5CC-5F42-8259-60E8FE57C695}" dt="2024-02-20T08:48:16.556" v="3568" actId="14100"/>
          <ac:cxnSpMkLst>
            <pc:docMk/>
            <pc:sldMk cId="2465759175" sldId="1686"/>
            <ac:cxnSpMk id="34" creationId="{4006AEEB-A956-0A47-B852-F24F1332AD19}"/>
          </ac:cxnSpMkLst>
        </pc:cxnChg>
      </pc:sldChg>
      <pc:sldChg chg="addSp delSp modSp add mod">
        <pc:chgData name="Matteo Duranti" userId="a004a01e-2e13-4acb-ac00-4642979f033b" providerId="ADAL" clId="{ED697F60-F5CC-5F42-8259-60E8FE57C695}" dt="2024-02-21T09:38:31.472" v="9552"/>
        <pc:sldMkLst>
          <pc:docMk/>
          <pc:sldMk cId="2440559670" sldId="3337"/>
        </pc:sldMkLst>
        <pc:spChg chg="add mod">
          <ac:chgData name="Matteo Duranti" userId="a004a01e-2e13-4acb-ac00-4642979f033b" providerId="ADAL" clId="{ED697F60-F5CC-5F42-8259-60E8FE57C695}" dt="2024-02-19T16:52:03.420" v="3024"/>
          <ac:spMkLst>
            <pc:docMk/>
            <pc:sldMk cId="2440559670" sldId="3337"/>
            <ac:spMk id="3" creationId="{6FDDB84E-FF89-A549-86C5-71DA49B5DC7D}"/>
          </ac:spMkLst>
        </pc:spChg>
        <pc:spChg chg="del">
          <ac:chgData name="Matteo Duranti" userId="a004a01e-2e13-4acb-ac00-4642979f033b" providerId="ADAL" clId="{ED697F60-F5CC-5F42-8259-60E8FE57C695}" dt="2024-02-19T16:52:02.593" v="3023" actId="478"/>
          <ac:spMkLst>
            <pc:docMk/>
            <pc:sldMk cId="2440559670" sldId="3337"/>
            <ac:spMk id="4" creationId="{BF4B3813-048C-E34D-B871-919D2BA6BFB8}"/>
          </ac:spMkLst>
        </pc:spChg>
        <pc:spChg chg="del">
          <ac:chgData name="Matteo Duranti" userId="a004a01e-2e13-4acb-ac00-4642979f033b" providerId="ADAL" clId="{ED697F60-F5CC-5F42-8259-60E8FE57C695}" dt="2024-02-19T16:52:02.593" v="3023" actId="478"/>
          <ac:spMkLst>
            <pc:docMk/>
            <pc:sldMk cId="2440559670" sldId="3337"/>
            <ac:spMk id="5" creationId="{944FA842-F613-D34E-B9C2-1C4E04DA647E}"/>
          </ac:spMkLst>
        </pc:spChg>
        <pc:spChg chg="del">
          <ac:chgData name="Matteo Duranti" userId="a004a01e-2e13-4acb-ac00-4642979f033b" providerId="ADAL" clId="{ED697F60-F5CC-5F42-8259-60E8FE57C695}" dt="2024-02-19T16:52:02.593" v="3023" actId="478"/>
          <ac:spMkLst>
            <pc:docMk/>
            <pc:sldMk cId="2440559670" sldId="3337"/>
            <ac:spMk id="6" creationId="{93786E26-B5A7-3644-B9DD-07DBAE364E42}"/>
          </ac:spMkLst>
        </pc:spChg>
        <pc:spChg chg="add mod">
          <ac:chgData name="Matteo Duranti" userId="a004a01e-2e13-4acb-ac00-4642979f033b" providerId="ADAL" clId="{ED697F60-F5CC-5F42-8259-60E8FE57C695}" dt="2024-02-19T16:52:03.420" v="3024"/>
          <ac:spMkLst>
            <pc:docMk/>
            <pc:sldMk cId="2440559670" sldId="3337"/>
            <ac:spMk id="7" creationId="{206777B1-A0A6-E363-BDDB-D2B8E27C9286}"/>
          </ac:spMkLst>
        </pc:spChg>
        <pc:spChg chg="add mod">
          <ac:chgData name="Matteo Duranti" userId="a004a01e-2e13-4acb-ac00-4642979f033b" providerId="ADAL" clId="{ED697F60-F5CC-5F42-8259-60E8FE57C695}" dt="2024-02-19T16:52:03.420" v="3024"/>
          <ac:spMkLst>
            <pc:docMk/>
            <pc:sldMk cId="2440559670" sldId="3337"/>
            <ac:spMk id="8" creationId="{50311993-50F4-62C8-C49D-51B0BC8DB8C7}"/>
          </ac:spMkLst>
        </pc:spChg>
        <pc:spChg chg="mod">
          <ac:chgData name="Matteo Duranti" userId="a004a01e-2e13-4acb-ac00-4642979f033b" providerId="ADAL" clId="{ED697F60-F5CC-5F42-8259-60E8FE57C695}" dt="2024-02-19T10:33:11.732" v="503" actId="1037"/>
          <ac:spMkLst>
            <pc:docMk/>
            <pc:sldMk cId="2440559670" sldId="3337"/>
            <ac:spMk id="9" creationId="{D4868D6F-7B8E-F641-89A4-A503CAE07AEB}"/>
          </ac:spMkLst>
        </pc:spChg>
        <pc:spChg chg="mod">
          <ac:chgData name="Matteo Duranti" userId="a004a01e-2e13-4acb-ac00-4642979f033b" providerId="ADAL" clId="{ED697F60-F5CC-5F42-8259-60E8FE57C695}" dt="2024-02-19T10:33:11.732" v="503" actId="1037"/>
          <ac:spMkLst>
            <pc:docMk/>
            <pc:sldMk cId="2440559670" sldId="3337"/>
            <ac:spMk id="16" creationId="{9E39D054-75A3-2F43-899C-121277698E37}"/>
          </ac:spMkLst>
        </pc:spChg>
        <pc:spChg chg="mod">
          <ac:chgData name="Matteo Duranti" userId="a004a01e-2e13-4acb-ac00-4642979f033b" providerId="ADAL" clId="{ED697F60-F5CC-5F42-8259-60E8FE57C695}" dt="2024-02-21T09:38:31.472" v="9552"/>
          <ac:spMkLst>
            <pc:docMk/>
            <pc:sldMk cId="2440559670" sldId="3337"/>
            <ac:spMk id="17" creationId="{F88DDD65-ABD7-A945-B582-281C396136A2}"/>
          </ac:spMkLst>
        </pc:spChg>
        <pc:picChg chg="mod">
          <ac:chgData name="Matteo Duranti" userId="a004a01e-2e13-4acb-ac00-4642979f033b" providerId="ADAL" clId="{ED697F60-F5CC-5F42-8259-60E8FE57C695}" dt="2024-02-19T10:33:11.732" v="503" actId="1037"/>
          <ac:picMkLst>
            <pc:docMk/>
            <pc:sldMk cId="2440559670" sldId="3337"/>
            <ac:picMk id="15" creationId="{C7504E96-B871-224C-9F6B-0167DF9CDF8E}"/>
          </ac:picMkLst>
        </pc:picChg>
      </pc:sldChg>
      <pc:sldChg chg="add del">
        <pc:chgData name="Matteo Duranti" userId="a004a01e-2e13-4acb-ac00-4642979f033b" providerId="ADAL" clId="{ED697F60-F5CC-5F42-8259-60E8FE57C695}" dt="2024-02-20T14:16:55.337" v="4057"/>
        <pc:sldMkLst>
          <pc:docMk/>
          <pc:sldMk cId="3556642147" sldId="3349"/>
        </pc:sldMkLst>
      </pc:sldChg>
      <pc:sldChg chg="modSp del mod modTransition modClrScheme chgLayout">
        <pc:chgData name="Matteo Duranti" userId="a004a01e-2e13-4acb-ac00-4642979f033b" providerId="ADAL" clId="{ED697F60-F5CC-5F42-8259-60E8FE57C695}" dt="2024-02-19T15:39:50.565" v="1673" actId="2696"/>
        <pc:sldMkLst>
          <pc:docMk/>
          <pc:sldMk cId="609366226" sldId="3352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609366226" sldId="3352"/>
            <ac:spMk id="2" creationId="{5A1B277B-0CE7-7E45-A024-00AF5C39FE1F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609366226" sldId="3352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609366226" sldId="3352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609366226" sldId="3352"/>
            <ac:spMk id="132" creationId="{7554BD4E-CCB7-494A-B9E2-69EC0275BD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33" creationId="{61A08B4C-0F71-E043-BEC9-B8023A86153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34" creationId="{236083AF-90F7-004D-A528-F5C0E4FEAFF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35" creationId="{25E90409-17F7-4F44-B2AF-DBE96544A12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39" creationId="{37B90546-B9CC-8348-A03E-0A520C61643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0" creationId="{05C0FD32-F542-D242-A080-9B714B175B1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1" creationId="{B73FFF24-8084-B34D-B1D3-6C780CF2036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2" creationId="{0DC058B7-286E-C74A-A3B4-15445F62F2B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3" creationId="{866EB5AC-26C5-764D-9E0F-DFCD00CD9B2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4" creationId="{6CD97C1E-179B-214A-8AFD-21827126E24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5" creationId="{FC491395-AA6E-B246-A787-A2678EC78B7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6" creationId="{67699950-61DB-C64F-9C35-BD0BF61BCF1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7" creationId="{48BF1D53-F7D5-8749-8147-DD75F71B701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8" creationId="{A08C6318-82A2-974A-8824-B37B9D4B25F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49" creationId="{10C63549-24CA-5942-90E5-5B39E3F8290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68" creationId="{6BE9CEB7-D9C7-6748-AA37-F17ECD926CF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69" creationId="{F3696B9B-F3B6-1647-AB95-BD0607D080B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70" creationId="{3E82FC7C-1B7B-2644-B9AD-85019C03014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71" creationId="{A75A1080-C105-4E40-AEC9-F5E5ABA2583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72" creationId="{DE6A229C-738A-C346-9C3C-ED6F5FE3308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73" creationId="{EE3D4C70-267D-594F-91C0-6FE6EC15731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74" creationId="{C90B152C-9B39-AD42-854D-8023357E9A6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75" creationId="{E4B0339C-F4BE-C94C-A335-9F5D4852AF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93" creationId="{8623AFD2-F9FA-794B-B4C0-B8389D6ACBD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94" creationId="{D6E27E8F-7DCD-8344-A490-793C9A154E2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95" creationId="{161C3CA2-0B57-2D49-8780-984EDEB4F03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96" creationId="{A86D94E8-67FD-E344-B5B6-9F80A7545FD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98" creationId="{6A5356F7-C670-1349-920E-A5BCC8A3C04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199" creationId="{1D2EBA7E-20FF-B849-82FF-5A75F6C410F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0" creationId="{81CA6325-A59B-414D-BE36-3F27EFCDA8D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1" creationId="{B451F2FC-7550-F74B-A726-CED92C11C74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2" creationId="{F2E63E74-CD87-C549-8888-857A67BBE1B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3" creationId="{BD406C70-C8A6-C44D-BF82-AAA0B926F2C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4" creationId="{2D501415-7AC8-B046-887F-0CD9338B82D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5" creationId="{4CA757E1-BF9B-A241-A4C8-229F0419291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6" creationId="{5F5613BD-D176-3041-98AB-536A253B039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7" creationId="{D2D6D4C5-8765-6747-8056-555B3DAED3B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8" creationId="{D7196860-6864-F146-AC9B-ECF77DD626A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09" creationId="{A1348597-05C5-AD4F-8640-0A471ADCD9D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0" creationId="{45D64F54-5CF1-3A49-954C-2D6DABF2D12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1" creationId="{0F2B3D29-52A5-C042-BB2D-FB4A0998200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2" creationId="{575043B2-09BE-834B-89E2-DEA07712C0F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3" creationId="{CE6B343B-DE65-EE4F-AEB0-A27EA609D3E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5" creationId="{093FF7A6-0CB1-B341-BB68-1463ED440D0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6" creationId="{9984A129-A983-3542-AC89-E6585E75D6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7" creationId="{559D66D9-DB8B-A24F-B102-36FEB5CC4C1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8" creationId="{AD7E1995-81EE-314E-BA7B-D1299B7B5B5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19" creationId="{680B5A19-A58B-A645-9708-A32E5D73E46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20" creationId="{CAE20C5A-F47E-064D-A089-0C998CBBE51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21" creationId="{AFEBF4B9-3337-664B-89CA-1E079BA3B84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609366226" sldId="3352"/>
            <ac:spMk id="222" creationId="{246C2801-7913-5344-8276-6EC791E18D44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609366226" sldId="3352"/>
            <ac:grpSpMk id="108" creationId="{A95548EB-7B51-9E4C-A392-B308412EB704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609366226" sldId="3352"/>
            <ac:grpSpMk id="150" creationId="{A5C21F0B-C898-4F4D-A460-EFE7FE9A07B1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609366226" sldId="3352"/>
            <ac:grpSpMk id="167" creationId="{95A27E19-A095-A14B-9387-6398CDAA40C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609366226" sldId="3352"/>
            <ac:grpSpMk id="176" creationId="{5D152C80-E7BB-B844-9090-8D76F3AF4D9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609366226" sldId="3352"/>
            <ac:grpSpMk id="197" creationId="{EDCFB4E3-B0B2-C847-84FB-356337C8ACE8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609366226" sldId="3352"/>
            <ac:grpSpMk id="214" creationId="{9D35F6E5-9BD3-5543-8E13-E2866ECCB20C}"/>
          </ac:grpSpMkLst>
        </pc:gr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1" creationId="{F8D11023-478D-9C46-BF68-CE40D0251DD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2" creationId="{1E5F785E-C4F4-1243-9774-BC473C90096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3" creationId="{DCBAEFE4-ADA1-3145-B79A-41D3A20ED0B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4" creationId="{5FA5C755-4693-FE4B-ACCC-F275C039AD0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5" creationId="{29C04E51-6BED-B346-818B-44283E4E9EA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6" creationId="{9044FB35-24D8-F140-BFA5-C7BF92BB65D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7" creationId="{63022B17-A2A1-EC4B-9CA8-FDDAA9BEAA6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8" creationId="{CC5F0320-6AFC-5246-A4DC-3FBD800CAF4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59" creationId="{BCB5E9BE-8A2F-F844-8B9F-D25047969BA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0" creationId="{3BCC83B9-94B7-3444-A6E9-F992152FFD4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1" creationId="{F820DE83-E8F9-C24B-A453-7445F1D62D6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2" creationId="{A438CE0A-D0B3-154A-8D19-7EB693898FB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3" creationId="{62B4EA29-097B-4440-9628-3F83B4DA06F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4" creationId="{CDE73703-58AA-F24B-A659-C9744F78365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5" creationId="{F6359394-96CE-074B-8EB8-9B72C154131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66" creationId="{AC422385-A2D9-1E46-8954-15971AB82A7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77" creationId="{015DE0B5-A9D9-1D42-9528-9F8DE6BB81C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78" creationId="{87A99A6B-5939-9240-8AAD-5E0E4388EFF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79" creationId="{A36CC300-D54A-4140-A181-F093367957F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0" creationId="{EC3B6824-D8A6-404B-8BA7-95B7AE0AFDE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1" creationId="{DB81ED88-04D8-1C4E-9C41-87F4B1A9C5E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2" creationId="{ABF61C8C-F59C-6D4C-9DD4-F4823A3C9A4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3" creationId="{28631575-9C87-E043-B43E-271E7B0CF9B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4" creationId="{97C503EB-622C-6342-B3C4-86091AB1E0A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5" creationId="{E194C01A-7D86-7E47-B655-2129C864B36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6" creationId="{65CB8914-09EF-004C-B8BF-D73EDD052F5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7" creationId="{84E85EB4-25E8-1E4C-9694-320E713665D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8" creationId="{166335A8-A0A1-6B49-8565-24F793FF333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89" creationId="{FEC749D8-4594-8E43-AD22-40530FA8392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90" creationId="{FDB14924-A84F-6548-8C89-0494A78DD50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91" creationId="{FB8CFA58-2257-B442-A262-2071D51E642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192" creationId="{AB4091F5-3F69-BC40-8FBE-CB223DAC3EC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3" creationId="{8A8B74D9-3487-C040-8C27-6D462454632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4" creationId="{2C57ADED-517C-1743-A2DF-F3EE07C17AE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5" creationId="{3EE9353C-C61D-F049-8E90-128CDF2A341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6" creationId="{5815AF66-9482-1F49-9E00-59D67CCE406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7" creationId="{3EECE32D-EB61-C94D-8DD1-B3F265FF632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8" creationId="{B9C9FCC9-E2BE-C240-B7BA-A7B90DA2FA2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29" creationId="{72430D72-8822-184C-B289-7F08A3D7F66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0" creationId="{DE97050F-7205-6D4E-88A1-3D14EFB9EBD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1" creationId="{1450FC3B-ADC0-1C4C-9721-B6F99525F3A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2" creationId="{362FF3A2-FEFD-A444-B709-BD2DED68255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3" creationId="{717FBD31-1EDD-6A4C-BAD4-290453A3FDD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4" creationId="{BBDE7B37-28EF-3C46-951C-8AA80E09545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5" creationId="{C7302DF7-FBDC-6D47-A9EC-780EA38FB26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6" creationId="{0BA1B5AE-11BF-0743-8191-908E3B9E5C1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7" creationId="{AEFBA0B6-ED42-854B-A2E9-40212F4C9B7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609366226" sldId="3352"/>
            <ac:cxnSpMk id="238" creationId="{AC20CFC8-1AF9-664B-A783-918D7A961BFE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4:09:37.638" v="4036" actId="2696"/>
        <pc:sldMkLst>
          <pc:docMk/>
          <pc:sldMk cId="3072930373" sldId="3353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72930373" sldId="3353"/>
            <ac:spMk id="2" creationId="{4CB17D62-74BE-2C43-8B2E-128C5307DE8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9" creationId="{9C752766-03A6-3646-B4D5-91089EBA535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0" creationId="{40B37B3C-66A3-B94D-B434-6489CF67C10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1" creationId="{B05CDF3D-FD6B-2645-9AC0-8ACFEAD33D3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2" creationId="{ED28312D-A5E7-874A-95BE-43A7CC19F34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3" creationId="{651F4AC6-9B84-714A-BC41-ACA755242A1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7" creationId="{EB6B867F-273C-5A4A-B4AE-A7FD84D3879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8" creationId="{094CC610-6F3F-0646-8A2D-4BEF9C877EF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39" creationId="{E13CB2C7-ED8B-944D-92E7-4A24D448F8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072930373" sldId="3353"/>
            <ac:spMk id="41" creationId="{7A281DBA-E08F-E64E-995C-352EBB09FBB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72930373" sldId="3353"/>
            <ac:spMk id="42" creationId="{600B3424-78AE-D643-A167-8E560ACBF3B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72930373" sldId="3353"/>
            <ac:spMk id="43" creationId="{2981EAF7-876E-ED45-ACFA-64D1F9528EB9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72930373" sldId="3353"/>
            <ac:spMk id="44" creationId="{A2C8EFC1-584E-F942-AA2F-B661E8AFBFDC}"/>
          </ac:spMkLst>
        </pc:s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1" creationId="{8FF5D380-4A5D-4C48-BDCA-54F7C0F74EF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3" creationId="{7C2ED767-6DA9-134E-95C3-EA84592C621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4" creationId="{721DD3DE-8A41-674D-859B-06F4FF586C4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5" creationId="{013910FE-0ED2-0749-83B2-FD79817FCF4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6" creationId="{2B9E5BCE-3E81-C047-AA65-66BDED965DE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7" creationId="{851B506E-E15E-0140-BD4B-804A7A31AD7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8" creationId="{19FAC8A5-7AF6-7648-B266-B9D51008ADD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19" creationId="{C0335DA6-ED79-6443-A0AD-B70D4CD37FB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0" creationId="{1E0FEA4F-9BF9-784A-80DE-64A083AC02F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1" creationId="{CA304B22-10C4-3449-B40D-6DFAE48970EF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5" creationId="{7CCF648C-A177-974E-A296-EE4CFC75072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6" creationId="{D95D3100-E5DD-944E-AFB1-62B1E06CC59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7" creationId="{10E036D0-B314-154E-BC10-A763B2E1DE4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8" creationId="{2AF0CE45-4130-6F40-AB92-7CC9D760FD6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29" creationId="{3D8C24F4-772B-7943-8FFF-739EF7AF72F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35" creationId="{8AA11AC4-0B61-C140-B3F7-127D297BCBE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36" creationId="{F12FC88B-038F-EB44-9430-EE1C7655C45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40" creationId="{012B10F3-1B02-0247-A6DD-9B5BC6F1BA6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45" creationId="{323D67A4-7632-2A4A-9CE9-A10706B8C1F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47" creationId="{7C98D47A-F431-CF48-AFC7-8A01B91983C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072930373" sldId="3353"/>
            <ac:cxnSpMk id="49" creationId="{E3915160-475D-B24F-AC64-D71088DADC9E}"/>
          </ac:cxnSpMkLst>
        </pc:cxnChg>
      </pc:sldChg>
      <pc:sldChg chg="modSp add mod ord">
        <pc:chgData name="Matteo Duranti" userId="a004a01e-2e13-4acb-ac00-4642979f033b" providerId="ADAL" clId="{ED697F60-F5CC-5F42-8259-60E8FE57C695}" dt="2024-02-19T10:31:11.706" v="431" actId="20578"/>
        <pc:sldMkLst>
          <pc:docMk/>
          <pc:sldMk cId="2114111552" sldId="3360"/>
        </pc:sldMkLst>
        <pc:spChg chg="mod">
          <ac:chgData name="Matteo Duranti" userId="a004a01e-2e13-4acb-ac00-4642979f033b" providerId="ADAL" clId="{ED697F60-F5CC-5F42-8259-60E8FE57C695}" dt="2024-02-19T10:30:08.624" v="408" actId="1037"/>
          <ac:spMkLst>
            <pc:docMk/>
            <pc:sldMk cId="2114111552" sldId="3360"/>
            <ac:spMk id="18" creationId="{847D09C5-B79A-E644-91E0-704294E91CE5}"/>
          </ac:spMkLst>
        </pc:spChg>
        <pc:spChg chg="mod">
          <ac:chgData name="Matteo Duranti" userId="a004a01e-2e13-4acb-ac00-4642979f033b" providerId="ADAL" clId="{ED697F60-F5CC-5F42-8259-60E8FE57C695}" dt="2024-02-19T10:30:26.340" v="429" actId="1035"/>
          <ac:spMkLst>
            <pc:docMk/>
            <pc:sldMk cId="2114111552" sldId="3360"/>
            <ac:spMk id="19" creationId="{2AB985EC-E966-4F4A-99B5-4B75326C7492}"/>
          </ac:spMkLst>
        </pc:spChg>
        <pc:picChg chg="mod">
          <ac:chgData name="Matteo Duranti" userId="a004a01e-2e13-4acb-ac00-4642979f033b" providerId="ADAL" clId="{ED697F60-F5CC-5F42-8259-60E8FE57C695}" dt="2024-02-19T10:30:08.624" v="408" actId="1037"/>
          <ac:picMkLst>
            <pc:docMk/>
            <pc:sldMk cId="2114111552" sldId="3360"/>
            <ac:picMk id="10" creationId="{D5396510-272C-7D40-A9F4-DD74C308D4F9}"/>
          </ac:picMkLst>
        </pc:picChg>
        <pc:picChg chg="mod">
          <ac:chgData name="Matteo Duranti" userId="a004a01e-2e13-4acb-ac00-4642979f033b" providerId="ADAL" clId="{ED697F60-F5CC-5F42-8259-60E8FE57C695}" dt="2024-02-19T10:30:08.624" v="408" actId="1037"/>
          <ac:picMkLst>
            <pc:docMk/>
            <pc:sldMk cId="2114111552" sldId="3360"/>
            <ac:picMk id="11" creationId="{5D32FDAF-CF3C-7A45-B81A-1240DFE8129E}"/>
          </ac:picMkLst>
        </pc:picChg>
        <pc:picChg chg="mod">
          <ac:chgData name="Matteo Duranti" userId="a004a01e-2e13-4acb-ac00-4642979f033b" providerId="ADAL" clId="{ED697F60-F5CC-5F42-8259-60E8FE57C695}" dt="2024-02-19T10:30:08.624" v="408" actId="1037"/>
          <ac:picMkLst>
            <pc:docMk/>
            <pc:sldMk cId="2114111552" sldId="3360"/>
            <ac:picMk id="12" creationId="{A3171979-944A-C644-A315-15C5D9D9C135}"/>
          </ac:picMkLst>
        </pc:picChg>
        <pc:picChg chg="mod">
          <ac:chgData name="Matteo Duranti" userId="a004a01e-2e13-4acb-ac00-4642979f033b" providerId="ADAL" clId="{ED697F60-F5CC-5F42-8259-60E8FE57C695}" dt="2024-02-19T10:30:08.624" v="408" actId="1037"/>
          <ac:picMkLst>
            <pc:docMk/>
            <pc:sldMk cId="2114111552" sldId="3360"/>
            <ac:picMk id="13" creationId="{E50664D0-20E1-B947-9F74-BF27F7799DB2}"/>
          </ac:picMkLst>
        </pc:picChg>
        <pc:picChg chg="mod">
          <ac:chgData name="Matteo Duranti" userId="a004a01e-2e13-4acb-ac00-4642979f033b" providerId="ADAL" clId="{ED697F60-F5CC-5F42-8259-60E8FE57C695}" dt="2024-02-19T10:30:08.624" v="408" actId="1037"/>
          <ac:picMkLst>
            <pc:docMk/>
            <pc:sldMk cId="2114111552" sldId="3360"/>
            <ac:picMk id="14" creationId="{1F233E33-5450-7348-9286-10DEDB160DBD}"/>
          </ac:picMkLst>
        </pc:picChg>
      </pc:sldChg>
      <pc:sldChg chg="add del">
        <pc:chgData name="Matteo Duranti" userId="a004a01e-2e13-4acb-ac00-4642979f033b" providerId="ADAL" clId="{ED697F60-F5CC-5F42-8259-60E8FE57C695}" dt="2024-02-20T14:16:55.337" v="4057"/>
        <pc:sldMkLst>
          <pc:docMk/>
          <pc:sldMk cId="3631040443" sldId="3372"/>
        </pc:sldMkLst>
      </pc:sldChg>
      <pc:sldChg chg="modSp del mod modTransition modClrScheme chgLayout">
        <pc:chgData name="Matteo Duranti" userId="a004a01e-2e13-4acb-ac00-4642979f033b" providerId="ADAL" clId="{ED697F60-F5CC-5F42-8259-60E8FE57C695}" dt="2024-02-19T15:39:50.675" v="1676" actId="2696"/>
        <pc:sldMkLst>
          <pc:docMk/>
          <pc:sldMk cId="4169491025" sldId="3372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69491025" sldId="3372"/>
            <ac:spMk id="2" creationId="{5A1B277B-0CE7-7E45-A024-00AF5C39FE1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4" creationId="{71676F32-3567-E24E-A40D-2CED9874538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08" creationId="{C502ED23-29B0-A747-A3A1-CA2E2256E86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69491025" sldId="3372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69491025" sldId="3372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169491025" sldId="3372"/>
            <ac:spMk id="132" creationId="{7554BD4E-CCB7-494A-B9E2-69EC0275BD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33" creationId="{0EF7C21F-6331-D547-9B37-27A3EA3E1C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34" creationId="{8729B8F3-EA6D-2742-B0DC-6894C6C05D4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39" creationId="{16A6FEB4-B774-4D41-84D3-C5431990C9D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0" creationId="{419054D7-EE06-8E43-A6D4-FA31A37C48E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1" creationId="{3A2238D4-D1AC-CC45-B0CE-F15B26BAE6F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2" creationId="{75E07ECC-9FCE-4642-A966-0EF5D294264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3" creationId="{DC2CC7F7-4CFC-634D-A87F-B03D3F4321D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4" creationId="{049D3CFF-69D5-4741-BD14-CA55B55EC6D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5" creationId="{764F3BF6-CA9E-9345-968B-1DAC3DB64A7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6" creationId="{6737143B-6449-824A-AB20-245BE05DC5D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7" creationId="{16F45396-2678-B545-B243-29842E14477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8" creationId="{D76176CA-C315-4349-A083-0197AA8F4F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49" creationId="{47344016-64C0-2046-A3F8-69F616EFBBF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50" creationId="{F32F15C5-6636-C242-B2E2-533CA6AAF97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69" creationId="{8F916496-B267-B840-BF67-91F1000FAA6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0" creationId="{4CB2F66E-BF39-BD48-BF5C-5E9AC2A2A08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1" creationId="{199AB370-5CB5-A84A-B77F-2860151656C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2" creationId="{FF6F4DA4-7227-6D4B-B8B7-93087ECA1D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3" creationId="{313183C7-123F-2746-8175-9D98A188A3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4" creationId="{4F0FC841-D567-1A40-82BD-4EDA3BC9B04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5" creationId="{241A41C7-0C0F-4549-B759-6DE5693C944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76" creationId="{475C345F-5FD8-0E45-99D9-42323D3119E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94" creationId="{CBCBF40E-D1A8-9A40-BBC2-48273606A80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95" creationId="{416CAC5A-7C83-1C4F-884A-78B5F0C4A0E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96" creationId="{7C3714EF-479A-D047-96A0-EA4E7BB75B9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97" creationId="{091F6485-EC54-D040-A7F5-03ED4B1A122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199" creationId="{B405A178-4167-2747-B3CB-CAED2581A5E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0" creationId="{8602EB4D-46A6-C040-9460-C3881E7894E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1" creationId="{EA4CD5B6-47C5-2A47-8538-32A9A889D4F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2" creationId="{3A206DE9-EECB-F24F-9224-D5830D3D0A6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3" creationId="{CDE4F8A1-88E7-074C-86DA-6BBCA51DF6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4" creationId="{39453C44-1FF9-054F-A5D0-929326B879D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5" creationId="{23A42900-7FCE-8C4C-AA97-2F8EE1E53E1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6" creationId="{B12374E4-A12E-BB4D-9686-C541BAB645C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7" creationId="{861D084C-682D-E145-9A8B-DB790170CD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8" creationId="{8CFE7D9F-9798-DE4F-8C16-D2D1A78D0FC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09" creationId="{E2C87825-F391-464B-ACB1-84F91378473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0" creationId="{951A6EE5-799A-C941-9832-0E83EE64244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1" creationId="{32F6D6EA-7159-7F4F-BB12-EA95A511536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2" creationId="{2400F407-5F5C-B648-A295-A1518BCE084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3" creationId="{5EFE6E04-AB8D-9E4A-A214-DF99313AC7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4" creationId="{01F06D26-63D6-F740-9008-829EE9E0D0B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6" creationId="{394394DE-9D9F-B14D-AC5F-4D01D6EEAD4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7" creationId="{3991A36F-10C1-B24C-B041-A2DF4D55E70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8" creationId="{A8A53CD1-CCA3-F94D-9211-F7077955143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19" creationId="{4DA39186-EC2B-5040-B669-86DAAD74E2B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20" creationId="{926A03F4-B231-2D4A-9EA4-78280E707AC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21" creationId="{F003690C-9135-D54A-BCE6-CF5DA8FF3C8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22" creationId="{A61E03F3-7843-B843-918F-3B20BD05BB1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169491025" sldId="3372"/>
            <ac:spMk id="223" creationId="{AC205A6E-1F4E-4748-AED1-252D4BFA0290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169491025" sldId="3372"/>
            <ac:grpSpMk id="135" creationId="{B5FB7011-3D11-E847-AE07-2634999662E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169491025" sldId="3372"/>
            <ac:grpSpMk id="151" creationId="{0F519DA0-5060-284E-86C8-6DC9B7348FE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169491025" sldId="3372"/>
            <ac:grpSpMk id="168" creationId="{329D4084-69D8-2148-BE54-6DDFF0F53A85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169491025" sldId="3372"/>
            <ac:grpSpMk id="177" creationId="{2ECB8D8F-E5B5-3E4D-8E88-98A553EA1D33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169491025" sldId="3372"/>
            <ac:grpSpMk id="198" creationId="{624E5C78-9A01-0D4F-B3FF-520806C64BE2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169491025" sldId="3372"/>
            <ac:grpSpMk id="215" creationId="{FFCD42C0-2CB5-4A4C-95AD-D08885323D44}"/>
          </ac:grpSpMkLst>
        </pc:gr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2" creationId="{AA0A823B-F897-784C-B94D-E1FF847754B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3" creationId="{11661208-730F-EA4A-9468-FF8B9558095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4" creationId="{FB49CB58-2D51-244C-8184-D720E2221F1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5" creationId="{90A585B3-9224-BF4B-83C1-1AC0C8D960B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6" creationId="{8036B37D-0CA6-3447-8CE4-BD5C41B5B7F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7" creationId="{584B876A-24F3-984C-8ECF-2ABA3914667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8" creationId="{AA48CCAF-30C1-8D4F-96CB-F935221FF23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59" creationId="{606C2BF0-3362-6C49-B844-81DB7D39512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0" creationId="{5F83F22C-A7FD-E14D-B71F-2AF92C9DA58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1" creationId="{5114CF0D-9FA9-FF49-A8DE-F0EFB90BB50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2" creationId="{7AA68F53-79C4-5C4C-8BBA-D41EFEB89C2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3" creationId="{CCBA4F4B-4B92-1141-8746-C81D4F68DF6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4" creationId="{F6F59087-F811-FF4B-B701-455BE877975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5" creationId="{1B97EA44-3FF6-5B48-981C-F6D98E9B0BA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6" creationId="{0483307B-3D16-6846-8FA2-6122ABB27A6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67" creationId="{BD0125CD-EAA3-DC44-BCC8-B16D7DB2502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78" creationId="{140363B2-AFBB-3949-8655-C5F1A1BAAFB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79" creationId="{3033969E-814B-1641-8DF8-44B09A72A2F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0" creationId="{4AC372F2-831A-9E40-9015-6005767EDF7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1" creationId="{A60A5827-5C5E-1347-9A25-7B6A86B662C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2" creationId="{A55AF704-079C-5446-93B9-5EE37060925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3" creationId="{6FAFC518-099A-414C-9827-6C5FD8699DD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4" creationId="{7F6E3769-76DA-0B4D-954E-A9B31B76CC4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5" creationId="{F621A833-486C-4743-899C-851D2433A97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6" creationId="{3EEFE11B-5D81-2945-9FB1-2D4E8F4EE7C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7" creationId="{86B9BDE6-DFB1-2340-ACCD-3FEEACE1651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8" creationId="{76408408-4EF1-DB42-BBDE-58002BEFEF5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89" creationId="{4353DABC-B840-B648-BDBC-E2A8B734541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90" creationId="{E29C258E-2AE3-0E4E-80F4-447A5CA9C67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91" creationId="{2A8DDB6E-D1F9-C949-B8F2-D544CF96308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92" creationId="{35E4C4BB-AF62-6248-8C79-9B6C7B8D393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193" creationId="{9C3F59F7-D5F1-6342-AABB-21AFD3842DB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24" creationId="{21E19815-339C-1445-AF72-0DA52AE7F8C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25" creationId="{86AF4428-2A81-9B48-A5C5-98FFDF71A42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26" creationId="{F95C9F53-F413-5840-B519-D713CA66330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27" creationId="{64B4A204-9CF0-844C-9B4A-E8B65F6BE55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28" creationId="{D3C0F89E-E443-CF46-9A2B-A0DEA4AB4CA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29" creationId="{9A98A4AA-1E72-8942-9583-C7FB8E25E71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0" creationId="{037DFDCA-5146-C242-8034-00CE190E849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1" creationId="{15F89A36-88D1-FF4E-848E-DB95CFA63FD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2" creationId="{CE0BCD08-73D7-DA4A-885A-6A937F5D249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3" creationId="{1D64DBB2-65D4-6E4B-9ACE-0FDDD1DB806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4" creationId="{D6F3E4C1-4144-C146-808F-7179372F4D2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5" creationId="{8B0B93D0-0898-2E49-BD80-4D972183638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6" creationId="{C71FD463-3F32-A343-A456-7EE51A23882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7" creationId="{FE0F9529-07A7-904A-8202-68946EE8F71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8" creationId="{24D9A56F-9C8E-D343-96AF-98A4FC003EA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4169491025" sldId="3372"/>
            <ac:cxnSpMk id="239" creationId="{4E13B954-2E1D-D34F-A85C-1CDBE163EDC8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19T15:39:50.576" v="1674" actId="2696"/>
        <pc:sldMkLst>
          <pc:docMk/>
          <pc:sldMk cId="27820887" sldId="3373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820887" sldId="3373"/>
            <ac:spMk id="2" creationId="{5A1B277B-0CE7-7E45-A024-00AF5C39FE1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4" creationId="{71676F32-3567-E24E-A40D-2CED9874538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08" creationId="{C502ED23-29B0-A747-A3A1-CA2E2256E86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820887" sldId="3373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820887" sldId="3373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820887" sldId="3373"/>
            <ac:spMk id="132" creationId="{7554BD4E-CCB7-494A-B9E2-69EC0275BD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33" creationId="{0EF7C21F-6331-D547-9B37-27A3EA3E1C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34" creationId="{1A3562EB-1607-6248-96C1-69F7E434AC4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39" creationId="{4C7CBBD6-BF1E-C24B-B3C0-A10C186E737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0" creationId="{C2B38438-9FAA-8441-A234-A02B32F0464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1" creationId="{6A4D55CA-B770-8448-826A-9DA9886B3E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2" creationId="{6522C8A6-4F3C-C648-9821-F69E0F1964A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3" creationId="{0BD359B1-D95A-0243-BB71-54C063BB230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4" creationId="{23609402-10BD-3A45-977D-B07A22C68C3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5" creationId="{0211ED41-9191-E646-85C3-977C29FA516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6" creationId="{19704A9B-9119-1745-AC6C-337074F4E76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7" creationId="{9171E643-F300-1941-9B97-7643FBBFB8D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8" creationId="{3B3B046F-ACF8-1E43-8B15-4F872FC45F8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49" creationId="{D189A8BE-D40A-5C41-B913-9517DD6A42A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50" creationId="{7C1FDA6E-4CCF-3C45-8464-06AE5B0E6A3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69" creationId="{8D686871-D4B4-0A4C-AF16-2DC01209EDD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0" creationId="{5E6A2238-2A56-BD41-96FD-A1C7964E3C9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1" creationId="{CEBC1344-294E-CE40-83F1-07843C4CA7F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2" creationId="{AEE75C27-F188-3349-BA0D-1EC0B645597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3" creationId="{4FF07ADB-804D-6246-8280-8B6D9AF8F8E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4" creationId="{F69D2AE4-5BDC-D74F-8951-FADE31A7FC5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5" creationId="{679273ED-D81E-2442-8675-D6D959FCCAA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76" creationId="{067088CB-2B29-6246-8B90-EBE427D59F1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94" creationId="{B7AF8C0A-9446-8F48-B0FF-498B18CB0EF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95" creationId="{61264B42-B9C8-5C41-BF29-73AC65D77DB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96" creationId="{EDA780AC-5241-3E4F-A959-641C2464DAF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97" creationId="{ED1503D1-928B-B24B-888C-B1A1FC9EDA5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199" creationId="{A4148D42-6B4E-314E-8D6D-E028BEE1C94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0" creationId="{2BE87D06-1613-CC40-A2C3-109348529E7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1" creationId="{B6BD7CCC-95C1-6149-B251-E63C6A04F0B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2" creationId="{6A73020F-DCBB-204B-9EEC-177FEBAB1B2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3" creationId="{783194E4-D35E-304A-A689-201140A9AE8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4" creationId="{C2743744-4A57-5447-B700-CB1D1D365E2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5" creationId="{49CA8DE8-7889-5549-8459-C004E2B092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6" creationId="{E75962CF-0B00-774C-9D41-701D80CA54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7" creationId="{BF8B91BA-C4E5-4644-9554-24A72F03241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8" creationId="{722F7F45-B77E-AF45-BA23-A77C833B390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09" creationId="{1FBAA486-D60F-BD49-89E8-49AA3CD0277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0" creationId="{20B59158-043E-944F-AD14-9F1503B646F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1" creationId="{6EE1BCE0-41B2-1E41-86E1-C7A5E19A07E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2" creationId="{814D74C4-1A9C-EF4F-9256-AA4B88E09CA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3" creationId="{6F50B05B-82B6-6F48-B890-01E7B28A0A7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4" creationId="{DF889484-3D9B-A448-B381-CDF48BFC609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6" creationId="{704AEF47-9D4F-0240-AA6A-0C84A8D3A7A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7" creationId="{8FFD6178-1230-3746-B5CF-F062C410486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8" creationId="{0D3889CB-0DC0-514D-8BA4-EB73BFBC4A0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19" creationId="{044F94F3-2059-9A4D-93F0-661B00CEEDD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20" creationId="{A01F31EF-BB93-504F-8E50-D34CD6A8620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21" creationId="{4F9A5127-B97C-894E-AFDC-B929C1C352F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22" creationId="{7C2E01A4-09B2-2041-A33D-D0795526C83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820887" sldId="3373"/>
            <ac:spMk id="223" creationId="{07FC4146-D7CF-1147-8E76-0F926FDA5C3A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820887" sldId="3373"/>
            <ac:grpSpMk id="135" creationId="{E7D1A5B0-C0CE-E44F-8E21-EEBFFEB2BFAC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820887" sldId="3373"/>
            <ac:grpSpMk id="151" creationId="{9079100C-7A08-A148-9522-39D9846C3D18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820887" sldId="3373"/>
            <ac:grpSpMk id="168" creationId="{3EE75437-8755-E24A-A224-D0A9E9DE0CF3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820887" sldId="3373"/>
            <ac:grpSpMk id="177" creationId="{898BB687-1B59-DE4C-B0A7-80044FA8C9E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820887" sldId="3373"/>
            <ac:grpSpMk id="198" creationId="{B306324E-F550-0A40-904D-C34366D27BE6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820887" sldId="3373"/>
            <ac:grpSpMk id="215" creationId="{A3DCD85D-0A25-5A47-974A-48A8653542BC}"/>
          </ac:grpSpMkLst>
        </pc:gr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2" creationId="{D76E1270-5299-6B46-9653-950B26F9102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3" creationId="{0494E25B-C728-BD4B-BB8B-F975B8D7FDC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4" creationId="{08B861B7-D2FA-F94C-A641-68F10A16AF8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5" creationId="{96795C0A-B2A7-B745-A03A-54ED54F91EB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6" creationId="{5C3FFFA6-53D4-D849-88BE-881F7BE14C2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7" creationId="{6300D844-7C1D-EB48-865A-FFA3908E920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8" creationId="{5C35A484-5F2C-1843-8E5F-BEF412A0F85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59" creationId="{F3E35910-98D5-3B42-AEB3-F46BC02F451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0" creationId="{5153D792-E4FB-8F42-A8BE-8116F169D62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1" creationId="{0954E2E3-A4FF-634E-AA71-8F579BAC55E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2" creationId="{817E6E86-B76D-C947-B78C-A28A1D17B35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3" creationId="{32CA8C6D-9886-E74B-98AF-4C8FD314829F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4" creationId="{6AFAECAF-A41D-CA4E-94AB-5CCA6AD228B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5" creationId="{284A6DB3-367F-0241-85FC-905FCC2206C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6" creationId="{8519878F-3C7D-824A-8315-D6CC6B7172B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67" creationId="{29E43FF4-82B4-FE42-B3B2-3CF0BFD438A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78" creationId="{6CC4745B-E322-BB41-9792-1CD87747A40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79" creationId="{94D09253-7CA5-4F4E-9933-FBEF0875556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0" creationId="{9A6686CD-D3CD-F34A-A714-403157DD854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1" creationId="{E191F672-C826-2C4C-BE16-6DF8C8AFBE0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2" creationId="{B67E5F33-1805-4746-BDEC-9AC377AD66D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3" creationId="{009D207A-989E-3241-8BCB-6E8F6BF9809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4" creationId="{9C8BCBAC-F44A-6B41-B97A-9C60430B201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5" creationId="{DA96DE49-5838-6B42-9C00-9603D0EF47C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6" creationId="{5BEC48C9-D005-0A4D-BC65-593FCABBD61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7" creationId="{2305FAB5-350A-5E4E-AD4F-FAC875C838A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8" creationId="{996C3BBE-07F7-234A-B089-E7AF3D2B244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89" creationId="{CCEFC92E-A297-2E41-B442-9A4625761D7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90" creationId="{98A6D5C8-2525-DD4C-967A-E424CBA4686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91" creationId="{0D1AE52C-CC21-9941-B637-B3DB5094F05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92" creationId="{AE92EBE7-46D5-1249-B6D1-C1BD314F703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193" creationId="{B73770BE-B26B-2C4E-A725-00C106F7B58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24" creationId="{389A0561-CF16-4349-A4EC-956DB201FEA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25" creationId="{03CD1558-AAAE-174F-A24E-025D1AD19F9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26" creationId="{72265BE6-CDC6-A046-AF98-0833AED143C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27" creationId="{CF3E7F9A-D7D7-F040-844F-FF3BB29BF60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28" creationId="{1000EF8E-8E97-4141-8744-B32D94DB979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29" creationId="{F8768C49-B690-C642-BFBF-F09ECB7ACA0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0" creationId="{6DF1C735-1B7B-694F-93EF-DFBC44D22A3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1" creationId="{A8EB1AF9-6C44-B741-B128-27F539A4D08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2" creationId="{E2FAF6A7-6D72-D34B-B090-D79DE8AA846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3" creationId="{A3D8E9B2-D95A-814E-9AC4-FB801A1222C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4" creationId="{014F419E-E5B1-2243-902F-6CF96DD08DE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5" creationId="{7FA83A3D-4B7B-DF4F-A2D1-930B14C21C3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6" creationId="{582CDAFC-EA0E-EE48-9826-74D6E163B7E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7" creationId="{CD84AEB7-E218-BE41-829C-2FD79C2EBEE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8" creationId="{921B0CC3-8E24-0745-BCB9-1CAA6DBB6D1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820887" sldId="3373"/>
            <ac:cxnSpMk id="239" creationId="{9FAA378A-9772-5442-A1C9-7A8737440710}"/>
          </ac:cxnSpMkLst>
        </pc:cxnChg>
      </pc:sldChg>
      <pc:sldChg chg="add del">
        <pc:chgData name="Matteo Duranti" userId="a004a01e-2e13-4acb-ac00-4642979f033b" providerId="ADAL" clId="{ED697F60-F5CC-5F42-8259-60E8FE57C695}" dt="2024-02-20T14:16:55.337" v="4057"/>
        <pc:sldMkLst>
          <pc:docMk/>
          <pc:sldMk cId="1333088208" sldId="3373"/>
        </pc:sldMkLst>
      </pc:sldChg>
      <pc:sldChg chg="modSp del mod modTransition modClrScheme chgLayout">
        <pc:chgData name="Matteo Duranti" userId="a004a01e-2e13-4acb-ac00-4642979f033b" providerId="ADAL" clId="{ED697F60-F5CC-5F42-8259-60E8FE57C695}" dt="2024-02-19T15:39:50.585" v="1675" actId="2696"/>
        <pc:sldMkLst>
          <pc:docMk/>
          <pc:sldMk cId="270682713" sldId="3374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0682713" sldId="3374"/>
            <ac:spMk id="2" creationId="{5A1B277B-0CE7-7E45-A024-00AF5C39FE1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4" creationId="{71676F32-3567-E24E-A40D-2CED9874538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08" creationId="{C502ED23-29B0-A747-A3A1-CA2E2256E86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0682713" sldId="3374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0682713" sldId="3374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70682713" sldId="3374"/>
            <ac:spMk id="132" creationId="{7554BD4E-CCB7-494A-B9E2-69EC0275BD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33" creationId="{0EF7C21F-6331-D547-9B37-27A3EA3E1C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34" creationId="{E5456262-D2E3-2944-A534-DEC59BB7DD0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39" creationId="{E2CDDF69-BF14-E144-BE4D-C6B7F3BBBCC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0" creationId="{A0E890C1-73ED-9A4A-8163-C5151DF3512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1" creationId="{D2F9260F-DCDD-3F4D-A7E4-8945B434B7A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2" creationId="{EE781AA3-0079-5245-BD8C-A26C1C4E0D6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3" creationId="{7FC991B5-162B-D348-9B44-B84007A7977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4" creationId="{57A44401-7B8B-D14E-8DCC-AEC43F07AB5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5" creationId="{15B4ED48-E4F6-AC4F-9D1D-1826BAB5A6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6" creationId="{72C4C6BC-6997-DA4D-8CBA-C7A66B3C361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7" creationId="{6D41B65F-E55A-5E44-A953-0D82FE7AC2D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8" creationId="{F998E060-6C32-E945-8142-1DC90F2FF92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49" creationId="{E31B7F9C-C723-F94A-8F19-26217CC3158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50" creationId="{B3E4E1E0-88E5-D442-91A9-B08013474C3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69" creationId="{104FF049-6252-A34A-8A16-402F699D547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0" creationId="{C5BE1BF0-F3C5-F747-9ED3-2F054FF58D7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1" creationId="{2717D7AF-BFFE-C94F-9450-C6AC87EDAD0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2" creationId="{F0D7BCFC-C85F-3444-852A-73A59278A4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3" creationId="{C841FA0D-B73B-8E46-8802-716680767F9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4" creationId="{FB5768F1-D714-E748-B5FC-BDCAF1CF4C9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5" creationId="{CF12D5DD-9E6A-E644-A0E2-1036B6051B0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76" creationId="{A11965C6-FE6B-9A4A-8B32-3EC660AE4B5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94" creationId="{1DF9B711-3B20-B94E-A63F-E834EB846B7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95" creationId="{62717659-8FAB-EA4A-9066-FECBBB17CDA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96" creationId="{99B50C8C-C779-7D44-9226-4A03D7E5B12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97" creationId="{9F0382CC-31DF-174D-90A9-D5F40670EB0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199" creationId="{ED5C9746-E214-8C48-942F-127BD3307A8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0" creationId="{FD6BA7B6-1308-F24A-AB4A-5CD03DEEA82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1" creationId="{AF07EC64-E6A5-0640-8266-AECD24E7759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2" creationId="{B65BF567-95E0-994C-BB44-5930301743C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3" creationId="{D3B81D80-63B0-614C-9867-18CAF2A9AAF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4" creationId="{5814F5A7-B3D0-3249-A1BB-D6641F0C46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5" creationId="{2B185EFD-80A8-874E-98C8-33F3B0899CA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6" creationId="{620ECC86-9F0D-CD45-8114-63F5B6EAB7B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7" creationId="{BDA92BF7-9E6F-3E48-964D-0FE9E909E55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8" creationId="{AF63BE59-817A-4D4A-AAE0-9CDF703C4A3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09" creationId="{314B2C3B-16ED-9840-80B2-E0176C7F73C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0" creationId="{292F2750-5785-C84B-9EDA-0DB231B10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1" creationId="{C7E08A69-34E0-4C49-BDB3-2322EB25F2C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2" creationId="{BA4BA9D9-8AF2-D949-87DC-0BA962DD1B3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3" creationId="{D2A3A1D8-A7AC-3E4E-AE9D-58C3C7BF4DA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4" creationId="{54442EF5-F741-2F44-AAE6-D1E546B578D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6" creationId="{A552BB05-C48B-6C4B-9EDA-007467E6C0A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7" creationId="{F512D021-BF02-074C-A8B3-77789EF2D71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8" creationId="{7EBEAE18-4289-4149-B30D-29038F104BD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19" creationId="{5CFD6C3C-C3A2-594C-90D7-19D33DADBF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20" creationId="{1110B461-6E04-FA4F-8D67-FA0B8FD138F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21" creationId="{4C93AA43-7A4D-8A4D-A0AF-67639F0D96A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22" creationId="{A7A09791-8197-1049-9538-340741EDC49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70682713" sldId="3374"/>
            <ac:spMk id="223" creationId="{0A8CFB0F-81C6-E241-9F4C-02A84EBB3904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0682713" sldId="3374"/>
            <ac:grpSpMk id="135" creationId="{94B13FED-A229-1849-95B8-90B1391AAB8A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0682713" sldId="3374"/>
            <ac:grpSpMk id="151" creationId="{5D5CA345-7F02-674E-9226-56383786B250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0682713" sldId="3374"/>
            <ac:grpSpMk id="168" creationId="{C2E6FDFD-EAA8-AC40-8B8A-A8F17E914893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0682713" sldId="3374"/>
            <ac:grpSpMk id="177" creationId="{050F118E-8874-0149-B5A7-131986B35518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0682713" sldId="3374"/>
            <ac:grpSpMk id="198" creationId="{7B611F0C-D7FA-A044-8AD4-131759E649C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70682713" sldId="3374"/>
            <ac:grpSpMk id="215" creationId="{05FDDAE5-635C-734C-9D40-40F00853332D}"/>
          </ac:grpSpMkLst>
        </pc:gr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2" creationId="{741C4066-D53F-904D-A2F4-4D1B7909591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3" creationId="{02432071-E3C3-2E4A-87B7-C26736D8804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4" creationId="{1BEA4ECA-6FA9-BE47-83FF-DD0E300037F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5" creationId="{86BCF9A2-388B-8F41-B4FF-85CD15BC7E7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6" creationId="{A8214138-C51F-0148-A7CF-9BE0370A575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7" creationId="{8ABCFF0C-3F16-764F-A025-9F63EBDCC78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8" creationId="{9C122AB9-5892-C14D-BFEA-C2459C0ED11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59" creationId="{BC32CABB-D54F-D74F-9F4E-7B5DD7B496B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0" creationId="{2DB4C958-D520-0243-A40B-1A707F5DFF1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1" creationId="{E5EF7D35-46D8-FE44-AE7A-38C25F1F6FF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2" creationId="{32A0025D-35D3-2949-B44F-F3F44D23F81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3" creationId="{62075AEA-CDB4-194C-9E8A-9FF95F440F0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4" creationId="{11DFDC04-5035-0D4D-BD9F-56322C82AFE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5" creationId="{EC6E40D4-E5A8-6949-8170-AFDCD6A6D6C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6" creationId="{D0F2640C-90F7-BB47-89B7-596C38B58E7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67" creationId="{13E21E19-DEFC-B64F-B88A-1554B6BA058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78" creationId="{04646096-1F93-D549-9EDE-4D220E65246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79" creationId="{29166708-D224-5345-AB29-3B4DF10E683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0" creationId="{3D7293E6-C7A8-FD4E-AB4E-47E44AEEA05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1" creationId="{A4F034EA-2379-A242-A3EE-B1C4B426EB8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2" creationId="{530759D8-D1E6-2944-9EEE-7F953B40A7A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3" creationId="{52BE9AA6-8624-3F48-BBB0-00B7CDFB505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4" creationId="{D033401A-548D-2445-98C7-D2363B6E0B1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5" creationId="{2C0EB603-FDB1-0C42-9B4A-F28889353BDF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6" creationId="{8E585232-3635-DF42-B719-26D185791DE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7" creationId="{5F3E35DC-DA09-8B41-9B55-9828CBD6B21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8" creationId="{397180D7-4405-C741-9A14-DBD35B7F46B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89" creationId="{97A89149-C289-7D4B-B65D-F2DD6D1A5F08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90" creationId="{2FF5DE26-6BC7-F147-A806-CFF089BACB09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91" creationId="{5628C90A-2592-E04A-916F-4A366D5F2D6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92" creationId="{9E50BE05-E784-BD40-BD9A-3150E28356A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193" creationId="{EFDD36E3-C987-5444-9AA1-F22E044EC6E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24" creationId="{465BA76A-9653-7943-AAC9-4A39035FB3F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25" creationId="{6CEEF5FF-0F10-A34F-9005-666427EEA6A6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26" creationId="{C76AD724-C354-8444-B3E5-C36D41DF676D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27" creationId="{A5E80C16-BA74-064F-8783-A8422B19174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28" creationId="{53482D44-ADAB-224D-AFE0-BE29B543400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29" creationId="{18079537-8151-EF4C-AA05-3EB5C1E60D4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0" creationId="{85AF60D2-E1BD-674B-A37D-60052277776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1" creationId="{77457498-8F8C-F645-B81F-7C16B7894DEF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2" creationId="{C3AC28D2-808C-AB4C-B3CA-DC7D94D5880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3" creationId="{F4988ECC-AFC0-064B-9A34-9A378205BD97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4" creationId="{ED8519D1-CC1D-7546-ABC4-EAD32CF4F025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5" creationId="{E8D8CA86-96FB-0A4C-A48E-B5DC58EFCACC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6" creationId="{F828F28B-E06F-614C-A1E5-CFF980995BF1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7" creationId="{48AC6566-F7F9-8D43-8BD5-04A912799BA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8" creationId="{B5659716-B10E-4E4B-872F-AD1C066C9CA2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70682713" sldId="3374"/>
            <ac:cxnSpMk id="239" creationId="{8A07D637-9BAA-B74B-93F3-55532DC70470}"/>
          </ac:cxnSpMkLst>
        </pc:cxnChg>
      </pc:sldChg>
      <pc:sldChg chg="add del">
        <pc:chgData name="Matteo Duranti" userId="a004a01e-2e13-4acb-ac00-4642979f033b" providerId="ADAL" clId="{ED697F60-F5CC-5F42-8259-60E8FE57C695}" dt="2024-02-20T14:16:55.337" v="4057"/>
        <pc:sldMkLst>
          <pc:docMk/>
          <pc:sldMk cId="315282927" sldId="3374"/>
        </pc:sldMkLst>
      </pc:sldChg>
      <pc:sldChg chg="add del">
        <pc:chgData name="Matteo Duranti" userId="a004a01e-2e13-4acb-ac00-4642979f033b" providerId="ADAL" clId="{ED697F60-F5CC-5F42-8259-60E8FE57C695}" dt="2024-02-20T14:16:55.337" v="4057"/>
        <pc:sldMkLst>
          <pc:docMk/>
          <pc:sldMk cId="4116005405" sldId="3376"/>
        </pc:sldMkLst>
      </pc:sldChg>
      <pc:sldChg chg="modSp del mod modTransition modClrScheme chgLayout">
        <pc:chgData name="Matteo Duranti" userId="a004a01e-2e13-4acb-ac00-4642979f033b" providerId="ADAL" clId="{ED697F60-F5CC-5F42-8259-60E8FE57C695}" dt="2024-02-20T14:09:32.899" v="4034" actId="2696"/>
        <pc:sldMkLst>
          <pc:docMk/>
          <pc:sldMk cId="2610816" sldId="3377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0816" sldId="3377"/>
            <ac:spMk id="2" creationId="{5A1B277B-0CE7-7E45-A024-00AF5C39FE1F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0816" sldId="3377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0816" sldId="3377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0816" sldId="3377"/>
            <ac:spMk id="132" creationId="{7554BD4E-CCB7-494A-B9E2-69EC0275BD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0816" sldId="3377"/>
            <ac:spMk id="133" creationId="{0EF7C21F-6331-D547-9B37-27A3EA3E1C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0816" sldId="3377"/>
            <ac:spMk id="141" creationId="{176AE469-E81B-1243-8634-268EC11309A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0816" sldId="3377"/>
            <ac:spMk id="142" creationId="{9E11967F-A55E-6A4C-AF8B-88D08FCB3A1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0816" sldId="3377"/>
            <ac:spMk id="143" creationId="{67B2B6CB-31F1-0444-813F-27A1022209E9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610816" sldId="3377"/>
            <ac:grpSpMk id="13" creationId="{2F6454E3-52D3-A840-BEC6-0CF12B5A8A24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0816" sldId="3377"/>
            <ac:picMk id="5" creationId="{652CEAC1-C77F-D149-8819-C6B44FFA1C95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0816" sldId="3377"/>
            <ac:picMk id="6" creationId="{0DA27590-E62E-B346-BD51-E2B6F3D408CC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0816" sldId="3377"/>
            <ac:picMk id="135" creationId="{C9930708-7F4F-134C-9155-73EBF2095502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0816" sldId="3377"/>
            <ac:picMk id="139" creationId="{CDB3D642-F442-F744-83BE-AFDFA7915C6B}"/>
          </ac:picMkLst>
        </pc:picChg>
      </pc:sldChg>
      <pc:sldChg chg="modSp del mod modTransition modClrScheme chgLayout">
        <pc:chgData name="Matteo Duranti" userId="a004a01e-2e13-4acb-ac00-4642979f033b" providerId="ADAL" clId="{ED697F60-F5CC-5F42-8259-60E8FE57C695}" dt="2024-02-20T14:09:34.013" v="4035" actId="2696"/>
        <pc:sldMkLst>
          <pc:docMk/>
          <pc:sldMk cId="3094157280" sldId="3378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94157280" sldId="3378"/>
            <ac:spMk id="2" creationId="{5A1B277B-0CE7-7E45-A024-00AF5C39FE1F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94157280" sldId="3378"/>
            <ac:spMk id="109" creationId="{6FB649F2-17D7-024A-B021-30FD5532E19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94157280" sldId="3378"/>
            <ac:spMk id="110" creationId="{A77DF27D-2924-284E-AE7A-6BC2900CD7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094157280" sldId="3378"/>
            <ac:spMk id="132" creationId="{7554BD4E-CCB7-494A-B9E2-69EC0275BD31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094157280" sldId="3378"/>
            <ac:picMk id="12" creationId="{98E51B4B-412D-C641-9A98-31EFDE42DD50}"/>
          </ac:picMkLst>
        </pc:picChg>
      </pc:sldChg>
      <pc:sldChg chg="addSp delSp modSp mod modClrScheme chgLayout">
        <pc:chgData name="Matteo Duranti" userId="a004a01e-2e13-4acb-ac00-4642979f033b" providerId="ADAL" clId="{ED697F60-F5CC-5F42-8259-60E8FE57C695}" dt="2024-02-19T10:32:47.961" v="460" actId="478"/>
        <pc:sldMkLst>
          <pc:docMk/>
          <pc:sldMk cId="3234778469" sldId="3379"/>
        </pc:sldMkLst>
        <pc:spChg chg="add mod">
          <ac:chgData name="Matteo Duranti" userId="a004a01e-2e13-4acb-ac00-4642979f033b" providerId="ADAL" clId="{ED697F60-F5CC-5F42-8259-60E8FE57C695}" dt="2024-02-19T10:32:02.121" v="437"/>
          <ac:spMkLst>
            <pc:docMk/>
            <pc:sldMk cId="3234778469" sldId="3379"/>
            <ac:spMk id="2" creationId="{3E2AFB88-DCD6-9310-0EA8-0919F8F267E8}"/>
          </ac:spMkLst>
        </pc:spChg>
        <pc:spChg chg="add mod">
          <ac:chgData name="Matteo Duranti" userId="a004a01e-2e13-4acb-ac00-4642979f033b" providerId="ADAL" clId="{ED697F60-F5CC-5F42-8259-60E8FE57C695}" dt="2024-02-19T10:32:02.121" v="437"/>
          <ac:spMkLst>
            <pc:docMk/>
            <pc:sldMk cId="3234778469" sldId="3379"/>
            <ac:spMk id="3" creationId="{95EB6A0B-531C-9015-2447-FFBBB1522405}"/>
          </ac:spMkLst>
        </pc:spChg>
        <pc:spChg chg="add mod">
          <ac:chgData name="Matteo Duranti" userId="a004a01e-2e13-4acb-ac00-4642979f033b" providerId="ADAL" clId="{ED697F60-F5CC-5F42-8259-60E8FE57C695}" dt="2024-02-19T10:32:02.121" v="437"/>
          <ac:spMkLst>
            <pc:docMk/>
            <pc:sldMk cId="3234778469" sldId="3379"/>
            <ac:spMk id="4" creationId="{7195FC19-0C3C-758B-2433-3E6B8E4EB14B}"/>
          </ac:spMkLst>
        </pc:spChg>
        <pc:spChg chg="add del mod">
          <ac:chgData name="Matteo Duranti" userId="a004a01e-2e13-4acb-ac00-4642979f033b" providerId="ADAL" clId="{ED697F60-F5CC-5F42-8259-60E8FE57C695}" dt="2024-02-19T10:32:03.366" v="439" actId="478"/>
          <ac:spMkLst>
            <pc:docMk/>
            <pc:sldMk cId="3234778469" sldId="3379"/>
            <ac:spMk id="5" creationId="{17C708CD-3D9B-F1F2-A330-D499FADEBC1D}"/>
          </ac:spMkLst>
        </pc:spChg>
        <pc:spChg chg="add del mod">
          <ac:chgData name="Matteo Duranti" userId="a004a01e-2e13-4acb-ac00-4642979f033b" providerId="ADAL" clId="{ED697F60-F5CC-5F42-8259-60E8FE57C695}" dt="2024-02-19T10:32:03.366" v="439" actId="478"/>
          <ac:spMkLst>
            <pc:docMk/>
            <pc:sldMk cId="3234778469" sldId="3379"/>
            <ac:spMk id="6" creationId="{2B8D2347-3D1A-201E-EDC5-B67FB71B0F1D}"/>
          </ac:spMkLst>
        </pc:spChg>
        <pc:spChg chg="mod ord">
          <ac:chgData name="Matteo Duranti" userId="a004a01e-2e13-4acb-ac00-4642979f033b" providerId="ADAL" clId="{ED697F60-F5CC-5F42-8259-60E8FE57C695}" dt="2024-02-19T10:32:41.807" v="457" actId="1076"/>
          <ac:spMkLst>
            <pc:docMk/>
            <pc:sldMk cId="3234778469" sldId="3379"/>
            <ac:spMk id="7" creationId="{3BE6F3C7-0E21-0244-9F83-97B32B5C015A}"/>
          </ac:spMkLst>
        </pc:spChg>
        <pc:spChg chg="add del mod">
          <ac:chgData name="Matteo Duranti" userId="a004a01e-2e13-4acb-ac00-4642979f033b" providerId="ADAL" clId="{ED697F60-F5CC-5F42-8259-60E8FE57C695}" dt="2024-02-19T10:32:03.366" v="439" actId="478"/>
          <ac:spMkLst>
            <pc:docMk/>
            <pc:sldMk cId="3234778469" sldId="3379"/>
            <ac:spMk id="8" creationId="{32E20735-F7D8-E5B5-4C0F-ED16E859FE37}"/>
          </ac:spMkLst>
        </pc:spChg>
        <pc:spChg chg="add mod">
          <ac:chgData name="Matteo Duranti" userId="a004a01e-2e13-4acb-ac00-4642979f033b" providerId="ADAL" clId="{ED697F60-F5CC-5F42-8259-60E8FE57C695}" dt="2024-02-19T10:32:12.847" v="441"/>
          <ac:spMkLst>
            <pc:docMk/>
            <pc:sldMk cId="3234778469" sldId="3379"/>
            <ac:spMk id="9" creationId="{F0AB72DE-B1E7-E62F-0A18-F9B224163E19}"/>
          </ac:spMkLst>
        </pc:spChg>
        <pc:spChg chg="add mod">
          <ac:chgData name="Matteo Duranti" userId="a004a01e-2e13-4acb-ac00-4642979f033b" providerId="ADAL" clId="{ED697F60-F5CC-5F42-8259-60E8FE57C695}" dt="2024-02-19T10:32:12.847" v="441"/>
          <ac:spMkLst>
            <pc:docMk/>
            <pc:sldMk cId="3234778469" sldId="3379"/>
            <ac:spMk id="10" creationId="{DB7B781E-4712-642F-895F-750A91F1D6B6}"/>
          </ac:spMkLst>
        </pc:spChg>
        <pc:spChg chg="add mod">
          <ac:chgData name="Matteo Duranti" userId="a004a01e-2e13-4acb-ac00-4642979f033b" providerId="ADAL" clId="{ED697F60-F5CC-5F42-8259-60E8FE57C695}" dt="2024-02-19T10:32:12.847" v="441"/>
          <ac:spMkLst>
            <pc:docMk/>
            <pc:sldMk cId="3234778469" sldId="3379"/>
            <ac:spMk id="11" creationId="{D38D76D2-FEC9-A93D-F511-6F91A0534E6E}"/>
          </ac:spMkLst>
        </pc:spChg>
        <pc:spChg chg="add del mod">
          <ac:chgData name="Matteo Duranti" userId="a004a01e-2e13-4acb-ac00-4642979f033b" providerId="ADAL" clId="{ED697F60-F5CC-5F42-8259-60E8FE57C695}" dt="2024-02-19T10:32:23.129" v="444" actId="478"/>
          <ac:spMkLst>
            <pc:docMk/>
            <pc:sldMk cId="3234778469" sldId="3379"/>
            <ac:spMk id="12" creationId="{4F7CC492-F280-79C7-44B3-834F61885E32}"/>
          </ac:spMkLst>
        </pc:spChg>
        <pc:spChg chg="add del mod">
          <ac:chgData name="Matteo Duranti" userId="a004a01e-2e13-4acb-ac00-4642979f033b" providerId="ADAL" clId="{ED697F60-F5CC-5F42-8259-60E8FE57C695}" dt="2024-02-19T10:32:23.129" v="444" actId="478"/>
          <ac:spMkLst>
            <pc:docMk/>
            <pc:sldMk cId="3234778469" sldId="3379"/>
            <ac:spMk id="13" creationId="{67DC54B7-B3A6-514C-236D-212606F98C1E}"/>
          </ac:spMkLst>
        </pc:spChg>
        <pc:spChg chg="add del mod">
          <ac:chgData name="Matteo Duranti" userId="a004a01e-2e13-4acb-ac00-4642979f033b" providerId="ADAL" clId="{ED697F60-F5CC-5F42-8259-60E8FE57C695}" dt="2024-02-19T10:32:23.129" v="444" actId="478"/>
          <ac:spMkLst>
            <pc:docMk/>
            <pc:sldMk cId="3234778469" sldId="3379"/>
            <ac:spMk id="14" creationId="{BE49BB36-73E4-6629-1223-F5D327906342}"/>
          </ac:spMkLst>
        </pc:spChg>
        <pc:spChg chg="add del mod ord">
          <ac:chgData name="Matteo Duranti" userId="a004a01e-2e13-4acb-ac00-4642979f033b" providerId="ADAL" clId="{ED697F60-F5CC-5F42-8259-60E8FE57C695}" dt="2024-02-19T10:32:44.734" v="459" actId="478"/>
          <ac:spMkLst>
            <pc:docMk/>
            <pc:sldMk cId="3234778469" sldId="3379"/>
            <ac:spMk id="15" creationId="{BCB10348-A595-B842-A61B-E1108CD22C38}"/>
          </ac:spMkLst>
        </pc:spChg>
        <pc:spChg chg="add mod">
          <ac:chgData name="Matteo Duranti" userId="a004a01e-2e13-4acb-ac00-4642979f033b" providerId="ADAL" clId="{ED697F60-F5CC-5F42-8259-60E8FE57C695}" dt="2024-02-19T10:32:24.612" v="445"/>
          <ac:spMkLst>
            <pc:docMk/>
            <pc:sldMk cId="3234778469" sldId="3379"/>
            <ac:spMk id="16" creationId="{10D8C01A-82AE-BC14-6701-9CD974EC4881}"/>
          </ac:spMkLst>
        </pc:spChg>
        <pc:spChg chg="add mod">
          <ac:chgData name="Matteo Duranti" userId="a004a01e-2e13-4acb-ac00-4642979f033b" providerId="ADAL" clId="{ED697F60-F5CC-5F42-8259-60E8FE57C695}" dt="2024-02-19T10:32:24.612" v="445"/>
          <ac:spMkLst>
            <pc:docMk/>
            <pc:sldMk cId="3234778469" sldId="3379"/>
            <ac:spMk id="17" creationId="{C51ADB59-9C84-C5FB-A743-9075D15903B8}"/>
          </ac:spMkLst>
        </pc:spChg>
        <pc:spChg chg="add mod">
          <ac:chgData name="Matteo Duranti" userId="a004a01e-2e13-4acb-ac00-4642979f033b" providerId="ADAL" clId="{ED697F60-F5CC-5F42-8259-60E8FE57C695}" dt="2024-02-19T10:32:24.612" v="445"/>
          <ac:spMkLst>
            <pc:docMk/>
            <pc:sldMk cId="3234778469" sldId="3379"/>
            <ac:spMk id="18" creationId="{59B83C4C-7335-BD7E-32F3-05AB6489E80D}"/>
          </ac:spMkLst>
        </pc:spChg>
        <pc:spChg chg="add del mod">
          <ac:chgData name="Matteo Duranti" userId="a004a01e-2e13-4acb-ac00-4642979f033b" providerId="ADAL" clId="{ED697F60-F5CC-5F42-8259-60E8FE57C695}" dt="2024-02-19T10:32:40.911" v="456" actId="478"/>
          <ac:spMkLst>
            <pc:docMk/>
            <pc:sldMk cId="3234778469" sldId="3379"/>
            <ac:spMk id="20" creationId="{646EC0CD-2AF9-DACB-7BC9-A1EF94B2C31C}"/>
          </ac:spMkLst>
        </pc:spChg>
        <pc:spChg chg="add del mod">
          <ac:chgData name="Matteo Duranti" userId="a004a01e-2e13-4acb-ac00-4642979f033b" providerId="ADAL" clId="{ED697F60-F5CC-5F42-8259-60E8FE57C695}" dt="2024-02-19T10:32:47.961" v="460" actId="478"/>
          <ac:spMkLst>
            <pc:docMk/>
            <pc:sldMk cId="3234778469" sldId="3379"/>
            <ac:spMk id="22" creationId="{85773FC3-5EF3-B172-454F-ACA99F649C21}"/>
          </ac:spMkLst>
        </pc:spChg>
      </pc:sldChg>
      <pc:sldChg chg="modSp del mod modTransition modClrScheme chgLayout modNotes">
        <pc:chgData name="Matteo Duranti" userId="a004a01e-2e13-4acb-ac00-4642979f033b" providerId="ADAL" clId="{ED697F60-F5CC-5F42-8259-60E8FE57C695}" dt="2024-02-20T14:09:56.567" v="4038" actId="2696"/>
        <pc:sldMkLst>
          <pc:docMk/>
          <pc:sldMk cId="774494210" sldId="3380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74494210" sldId="3380"/>
            <ac:spMk id="12" creationId="{F2515959-2F33-224C-BCD6-B72FC347847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74494210" sldId="3380"/>
            <ac:spMk id="14" creationId="{BDE05B0F-7CF5-BB4E-9E22-50A04CCCA80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74494210" sldId="3380"/>
            <ac:spMk id="17" creationId="{C890719E-DF2D-524D-9E06-53B6D4327F5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74494210" sldId="3380"/>
            <ac:spMk id="19" creationId="{D9AE6D67-1614-4644-BE8C-CFE37400350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774494210" sldId="3380"/>
            <ac:spMk id="22" creationId="{747542E4-5C7C-3F46-B13C-86D5070B1FE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774494210" sldId="3380"/>
            <ac:spMk id="48131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774494210" sldId="3380"/>
            <ac:picMk id="2" creationId="{00000000-0000-0000-0000-000000000000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774494210" sldId="3380"/>
            <ac:picMk id="21" creationId="{5CC82E64-A48D-8146-A8F6-A919797DEB19}"/>
          </ac:picMkLst>
        </pc:picChg>
      </pc:sldChg>
      <pc:sldChg chg="modSp del mod modTransition modClrScheme chgLayout">
        <pc:chgData name="Matteo Duranti" userId="a004a01e-2e13-4acb-ac00-4642979f033b" providerId="ADAL" clId="{ED697F60-F5CC-5F42-8259-60E8FE57C695}" dt="2024-02-20T11:20:50.922" v="4000" actId="2696"/>
        <pc:sldMkLst>
          <pc:docMk/>
          <pc:sldMk cId="2118063873" sldId="3381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118063873" sldId="3381"/>
            <ac:spMk id="4" creationId="{67A5F503-D94E-BD46-BB5C-9ED679EFF2E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12" creationId="{238568B9-AEDA-4446-A2BA-3C46CAB4EC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14" creationId="{7A3FBA82-2E2C-524C-9271-5391533076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15" creationId="{6027CAE7-B090-1E4F-B2B3-76E224E8C3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16" creationId="{84E52D8D-FEC3-4F44-9C93-B1B0D52D65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18" creationId="{65252451-12FB-5346-833A-0E2429AD3D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21" creationId="{516D2AF7-598C-B041-8ECF-CEB78D47C5E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25" creationId="{081FFA0C-7A40-B744-9390-6CCABB3E50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27" creationId="{35E8B978-DA56-EC41-AEBE-2E5A3ED8183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32" creationId="{582B3366-50E9-4C4B-AE59-D291B861C04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34" creationId="{25BF630C-D1EC-7846-BD42-FF082495587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35" creationId="{2DC40D4B-6B68-0F47-A198-B77E87D79BB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37" creationId="{AA96CA88-13E0-1942-8FD3-8A91809822A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40" creationId="{A7CDC076-9C3B-E545-9052-C90C805A3F0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43" creationId="{8A7A6D06-CC6D-1348-9F80-78E24E8A7B0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45" creationId="{C5135D6C-0CB8-B14F-9373-2CAC4061553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118063873" sldId="3381"/>
            <ac:spMk id="46" creationId="{B432D352-9344-824A-9715-47DC5CDB58D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118063873" sldId="3381"/>
            <ac:spMk id="47" creationId="{28327C00-33A0-A04D-8A4C-C2FD8103A53E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118063873" sldId="3381"/>
            <ac:spMk id="48" creationId="{02B5AE27-C225-7B48-A983-96FE501E38DA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118063873" sldId="3381"/>
            <ac:spMk id="49" creationId="{9F6F01D1-35A9-504A-9A1A-0E2BC755D834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118063873" sldId="3381"/>
            <ac:grpSpMk id="7" creationId="{DC1B3CB4-C4AB-9F40-9B1B-1909C10B8588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118063873" sldId="3381"/>
            <ac:grpSpMk id="13" creationId="{EC68450F-FDFD-F945-9F1F-37302583A994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118063873" sldId="3381"/>
            <ac:picMk id="5" creationId="{8C4FC29F-C6EB-5B4E-BCD8-2E4292F4AB9F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118063873" sldId="3381"/>
            <ac:picMk id="6" creationId="{9A6488CB-3BFB-134B-813D-9FFA92288260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118063873" sldId="3381"/>
            <ac:cxnSpMk id="24" creationId="{28E54DA6-C787-9647-9A76-64FA29DF11D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118063873" sldId="3381"/>
            <ac:cxnSpMk id="28" creationId="{DAEF8BBF-0689-3A4C-8ECA-697983BCC16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118063873" sldId="3381"/>
            <ac:cxnSpMk id="30" creationId="{92AA6E94-ACCB-9348-9C3E-39A9EAABCDD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118063873" sldId="3381"/>
            <ac:cxnSpMk id="33" creationId="{5E1F8732-236D-7344-BA4E-FE7D908E0BD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118063873" sldId="3381"/>
            <ac:cxnSpMk id="39" creationId="{2E1B864B-6455-4148-AECB-C3DA79ECEB36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1:20:56.926" v="4003" actId="2696"/>
        <pc:sldMkLst>
          <pc:docMk/>
          <pc:sldMk cId="1706871956" sldId="3383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706871956" sldId="3383"/>
            <ac:spMk id="4" creationId="{67A5F503-D94E-BD46-BB5C-9ED679EFF2E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2" creationId="{238568B9-AEDA-4446-A2BA-3C46CAB4EC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4" creationId="{7A3FBA82-2E2C-524C-9271-5391533076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5" creationId="{6027CAE7-B090-1E4F-B2B3-76E224E8C3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6" creationId="{84E52D8D-FEC3-4F44-9C93-B1B0D52D65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7" creationId="{7AEF7071-1647-8C4A-BF95-871C1C7A7F7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18" creationId="{65252451-12FB-5346-833A-0E2429AD3D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20" creationId="{D8316A98-E5CB-1E46-B9A8-49E4DC6A595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21" creationId="{516D2AF7-598C-B041-8ECF-CEB78D47C5E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25" creationId="{081FFA0C-7A40-B744-9390-6CCABB3E50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27" creationId="{35E8B978-DA56-EC41-AEBE-2E5A3ED8183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32" creationId="{582B3366-50E9-4C4B-AE59-D291B861C04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35" creationId="{DDBFDA40-74B6-D94C-856C-547E448AC82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37" creationId="{A58F42C9-A07A-1A44-8098-E5C4E0667B6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40" creationId="{A7CDC076-9C3B-E545-9052-C90C805A3F0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42" creationId="{4785D238-3D0A-DF47-A5FF-98F45B3E12B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43" creationId="{8A7A6D06-CC6D-1348-9F80-78E24E8A7B0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46" creationId="{94C42699-9012-2146-BB53-081A008B597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48" creationId="{DBD1CD3C-0E12-294D-B415-B04AF486992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706871956" sldId="3383"/>
            <ac:spMk id="49" creationId="{116CE18F-6BFC-4F4C-8FBF-BFD0507C7EA9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706871956" sldId="3383"/>
            <ac:spMk id="50" creationId="{30AA0110-12F7-5C4F-91B7-B3E05B32F65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706871956" sldId="3383"/>
            <ac:spMk id="51" creationId="{4CADD322-0AF3-0D4F-A295-594452DA820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706871956" sldId="3383"/>
            <ac:spMk id="52" creationId="{00FB9BB1-B303-D84A-AA55-6E9E37CB0276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1706871956" sldId="3383"/>
            <ac:grpSpMk id="13" creationId="{EC68450F-FDFD-F945-9F1F-37302583A994}"/>
          </ac:grpSpMkLst>
        </pc:gr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706871956" sldId="3383"/>
            <ac:cxnSpMk id="24" creationId="{28E54DA6-C787-9647-9A76-64FA29DF11D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706871956" sldId="3383"/>
            <ac:cxnSpMk id="28" creationId="{DAEF8BBF-0689-3A4C-8ECA-697983BCC16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706871956" sldId="3383"/>
            <ac:cxnSpMk id="30" creationId="{92AA6E94-ACCB-9348-9C3E-39A9EAABCDD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706871956" sldId="3383"/>
            <ac:cxnSpMk id="33" creationId="{5E1F8732-236D-7344-BA4E-FE7D908E0BD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706871956" sldId="3383"/>
            <ac:cxnSpMk id="38" creationId="{0E64156F-BE59-BE44-A298-F962F607C79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706871956" sldId="3383"/>
            <ac:cxnSpMk id="39" creationId="{2E1B864B-6455-4148-AECB-C3DA79ECEB36}"/>
          </ac:cxnSpMkLst>
        </pc:cxnChg>
      </pc:sldChg>
      <pc:sldChg chg="addSp delSp modSp mod modTransition modClrScheme chgLayout">
        <pc:chgData name="Matteo Duranti" userId="a004a01e-2e13-4acb-ac00-4642979f033b" providerId="ADAL" clId="{ED697F60-F5CC-5F42-8259-60E8FE57C695}" dt="2024-02-20T15:38:42.425" v="5872" actId="404"/>
        <pc:sldMkLst>
          <pc:docMk/>
          <pc:sldMk cId="1059138810" sldId="3384"/>
        </pc:sldMkLst>
        <pc:spChg chg="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1059138810" sldId="3384"/>
            <ac:spMk id="2" creationId="{982DD5C7-8E42-A84A-8F73-513296C55864}"/>
          </ac:spMkLst>
        </pc:spChg>
        <pc:spChg chg="mod ord">
          <ac:chgData name="Matteo Duranti" userId="a004a01e-2e13-4acb-ac00-4642979f033b" providerId="ADAL" clId="{ED697F60-F5CC-5F42-8259-60E8FE57C695}" dt="2024-02-20T15:38:42.425" v="5872" actId="404"/>
          <ac:spMkLst>
            <pc:docMk/>
            <pc:sldMk cId="1059138810" sldId="3384"/>
            <ac:spMk id="3" creationId="{79FD3168-23DE-3541-A8D6-707BA45A13C0}"/>
          </ac:spMkLst>
        </pc:spChg>
        <pc:spChg chg="del mod ord">
          <ac:chgData name="Matteo Duranti" userId="a004a01e-2e13-4acb-ac00-4642979f033b" providerId="ADAL" clId="{ED697F60-F5CC-5F42-8259-60E8FE57C695}" dt="2024-02-19T09:15:38.882" v="337" actId="21"/>
          <ac:spMkLst>
            <pc:docMk/>
            <pc:sldMk cId="1059138810" sldId="3384"/>
            <ac:spMk id="4" creationId="{7B17C198-E068-2449-A1C3-306928CF6E7D}"/>
          </ac:spMkLst>
        </pc:spChg>
        <pc:spChg chg="del mod ord">
          <ac:chgData name="Matteo Duranti" userId="a004a01e-2e13-4acb-ac00-4642979f033b" providerId="ADAL" clId="{ED697F60-F5CC-5F42-8259-60E8FE57C695}" dt="2024-02-19T09:15:38.882" v="337" actId="21"/>
          <ac:spMkLst>
            <pc:docMk/>
            <pc:sldMk cId="1059138810" sldId="3384"/>
            <ac:spMk id="5" creationId="{B96B44A2-D746-D747-97F6-3B0B95121B99}"/>
          </ac:spMkLst>
        </pc:spChg>
        <pc:spChg chg="del mod ord">
          <ac:chgData name="Matteo Duranti" userId="a004a01e-2e13-4acb-ac00-4642979f033b" providerId="ADAL" clId="{ED697F60-F5CC-5F42-8259-60E8FE57C695}" dt="2024-02-19T09:15:38.882" v="337" actId="21"/>
          <ac:spMkLst>
            <pc:docMk/>
            <pc:sldMk cId="1059138810" sldId="3384"/>
            <ac:spMk id="6" creationId="{E4EDCFA2-B554-4545-B351-4216DF3C19A9}"/>
          </ac:spMkLst>
        </pc:spChg>
        <pc:spChg chg="add 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1059138810" sldId="3384"/>
            <ac:spMk id="7" creationId="{1BA6A1CD-0D34-A804-0AA3-9F9AF5749C11}"/>
          </ac:spMkLst>
        </pc:spChg>
        <pc:spChg chg="add 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1059138810" sldId="3384"/>
            <ac:spMk id="8" creationId="{202F61AC-1170-0341-CD05-97B7E003353D}"/>
          </ac:spMkLst>
        </pc:spChg>
        <pc:spChg chg="add mod ord">
          <ac:chgData name="Matteo Duranti" userId="a004a01e-2e13-4acb-ac00-4642979f033b" providerId="ADAL" clId="{ED697F60-F5CC-5F42-8259-60E8FE57C695}" dt="2024-02-19T11:13:29.570" v="1322" actId="700"/>
          <ac:spMkLst>
            <pc:docMk/>
            <pc:sldMk cId="1059138810" sldId="3384"/>
            <ac:spMk id="9" creationId="{7F8C8953-36BD-3074-8E54-C5A96604CFCF}"/>
          </ac:spMkLst>
        </pc:spChg>
      </pc:sldChg>
      <pc:sldChg chg="modSp del mod modTransition modClrScheme chgLayout modNotes">
        <pc:chgData name="Matteo Duranti" userId="a004a01e-2e13-4acb-ac00-4642979f033b" providerId="ADAL" clId="{ED697F60-F5CC-5F42-8259-60E8FE57C695}" dt="2024-02-20T11:20:52.630" v="4001" actId="2696"/>
        <pc:sldMkLst>
          <pc:docMk/>
          <pc:sldMk cId="3877053742" sldId="3385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877053742" sldId="3385"/>
            <ac:spMk id="12" creationId="{F2515959-2F33-224C-BCD6-B72FC347847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877053742" sldId="3385"/>
            <ac:spMk id="14" creationId="{BDE05B0F-7CF5-BB4E-9E22-50A04CCCA80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877053742" sldId="3385"/>
            <ac:spMk id="17" creationId="{C890719E-DF2D-524D-9E06-53B6D4327F5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877053742" sldId="3385"/>
            <ac:spMk id="19" creationId="{D9AE6D67-1614-4644-BE8C-CFE37400350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877053742" sldId="3385"/>
            <ac:spMk id="22" creationId="{747542E4-5C7C-3F46-B13C-86D5070B1FE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877053742" sldId="3385"/>
            <ac:spMk id="48131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877053742" sldId="3385"/>
            <ac:picMk id="3" creationId="{3129479A-5625-7D47-9ABC-9CB548F437A1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877053742" sldId="3385"/>
            <ac:picMk id="4" creationId="{437A9A92-A6E5-D145-B6C7-DAB3771FF413}"/>
          </ac:picMkLst>
        </pc:picChg>
      </pc:sldChg>
      <pc:sldChg chg="modSp del mod modTransition modClrScheme chgLayout modNotes">
        <pc:chgData name="Matteo Duranti" userId="a004a01e-2e13-4acb-ac00-4642979f033b" providerId="ADAL" clId="{ED697F60-F5CC-5F42-8259-60E8FE57C695}" dt="2024-02-20T11:20:55.419" v="4002" actId="2696"/>
        <pc:sldMkLst>
          <pc:docMk/>
          <pc:sldMk cId="4239966581" sldId="3386"/>
        </pc:sldMkLst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239966581" sldId="3386"/>
            <ac:spMk id="10" creationId="{8A256E04-ECCD-AD48-9324-3527E9D9EA3B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39966581" sldId="3386"/>
            <ac:spMk id="12" creationId="{F2515959-2F33-224C-BCD6-B72FC347847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239966581" sldId="3386"/>
            <ac:spMk id="13" creationId="{7A994411-86C5-B141-8D51-8C06A891893E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39966581" sldId="3386"/>
            <ac:spMk id="14" creationId="{BDE05B0F-7CF5-BB4E-9E22-50A04CCCA802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39966581" sldId="3386"/>
            <ac:spMk id="17" creationId="{C890719E-DF2D-524D-9E06-53B6D4327F5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39966581" sldId="3386"/>
            <ac:spMk id="19" creationId="{D9AE6D67-1614-4644-BE8C-CFE37400350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4239966581" sldId="3386"/>
            <ac:spMk id="22" creationId="{747542E4-5C7C-3F46-B13C-86D5070B1FE0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4239966581" sldId="3386"/>
            <ac:spMk id="48131" creationId="{00000000-0000-0000-0000-000000000000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4239966581" sldId="3386"/>
            <ac:grpSpMk id="2" creationId="{2101043E-3934-F042-822C-301D4CCA5183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239966581" sldId="3386"/>
            <ac:picMk id="5" creationId="{3E4A7FDB-9904-CA4F-8795-1CE5BED5DE8D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239966581" sldId="3386"/>
            <ac:picMk id="11" creationId="{27E9C0AC-7B50-6A4A-A267-1CA0CCDD78B3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4239966581" sldId="3386"/>
            <ac:picMk id="15" creationId="{E5E473FA-2135-3B41-9BAA-4BFF46C04975}"/>
          </ac:picMkLst>
        </pc:picChg>
      </pc:sldChg>
      <pc:sldChg chg="addSp delSp modSp del mod modTransition modClrScheme chgLayout">
        <pc:chgData name="Matteo Duranti" userId="a004a01e-2e13-4acb-ac00-4642979f033b" providerId="ADAL" clId="{ED697F60-F5CC-5F42-8259-60E8FE57C695}" dt="2024-02-20T14:48:27.563" v="4660" actId="2696"/>
        <pc:sldMkLst>
          <pc:docMk/>
          <pc:sldMk cId="3958800226" sldId="3387"/>
        </pc:sldMkLst>
        <pc:spChg chg="add mod ord">
          <ac:chgData name="Matteo Duranti" userId="a004a01e-2e13-4acb-ac00-4642979f033b" providerId="ADAL" clId="{ED697F60-F5CC-5F42-8259-60E8FE57C695}" dt="2024-02-20T14:47:19.082" v="4658" actId="404"/>
          <ac:spMkLst>
            <pc:docMk/>
            <pc:sldMk cId="3958800226" sldId="3387"/>
            <ac:spMk id="3" creationId="{562E6D83-5149-50B2-5BCB-603CF236E235}"/>
          </ac:spMkLst>
        </pc:spChg>
        <pc:spChg chg="del mod ord">
          <ac:chgData name="Matteo Duranti" userId="a004a01e-2e13-4acb-ac00-4642979f033b" providerId="ADAL" clId="{ED697F60-F5CC-5F42-8259-60E8FE57C695}" dt="2024-02-20T14:46:53.630" v="4654" actId="478"/>
          <ac:spMkLst>
            <pc:docMk/>
            <pc:sldMk cId="3958800226" sldId="3387"/>
            <ac:spMk id="4" creationId="{67A5F503-D94E-BD46-BB5C-9ED679EFF2EA}"/>
          </ac:spMkLst>
        </pc:spChg>
        <pc:spChg chg="add del mod ord">
          <ac:chgData name="Matteo Duranti" userId="a004a01e-2e13-4acb-ac00-4642979f033b" providerId="ADAL" clId="{ED697F60-F5CC-5F42-8259-60E8FE57C695}" dt="2024-02-20T14:47:13.953" v="4657" actId="478"/>
          <ac:spMkLst>
            <pc:docMk/>
            <pc:sldMk cId="3958800226" sldId="3387"/>
            <ac:spMk id="5" creationId="{289D62AF-95EC-3F9A-9DBD-E69AD6EAB85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958800226" sldId="3387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958800226" sldId="3387"/>
            <ac:spMk id="12" creationId="{238568B9-AEDA-4446-A2BA-3C46CAB4EC6A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14" creationId="{7A3FBA82-2E2C-524C-9271-539153307670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15" creationId="{6027CAE7-B090-1E4F-B2B3-76E224E8C386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16" creationId="{84E52D8D-FEC3-4F44-9C93-B1B0D52D656B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17" creationId="{7AEF7071-1647-8C4A-BF95-871C1C7A7F7A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18" creationId="{65252451-12FB-5346-833A-0E2429AD3D6F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19" creationId="{13CB7C93-63EE-6247-9EBD-EB0DBACAD86A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20" creationId="{D8316A98-E5CB-1E46-B9A8-49E4DC6A595B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21" creationId="{516D2AF7-598C-B041-8ECF-CEB78D47C5E5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22" creationId="{E9D443EB-9C47-754B-A7BF-F8B570CEE09A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23" creationId="{EAC37BFE-AB6B-7144-8434-F7911BA9D252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25" creationId="{081FFA0C-7A40-B744-9390-6CCABB3E50CE}"/>
          </ac:spMkLst>
        </pc:spChg>
        <pc:spChg chg="del mod">
          <ac:chgData name="Matteo Duranti" userId="a004a01e-2e13-4acb-ac00-4642979f033b" providerId="ADAL" clId="{ED697F60-F5CC-5F42-8259-60E8FE57C695}" dt="2024-02-20T14:46:53.630" v="4654" actId="478"/>
          <ac:spMkLst>
            <pc:docMk/>
            <pc:sldMk cId="3958800226" sldId="3387"/>
            <ac:spMk id="32" creationId="{582B3366-50E9-4C4B-AE59-D291B861C048}"/>
          </ac:spMkLst>
        </pc:spChg>
        <pc:spChg chg="del mod">
          <ac:chgData name="Matteo Duranti" userId="a004a01e-2e13-4acb-ac00-4642979f033b" providerId="ADAL" clId="{ED697F60-F5CC-5F42-8259-60E8FE57C695}" dt="2024-02-20T14:46:53.630" v="4654" actId="478"/>
          <ac:spMkLst>
            <pc:docMk/>
            <pc:sldMk cId="3958800226" sldId="3387"/>
            <ac:spMk id="40" creationId="{A7CDC076-9C3B-E545-9052-C90C805A3F0D}"/>
          </ac:spMkLst>
        </pc:spChg>
        <pc:spChg chg="del mod">
          <ac:chgData name="Matteo Duranti" userId="a004a01e-2e13-4acb-ac00-4642979f033b" providerId="ADAL" clId="{ED697F60-F5CC-5F42-8259-60E8FE57C695}" dt="2024-02-20T14:46:53.630" v="4654" actId="478"/>
          <ac:spMkLst>
            <pc:docMk/>
            <pc:sldMk cId="3958800226" sldId="3387"/>
            <ac:spMk id="41" creationId="{4C4D8573-3E90-6A40-9510-310054F1259E}"/>
          </ac:spMkLst>
        </pc:spChg>
        <pc:spChg chg="del mod">
          <ac:chgData name="Matteo Duranti" userId="a004a01e-2e13-4acb-ac00-4642979f033b" providerId="ADAL" clId="{ED697F60-F5CC-5F42-8259-60E8FE57C695}" dt="2024-02-20T14:46:53.630" v="4654" actId="478"/>
          <ac:spMkLst>
            <pc:docMk/>
            <pc:sldMk cId="3958800226" sldId="3387"/>
            <ac:spMk id="42" creationId="{4785D238-3D0A-DF47-A5FF-98F45B3E12BA}"/>
          </ac:spMkLst>
        </pc:spChg>
        <pc:spChg chg="del mod">
          <ac:chgData name="Matteo Duranti" userId="a004a01e-2e13-4acb-ac00-4642979f033b" providerId="ADAL" clId="{ED697F60-F5CC-5F42-8259-60E8FE57C695}" dt="2024-02-20T14:46:53.630" v="4654" actId="478"/>
          <ac:spMkLst>
            <pc:docMk/>
            <pc:sldMk cId="3958800226" sldId="3387"/>
            <ac:spMk id="43" creationId="{8A7A6D06-CC6D-1348-9F80-78E24E8A7B0C}"/>
          </ac:spMkLst>
        </pc:spChg>
        <pc:spChg chg="del mod">
          <ac:chgData name="Matteo Duranti" userId="a004a01e-2e13-4acb-ac00-4642979f033b" providerId="ADAL" clId="{ED697F60-F5CC-5F42-8259-60E8FE57C695}" dt="2024-02-20T14:46:50.729" v="4653" actId="478"/>
          <ac:spMkLst>
            <pc:docMk/>
            <pc:sldMk cId="3958800226" sldId="3387"/>
            <ac:spMk id="46" creationId="{77D4E632-39C3-344F-B7AB-41D1120DCD03}"/>
          </ac:spMkLst>
        </pc:spChg>
        <pc:spChg chg="del mod">
          <ac:chgData name="Matteo Duranti" userId="a004a01e-2e13-4acb-ac00-4642979f033b" providerId="ADAL" clId="{ED697F60-F5CC-5F42-8259-60E8FE57C695}" dt="2024-02-20T14:46:46.559" v="4652" actId="478"/>
          <ac:spMkLst>
            <pc:docMk/>
            <pc:sldMk cId="3958800226" sldId="3387"/>
            <ac:spMk id="49" creationId="{5BE781BC-5D15-2B4B-B34E-29778637BC12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52" creationId="{7DB8FCDA-AF60-E543-A762-DB78538D4849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53" creationId="{BD31C622-941C-BD41-817E-71FB1B04933E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54" creationId="{4DA34B68-0059-6F44-8B0C-DC6591E9C83A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55" creationId="{552E240A-9183-1E4E-8328-8710C7604D34}"/>
          </ac:spMkLst>
        </pc:spChg>
        <pc:spChg chg="del mod">
          <ac:chgData name="Matteo Duranti" userId="a004a01e-2e13-4acb-ac00-4642979f033b" providerId="ADAL" clId="{ED697F60-F5CC-5F42-8259-60E8FE57C695}" dt="2024-02-20T14:46:43.413" v="4651" actId="478"/>
          <ac:spMkLst>
            <pc:docMk/>
            <pc:sldMk cId="3958800226" sldId="3387"/>
            <ac:spMk id="56" creationId="{481BDA34-8C9C-EE48-B132-DD041FE089FF}"/>
          </ac:spMkLst>
        </pc:spChg>
        <pc:spChg chg="del mod ord">
          <ac:chgData name="Matteo Duranti" userId="a004a01e-2e13-4acb-ac00-4642979f033b" providerId="ADAL" clId="{ED697F60-F5CC-5F42-8259-60E8FE57C695}" dt="2024-02-20T14:46:50.729" v="4653" actId="478"/>
          <ac:spMkLst>
            <pc:docMk/>
            <pc:sldMk cId="3958800226" sldId="3387"/>
            <ac:spMk id="58" creationId="{144048D5-ED89-7B4C-A5EA-9BB452C5ED4C}"/>
          </ac:spMkLst>
        </pc:spChg>
        <pc:spChg chg="del mod ord">
          <ac:chgData name="Matteo Duranti" userId="a004a01e-2e13-4acb-ac00-4642979f033b" providerId="ADAL" clId="{ED697F60-F5CC-5F42-8259-60E8FE57C695}" dt="2024-02-20T14:46:50.729" v="4653" actId="478"/>
          <ac:spMkLst>
            <pc:docMk/>
            <pc:sldMk cId="3958800226" sldId="3387"/>
            <ac:spMk id="59" creationId="{DB96D5B2-A8B1-8940-8704-DDA07775262B}"/>
          </ac:spMkLst>
        </pc:spChg>
        <pc:spChg chg="del mod ord">
          <ac:chgData name="Matteo Duranti" userId="a004a01e-2e13-4acb-ac00-4642979f033b" providerId="ADAL" clId="{ED697F60-F5CC-5F42-8259-60E8FE57C695}" dt="2024-02-20T14:46:50.729" v="4653" actId="478"/>
          <ac:spMkLst>
            <pc:docMk/>
            <pc:sldMk cId="3958800226" sldId="3387"/>
            <ac:spMk id="60" creationId="{BD6502D4-980C-D640-8E08-C0A6B150EA8C}"/>
          </ac:spMkLst>
        </pc:spChg>
        <pc:grpChg chg="del mod">
          <ac:chgData name="Matteo Duranti" userId="a004a01e-2e13-4acb-ac00-4642979f033b" providerId="ADAL" clId="{ED697F60-F5CC-5F42-8259-60E8FE57C695}" dt="2024-02-20T14:46:43.413" v="4651" actId="478"/>
          <ac:grpSpMkLst>
            <pc:docMk/>
            <pc:sldMk cId="3958800226" sldId="3387"/>
            <ac:grpSpMk id="13" creationId="{EC68450F-FDFD-F945-9F1F-37302583A994}"/>
          </ac:grpSpMkLst>
        </pc:grpChg>
        <pc:cxnChg chg="del mod">
          <ac:chgData name="Matteo Duranti" userId="a004a01e-2e13-4acb-ac00-4642979f033b" providerId="ADAL" clId="{ED697F60-F5CC-5F42-8259-60E8FE57C695}" dt="2024-02-20T14:46:43.413" v="4651" actId="478"/>
          <ac:cxnSpMkLst>
            <pc:docMk/>
            <pc:sldMk cId="3958800226" sldId="3387"/>
            <ac:cxnSpMk id="24" creationId="{28E54DA6-C787-9647-9A76-64FA29DF11D4}"/>
          </ac:cxnSpMkLst>
        </pc:cxnChg>
        <pc:cxnChg chg="del mod">
          <ac:chgData name="Matteo Duranti" userId="a004a01e-2e13-4acb-ac00-4642979f033b" providerId="ADAL" clId="{ED697F60-F5CC-5F42-8259-60E8FE57C695}" dt="2024-02-20T14:46:43.413" v="4651" actId="478"/>
          <ac:cxnSpMkLst>
            <pc:docMk/>
            <pc:sldMk cId="3958800226" sldId="3387"/>
            <ac:cxnSpMk id="30" creationId="{92AA6E94-ACCB-9348-9C3E-39A9EAABCDDE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3" creationId="{5E1F8732-236D-7344-BA4E-FE7D908E0BD0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4" creationId="{728868A5-B0FE-9845-AA0E-C15C63E90DFE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5" creationId="{6B2BC27A-6049-AE4D-94C6-D24DBC817BAC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6" creationId="{32ED07C8-ADC3-A04A-800F-C4D1D547B9AA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7" creationId="{6CD0D22C-A344-5D42-B974-A09E7D3141BB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8" creationId="{0E64156F-BE59-BE44-A298-F962F607C793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39" creationId="{2E1B864B-6455-4148-AECB-C3DA79ECEB36}"/>
          </ac:cxnSpMkLst>
        </pc:cxnChg>
        <pc:cxnChg chg="del mod">
          <ac:chgData name="Matteo Duranti" userId="a004a01e-2e13-4acb-ac00-4642979f033b" providerId="ADAL" clId="{ED697F60-F5CC-5F42-8259-60E8FE57C695}" dt="2024-02-20T14:46:43.413" v="4651" actId="478"/>
          <ac:cxnSpMkLst>
            <pc:docMk/>
            <pc:sldMk cId="3958800226" sldId="3387"/>
            <ac:cxnSpMk id="48" creationId="{54B1DF93-1242-BF47-834F-2DF4874CCDE9}"/>
          </ac:cxnSpMkLst>
        </pc:cxnChg>
        <pc:cxnChg chg="del mod">
          <ac:chgData name="Matteo Duranti" userId="a004a01e-2e13-4acb-ac00-4642979f033b" providerId="ADAL" clId="{ED697F60-F5CC-5F42-8259-60E8FE57C695}" dt="2024-02-20T14:46:53.630" v="4654" actId="478"/>
          <ac:cxnSpMkLst>
            <pc:docMk/>
            <pc:sldMk cId="3958800226" sldId="3387"/>
            <ac:cxnSpMk id="50" creationId="{1CE69F43-AE37-C144-A231-F46C6659428F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1:20:58.767" v="4004" actId="2696"/>
        <pc:sldMkLst>
          <pc:docMk/>
          <pc:sldMk cId="1349260420" sldId="3388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349260420" sldId="3388"/>
            <ac:spMk id="4" creationId="{67A5F503-D94E-BD46-BB5C-9ED679EFF2E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2" creationId="{238568B9-AEDA-4446-A2BA-3C46CAB4EC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4" creationId="{7A3FBA82-2E2C-524C-9271-5391533076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5" creationId="{6027CAE7-B090-1E4F-B2B3-76E224E8C3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6" creationId="{84E52D8D-FEC3-4F44-9C93-B1B0D52D65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7" creationId="{7AEF7071-1647-8C4A-BF95-871C1C7A7F7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18" creationId="{65252451-12FB-5346-833A-0E2429AD3D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20" creationId="{D8316A98-E5CB-1E46-B9A8-49E4DC6A595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21" creationId="{516D2AF7-598C-B041-8ECF-CEB78D47C5E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25" creationId="{081FFA0C-7A40-B744-9390-6CCABB3E50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27" creationId="{35E8B978-DA56-EC41-AEBE-2E5A3ED8183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349260420" sldId="3388"/>
            <ac:spMk id="29" creationId="{17EFF96C-5E9D-DA41-965F-4B72DE194221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349260420" sldId="3388"/>
            <ac:spMk id="31" creationId="{74AF2F4E-7DD0-8842-9B00-E76CF3B1992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32" creationId="{582B3366-50E9-4C4B-AE59-D291B861C048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349260420" sldId="3388"/>
            <ac:spMk id="34" creationId="{8A703E1C-B26F-3D46-AA82-9F9298D9DAF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37" creationId="{A58F42C9-A07A-1A44-8098-E5C4E0667B6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40" creationId="{A7CDC076-9C3B-E545-9052-C90C805A3F0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42" creationId="{4785D238-3D0A-DF47-A5FF-98F45B3E12B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349260420" sldId="3388"/>
            <ac:spMk id="43" creationId="{8A7A6D06-CC6D-1348-9F80-78E24E8A7B0C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1349260420" sldId="3388"/>
            <ac:grpSpMk id="13" creationId="{EC68450F-FDFD-F945-9F1F-37302583A994}"/>
          </ac:grpSpMkLst>
        </pc:grp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349260420" sldId="3388"/>
            <ac:cxnSpMk id="24" creationId="{28E54DA6-C787-9647-9A76-64FA29DF11D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349260420" sldId="3388"/>
            <ac:cxnSpMk id="28" creationId="{DAEF8BBF-0689-3A4C-8ECA-697983BCC16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349260420" sldId="3388"/>
            <ac:cxnSpMk id="30" creationId="{92AA6E94-ACCB-9348-9C3E-39A9EAABCDD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349260420" sldId="3388"/>
            <ac:cxnSpMk id="33" creationId="{5E1F8732-236D-7344-BA4E-FE7D908E0BD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349260420" sldId="3388"/>
            <ac:cxnSpMk id="38" creationId="{0E64156F-BE59-BE44-A298-F962F607C79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349260420" sldId="3388"/>
            <ac:cxnSpMk id="39" creationId="{2E1B864B-6455-4148-AECB-C3DA79ECEB36}"/>
          </ac:cxnSpMkLst>
        </pc:cxnChg>
      </pc:sldChg>
      <pc:sldChg chg="addSp delSp modSp add mod modClrScheme chgLayout">
        <pc:chgData name="Matteo Duranti" userId="a004a01e-2e13-4acb-ac00-4642979f033b" providerId="ADAL" clId="{ED697F60-F5CC-5F42-8259-60E8FE57C695}" dt="2024-02-21T11:02:02.491" v="9971" actId="403"/>
        <pc:sldMkLst>
          <pc:docMk/>
          <pc:sldMk cId="3379089262" sldId="3388"/>
        </pc:sldMkLst>
        <pc:spChg chg="mod ord">
          <ac:chgData name="Matteo Duranti" userId="a004a01e-2e13-4acb-ac00-4642979f033b" providerId="ADAL" clId="{ED697F60-F5CC-5F42-8259-60E8FE57C695}" dt="2024-02-21T11:02:02.491" v="9971" actId="403"/>
          <ac:spMkLst>
            <pc:docMk/>
            <pc:sldMk cId="3379089262" sldId="3388"/>
            <ac:spMk id="2" creationId="{1A835558-191E-ED4A-9D3A-57D40AC2455D}"/>
          </ac:spMkLst>
        </pc:spChg>
        <pc:spChg chg="mod">
          <ac:chgData name="Matteo Duranti" userId="a004a01e-2e13-4acb-ac00-4642979f033b" providerId="ADAL" clId="{ED697F60-F5CC-5F42-8259-60E8FE57C695}" dt="2024-02-20T15:46:29.651" v="6041" actId="1035"/>
          <ac:spMkLst>
            <pc:docMk/>
            <pc:sldMk cId="3379089262" sldId="3388"/>
            <ac:spMk id="3" creationId="{0F64DFE6-1657-8FC4-B3D5-1C42E1E9CB55}"/>
          </ac:spMkLst>
        </pc:spChg>
        <pc:spChg chg="add del mod ord">
          <ac:chgData name="Matteo Duranti" userId="a004a01e-2e13-4acb-ac00-4642979f033b" providerId="ADAL" clId="{ED697F60-F5CC-5F42-8259-60E8FE57C695}" dt="2024-02-20T14:43:41.036" v="4307" actId="478"/>
          <ac:spMkLst>
            <pc:docMk/>
            <pc:sldMk cId="3379089262" sldId="3388"/>
            <ac:spMk id="4" creationId="{80FFCA5E-6609-857B-DF56-AC5CBEB3A11B}"/>
          </ac:spMkLst>
        </pc:spChg>
        <pc:spChg chg="add mod">
          <ac:chgData name="Matteo Duranti" userId="a004a01e-2e13-4acb-ac00-4642979f033b" providerId="ADAL" clId="{ED697F60-F5CC-5F42-8259-60E8FE57C695}" dt="2024-02-20T14:43:47.683" v="4308"/>
          <ac:spMkLst>
            <pc:docMk/>
            <pc:sldMk cId="3379089262" sldId="3388"/>
            <ac:spMk id="5" creationId="{3A6F4AC1-516C-8909-0C6B-E5134A5582E1}"/>
          </ac:spMkLst>
        </pc:spChg>
        <pc:spChg chg="add mod">
          <ac:chgData name="Matteo Duranti" userId="a004a01e-2e13-4acb-ac00-4642979f033b" providerId="ADAL" clId="{ED697F60-F5CC-5F42-8259-60E8FE57C695}" dt="2024-02-20T14:43:47.683" v="4308"/>
          <ac:spMkLst>
            <pc:docMk/>
            <pc:sldMk cId="3379089262" sldId="3388"/>
            <ac:spMk id="7" creationId="{AE546F81-F75C-25A0-701E-47FB6F276505}"/>
          </ac:spMkLst>
        </pc:spChg>
        <pc:spChg chg="add mod">
          <ac:chgData name="Matteo Duranti" userId="a004a01e-2e13-4acb-ac00-4642979f033b" providerId="ADAL" clId="{ED697F60-F5CC-5F42-8259-60E8FE57C695}" dt="2024-02-20T14:43:47.683" v="4308"/>
          <ac:spMkLst>
            <pc:docMk/>
            <pc:sldMk cId="3379089262" sldId="3388"/>
            <ac:spMk id="8" creationId="{7E627DDA-38CE-4512-3CE7-078A5A6B7019}"/>
          </ac:spMkLst>
        </pc:spChg>
        <pc:spChg chg="del">
          <ac:chgData name="Matteo Duranti" userId="a004a01e-2e13-4acb-ac00-4642979f033b" providerId="ADAL" clId="{ED697F60-F5CC-5F42-8259-60E8FE57C695}" dt="2024-02-20T14:43:33.065" v="4305" actId="478"/>
          <ac:spMkLst>
            <pc:docMk/>
            <pc:sldMk cId="3379089262" sldId="3388"/>
            <ac:spMk id="13" creationId="{26165E33-A769-7D46-B91B-3625E8FBA62F}"/>
          </ac:spMkLst>
        </pc:spChg>
        <pc:spChg chg="del">
          <ac:chgData name="Matteo Duranti" userId="a004a01e-2e13-4acb-ac00-4642979f033b" providerId="ADAL" clId="{ED697F60-F5CC-5F42-8259-60E8FE57C695}" dt="2024-02-20T14:43:33.065" v="4305" actId="478"/>
          <ac:spMkLst>
            <pc:docMk/>
            <pc:sldMk cId="3379089262" sldId="3388"/>
            <ac:spMk id="14" creationId="{15E03BF7-0312-9148-89CC-96BC9C6A0580}"/>
          </ac:spMkLst>
        </pc:spChg>
        <pc:spChg chg="del">
          <ac:chgData name="Matteo Duranti" userId="a004a01e-2e13-4acb-ac00-4642979f033b" providerId="ADAL" clId="{ED697F60-F5CC-5F42-8259-60E8FE57C695}" dt="2024-02-20T14:43:33.065" v="4305" actId="478"/>
          <ac:spMkLst>
            <pc:docMk/>
            <pc:sldMk cId="3379089262" sldId="3388"/>
            <ac:spMk id="16" creationId="{AC7FBB43-74F4-DD46-850E-271FEBB9BABA}"/>
          </ac:spMkLst>
        </pc:spChg>
        <pc:spChg chg="mod">
          <ac:chgData name="Matteo Duranti" userId="a004a01e-2e13-4acb-ac00-4642979f033b" providerId="ADAL" clId="{ED697F60-F5CC-5F42-8259-60E8FE57C695}" dt="2024-02-20T15:46:26.303" v="6038" actId="1035"/>
          <ac:spMkLst>
            <pc:docMk/>
            <pc:sldMk cId="3379089262" sldId="3388"/>
            <ac:spMk id="20" creationId="{2D56AA94-141A-694E-B8A2-BE22BBC94848}"/>
          </ac:spMkLst>
        </pc:spChg>
        <pc:spChg chg="mod">
          <ac:chgData name="Matteo Duranti" userId="a004a01e-2e13-4acb-ac00-4642979f033b" providerId="ADAL" clId="{ED697F60-F5CC-5F42-8259-60E8FE57C695}" dt="2024-02-20T14:45:55.226" v="4624" actId="1036"/>
          <ac:spMkLst>
            <pc:docMk/>
            <pc:sldMk cId="3379089262" sldId="3388"/>
            <ac:spMk id="26" creationId="{31D7771A-06C4-0F4C-8DAC-AA64B4AA7921}"/>
          </ac:spMkLst>
        </pc:spChg>
        <pc:grpChg chg="mod">
          <ac:chgData name="Matteo Duranti" userId="a004a01e-2e13-4acb-ac00-4642979f033b" providerId="ADAL" clId="{ED697F60-F5CC-5F42-8259-60E8FE57C695}" dt="2024-02-20T15:46:26.303" v="6038" actId="1035"/>
          <ac:grpSpMkLst>
            <pc:docMk/>
            <pc:sldMk cId="3379089262" sldId="3388"/>
            <ac:grpSpMk id="6" creationId="{C7DFA185-DB62-0546-ADF4-DD13678B13A8}"/>
          </ac:grpSpMkLst>
        </pc:grp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17" creationId="{4716B4AF-6007-AB40-B22C-7900A34714D8}"/>
          </ac:picMkLst>
        </pc:pic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18" creationId="{B54F4DDA-499E-1947-88B3-17DCFB86D137}"/>
          </ac:picMkLst>
        </pc:pic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21" creationId="{0D5C2E78-3EA6-7A43-9257-B04032936504}"/>
          </ac:picMkLst>
        </pc:pic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22" creationId="{A27BFAE0-0F61-BE48-8D0B-B376ADFA4FDB}"/>
          </ac:picMkLst>
        </pc:pic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23" creationId="{55D7F554-9457-FD48-85CD-FB1049ED9C3A}"/>
          </ac:picMkLst>
        </pc:pic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24" creationId="{A0484B23-F491-EE49-AC39-39E1B833D48F}"/>
          </ac:picMkLst>
        </pc:picChg>
        <pc:picChg chg="mod">
          <ac:chgData name="Matteo Duranti" userId="a004a01e-2e13-4acb-ac00-4642979f033b" providerId="ADAL" clId="{ED697F60-F5CC-5F42-8259-60E8FE57C695}" dt="2024-02-20T15:46:26.303" v="6038" actId="1035"/>
          <ac:picMkLst>
            <pc:docMk/>
            <pc:sldMk cId="3379089262" sldId="3388"/>
            <ac:picMk id="25" creationId="{2DC0BFC6-EFEF-574E-89E7-960A03C6CAAD}"/>
          </ac:picMkLst>
        </pc:picChg>
      </pc:sldChg>
      <pc:sldChg chg="delSp modSp del mod modTransition modClrScheme chgLayout">
        <pc:chgData name="Matteo Duranti" userId="a004a01e-2e13-4acb-ac00-4642979f033b" providerId="ADAL" clId="{ED697F60-F5CC-5F42-8259-60E8FE57C695}" dt="2024-02-20T15:17:39.006" v="5355" actId="2696"/>
        <pc:sldMkLst>
          <pc:docMk/>
          <pc:sldMk cId="1672884185" sldId="3389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672884185" sldId="3389"/>
            <ac:spMk id="4" creationId="{67A5F503-D94E-BD46-BB5C-9ED679EFF2E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2" creationId="{238568B9-AEDA-4446-A2BA-3C46CAB4EC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4" creationId="{7A3FBA82-2E2C-524C-9271-5391533076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5" creationId="{6027CAE7-B090-1E4F-B2B3-76E224E8C3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6" creationId="{84E52D8D-FEC3-4F44-9C93-B1B0D52D65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7" creationId="{7AEF7071-1647-8C4A-BF95-871C1C7A7F7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8" creationId="{65252451-12FB-5346-833A-0E2429AD3D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19" creationId="{13CB7C93-63EE-6247-9EBD-EB0DBACAD8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20" creationId="{D8316A98-E5CB-1E46-B9A8-49E4DC6A595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21" creationId="{516D2AF7-598C-B041-8ECF-CEB78D47C5E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22" creationId="{E9D443EB-9C47-754B-A7BF-F8B570CEE09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1672884185" sldId="3389"/>
            <ac:spMk id="25" creationId="{081FFA0C-7A40-B744-9390-6CCABB3E50CE}"/>
          </ac:spMkLst>
        </pc:spChg>
        <pc:spChg chg="del mod">
          <ac:chgData name="Matteo Duranti" userId="a004a01e-2e13-4acb-ac00-4642979f033b" providerId="ADAL" clId="{ED697F60-F5CC-5F42-8259-60E8FE57C695}" dt="2024-02-20T15:16:03.310" v="5299" actId="21"/>
          <ac:spMkLst>
            <pc:docMk/>
            <pc:sldMk cId="1672884185" sldId="3389"/>
            <ac:spMk id="44" creationId="{08DE9E08-F1F4-FB4B-A718-9EABC9E85C5E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55" creationId="{B9043BCB-6BAA-3B45-B9EB-52C9202A883B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56" creationId="{AC6CC13E-A6DF-1A42-A023-C182CA84C925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57" creationId="{8C0AB30A-2F3F-1C47-9C3F-AFDD1E3C756D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58" creationId="{6F573AEA-494B-6E4B-93FF-E8AEE256457E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60" creationId="{FEA763BB-6493-B147-A64E-CCC42E501A2B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61" creationId="{F9E41310-EDC7-594A-BF52-9190FAFB3CB2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63" creationId="{4230A465-A0F7-C74A-9BBE-F43797D68063}"/>
          </ac:spMkLst>
        </pc:spChg>
        <pc:spChg chg="del mod">
          <ac:chgData name="Matteo Duranti" userId="a004a01e-2e13-4acb-ac00-4642979f033b" providerId="ADAL" clId="{ED697F60-F5CC-5F42-8259-60E8FE57C695}" dt="2024-02-20T15:15:15.065" v="5275" actId="21"/>
          <ac:spMkLst>
            <pc:docMk/>
            <pc:sldMk cId="1672884185" sldId="3389"/>
            <ac:spMk id="65" creationId="{F8968C2E-E936-F745-B806-537D21C3C4D1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672884185" sldId="3389"/>
            <ac:spMk id="66" creationId="{02AED93D-144A-DC4F-83FE-57DF1C77C236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672884185" sldId="3389"/>
            <ac:spMk id="67" creationId="{DEF61962-4F7B-7C4E-A342-2A08E4F674D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1672884185" sldId="3389"/>
            <ac:spMk id="68" creationId="{649665C4-926C-2C43-A7FD-83FD79106D8E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1672884185" sldId="3389"/>
            <ac:grpSpMk id="13" creationId="{EC68450F-FDFD-F945-9F1F-37302583A994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1672884185" sldId="3389"/>
            <ac:picMk id="45" creationId="{F4D4656E-622E-8543-BFC7-D1BCAEABB1DB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1672884185" sldId="3389"/>
            <ac:cxnSpMk id="24" creationId="{28E54DA6-C787-9647-9A76-64FA29DF11D4}"/>
          </ac:cxnSpMkLst>
        </pc:cxnChg>
        <pc:cxnChg chg="del mod">
          <ac:chgData name="Matteo Duranti" userId="a004a01e-2e13-4acb-ac00-4642979f033b" providerId="ADAL" clId="{ED697F60-F5CC-5F42-8259-60E8FE57C695}" dt="2024-02-20T15:16:32.535" v="5303" actId="21"/>
          <ac:cxnSpMkLst>
            <pc:docMk/>
            <pc:sldMk cId="1672884185" sldId="3389"/>
            <ac:cxnSpMk id="62" creationId="{C695FFB4-AC43-E64A-A024-5C7C98EF37EB}"/>
          </ac:cxnSpMkLst>
        </pc:cxnChg>
      </pc:sldChg>
      <pc:sldChg chg="modSp del mod modClrScheme chgLayout">
        <pc:chgData name="Matteo Duranti" userId="a004a01e-2e13-4acb-ac00-4642979f033b" providerId="ADAL" clId="{ED697F60-F5CC-5F42-8259-60E8FE57C695}" dt="2024-02-20T11:21:24.251" v="4005" actId="2696"/>
        <pc:sldMkLst>
          <pc:docMk/>
          <pc:sldMk cId="3431699213" sldId="3390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31699213" sldId="3390"/>
            <ac:spMk id="4" creationId="{67A5F503-D94E-BD46-BB5C-9ED679EFF2E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1" creationId="{826293D9-AAC4-C043-88B0-AA1F083AB33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2" creationId="{238568B9-AEDA-4446-A2BA-3C46CAB4EC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4" creationId="{7A3FBA82-2E2C-524C-9271-53915330767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5" creationId="{6027CAE7-B090-1E4F-B2B3-76E224E8C3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6" creationId="{84E52D8D-FEC3-4F44-9C93-B1B0D52D65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7" creationId="{7AEF7071-1647-8C4A-BF95-871C1C7A7F7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8" creationId="{65252451-12FB-5346-833A-0E2429AD3D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19" creationId="{13CB7C93-63EE-6247-9EBD-EB0DBACAD86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20" creationId="{D8316A98-E5CB-1E46-B9A8-49E4DC6A595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21" creationId="{516D2AF7-598C-B041-8ECF-CEB78D47C5E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22" creationId="{E9D443EB-9C47-754B-A7BF-F8B570CEE09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25" creationId="{081FFA0C-7A40-B744-9390-6CCABB3E50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27" creationId="{35E8B978-DA56-EC41-AEBE-2E5A3ED8183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32" creationId="{582B3366-50E9-4C4B-AE59-D291B861C04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40" creationId="{A7CDC076-9C3B-E545-9052-C90C805A3F0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41" creationId="{4C4D8573-3E90-6A40-9510-310054F1259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42" creationId="{4785D238-3D0A-DF47-A5FF-98F45B3E12B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43" creationId="{8A7A6D06-CC6D-1348-9F80-78E24E8A7B0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44" creationId="{08DE9E08-F1F4-FB4B-A718-9EABC9E85C5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46" creationId="{77D4E632-39C3-344F-B7AB-41D1120DCD0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3" creationId="{A46F04C7-19F6-5A4C-9B9D-CB6584EF650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4" creationId="{AF7A5932-863F-5A40-B201-0D3C4C214F1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5" creationId="{D059ECFE-50AE-2940-8FC6-B83D3908607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6" creationId="{1F1E2259-E8D5-0D48-BA00-4D547291777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7" creationId="{AEF8FAED-229E-C940-9BEF-8D9F7DFCBC1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8" creationId="{25DE71D5-19BA-384F-A31A-80E3B287FEA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59" creationId="{28E8F21A-5B9C-EA4F-A636-759A91B27FB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60" creationId="{8BC08D3A-B5FE-CA4A-85B1-F71F75CAD74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431699213" sldId="3390"/>
            <ac:spMk id="61" creationId="{B59476BE-A774-6947-804B-25BCDEFE8BD4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31699213" sldId="3390"/>
            <ac:spMk id="63" creationId="{92856F62-09A3-1F4F-9F57-18559D41B9F3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31699213" sldId="3390"/>
            <ac:spMk id="64" creationId="{8783E7EE-7C08-D742-9F98-42111A42A5F7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431699213" sldId="3390"/>
            <ac:grpSpMk id="13" creationId="{EC68450F-FDFD-F945-9F1F-37302583A994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431699213" sldId="3390"/>
            <ac:grpSpMk id="52" creationId="{0CAA2078-48A7-A24E-A441-17B5E8EDF61C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431699213" sldId="3390"/>
            <ac:picMk id="2" creationId="{8215BB0F-2E7E-EC48-B38B-8E6904ACBC54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431699213" sldId="3390"/>
            <ac:picMk id="50" creationId="{4D51BC9D-822D-A34C-9DB6-DB7383F567DE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431699213" sldId="3390"/>
            <ac:picMk id="51" creationId="{17D25749-CAEC-B042-83E5-4E8586C681F9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24" creationId="{28E54DA6-C787-9647-9A76-64FA29DF11D4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28" creationId="{DAEF8BBF-0689-3A4C-8ECA-697983BCC16B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30" creationId="{92AA6E94-ACCB-9348-9C3E-39A9EAABCDDE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33" creationId="{5E1F8732-236D-7344-BA4E-FE7D908E0BD0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36" creationId="{32ED07C8-ADC3-A04A-800F-C4D1D547B9AA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38" creationId="{0E64156F-BE59-BE44-A298-F962F607C793}"/>
          </ac:cxnSpMkLst>
        </pc:cxn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3431699213" sldId="3390"/>
            <ac:cxnSpMk id="39" creationId="{2E1B864B-6455-4148-AECB-C3DA79ECEB36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5:01:11.322" v="4802" actId="2696"/>
        <pc:sldMkLst>
          <pc:docMk/>
          <pc:sldMk cId="3257288684" sldId="3391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257288684" sldId="3391"/>
            <ac:spMk id="2" creationId="{750B677F-E65D-9147-A6BD-F9F966907828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257288684" sldId="3391"/>
            <ac:spMk id="166" creationId="{F7E08568-FC53-2541-81D7-830B06BF95C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257288684" sldId="3391"/>
            <ac:spMk id="167" creationId="{BEE432EC-2EC2-944F-A02A-D51A3C94E03D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257288684" sldId="3391"/>
            <ac:spMk id="168" creationId="{A8C63AE1-D28E-1749-A863-2796850ABB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0" creationId="{0FF0AC95-D7CD-B443-8905-BFF181A484F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1" creationId="{B594CDEC-FF09-B84C-9DBC-C85EBB9EE6C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2" creationId="{211C17A7-D5F8-A049-87D0-2DB4A97F8CA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3" creationId="{F4BA39EA-FB32-C946-B1A4-E77868D23B9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5" creationId="{5CCD728D-DD1F-D04C-AF39-03A33ADD1B9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6" creationId="{E6AE07A6-BB89-3F46-8573-3212F839BC4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7" creationId="{DD18CF92-1241-6349-BF38-1CD4DE36A5B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28" creationId="{78080311-FCFE-E249-B649-E96C49F4050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0" creationId="{3C135F76-F84A-AC44-875D-2D651B49E50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1" creationId="{B62CA714-6867-A843-B55D-5A30944D866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2" creationId="{368AF3B9-ED83-764F-B2AD-BD40B05C2BD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3" creationId="{6F934FA0-12A9-AB44-98C0-A284C5ABAF7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5" creationId="{7FBD0A35-8D86-A34A-94ED-CB1DF6CA3FB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6" creationId="{5E4023B6-79A1-C04D-BD70-3AF412345FE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7" creationId="{E963EC73-2128-634D-98CB-1D1870AD843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38" creationId="{D8117B0C-AE47-4044-BD96-B37CEDE2E81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0" creationId="{F95C1F74-B571-7B45-B587-2BFD0ED8AF8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1" creationId="{76113F2E-46F7-5243-9907-6B2A18C5A54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2" creationId="{D29C97DC-E7D1-B24E-9482-1BE77B4C2E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3" creationId="{BD14C206-A252-C044-88F9-BFDA129D8BF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4" creationId="{7A874663-75C5-2C44-994C-DB48D180D57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5" creationId="{FD3A3C8B-B794-6B44-B314-AA0E31B8EE4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6" creationId="{D8D07CBE-3579-5D4A-8B51-A62B781A6E5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7" creationId="{AA228B8D-62C9-BD4E-8C8B-EE6A6C99C18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8" creationId="{2D527896-11EC-234E-824D-8F45A215763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49" creationId="{449692A2-4B07-F34A-95D7-F94155DB5B4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0" creationId="{D57370CA-ED53-DA45-818C-5C9E2212DA1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1" creationId="{79366C23-42D5-5849-8D6B-3094DE0BF4D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3" creationId="{3D757506-9789-F047-8C3D-21E7F5AC91D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4" creationId="{66166D26-4068-B34C-B20A-AE8585A6B9B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5" creationId="{11688366-54E4-0A48-B792-FD5AB0C5E74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6" creationId="{BC7981BB-9C09-AB4A-AAD6-208CDB4744A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7" creationId="{BDA16BB0-8AA5-C449-AF6B-0FD1FE52428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59" creationId="{CF0F8C71-7816-3848-91F5-C863FCB17AC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0" creationId="{32A37A7B-C480-F84F-8F1A-FA0E8D1B7B7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1" creationId="{092CDB4A-08D1-304C-B35C-2B01E860601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2" creationId="{D65ABC69-6AE7-CF4F-9D79-E489E9F0F5D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4" creationId="{E602A028-4ECC-824E-A20F-96CFFFE7E33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5" creationId="{DC51CEC6-8450-6C47-8B9D-0B795A6B579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6" creationId="{706A9A03-0B25-C248-B1FD-1BC710DC5CF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7" creationId="{7C9E9D53-5A3B-544D-AE65-DC1B03AC384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69" creationId="{F0A31401-822B-C944-A517-E5DE59A38F4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0" creationId="{52F6F003-79E5-4945-9F35-73F45C706CA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1" creationId="{D116EFBD-3CC9-1145-B852-1312D575648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2" creationId="{DAEBD2BB-178C-7141-8937-817EB9D87C6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4" creationId="{CA13EC43-890E-D742-B7F0-CEF50C53FF0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5" creationId="{21464D23-1613-3A4F-84DC-C271FBA4E35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6" creationId="{EA2F90EB-BB67-F04A-B518-EDBF2C47ED8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7" creationId="{5068973C-C5F3-5443-AB51-1FACC7D179E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79" creationId="{A0B17983-4735-CE47-98B7-9D7404330FA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0" creationId="{E752F4AB-5894-B743-A3B6-9C63D9AD97C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1" creationId="{DFCBB249-6CEB-8840-B74A-6F6B4D3FF4F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2" creationId="{A46B7696-5BA3-3349-ABA8-B3B35E9EE5E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4" creationId="{3B157F35-9F32-CE43-A5D9-353702943C2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5" creationId="{E1854E70-8049-9C48-9F95-8F95A33B52D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6" creationId="{8E263D3B-6D0F-C943-9968-B7CB34FC525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7" creationId="{32A8A586-0FB7-094D-A96B-A020DEE907B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8" creationId="{3E85DD9E-7DA5-8044-9EE1-611A0242229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89" creationId="{A46928B4-999E-3145-A5D8-D8056FCBD05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0" creationId="{46E65972-7988-2F4B-81A5-300C178C87F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1" creationId="{D62B7B4D-ECB8-5048-A699-DE932604263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3" creationId="{9B01C9EB-6D40-1B4A-8185-EB96E250F10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4" creationId="{EF2B95C7-BDFE-C24D-A1BE-4A4078A0DDE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5" creationId="{D1E827C1-2AC2-0F42-B54B-E03DF84668A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6" creationId="{BC74B8C9-761C-8F4D-99B7-251C9BBBBB0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7" creationId="{1DC35122-2019-3540-99EA-FABBE64CBBE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8" creationId="{8AD88713-0510-ED48-B661-86B78E22E6C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899" creationId="{0BF59D32-6777-3747-90FE-681C11AEEE4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0" creationId="{F9112291-8935-494C-8979-4357CB7F2F6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1" creationId="{B3BCD3A5-F185-DA4B-9588-0ED241887F0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2" creationId="{5613BB65-3024-3F4E-A684-5CE751E71A1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3" creationId="{6ED556E1-F67C-6D42-9E7B-EEE30C95235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4" creationId="{BD7F2A4C-B30D-E64B-8570-457FC8B2F1B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5" creationId="{31A9F19D-0DA7-8540-82B6-847C4458557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6" creationId="{67B208B6-7CD7-9744-B5F6-5C84ADA58B6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7" creationId="{F6ECA337-DEC6-B045-8F2C-1EB349F33B8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8" creationId="{AEF33DD1-1F4E-124F-9978-B8D50112761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09" creationId="{5B8DD9B6-813E-3347-9AAE-5917F3EA647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0" creationId="{6D3C1418-FAFA-4140-852B-30EDF05AF96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1" creationId="{F1457F00-EE42-5F4A-8983-D871FCD3F2E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2" creationId="{0551D8E1-FA5E-354D-B847-CF2BFFCA986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3" creationId="{6D61BD56-2BD5-A54A-9F44-3FAA9CA79DA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4" creationId="{D714CC06-B919-A24B-B507-F6A9BD4D24E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5" creationId="{4BD4540F-5CF4-B84B-AF08-28C65187567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6" creationId="{3FBA0717-6433-5D49-B2C8-51500DDE271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7" creationId="{1150EFAF-4601-C446-B012-CFF965949E9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18" creationId="{5C90B2A2-0E81-8047-AE36-B261C55215A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0" creationId="{C7D45145-67D7-9D4E-BD05-375ACC43452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1" creationId="{D89AE70E-29D2-CE46-B604-30BB3CEFC29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2" creationId="{E04AE9A8-A7A3-E545-9AF1-833C252BE8A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3" creationId="{BEAE1C81-AEBF-4843-A87F-5C861285F44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4" creationId="{80D70A71-5470-D64D-9E48-18F7A0E7316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5" creationId="{50C9745B-70C6-C74B-950D-B095130CB79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6" creationId="{F496118F-E13D-2944-84B7-7C0BA45BFCE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7" creationId="{0CA521D9-2EDC-4A4C-99A2-EE4AE5040E2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8" creationId="{5BE53547-9FB9-F747-AEBA-5092D4EF7CB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29" creationId="{CB222DD4-F797-AF46-92C6-5FFCE39C862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0" creationId="{2AEC13F8-F04A-7643-890D-EC4DD9026AF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1" creationId="{D9D7D135-91DA-6441-A632-2EFD9981026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2" creationId="{4DA09645-5419-2049-B897-7A4BDD2DD1E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3" creationId="{89A6D481-692D-EE49-AB52-9A184D0DDC4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4" creationId="{519E093C-0FB7-5E46-A831-5650B9B77E8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5" creationId="{B4F7734E-E546-A440-9B44-05F3FBAA2AA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6" creationId="{0539E39E-FDC1-E740-A3DB-937DB921C1E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7" creationId="{432E44C8-5AF8-1E4D-9ED9-90843E782FF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8" creationId="{C33617F0-24CF-964D-8D36-EFB6C179E04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39" creationId="{ED7EBA0E-EE78-784C-90E9-6180F9A4008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0" creationId="{243CC911-CFCC-0940-BC86-E50BAE2D5BF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1" creationId="{864C9102-744A-564A-A8EC-98A13153ECE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2" creationId="{C312DF5E-3E69-4C42-82FB-38D61A70B47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3" creationId="{7A0D81D6-7347-9A4D-AB45-712F7867FA2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4" creationId="{8F3B7D5A-23EB-A447-AB9D-E7A9D8FF69C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5" creationId="{C2681677-41F9-3B48-B449-5EC616844CC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6" creationId="{3E9DF65A-4B78-F246-81DE-3A3A28B96F9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7" creationId="{E89794D9-2BA2-284A-999E-3A5A8C347D8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8" creationId="{25722977-4787-1F4A-A595-1957AD5981C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49" creationId="{75FA64B8-6C2B-B54E-A230-D7FF33E0445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0" creationId="{98A5D201-6466-A04F-A354-29C8AD4BED1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1" creationId="{7B2D7B27-910C-8B45-9BFC-AF25B9AB73A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2" creationId="{078D9C2A-FE79-F343-A406-61B498B9DCF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3" creationId="{CBE5AB92-8BC9-6742-9C3C-1262AFE4C9F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4" creationId="{AAC7902B-ADA7-3143-B35B-67EF88E1EC8E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5" creationId="{15D8B3E4-CC5F-3840-9F1A-6B16C7C3081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6" creationId="{0557CA18-EDC7-494C-80E9-74CF62C9B8A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7" creationId="{00BA058C-4D53-D44F-A32A-4835DAE4BA46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8" creationId="{C7562E23-DDB5-8941-8623-0CAFF9E7E55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59" creationId="{2891F332-1669-4446-BFE9-13F29C571B1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0" creationId="{7B707120-35C4-8A44-81F7-459B54B7125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1" creationId="{27984D6A-3DBE-8A4D-B2F2-98E50435C725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2" creationId="{D547B89C-8090-DC42-9A89-DD338519172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3" creationId="{E32E0FAC-B1CC-3544-96A2-EAA74DF03C6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4" creationId="{E5CCA9A8-731D-CC42-A0BE-1E7A31000F61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6" creationId="{3C420687-35DB-7840-8127-96B2A368E212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7" creationId="{1ADAB6B4-46FD-9A47-B15E-6F3E7FA5496D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8" creationId="{D3537C5B-FAEE-2B49-9197-69FDFC721D0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69" creationId="{89EB2603-19CE-4D48-BE4A-B14E43103ED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1" creationId="{87228A4C-75BA-3745-8419-E03FF33B2A4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2" creationId="{ED38BF5B-F9FD-584F-8930-E8B711482FD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3" creationId="{1D0309E3-052E-6E4A-BE9C-2467A2EADA5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4" creationId="{149EE820-22FC-1F4E-9B6C-EC8E30BB302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5" creationId="{EAC23FDE-D896-2646-9323-D2A75F7D540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6" creationId="{EE871B72-09F1-B341-8303-462034AAA50B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7" creationId="{D7D56783-D447-2C4D-8694-6216E34BEA7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8" creationId="{D09890C6-45A3-C54F-9356-A1D479FEEB39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79" creationId="{421E0689-A3BA-A847-B9B0-C7204810D54F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80" creationId="{0CBD8B3F-C1F2-3045-A301-35182CC4D28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3257288684" sldId="3391"/>
            <ac:spMk id="34981" creationId="{68D0D522-B35F-3C46-8727-F8CA393276F5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19" creationId="{2DEB5E6D-1AA0-0443-A852-7F25C7D63A02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24" creationId="{7063DEAB-2A98-E74A-BFCA-EC2468CE36B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29" creationId="{B0636D3A-3B4A-D74C-B005-EFBCA307A3E3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34" creationId="{44015D28-8243-7641-A417-C4C168EE0325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39" creationId="{A5D8A3FA-FB70-074D-8328-60D388563F69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52" creationId="{0C57554A-11B5-E848-BD90-E16BEBF32B65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58" creationId="{88E0B7B4-2D7C-A546-8178-F0DA57CF5F55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63" creationId="{32B18BE5-912F-2647-AD7D-CD465FA03685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68" creationId="{5DFCC9DA-71B5-8642-BCC5-55CCBB972264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73" creationId="{4DA3E3BB-FAB4-374E-B16D-0B36D91C2C8C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78" creationId="{E8DB556A-BA37-CD4E-9B5D-62D1A29487FF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83" creationId="{CDDB6945-2E53-ED4C-BCBF-C11F20CB68D1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892" creationId="{F2FD40F2-6C83-EE4E-B705-C3A14ECD0027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919" creationId="{3C964CCA-B931-6941-9FB1-85E8FFC1B1B5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965" creationId="{BE6917F3-FF7F-074C-B298-9D0C2A182E4E}"/>
          </ac:grpSpMkLst>
        </pc:gr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257288684" sldId="3391"/>
            <ac:grpSpMk id="34970" creationId="{1888BB4B-3E70-F649-8355-048DCA4D0DDF}"/>
          </ac:grpSpMkLst>
        </pc:grpChg>
      </pc:sldChg>
      <pc:sldChg chg="modSp del mod modTransition modClrScheme chgLayout">
        <pc:chgData name="Matteo Duranti" userId="a004a01e-2e13-4acb-ac00-4642979f033b" providerId="ADAL" clId="{ED697F60-F5CC-5F42-8259-60E8FE57C695}" dt="2024-02-20T14:59:45.662" v="4799" actId="2696"/>
        <pc:sldMkLst>
          <pc:docMk/>
          <pc:sldMk cId="3415231457" sldId="3392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15231457" sldId="3392"/>
            <ac:spMk id="2" creationId="{F0DB8264-2738-814D-995A-C864F9C11241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15231457" sldId="3392"/>
            <ac:spMk id="4" creationId="{B061696B-6761-1D47-B117-3461C11179B8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15231457" sldId="3392"/>
            <ac:spMk id="5" creationId="{D190BCA8-0928-AB48-A5F1-36028ADBB98A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3415231457" sldId="3392"/>
            <ac:spMk id="6" creationId="{19F9F8B4-A1A5-0241-B5A5-624F309AC936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3415231457" sldId="3392"/>
            <ac:grpSpMk id="10" creationId="{CFEC370C-E9F5-5E41-AB6A-D71677E61190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415231457" sldId="3392"/>
            <ac:picMk id="7" creationId="{FB719D73-D6A6-B741-A643-01F29FD5BAD7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415231457" sldId="3392"/>
            <ac:picMk id="8" creationId="{D0C02DDC-BDB7-A142-9423-F5E37B603CE3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3415231457" sldId="3392"/>
            <ac:picMk id="9" creationId="{E4AA8EB8-737C-2B4B-944B-3927AE1D3B5F}"/>
          </ac:picMkLst>
        </pc:picChg>
      </pc:sldChg>
      <pc:sldChg chg="modSp del mod modTransition modClrScheme chgLayout">
        <pc:chgData name="Matteo Duranti" userId="a004a01e-2e13-4acb-ac00-4642979f033b" providerId="ADAL" clId="{ED697F60-F5CC-5F42-8259-60E8FE57C695}" dt="2024-02-20T15:00:42.936" v="4801" actId="2696"/>
        <pc:sldMkLst>
          <pc:docMk/>
          <pc:sldMk cId="2615453105" sldId="3393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5453105" sldId="3393"/>
            <ac:spMk id="2" creationId="{0D9E8738-F72F-5749-8882-BF29978B81B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4" creationId="{F4E42C1F-4F6F-8D48-ADCD-D6ABD5910858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13" creationId="{D2E1E7B0-A2BA-924F-8335-AE9175B950C7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15" creationId="{F43C172B-43E6-0C43-A578-0B9D679EAA1C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5453105" sldId="3393"/>
            <ac:spMk id="16" creationId="{4A8D2709-F495-5A48-94FA-0D84A40AC6B3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17" creationId="{061BAABD-4851-C14B-80BA-640DB5CACBF7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5453105" sldId="3393"/>
            <ac:spMk id="18" creationId="{ED6FDF78-6A06-BA44-B59D-5584933099A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19" creationId="{FF8E2E56-16B7-F34B-A611-9548AF0EDBD5}"/>
          </ac:spMkLst>
        </pc:spChg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2615453105" sldId="3393"/>
            <ac:spMk id="20" creationId="{7574AC10-BCFA-804D-AA80-7539CB85BC5C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32855" creationId="{DA2D2392-A897-0048-9736-552969E1922A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2615453105" sldId="3393"/>
            <ac:spMk id="32856" creationId="{4B8B8E0A-1B1F-A144-AB4A-B67682CA75CA}"/>
          </ac:spMkLst>
        </pc:spChg>
        <pc:grpChg chg="mod">
          <ac:chgData name="Matteo Duranti" userId="a004a01e-2e13-4acb-ac00-4642979f033b" providerId="ADAL" clId="{ED697F60-F5CC-5F42-8259-60E8FE57C695}" dt="2024-02-19T08:48:30.175" v="169"/>
          <ac:grpSpMkLst>
            <pc:docMk/>
            <pc:sldMk cId="2615453105" sldId="3393"/>
            <ac:grpSpMk id="5" creationId="{DB076469-C30F-7B49-B95B-611535C75EF2}"/>
          </ac:grpSpMkLst>
        </pc:gr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5453105" sldId="3393"/>
            <ac:picMk id="32849" creationId="{BDDAF9D1-B925-2E43-9E8F-9AC5900C42F9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5453105" sldId="3393"/>
            <ac:picMk id="32850" creationId="{5A70EF6E-868D-8541-8C65-5BFA831AB844}"/>
          </ac:picMkLst>
        </pc:pic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k cId="2615453105" sldId="3393"/>
            <ac:picMk id="32851" creationId="{E61C38DA-3131-BF49-B2E4-2994DE1675E4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k cId="2615453105" sldId="3393"/>
            <ac:cxnSpMk id="12" creationId="{4CE8922B-B216-6049-B410-C536B5801E5F}"/>
          </ac:cxnSpMkLst>
        </pc:cxnChg>
      </pc:sldChg>
      <pc:sldChg chg="modSp del mod modTransition modClrScheme chgLayout">
        <pc:chgData name="Matteo Duranti" userId="a004a01e-2e13-4acb-ac00-4642979f033b" providerId="ADAL" clId="{ED697F60-F5CC-5F42-8259-60E8FE57C695}" dt="2024-02-20T15:51:02.007" v="6183" actId="2696"/>
        <pc:sldMkLst>
          <pc:docMk/>
          <pc:sldMk cId="0" sldId="3394"/>
        </pc:sldMkLst>
        <pc:spChg chg="mod ord">
          <ac:chgData name="Matteo Duranti" userId="a004a01e-2e13-4acb-ac00-4642979f033b" providerId="ADAL" clId="{ED697F60-F5CC-5F42-8259-60E8FE57C695}" dt="2024-02-19T09:13:22.614" v="267" actId="700"/>
          <ac:spMkLst>
            <pc:docMk/>
            <pc:sldMk cId="0" sldId="3394"/>
            <ac:spMk id="2" creationId="{F970E5F3-D0BF-3843-B6A0-4567E3F521C4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k cId="0" sldId="3394"/>
            <ac:spMk id="6" creationId="{1B5F1634-D5D6-B246-8AE6-68880660B9BE}"/>
          </ac:spMkLst>
        </pc:spChg>
        <pc:picChg chg="mod">
          <ac:chgData name="Matteo Duranti" userId="a004a01e-2e13-4acb-ac00-4642979f033b" providerId="ADAL" clId="{ED697F60-F5CC-5F42-8259-60E8FE57C695}" dt="2024-02-20T15:50:56.843" v="6182" actId="1076"/>
          <ac:picMkLst>
            <pc:docMk/>
            <pc:sldMk cId="0" sldId="3394"/>
            <ac:picMk id="37891" creationId="{034ABB4C-A042-B447-916C-CA51AD21B131}"/>
          </ac:picMkLst>
        </pc:picChg>
      </pc:sldChg>
      <pc:sldChg chg="addSp delSp modSp add del mod modClrScheme chgLayout">
        <pc:chgData name="Matteo Duranti" userId="a004a01e-2e13-4acb-ac00-4642979f033b" providerId="ADAL" clId="{ED697F60-F5CC-5F42-8259-60E8FE57C695}" dt="2024-02-21T09:39:12.294" v="9555"/>
        <pc:sldMkLst>
          <pc:docMk/>
          <pc:sldMk cId="1696704927" sldId="3395"/>
        </pc:sldMkLst>
        <pc:spChg chg="mod ord">
          <ac:chgData name="Matteo Duranti" userId="a004a01e-2e13-4acb-ac00-4642979f033b" providerId="ADAL" clId="{ED697F60-F5CC-5F42-8259-60E8FE57C695}" dt="2024-02-19T10:50:57.262" v="543" actId="700"/>
          <ac:spMkLst>
            <pc:docMk/>
            <pc:sldMk cId="1696704927" sldId="3395"/>
            <ac:spMk id="2" creationId="{1A835558-191E-ED4A-9D3A-57D40AC2455D}"/>
          </ac:spMkLst>
        </pc:spChg>
        <pc:spChg chg="mod ord">
          <ac:chgData name="Matteo Duranti" userId="a004a01e-2e13-4acb-ac00-4642979f033b" providerId="ADAL" clId="{ED697F60-F5CC-5F42-8259-60E8FE57C695}" dt="2024-02-19T10:50:57.262" v="543" actId="700"/>
          <ac:spMkLst>
            <pc:docMk/>
            <pc:sldMk cId="1696704927" sldId="3395"/>
            <ac:spMk id="4" creationId="{08841A3F-9D36-D14A-8647-C3E1BBCF0A6A}"/>
          </ac:spMkLst>
        </pc:spChg>
        <pc:spChg chg="mod ord">
          <ac:chgData name="Matteo Duranti" userId="a004a01e-2e13-4acb-ac00-4642979f033b" providerId="ADAL" clId="{ED697F60-F5CC-5F42-8259-60E8FE57C695}" dt="2024-02-19T10:50:57.262" v="543" actId="700"/>
          <ac:spMkLst>
            <pc:docMk/>
            <pc:sldMk cId="1696704927" sldId="3395"/>
            <ac:spMk id="5" creationId="{32F27F4A-CDC5-1548-8AB4-2F2210737523}"/>
          </ac:spMkLst>
        </pc:spChg>
        <pc:spChg chg="mod ord">
          <ac:chgData name="Matteo Duranti" userId="a004a01e-2e13-4acb-ac00-4642979f033b" providerId="ADAL" clId="{ED697F60-F5CC-5F42-8259-60E8FE57C695}" dt="2024-02-19T10:50:57.262" v="543" actId="700"/>
          <ac:spMkLst>
            <pc:docMk/>
            <pc:sldMk cId="1696704927" sldId="3395"/>
            <ac:spMk id="6" creationId="{482E1547-479A-284D-B61B-7057EADA48C7}"/>
          </ac:spMkLst>
        </pc:spChg>
        <pc:spChg chg="add del mod">
          <ac:chgData name="Matteo Duranti" userId="a004a01e-2e13-4acb-ac00-4642979f033b" providerId="ADAL" clId="{ED697F60-F5CC-5F42-8259-60E8FE57C695}" dt="2024-02-19T10:55:51.922" v="713" actId="478"/>
          <ac:spMkLst>
            <pc:docMk/>
            <pc:sldMk cId="1696704927" sldId="3395"/>
            <ac:spMk id="7" creationId="{BF32D985-40FB-D756-F9E9-86F60FE83111}"/>
          </ac:spMkLst>
        </pc:spChg>
        <pc:spChg chg="add 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8" creationId="{FDEB8E53-B997-A3CD-23BF-C5978326B87E}"/>
          </ac:spMkLst>
        </pc:spChg>
        <pc:spChg chg="del">
          <ac:chgData name="Matteo Duranti" userId="a004a01e-2e13-4acb-ac00-4642979f033b" providerId="ADAL" clId="{ED697F60-F5CC-5F42-8259-60E8FE57C695}" dt="2024-02-19T10:55:45.294" v="711" actId="478"/>
          <ac:spMkLst>
            <pc:docMk/>
            <pc:sldMk cId="1696704927" sldId="3395"/>
            <ac:spMk id="21" creationId="{72B3312D-F5CA-B343-BB57-6B7F0F49E9C0}"/>
          </ac:spMkLst>
        </pc:spChg>
        <pc:spChg chg="del">
          <ac:chgData name="Matteo Duranti" userId="a004a01e-2e13-4acb-ac00-4642979f033b" providerId="ADAL" clId="{ED697F60-F5CC-5F42-8259-60E8FE57C695}" dt="2024-02-19T10:55:45.294" v="711" actId="478"/>
          <ac:spMkLst>
            <pc:docMk/>
            <pc:sldMk cId="1696704927" sldId="3395"/>
            <ac:spMk id="22" creationId="{18ACDEEE-2465-E54E-B1AD-A2D09D60F77D}"/>
          </ac:spMkLst>
        </pc:spChg>
        <pc:spChg chg="del">
          <ac:chgData name="Matteo Duranti" userId="a004a01e-2e13-4acb-ac00-4642979f033b" providerId="ADAL" clId="{ED697F60-F5CC-5F42-8259-60E8FE57C695}" dt="2024-02-19T10:55:45.294" v="711" actId="478"/>
          <ac:spMkLst>
            <pc:docMk/>
            <pc:sldMk cId="1696704927" sldId="3395"/>
            <ac:spMk id="23" creationId="{C456F720-3D72-D24C-90EA-48E82FD91B2F}"/>
          </ac:spMkLst>
        </pc:spChg>
        <pc:spChg chg="mod">
          <ac:chgData name="Matteo Duranti" userId="a004a01e-2e13-4acb-ac00-4642979f033b" providerId="ADAL" clId="{ED697F60-F5CC-5F42-8259-60E8FE57C695}" dt="2024-02-19T10:57:46.892" v="765" actId="1035"/>
          <ac:spMkLst>
            <pc:docMk/>
            <pc:sldMk cId="1696704927" sldId="3395"/>
            <ac:spMk id="25" creationId="{DFC33CDC-2FD5-4A46-A905-AD29D9780079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26" creationId="{020E685A-80C3-B459-791F-17B9AD00966A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27" creationId="{1935974D-A91D-19FA-22C4-0A9F0B9AC6D8}"/>
          </ac:spMkLst>
        </pc:spChg>
        <pc:spChg chg="del mod ord">
          <ac:chgData name="Matteo Duranti" userId="a004a01e-2e13-4acb-ac00-4642979f033b" providerId="ADAL" clId="{ED697F60-F5CC-5F42-8259-60E8FE57C695}" dt="2024-02-19T10:55:48.853" v="712" actId="478"/>
          <ac:spMkLst>
            <pc:docMk/>
            <pc:sldMk cId="1696704927" sldId="3395"/>
            <ac:spMk id="28" creationId="{80A7752B-4FAD-5C4B-8A7F-BE3FF3C9B45E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29" creationId="{34776A88-8B9D-A37A-28F0-B8C44029F734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30" creationId="{119E8F48-4168-670E-5F20-61B73FD8E73F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31" creationId="{4020E09A-0AB7-4246-353C-622BF4741071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32" creationId="{181011AE-2E64-3652-174F-74A603FEEE0E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33" creationId="{F6604616-CAB7-11B1-6C10-6C2E008CFAD5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34" creationId="{2FC6ACBC-F093-57BB-EF69-707A45C7972E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35" creationId="{366686CA-AF01-5EEF-B6AD-C15D0F49B861}"/>
          </ac:spMkLst>
        </pc:spChg>
        <pc:spChg chg="add mod">
          <ac:chgData name="Matteo Duranti" userId="a004a01e-2e13-4acb-ac00-4642979f033b" providerId="ADAL" clId="{ED697F60-F5CC-5F42-8259-60E8FE57C695}" dt="2024-02-19T10:58:29.069" v="778" actId="1035"/>
          <ac:spMkLst>
            <pc:docMk/>
            <pc:sldMk cId="1696704927" sldId="3395"/>
            <ac:spMk id="36" creationId="{2C69FB72-9543-07A1-CD81-C3916E5B4349}"/>
          </ac:spMkLst>
        </pc:spChg>
        <pc:spChg chg="add mod">
          <ac:chgData name="Matteo Duranti" userId="a004a01e-2e13-4acb-ac00-4642979f033b" providerId="ADAL" clId="{ED697F60-F5CC-5F42-8259-60E8FE57C695}" dt="2024-02-19T10:58:29.069" v="778" actId="1035"/>
          <ac:spMkLst>
            <pc:docMk/>
            <pc:sldMk cId="1696704927" sldId="3395"/>
            <ac:spMk id="37" creationId="{2439C28C-BA87-49D6-BB99-FD50C462D676}"/>
          </ac:spMkLst>
        </pc:spChg>
        <pc:spChg chg="add mod">
          <ac:chgData name="Matteo Duranti" userId="a004a01e-2e13-4acb-ac00-4642979f033b" providerId="ADAL" clId="{ED697F60-F5CC-5F42-8259-60E8FE57C695}" dt="2024-02-19T10:58:29.069" v="778" actId="1035"/>
          <ac:spMkLst>
            <pc:docMk/>
            <pc:sldMk cId="1696704927" sldId="3395"/>
            <ac:spMk id="38" creationId="{A5195D15-BDAE-90D5-8259-C203FEC09A77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41" creationId="{24341822-2535-76F2-49B8-EE13B8BCA659}"/>
          </ac:spMkLst>
        </pc:spChg>
        <pc:spChg chg="mod">
          <ac:chgData name="Matteo Duranti" userId="a004a01e-2e13-4acb-ac00-4642979f033b" providerId="ADAL" clId="{ED697F60-F5CC-5F42-8259-60E8FE57C695}" dt="2024-02-19T10:55:53.877" v="714"/>
          <ac:spMkLst>
            <pc:docMk/>
            <pc:sldMk cId="1696704927" sldId="3395"/>
            <ac:spMk id="42" creationId="{5DD11B7A-72BF-AEF1-C57A-3315E02782F2}"/>
          </ac:spMkLst>
        </pc:spChg>
        <pc:spChg chg="add del mod">
          <ac:chgData name="Matteo Duranti" userId="a004a01e-2e13-4acb-ac00-4642979f033b" providerId="ADAL" clId="{ED697F60-F5CC-5F42-8259-60E8FE57C695}" dt="2024-02-19T10:58:04.783" v="768" actId="478"/>
          <ac:spMkLst>
            <pc:docMk/>
            <pc:sldMk cId="1696704927" sldId="3395"/>
            <ac:spMk id="45" creationId="{50D6BC4F-348C-CCF9-0AE0-B90CAC1D98EC}"/>
          </ac:spMkLst>
        </pc:spChg>
        <pc:spChg chg="add del mod">
          <ac:chgData name="Matteo Duranti" userId="a004a01e-2e13-4acb-ac00-4642979f033b" providerId="ADAL" clId="{ED697F60-F5CC-5F42-8259-60E8FE57C695}" dt="2024-02-19T10:58:04.783" v="768" actId="478"/>
          <ac:spMkLst>
            <pc:docMk/>
            <pc:sldMk cId="1696704927" sldId="3395"/>
            <ac:spMk id="47" creationId="{1CE4EB77-353E-5B91-AE01-725016005298}"/>
          </ac:spMkLst>
        </pc:spChg>
        <pc:grpChg chg="del">
          <ac:chgData name="Matteo Duranti" userId="a004a01e-2e13-4acb-ac00-4642979f033b" providerId="ADAL" clId="{ED697F60-F5CC-5F42-8259-60E8FE57C695}" dt="2024-02-19T10:55:45.294" v="711" actId="478"/>
          <ac:grpSpMkLst>
            <pc:docMk/>
            <pc:sldMk cId="1696704927" sldId="3395"/>
            <ac:grpSpMk id="9" creationId="{B44EC170-47F7-394A-9E93-8072BF236D3E}"/>
          </ac:grpSpMkLst>
        </pc:grpChg>
        <pc:grpChg chg="add mod">
          <ac:chgData name="Matteo Duranti" userId="a004a01e-2e13-4acb-ac00-4642979f033b" providerId="ADAL" clId="{ED697F60-F5CC-5F42-8259-60E8FE57C695}" dt="2024-02-19T10:58:29.069" v="778" actId="1035"/>
          <ac:grpSpMkLst>
            <pc:docMk/>
            <pc:sldMk cId="1696704927" sldId="3395"/>
            <ac:grpSpMk id="20" creationId="{E1A1CC7B-42A4-2492-100F-C87E49AA14A9}"/>
          </ac:grpSpMkLst>
        </pc:grpChg>
        <pc:grpChg chg="add del mod">
          <ac:chgData name="Matteo Duranti" userId="a004a01e-2e13-4acb-ac00-4642979f033b" providerId="ADAL" clId="{ED697F60-F5CC-5F42-8259-60E8FE57C695}" dt="2024-02-19T10:57:57.476" v="766" actId="478"/>
          <ac:grpSpMkLst>
            <pc:docMk/>
            <pc:sldMk cId="1696704927" sldId="3395"/>
            <ac:grpSpMk id="39" creationId="{9F8B1EFD-9E91-D199-81FE-886FA0109AF3}"/>
          </ac:grpSpMkLst>
        </pc:grpChg>
        <pc:picChg chg="mod">
          <ac:chgData name="Matteo Duranti" userId="a004a01e-2e13-4acb-ac00-4642979f033b" providerId="ADAL" clId="{ED697F60-F5CC-5F42-8259-60E8FE57C695}" dt="2024-02-19T10:55:53.877" v="714"/>
          <ac:picMkLst>
            <pc:docMk/>
            <pc:sldMk cId="1696704927" sldId="3395"/>
            <ac:picMk id="24" creationId="{1B6B04DB-3754-72DB-7FA0-51CAA93E4359}"/>
          </ac:picMkLst>
        </pc:picChg>
        <pc:picChg chg="mod">
          <ac:chgData name="Matteo Duranti" userId="a004a01e-2e13-4acb-ac00-4642979f033b" providerId="ADAL" clId="{ED697F60-F5CC-5F42-8259-60E8FE57C695}" dt="2024-02-19T10:55:53.877" v="714"/>
          <ac:picMkLst>
            <pc:docMk/>
            <pc:sldMk cId="1696704927" sldId="3395"/>
            <ac:picMk id="40" creationId="{AE0CB950-E071-DCC0-35C1-F2456763A7FF}"/>
          </ac:picMkLst>
        </pc:picChg>
        <pc:picChg chg="mod">
          <ac:chgData name="Matteo Duranti" userId="a004a01e-2e13-4acb-ac00-4642979f033b" providerId="ADAL" clId="{ED697F60-F5CC-5F42-8259-60E8FE57C695}" dt="2024-02-19T10:55:53.877" v="714"/>
          <ac:picMkLst>
            <pc:docMk/>
            <pc:sldMk cId="1696704927" sldId="3395"/>
            <ac:picMk id="43" creationId="{75A44BFF-DD75-8147-8A54-5E7E29A08C11}"/>
          </ac:picMkLst>
        </pc:picChg>
        <pc:picChg chg="mod">
          <ac:chgData name="Matteo Duranti" userId="a004a01e-2e13-4acb-ac00-4642979f033b" providerId="ADAL" clId="{ED697F60-F5CC-5F42-8259-60E8FE57C695}" dt="2024-02-19T10:55:53.877" v="714"/>
          <ac:picMkLst>
            <pc:docMk/>
            <pc:sldMk cId="1696704927" sldId="3395"/>
            <ac:picMk id="44" creationId="{EF03FE4B-F015-F0FB-3E63-CD26293B8B99}"/>
          </ac:picMkLst>
        </pc:picChg>
        <pc:picChg chg="add del mod">
          <ac:chgData name="Matteo Duranti" userId="a004a01e-2e13-4acb-ac00-4642979f033b" providerId="ADAL" clId="{ED697F60-F5CC-5F42-8259-60E8FE57C695}" dt="2024-02-19T10:57:59.981" v="767" actId="478"/>
          <ac:picMkLst>
            <pc:docMk/>
            <pc:sldMk cId="1696704927" sldId="3395"/>
            <ac:picMk id="46" creationId="{96026244-F425-5406-C20D-DE772A88A97B}"/>
          </ac:picMkLst>
        </pc:picChg>
      </pc:sldChg>
      <pc:sldChg chg="addSp delSp modSp add del mod modClrScheme chgLayout">
        <pc:chgData name="Matteo Duranti" userId="a004a01e-2e13-4acb-ac00-4642979f033b" providerId="ADAL" clId="{ED697F60-F5CC-5F42-8259-60E8FE57C695}" dt="2024-02-21T09:39:12.294" v="9555"/>
        <pc:sldMkLst>
          <pc:docMk/>
          <pc:sldMk cId="146394391" sldId="3396"/>
        </pc:sldMkLst>
        <pc:spChg chg="mod ord">
          <ac:chgData name="Matteo Duranti" userId="a004a01e-2e13-4acb-ac00-4642979f033b" providerId="ADAL" clId="{ED697F60-F5CC-5F42-8259-60E8FE57C695}" dt="2024-02-19T10:51:12.393" v="544" actId="700"/>
          <ac:spMkLst>
            <pc:docMk/>
            <pc:sldMk cId="146394391" sldId="3396"/>
            <ac:spMk id="2" creationId="{1A835558-191E-ED4A-9D3A-57D40AC2455D}"/>
          </ac:spMkLst>
        </pc:spChg>
        <pc:spChg chg="mod ord">
          <ac:chgData name="Matteo Duranti" userId="a004a01e-2e13-4acb-ac00-4642979f033b" providerId="ADAL" clId="{ED697F60-F5CC-5F42-8259-60E8FE57C695}" dt="2024-02-19T10:51:12.393" v="544" actId="700"/>
          <ac:spMkLst>
            <pc:docMk/>
            <pc:sldMk cId="146394391" sldId="3396"/>
            <ac:spMk id="4" creationId="{08841A3F-9D36-D14A-8647-C3E1BBCF0A6A}"/>
          </ac:spMkLst>
        </pc:spChg>
        <pc:spChg chg="mod ord">
          <ac:chgData name="Matteo Duranti" userId="a004a01e-2e13-4acb-ac00-4642979f033b" providerId="ADAL" clId="{ED697F60-F5CC-5F42-8259-60E8FE57C695}" dt="2024-02-19T10:51:12.393" v="544" actId="700"/>
          <ac:spMkLst>
            <pc:docMk/>
            <pc:sldMk cId="146394391" sldId="3396"/>
            <ac:spMk id="5" creationId="{32F27F4A-CDC5-1548-8AB4-2F2210737523}"/>
          </ac:spMkLst>
        </pc:spChg>
        <pc:spChg chg="mod ord">
          <ac:chgData name="Matteo Duranti" userId="a004a01e-2e13-4acb-ac00-4642979f033b" providerId="ADAL" clId="{ED697F60-F5CC-5F42-8259-60E8FE57C695}" dt="2024-02-19T10:51:12.393" v="544" actId="700"/>
          <ac:spMkLst>
            <pc:docMk/>
            <pc:sldMk cId="146394391" sldId="3396"/>
            <ac:spMk id="6" creationId="{482E1547-479A-284D-B61B-7057EADA48C7}"/>
          </ac:spMkLst>
        </pc:spChg>
        <pc:spChg chg="add del mod">
          <ac:chgData name="Matteo Duranti" userId="a004a01e-2e13-4acb-ac00-4642979f033b" providerId="ADAL" clId="{ED697F60-F5CC-5F42-8259-60E8FE57C695}" dt="2024-02-19T10:55:09.292" v="704" actId="478"/>
          <ac:spMkLst>
            <pc:docMk/>
            <pc:sldMk cId="146394391" sldId="3396"/>
            <ac:spMk id="8" creationId="{A868293D-156C-11DF-384F-0BFE7BE11BE5}"/>
          </ac:spMkLst>
        </pc:spChg>
        <pc:spChg chg="add 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20" creationId="{4D92ABF6-A40C-A382-DD07-1BD71079BBA3}"/>
          </ac:spMkLst>
        </pc:spChg>
        <pc:spChg chg="del">
          <ac:chgData name="Matteo Duranti" userId="a004a01e-2e13-4acb-ac00-4642979f033b" providerId="ADAL" clId="{ED697F60-F5CC-5F42-8259-60E8FE57C695}" dt="2024-02-19T10:55:20.435" v="707" actId="478"/>
          <ac:spMkLst>
            <pc:docMk/>
            <pc:sldMk cId="146394391" sldId="3396"/>
            <ac:spMk id="21" creationId="{72B3312D-F5CA-B343-BB57-6B7F0F49E9C0}"/>
          </ac:spMkLst>
        </pc:spChg>
        <pc:spChg chg="del">
          <ac:chgData name="Matteo Duranti" userId="a004a01e-2e13-4acb-ac00-4642979f033b" providerId="ADAL" clId="{ED697F60-F5CC-5F42-8259-60E8FE57C695}" dt="2024-02-19T10:55:13.344" v="705" actId="478"/>
          <ac:spMkLst>
            <pc:docMk/>
            <pc:sldMk cId="146394391" sldId="3396"/>
            <ac:spMk id="22" creationId="{18ACDEEE-2465-E54E-B1AD-A2D09D60F77D}"/>
          </ac:spMkLst>
        </pc:spChg>
        <pc:spChg chg="del">
          <ac:chgData name="Matteo Duranti" userId="a004a01e-2e13-4acb-ac00-4642979f033b" providerId="ADAL" clId="{ED697F60-F5CC-5F42-8259-60E8FE57C695}" dt="2024-02-19T10:55:15.906" v="706" actId="478"/>
          <ac:spMkLst>
            <pc:docMk/>
            <pc:sldMk cId="146394391" sldId="3396"/>
            <ac:spMk id="23" creationId="{C456F720-3D72-D24C-90EA-48E82FD91B2F}"/>
          </ac:spMkLst>
        </pc:spChg>
        <pc:spChg chg="del mod ord">
          <ac:chgData name="Matteo Duranti" userId="a004a01e-2e13-4acb-ac00-4642979f033b" providerId="ADAL" clId="{ED697F60-F5CC-5F42-8259-60E8FE57C695}" dt="2024-02-19T10:55:05.207" v="703" actId="478"/>
          <ac:spMkLst>
            <pc:docMk/>
            <pc:sldMk cId="146394391" sldId="3396"/>
            <ac:spMk id="24" creationId="{187AD42C-EB22-2047-8CD3-03C74567F186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27" creationId="{EA5E780B-248C-07F8-C107-38F6B8806492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28" creationId="{5C91EE28-39DC-028F-D880-657903600C49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29" creationId="{CE8819DB-D7DC-F048-D691-0B74BC718F15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30" creationId="{7F186AA9-27E9-2982-9FD6-646B93E82248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31" creationId="{A90F2804-6045-8DB4-6F4C-1F78088CB6F7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32" creationId="{605E027B-23CE-0DA8-7F32-9BB23EB54EFA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33" creationId="{190E2BD6-FE6C-99C1-26C9-CCACCA37948B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34" creationId="{25E2D58F-4F20-3FDC-BA93-58529FF7E358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35" creationId="{3B4910B7-8A65-CC30-C733-19A06CC2877D}"/>
          </ac:spMkLst>
        </pc:spChg>
        <pc:spChg chg="add mod">
          <ac:chgData name="Matteo Duranti" userId="a004a01e-2e13-4acb-ac00-4642979f033b" providerId="ADAL" clId="{ED697F60-F5CC-5F42-8259-60E8FE57C695}" dt="2024-02-19T10:58:42.435" v="788" actId="1035"/>
          <ac:spMkLst>
            <pc:docMk/>
            <pc:sldMk cId="146394391" sldId="3396"/>
            <ac:spMk id="36" creationId="{5CCFD439-09EA-8AD9-458E-611C3048321E}"/>
          </ac:spMkLst>
        </pc:spChg>
        <pc:spChg chg="add mod">
          <ac:chgData name="Matteo Duranti" userId="a004a01e-2e13-4acb-ac00-4642979f033b" providerId="ADAL" clId="{ED697F60-F5CC-5F42-8259-60E8FE57C695}" dt="2024-02-19T10:58:42.435" v="788" actId="1035"/>
          <ac:spMkLst>
            <pc:docMk/>
            <pc:sldMk cId="146394391" sldId="3396"/>
            <ac:spMk id="37" creationId="{0A8B8540-1BC2-1315-B5B5-8BA91E4929E4}"/>
          </ac:spMkLst>
        </pc:spChg>
        <pc:spChg chg="add mod">
          <ac:chgData name="Matteo Duranti" userId="a004a01e-2e13-4acb-ac00-4642979f033b" providerId="ADAL" clId="{ED697F60-F5CC-5F42-8259-60E8FE57C695}" dt="2024-02-19T10:58:42.435" v="788" actId="1035"/>
          <ac:spMkLst>
            <pc:docMk/>
            <pc:sldMk cId="146394391" sldId="3396"/>
            <ac:spMk id="38" creationId="{D05F8D6F-8AAB-6B2C-A9E4-E44F9D7078F3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41" creationId="{184BD269-F3E9-C590-EAC3-65094186BF54}"/>
          </ac:spMkLst>
        </pc:spChg>
        <pc:spChg chg="mod">
          <ac:chgData name="Matteo Duranti" userId="a004a01e-2e13-4acb-ac00-4642979f033b" providerId="ADAL" clId="{ED697F60-F5CC-5F42-8259-60E8FE57C695}" dt="2024-02-19T10:56:55.176" v="729" actId="14100"/>
          <ac:spMkLst>
            <pc:docMk/>
            <pc:sldMk cId="146394391" sldId="3396"/>
            <ac:spMk id="42" creationId="{0B911164-3AE2-0945-9F4B-1D3298A13333}"/>
          </ac:spMkLst>
        </pc:spChg>
        <pc:spChg chg="del">
          <ac:chgData name="Matteo Duranti" userId="a004a01e-2e13-4acb-ac00-4642979f033b" providerId="ADAL" clId="{ED697F60-F5CC-5F42-8259-60E8FE57C695}" dt="2024-02-19T10:55:01.916" v="702" actId="478"/>
          <ac:spMkLst>
            <pc:docMk/>
            <pc:sldMk cId="146394391" sldId="3396"/>
            <ac:spMk id="43" creationId="{E5CB1CF8-25DA-7444-A228-A60664D4B48C}"/>
          </ac:spMkLst>
        </pc:spChg>
        <pc:spChg chg="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44" creationId="{9EFA9B2F-BDEA-E39E-3A08-77ECDD1AB08C}"/>
          </ac:spMkLst>
        </pc:spChg>
        <pc:spChg chg="add del mod">
          <ac:chgData name="Matteo Duranti" userId="a004a01e-2e13-4acb-ac00-4642979f033b" providerId="ADAL" clId="{ED697F60-F5CC-5F42-8259-60E8FE57C695}" dt="2024-02-19T10:55:28.443" v="710" actId="478"/>
          <ac:spMkLst>
            <pc:docMk/>
            <pc:sldMk cId="146394391" sldId="3396"/>
            <ac:spMk id="47" creationId="{F9A83EE3-80C4-8138-40EF-70D90EF915E5}"/>
          </ac:spMkLst>
        </pc:spChg>
        <pc:spChg chg="add mod">
          <ac:chgData name="Matteo Duranti" userId="a004a01e-2e13-4acb-ac00-4642979f033b" providerId="ADAL" clId="{ED697F60-F5CC-5F42-8259-60E8FE57C695}" dt="2024-02-19T10:55:21.464" v="708"/>
          <ac:spMkLst>
            <pc:docMk/>
            <pc:sldMk cId="146394391" sldId="3396"/>
            <ac:spMk id="49" creationId="{6EF4B76B-8D23-D082-C0BE-223EACB3F81F}"/>
          </ac:spMkLst>
        </pc:spChg>
        <pc:grpChg chg="del">
          <ac:chgData name="Matteo Duranti" userId="a004a01e-2e13-4acb-ac00-4642979f033b" providerId="ADAL" clId="{ED697F60-F5CC-5F42-8259-60E8FE57C695}" dt="2024-02-19T10:54:57.623" v="701" actId="478"/>
          <ac:grpSpMkLst>
            <pc:docMk/>
            <pc:sldMk cId="146394391" sldId="3396"/>
            <ac:grpSpMk id="9" creationId="{B44EC170-47F7-394A-9E93-8072BF236D3E}"/>
          </ac:grpSpMkLst>
        </pc:grpChg>
        <pc:grpChg chg="add mod">
          <ac:chgData name="Matteo Duranti" userId="a004a01e-2e13-4acb-ac00-4642979f033b" providerId="ADAL" clId="{ED697F60-F5CC-5F42-8259-60E8FE57C695}" dt="2024-02-19T10:58:42.435" v="788" actId="1035"/>
          <ac:grpSpMkLst>
            <pc:docMk/>
            <pc:sldMk cId="146394391" sldId="3396"/>
            <ac:grpSpMk id="25" creationId="{809EF394-6C78-CE81-768D-AA84F4817A0C}"/>
          </ac:grpSpMkLst>
        </pc:grpChg>
        <pc:grpChg chg="add del mod">
          <ac:chgData name="Matteo Duranti" userId="a004a01e-2e13-4acb-ac00-4642979f033b" providerId="ADAL" clId="{ED697F60-F5CC-5F42-8259-60E8FE57C695}" dt="2024-02-19T10:55:25.180" v="709" actId="478"/>
          <ac:grpSpMkLst>
            <pc:docMk/>
            <pc:sldMk cId="146394391" sldId="3396"/>
            <ac:grpSpMk id="39" creationId="{76B28BD3-CF08-1275-B558-3E39EB17C6EC}"/>
          </ac:grpSpMkLst>
        </pc:grpChg>
        <pc:picChg chg="del">
          <ac:chgData name="Matteo Duranti" userId="a004a01e-2e13-4acb-ac00-4642979f033b" providerId="ADAL" clId="{ED697F60-F5CC-5F42-8259-60E8FE57C695}" dt="2024-02-19T10:54:53.893" v="700" actId="478"/>
          <ac:picMkLst>
            <pc:docMk/>
            <pc:sldMk cId="146394391" sldId="3396"/>
            <ac:picMk id="3" creationId="{E9E0F53E-B3CD-BB45-A413-F67BC8619085}"/>
          </ac:picMkLst>
        </pc:picChg>
        <pc:picChg chg="mod">
          <ac:chgData name="Matteo Duranti" userId="a004a01e-2e13-4acb-ac00-4642979f033b" providerId="ADAL" clId="{ED697F60-F5CC-5F42-8259-60E8FE57C695}" dt="2024-02-19T10:55:21.464" v="708"/>
          <ac:picMkLst>
            <pc:docMk/>
            <pc:sldMk cId="146394391" sldId="3396"/>
            <ac:picMk id="26" creationId="{E0AA3F96-FE1E-494D-E9AD-9C6BD7F26C01}"/>
          </ac:picMkLst>
        </pc:picChg>
        <pc:picChg chg="mod">
          <ac:chgData name="Matteo Duranti" userId="a004a01e-2e13-4acb-ac00-4642979f033b" providerId="ADAL" clId="{ED697F60-F5CC-5F42-8259-60E8FE57C695}" dt="2024-02-19T10:55:21.464" v="708"/>
          <ac:picMkLst>
            <pc:docMk/>
            <pc:sldMk cId="146394391" sldId="3396"/>
            <ac:picMk id="40" creationId="{A28EEC18-B557-3110-218F-C39788B261D1}"/>
          </ac:picMkLst>
        </pc:picChg>
        <pc:picChg chg="mod">
          <ac:chgData name="Matteo Duranti" userId="a004a01e-2e13-4acb-ac00-4642979f033b" providerId="ADAL" clId="{ED697F60-F5CC-5F42-8259-60E8FE57C695}" dt="2024-02-19T10:55:21.464" v="708"/>
          <ac:picMkLst>
            <pc:docMk/>
            <pc:sldMk cId="146394391" sldId="3396"/>
            <ac:picMk id="45" creationId="{147E5D27-AF5D-11F2-1C63-C7B5540CA9DB}"/>
          </ac:picMkLst>
        </pc:picChg>
        <pc:picChg chg="mod">
          <ac:chgData name="Matteo Duranti" userId="a004a01e-2e13-4acb-ac00-4642979f033b" providerId="ADAL" clId="{ED697F60-F5CC-5F42-8259-60E8FE57C695}" dt="2024-02-19T10:55:21.464" v="708"/>
          <ac:picMkLst>
            <pc:docMk/>
            <pc:sldMk cId="146394391" sldId="3396"/>
            <ac:picMk id="46" creationId="{870EB1C0-3D98-E49A-B31A-893406D6A104}"/>
          </ac:picMkLst>
        </pc:picChg>
        <pc:picChg chg="add mod">
          <ac:chgData name="Matteo Duranti" userId="a004a01e-2e13-4acb-ac00-4642979f033b" providerId="ADAL" clId="{ED697F60-F5CC-5F42-8259-60E8FE57C695}" dt="2024-02-19T10:55:21.464" v="708"/>
          <ac:picMkLst>
            <pc:docMk/>
            <pc:sldMk cId="146394391" sldId="3396"/>
            <ac:picMk id="48" creationId="{3268AEF2-A75B-B319-DB23-42C4E0C9B6E8}"/>
          </ac:picMkLst>
        </pc:picChg>
      </pc:sldChg>
      <pc:sldChg chg="addSp delSp modSp add del mod modClrScheme chgLayout">
        <pc:chgData name="Matteo Duranti" userId="a004a01e-2e13-4acb-ac00-4642979f033b" providerId="ADAL" clId="{ED697F60-F5CC-5F42-8259-60E8FE57C695}" dt="2024-02-21T09:39:12.294" v="9555"/>
        <pc:sldMkLst>
          <pc:docMk/>
          <pc:sldMk cId="139398400" sldId="3397"/>
        </pc:sldMkLst>
        <pc:spChg chg="mod ord">
          <ac:chgData name="Matteo Duranti" userId="a004a01e-2e13-4acb-ac00-4642979f033b" providerId="ADAL" clId="{ED697F60-F5CC-5F42-8259-60E8FE57C695}" dt="2024-02-19T10:51:18.378" v="545" actId="700"/>
          <ac:spMkLst>
            <pc:docMk/>
            <pc:sldMk cId="139398400" sldId="3397"/>
            <ac:spMk id="2" creationId="{1A835558-191E-ED4A-9D3A-57D40AC2455D}"/>
          </ac:spMkLst>
        </pc:spChg>
        <pc:spChg chg="add del mod">
          <ac:chgData name="Matteo Duranti" userId="a004a01e-2e13-4acb-ac00-4642979f033b" providerId="ADAL" clId="{ED697F60-F5CC-5F42-8259-60E8FE57C695}" dt="2024-02-19T10:52:20.402" v="556" actId="478"/>
          <ac:spMkLst>
            <pc:docMk/>
            <pc:sldMk cId="139398400" sldId="3397"/>
            <ac:spMk id="3" creationId="{7AAC4ACD-57AA-0AF7-938E-E3F2A8006B81}"/>
          </ac:spMkLst>
        </pc:spChg>
        <pc:spChg chg="mod ord">
          <ac:chgData name="Matteo Duranti" userId="a004a01e-2e13-4acb-ac00-4642979f033b" providerId="ADAL" clId="{ED697F60-F5CC-5F42-8259-60E8FE57C695}" dt="2024-02-19T10:51:18.378" v="545" actId="700"/>
          <ac:spMkLst>
            <pc:docMk/>
            <pc:sldMk cId="139398400" sldId="3397"/>
            <ac:spMk id="4" creationId="{08841A3F-9D36-D14A-8647-C3E1BBCF0A6A}"/>
          </ac:spMkLst>
        </pc:spChg>
        <pc:spChg chg="mod ord">
          <ac:chgData name="Matteo Duranti" userId="a004a01e-2e13-4acb-ac00-4642979f033b" providerId="ADAL" clId="{ED697F60-F5CC-5F42-8259-60E8FE57C695}" dt="2024-02-19T10:51:18.378" v="545" actId="700"/>
          <ac:spMkLst>
            <pc:docMk/>
            <pc:sldMk cId="139398400" sldId="3397"/>
            <ac:spMk id="5" creationId="{32F27F4A-CDC5-1548-8AB4-2F2210737523}"/>
          </ac:spMkLst>
        </pc:spChg>
        <pc:spChg chg="mod ord">
          <ac:chgData name="Matteo Duranti" userId="a004a01e-2e13-4acb-ac00-4642979f033b" providerId="ADAL" clId="{ED697F60-F5CC-5F42-8259-60E8FE57C695}" dt="2024-02-19T10:51:18.378" v="545" actId="700"/>
          <ac:spMkLst>
            <pc:docMk/>
            <pc:sldMk cId="139398400" sldId="3397"/>
            <ac:spMk id="6" creationId="{482E1547-479A-284D-B61B-7057EADA48C7}"/>
          </ac:spMkLst>
        </pc:spChg>
        <pc:spChg chg="mod">
          <ac:chgData name="Matteo Duranti" userId="a004a01e-2e13-4acb-ac00-4642979f033b" providerId="ADAL" clId="{ED697F60-F5CC-5F42-8259-60E8FE57C695}" dt="2024-02-19T10:58:59.744" v="798" actId="1035"/>
          <ac:spMkLst>
            <pc:docMk/>
            <pc:sldMk cId="139398400" sldId="3397"/>
            <ac:spMk id="21" creationId="{72B3312D-F5CA-B343-BB57-6B7F0F49E9C0}"/>
          </ac:spMkLst>
        </pc:spChg>
        <pc:spChg chg="mod">
          <ac:chgData name="Matteo Duranti" userId="a004a01e-2e13-4acb-ac00-4642979f033b" providerId="ADAL" clId="{ED697F60-F5CC-5F42-8259-60E8FE57C695}" dt="2024-02-19T10:58:59.744" v="798" actId="1035"/>
          <ac:spMkLst>
            <pc:docMk/>
            <pc:sldMk cId="139398400" sldId="3397"/>
            <ac:spMk id="22" creationId="{18ACDEEE-2465-E54E-B1AD-A2D09D60F77D}"/>
          </ac:spMkLst>
        </pc:spChg>
        <pc:spChg chg="mod">
          <ac:chgData name="Matteo Duranti" userId="a004a01e-2e13-4acb-ac00-4642979f033b" providerId="ADAL" clId="{ED697F60-F5CC-5F42-8259-60E8FE57C695}" dt="2024-02-19T10:58:59.744" v="798" actId="1035"/>
          <ac:spMkLst>
            <pc:docMk/>
            <pc:sldMk cId="139398400" sldId="3397"/>
            <ac:spMk id="23" creationId="{C456F720-3D72-D24C-90EA-48E82FD91B2F}"/>
          </ac:spMkLst>
        </pc:spChg>
        <pc:spChg chg="mod ord">
          <ac:chgData name="Matteo Duranti" userId="a004a01e-2e13-4acb-ac00-4642979f033b" providerId="ADAL" clId="{ED697F60-F5CC-5F42-8259-60E8FE57C695}" dt="2024-02-19T10:53:16.976" v="563" actId="1076"/>
          <ac:spMkLst>
            <pc:docMk/>
            <pc:sldMk cId="139398400" sldId="3397"/>
            <ac:spMk id="24" creationId="{187AD42C-EB22-2047-8CD3-03C74567F186}"/>
          </ac:spMkLst>
        </pc:spChg>
        <pc:spChg chg="mod">
          <ac:chgData name="Matteo Duranti" userId="a004a01e-2e13-4acb-ac00-4642979f033b" providerId="ADAL" clId="{ED697F60-F5CC-5F42-8259-60E8FE57C695}" dt="2024-02-19T10:53:34.793" v="565" actId="1076"/>
          <ac:spMkLst>
            <pc:docMk/>
            <pc:sldMk cId="139398400" sldId="3397"/>
            <ac:spMk id="29" creationId="{19B8B8C0-9C29-D844-99DE-1D5ABFFBC21A}"/>
          </ac:spMkLst>
        </pc:spChg>
        <pc:spChg chg="mod">
          <ac:chgData name="Matteo Duranti" userId="a004a01e-2e13-4acb-ac00-4642979f033b" providerId="ADAL" clId="{ED697F60-F5CC-5F42-8259-60E8FE57C695}" dt="2024-02-19T10:53:25.927" v="564" actId="1076"/>
          <ac:spMkLst>
            <pc:docMk/>
            <pc:sldMk cId="139398400" sldId="3397"/>
            <ac:spMk id="31" creationId="{B2E1400D-B775-2944-BFA7-700EC0D03A45}"/>
          </ac:spMkLst>
        </pc:spChg>
        <pc:spChg chg="mod">
          <ac:chgData name="Matteo Duranti" userId="a004a01e-2e13-4acb-ac00-4642979f033b" providerId="ADAL" clId="{ED697F60-F5CC-5F42-8259-60E8FE57C695}" dt="2024-02-20T15:44:47.127" v="6033" actId="20577"/>
          <ac:spMkLst>
            <pc:docMk/>
            <pc:sldMk cId="139398400" sldId="3397"/>
            <ac:spMk id="42" creationId="{0B911164-3AE2-0945-9F4B-1D3298A13333}"/>
          </ac:spMkLst>
        </pc:spChg>
        <pc:grpChg chg="mod">
          <ac:chgData name="Matteo Duranti" userId="a004a01e-2e13-4acb-ac00-4642979f033b" providerId="ADAL" clId="{ED697F60-F5CC-5F42-8259-60E8FE57C695}" dt="2024-02-19T10:58:59.744" v="798" actId="1035"/>
          <ac:grpSpMkLst>
            <pc:docMk/>
            <pc:sldMk cId="139398400" sldId="3397"/>
            <ac:grpSpMk id="9" creationId="{B44EC170-47F7-394A-9E93-8072BF236D3E}"/>
          </ac:grpSpMkLst>
        </pc:grpChg>
        <pc:grpChg chg="mod">
          <ac:chgData name="Matteo Duranti" userId="a004a01e-2e13-4acb-ac00-4642979f033b" providerId="ADAL" clId="{ED697F60-F5CC-5F42-8259-60E8FE57C695}" dt="2024-02-19T10:54:40.287" v="699" actId="1038"/>
          <ac:grpSpMkLst>
            <pc:docMk/>
            <pc:sldMk cId="139398400" sldId="3397"/>
            <ac:grpSpMk id="26" creationId="{9DB4C70D-CB82-6E45-84DC-DBCE95420672}"/>
          </ac:grpSpMkLst>
        </pc:grpChg>
        <pc:picChg chg="mod">
          <ac:chgData name="Matteo Duranti" userId="a004a01e-2e13-4acb-ac00-4642979f033b" providerId="ADAL" clId="{ED697F60-F5CC-5F42-8259-60E8FE57C695}" dt="2024-02-19T10:54:28.301" v="656" actId="1037"/>
          <ac:picMkLst>
            <pc:docMk/>
            <pc:sldMk cId="139398400" sldId="3397"/>
            <ac:picMk id="30" creationId="{427E7D7E-4BAC-C648-9F6A-7D89E6F5D433}"/>
          </ac:picMkLst>
        </pc:picChg>
      </pc:sldChg>
      <pc:sldChg chg="modSp add del modNotes">
        <pc:chgData name="Matteo Duranti" userId="a004a01e-2e13-4acb-ac00-4642979f033b" providerId="ADAL" clId="{ED697F60-F5CC-5F42-8259-60E8FE57C695}" dt="2024-02-19T16:54:25.148" v="3034" actId="2696"/>
        <pc:sldMkLst>
          <pc:docMk/>
          <pc:sldMk cId="163129353" sldId="4569"/>
        </pc:sldMkLst>
        <pc:spChg chg="mod">
          <ac:chgData name="Matteo Duranti" userId="a004a01e-2e13-4acb-ac00-4642979f033b" providerId="ADAL" clId="{ED697F60-F5CC-5F42-8259-60E8FE57C695}" dt="2024-02-19T16:53:55.359" v="3027"/>
          <ac:spMkLst>
            <pc:docMk/>
            <pc:sldMk cId="163129353" sldId="4569"/>
            <ac:spMk id="2" creationId="{00000000-0000-0000-0000-000000000000}"/>
          </ac:spMkLst>
        </pc:spChg>
      </pc:sldChg>
      <pc:sldChg chg="add del">
        <pc:chgData name="Matteo Duranti" userId="a004a01e-2e13-4acb-ac00-4642979f033b" providerId="ADAL" clId="{ED697F60-F5CC-5F42-8259-60E8FE57C695}" dt="2024-02-20T15:47:07.002" v="6044"/>
        <pc:sldMkLst>
          <pc:docMk/>
          <pc:sldMk cId="3386599323" sldId="4904"/>
        </pc:sldMkLst>
      </pc:sldChg>
      <pc:sldChg chg="modSp add mod modClrScheme chgLayout">
        <pc:chgData name="Matteo Duranti" userId="a004a01e-2e13-4acb-ac00-4642979f033b" providerId="ADAL" clId="{ED697F60-F5CC-5F42-8259-60E8FE57C695}" dt="2024-02-21T11:20:18.271" v="10002" actId="20577"/>
        <pc:sldMkLst>
          <pc:docMk/>
          <pc:sldMk cId="279597831" sldId="4905"/>
        </pc:sldMkLst>
        <pc:spChg chg="mod ord">
          <ac:chgData name="Matteo Duranti" userId="a004a01e-2e13-4acb-ac00-4642979f033b" providerId="ADAL" clId="{ED697F60-F5CC-5F42-8259-60E8FE57C695}" dt="2024-02-20T16:11:18.536" v="6592" actId="20577"/>
          <ac:spMkLst>
            <pc:docMk/>
            <pc:sldMk cId="279597831" sldId="4905"/>
            <ac:spMk id="2" creationId="{CB1E5072-59EA-9568-9030-BD3B8A8E624A}"/>
          </ac:spMkLst>
        </pc:spChg>
        <pc:spChg chg="mod ord">
          <ac:chgData name="Matteo Duranti" userId="a004a01e-2e13-4acb-ac00-4642979f033b" providerId="ADAL" clId="{ED697F60-F5CC-5F42-8259-60E8FE57C695}" dt="2024-02-21T11:20:18.271" v="10002" actId="20577"/>
          <ac:spMkLst>
            <pc:docMk/>
            <pc:sldMk cId="279597831" sldId="4905"/>
            <ac:spMk id="3" creationId="{E46E53C4-9420-FF54-29ED-11E76A2357A8}"/>
          </ac:spMkLst>
        </pc:spChg>
        <pc:spChg chg="mod ord">
          <ac:chgData name="Matteo Duranti" userId="a004a01e-2e13-4acb-ac00-4642979f033b" providerId="ADAL" clId="{ED697F60-F5CC-5F42-8259-60E8FE57C695}" dt="2024-02-20T15:51:36.434" v="6185" actId="700"/>
          <ac:spMkLst>
            <pc:docMk/>
            <pc:sldMk cId="279597831" sldId="4905"/>
            <ac:spMk id="4" creationId="{F4BEDBB7-3D41-C3A8-3667-9B128140C222}"/>
          </ac:spMkLst>
        </pc:spChg>
        <pc:spChg chg="mod ord">
          <ac:chgData name="Matteo Duranti" userId="a004a01e-2e13-4acb-ac00-4642979f033b" providerId="ADAL" clId="{ED697F60-F5CC-5F42-8259-60E8FE57C695}" dt="2024-02-20T15:51:36.434" v="6185" actId="700"/>
          <ac:spMkLst>
            <pc:docMk/>
            <pc:sldMk cId="279597831" sldId="4905"/>
            <ac:spMk id="5" creationId="{52E998DF-7800-37A4-EBDD-CEA7A009DDB7}"/>
          </ac:spMkLst>
        </pc:spChg>
        <pc:spChg chg="mod ord">
          <ac:chgData name="Matteo Duranti" userId="a004a01e-2e13-4acb-ac00-4642979f033b" providerId="ADAL" clId="{ED697F60-F5CC-5F42-8259-60E8FE57C695}" dt="2024-02-20T15:51:36.434" v="6185" actId="700"/>
          <ac:spMkLst>
            <pc:docMk/>
            <pc:sldMk cId="279597831" sldId="4905"/>
            <ac:spMk id="6" creationId="{6BA5EDA6-1F39-0250-2899-40957C6683D4}"/>
          </ac:spMkLst>
        </pc:spChg>
        <pc:grpChg chg="mod">
          <ac:chgData name="Matteo Duranti" userId="a004a01e-2e13-4acb-ac00-4642979f033b" providerId="ADAL" clId="{ED697F60-F5CC-5F42-8259-60E8FE57C695}" dt="2024-02-20T15:52:43.684" v="6237" actId="1036"/>
          <ac:grpSpMkLst>
            <pc:docMk/>
            <pc:sldMk cId="279597831" sldId="4905"/>
            <ac:grpSpMk id="10" creationId="{334FA17A-F61A-A05F-86A6-7065EDB87605}"/>
          </ac:grpSpMkLst>
        </pc:grpChg>
        <pc:picChg chg="mod">
          <ac:chgData name="Matteo Duranti" userId="a004a01e-2e13-4acb-ac00-4642979f033b" providerId="ADAL" clId="{ED697F60-F5CC-5F42-8259-60E8FE57C695}" dt="2024-02-20T15:52:46.660" v="6238" actId="14100"/>
          <ac:picMkLst>
            <pc:docMk/>
            <pc:sldMk cId="279597831" sldId="4905"/>
            <ac:picMk id="7" creationId="{77EB0EF8-D040-2CB9-A5C5-01396BC8C444}"/>
          </ac:picMkLst>
        </pc:picChg>
      </pc:sldChg>
      <pc:sldChg chg="modSp add mod modClrScheme chgLayout">
        <pc:chgData name="Matteo Duranti" userId="a004a01e-2e13-4acb-ac00-4642979f033b" providerId="ADAL" clId="{ED697F60-F5CC-5F42-8259-60E8FE57C695}" dt="2024-02-20T16:01:15.076" v="6416" actId="14100"/>
        <pc:sldMkLst>
          <pc:docMk/>
          <pc:sldMk cId="28712055" sldId="4906"/>
        </pc:sldMkLst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8712055" sldId="4906"/>
            <ac:spMk id="2" creationId="{40D23A63-986C-103F-2D05-36EB64C33CD5}"/>
          </ac:spMkLst>
        </pc:spChg>
        <pc:spChg chg="mod ord">
          <ac:chgData name="Matteo Duranti" userId="a004a01e-2e13-4acb-ac00-4642979f033b" providerId="ADAL" clId="{ED697F60-F5CC-5F42-8259-60E8FE57C695}" dt="2024-02-20T16:01:15.076" v="6416" actId="14100"/>
          <ac:spMkLst>
            <pc:docMk/>
            <pc:sldMk cId="28712055" sldId="4906"/>
            <ac:spMk id="3" creationId="{791CFC7C-7177-420C-5BA0-E7F536A411D7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8712055" sldId="4906"/>
            <ac:spMk id="4" creationId="{67DA10A1-9F8E-F4EA-0CD4-4BB4BE1D473E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8712055" sldId="4906"/>
            <ac:spMk id="5" creationId="{F9797928-90AD-A331-80E7-E00EE20B8AC8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8712055" sldId="4906"/>
            <ac:spMk id="6" creationId="{38098864-3ABC-4E97-42FA-16D9FC7F8AA9}"/>
          </ac:spMkLst>
        </pc:spChg>
        <pc:picChg chg="mod">
          <ac:chgData name="Matteo Duranti" userId="a004a01e-2e13-4acb-ac00-4642979f033b" providerId="ADAL" clId="{ED697F60-F5CC-5F42-8259-60E8FE57C695}" dt="2024-02-20T16:01:09.907" v="6415" actId="1036"/>
          <ac:picMkLst>
            <pc:docMk/>
            <pc:sldMk cId="28712055" sldId="4906"/>
            <ac:picMk id="7" creationId="{04D9D305-5A70-ED8F-6235-33C7300AC150}"/>
          </ac:picMkLst>
        </pc:picChg>
      </pc:sldChg>
      <pc:sldChg chg="modSp add del mod modClrScheme chgLayout">
        <pc:chgData name="Matteo Duranti" userId="a004a01e-2e13-4acb-ac00-4642979f033b" providerId="ADAL" clId="{ED697F60-F5CC-5F42-8259-60E8FE57C695}" dt="2024-02-20T16:01:04.731" v="6406" actId="2696"/>
        <pc:sldMkLst>
          <pc:docMk/>
          <pc:sldMk cId="1888051417" sldId="4907"/>
        </pc:sldMkLst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1888051417" sldId="4907"/>
            <ac:spMk id="2" creationId="{40D23A63-986C-103F-2D05-36EB64C33CD5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1888051417" sldId="4907"/>
            <ac:spMk id="3" creationId="{791CFC7C-7177-420C-5BA0-E7F536A411D7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1888051417" sldId="4907"/>
            <ac:spMk id="4" creationId="{67DA10A1-9F8E-F4EA-0CD4-4BB4BE1D473E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1888051417" sldId="4907"/>
            <ac:spMk id="5" creationId="{F9797928-90AD-A331-80E7-E00EE20B8AC8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1888051417" sldId="4907"/>
            <ac:spMk id="6" creationId="{38098864-3ABC-4E97-42FA-16D9FC7F8AA9}"/>
          </ac:spMkLst>
        </pc:spChg>
      </pc:sldChg>
      <pc:sldChg chg="delSp modSp add del mod modClrScheme chgLayout">
        <pc:chgData name="Matteo Duranti" userId="a004a01e-2e13-4acb-ac00-4642979f033b" providerId="ADAL" clId="{ED697F60-F5CC-5F42-8259-60E8FE57C695}" dt="2024-02-20T16:01:56.829" v="6426" actId="2696"/>
        <pc:sldMkLst>
          <pc:docMk/>
          <pc:sldMk cId="2187666305" sldId="4908"/>
        </pc:sldMkLst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187666305" sldId="4908"/>
            <ac:spMk id="2" creationId="{40D23A63-986C-103F-2D05-36EB64C33CD5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187666305" sldId="4908"/>
            <ac:spMk id="3" creationId="{791CFC7C-7177-420C-5BA0-E7F536A411D7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187666305" sldId="4908"/>
            <ac:spMk id="4" creationId="{67DA10A1-9F8E-F4EA-0CD4-4BB4BE1D473E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187666305" sldId="4908"/>
            <ac:spMk id="5" creationId="{F9797928-90AD-A331-80E7-E00EE20B8AC8}"/>
          </ac:spMkLst>
        </pc:spChg>
        <pc:spChg chg="mod ord">
          <ac:chgData name="Matteo Duranti" userId="a004a01e-2e13-4acb-ac00-4642979f033b" providerId="ADAL" clId="{ED697F60-F5CC-5F42-8259-60E8FE57C695}" dt="2024-02-20T16:00:54.813" v="6405" actId="700"/>
          <ac:spMkLst>
            <pc:docMk/>
            <pc:sldMk cId="2187666305" sldId="4908"/>
            <ac:spMk id="6" creationId="{38098864-3ABC-4E97-42FA-16D9FC7F8AA9}"/>
          </ac:spMkLst>
        </pc:spChg>
        <pc:picChg chg="del">
          <ac:chgData name="Matteo Duranti" userId="a004a01e-2e13-4acb-ac00-4642979f033b" providerId="ADAL" clId="{ED697F60-F5CC-5F42-8259-60E8FE57C695}" dt="2024-02-20T16:01:41.572" v="6422" actId="21"/>
          <ac:picMkLst>
            <pc:docMk/>
            <pc:sldMk cId="2187666305" sldId="4908"/>
            <ac:picMk id="8" creationId="{108D5DF4-3EFC-FA3E-1F7B-2ED0241D2021}"/>
          </ac:picMkLst>
        </pc:picChg>
      </pc:sldChg>
      <pc:sldChg chg="addSp delSp modSp add del mod">
        <pc:chgData name="Matteo Duranti" userId="a004a01e-2e13-4acb-ac00-4642979f033b" providerId="ADAL" clId="{ED697F60-F5CC-5F42-8259-60E8FE57C695}" dt="2024-02-20T15:57:41.051" v="6399" actId="1037"/>
        <pc:sldMkLst>
          <pc:docMk/>
          <pc:sldMk cId="3900133567" sldId="4918"/>
        </pc:sldMkLst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" creationId="{7595413B-2CB1-1291-7CA2-34849A5ED8CA}"/>
          </ac:spMkLst>
        </pc:spChg>
        <pc:spChg chg="del">
          <ac:chgData name="Matteo Duranti" userId="a004a01e-2e13-4acb-ac00-4642979f033b" providerId="ADAL" clId="{ED697F60-F5CC-5F42-8259-60E8FE57C695}" dt="2024-02-20T15:57:09.212" v="6343" actId="478"/>
          <ac:spMkLst>
            <pc:docMk/>
            <pc:sldMk cId="3900133567" sldId="4918"/>
            <ac:spMk id="4" creationId="{66A19BA6-9044-0DC2-FA87-253A5D8A62AF}"/>
          </ac:spMkLst>
        </pc:spChg>
        <pc:spChg chg="del">
          <ac:chgData name="Matteo Duranti" userId="a004a01e-2e13-4acb-ac00-4642979f033b" providerId="ADAL" clId="{ED697F60-F5CC-5F42-8259-60E8FE57C695}" dt="2024-02-20T15:57:09.212" v="6343" actId="478"/>
          <ac:spMkLst>
            <pc:docMk/>
            <pc:sldMk cId="3900133567" sldId="4918"/>
            <ac:spMk id="5" creationId="{02646510-E08C-FE34-E375-F114E661F4C2}"/>
          </ac:spMkLst>
        </pc:spChg>
        <pc:spChg chg="del">
          <ac:chgData name="Matteo Duranti" userId="a004a01e-2e13-4acb-ac00-4642979f033b" providerId="ADAL" clId="{ED697F60-F5CC-5F42-8259-60E8FE57C695}" dt="2024-02-20T15:57:09.212" v="6343" actId="478"/>
          <ac:spMkLst>
            <pc:docMk/>
            <pc:sldMk cId="3900133567" sldId="4918"/>
            <ac:spMk id="6" creationId="{C3AEDEDD-5592-CD3B-5376-AD9E8AEDBC38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16" creationId="{4B201B07-CEF5-2C1E-4161-20A8A7772BA3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17" creationId="{8B1AF2F7-1465-E268-544D-3F0FA584CB6D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18" creationId="{1F4B95B6-AB02-07A9-51D4-1DA0124E2BBE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19" creationId="{7BF0A272-E33D-E225-A117-D230AD7B5EF8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0" creationId="{BC94BF1A-AE8D-1A28-AB4E-750D8A0196A4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1" creationId="{AD8DAA8A-3C71-64FC-D116-0D591BF69FF1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2" creationId="{F08D7D68-998C-B25F-07CA-9CAA753C9A8C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3" creationId="{6574BEF8-3F36-1B39-15B4-748BA6227409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4" creationId="{72C3B221-A148-FFB9-2F50-7B7C06586429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5" creationId="{057FFAB3-DD20-993C-E227-28BA26D325E1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6" creationId="{50684EA6-04A3-14AB-4F0F-D62468230EF1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7" creationId="{AE96AC1E-9127-BF72-ADE4-B2CCE91B50B3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8" creationId="{1BE1557C-E8A0-73B7-89BF-7170612786A9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9" creationId="{104995B6-4E9C-D9C9-607B-A48118109CAB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30" creationId="{F9CB3CF3-29E2-1C67-68FD-D54891BF27B9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31" creationId="{7DB3B9B0-4331-B904-7926-E0DDA6F40108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32" creationId="{3B112518-D633-701C-F0A2-2A6E58FBEFF9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0" creationId="{C3D71A45-4FF3-851C-A224-F590BB99B153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1" creationId="{4CDE3FF6-AD86-AABE-4D5F-81ED9E1B4154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2" creationId="{78E9C477-1AF8-7756-A49B-8D03DDDC9C4C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3" creationId="{E9DF6B77-21A3-756F-4430-6EA3E81BAFE2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4" creationId="{784CAE7A-AAF9-3167-356A-707FAE1E0A69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5" creationId="{71FEB5A5-B796-4414-53D4-3B446744D68E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6" creationId="{C9BB081C-E833-6A5A-2FD3-8AA2F5C52940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17" creationId="{486311CD-DA0B-01BE-EE55-3ABA8647E82C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50" creationId="{DAC5A81B-6B8E-2F0E-FD68-F8F1BCE056BD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51" creationId="{79612CFD-BA28-B372-4AF1-BE1F36984E60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52" creationId="{FCA03EB7-FF9B-C692-8049-FD610C0F192E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53" creationId="{41DF5DC0-6094-B3E4-C7CC-AFF7C540835C}"/>
          </ac:spMkLst>
        </pc:spChg>
        <pc:spChg chg="del">
          <ac:chgData name="Matteo Duranti" userId="a004a01e-2e13-4acb-ac00-4642979f033b" providerId="ADAL" clId="{ED697F60-F5CC-5F42-8259-60E8FE57C695}" dt="2024-02-20T15:56:00.296" v="6249" actId="478"/>
          <ac:spMkLst>
            <pc:docMk/>
            <pc:sldMk cId="3900133567" sldId="4918"/>
            <ac:spMk id="254" creationId="{729B72A2-09FE-FDA7-FA63-91E785C5BF14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55" creationId="{18879452-DE98-CB58-E7CD-658D00E98107}"/>
          </ac:spMkLst>
        </pc:spChg>
        <pc:spChg chg="del">
          <ac:chgData name="Matteo Duranti" userId="a004a01e-2e13-4acb-ac00-4642979f033b" providerId="ADAL" clId="{ED697F60-F5CC-5F42-8259-60E8FE57C695}" dt="2024-02-20T15:55:57.310" v="6248" actId="478"/>
          <ac:spMkLst>
            <pc:docMk/>
            <pc:sldMk cId="3900133567" sldId="4918"/>
            <ac:spMk id="271" creationId="{F6A04CBB-7511-5C05-170D-9140FB319C3C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04" creationId="{5F2C7309-9500-5D3D-CC6E-1D855D211249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05" creationId="{637DA2B8-5FED-86D2-AAEB-C7836ED81C47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06" creationId="{03CDD242-7627-E00A-79C6-9387F2F14570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07" creationId="{7EE38C72-507F-838B-EF4A-978322C697BA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08" creationId="{94EFCDA9-B88C-0F7B-7406-85AFCF4D5041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09" creationId="{29EA242C-493A-2DCD-B306-77FB0DC3E3A2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0" creationId="{3310EF89-EB35-E101-CF49-CF48D3620218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1" creationId="{27AB5370-98CF-1B5A-39B1-06761F3D8120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2" creationId="{DFEC9AB9-0048-374C-8606-7D50D9541A4A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3" creationId="{54EF33D5-3219-DB9C-73ED-4E1687668C71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4" creationId="{2211B10F-5F0B-50B5-8F35-F3F4546DE4B0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5" creationId="{BD9F5AEB-CAF2-B998-6EBD-AC41DA9490E0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6" creationId="{D95081BA-1F8B-A7A1-C74B-3EEE0BF560B0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7" creationId="{A43E254A-5F9E-A826-CB36-BFD77A2F005C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8" creationId="{C6977066-C089-6363-B2AA-87240C343FDF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19" creationId="{76A18AEC-1442-D903-AE57-4A92F86F6730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0" creationId="{6F8A900E-5134-27CE-6AD3-7AD83E318097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1" creationId="{4C92C2D5-22A5-EB3B-0816-355581AB0976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2" creationId="{8A2455CE-1856-2353-633D-47FF2EDAC31A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3" creationId="{A6BDA52E-DD38-55A7-92A2-EA0CF4674375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4" creationId="{CBDC9CA7-0EBB-3350-06AF-2C6E43895482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5" creationId="{F727221B-20ED-37E3-5592-2F632B731C77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6" creationId="{C88C53AE-C37D-AD71-47D8-99988B637EA8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7" creationId="{B592D036-4484-25E0-9311-039C155758D4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29" creationId="{DE182BB7-2B51-45BF-7078-5FD5C3A101BF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0" creationId="{F98507A5-902A-3525-7462-24BFF1B170A4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1" creationId="{97C99D41-22FD-B757-0456-C09AE388F70C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2" creationId="{A1E559C1-389D-3621-AB1F-A63ED5F70C71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3" creationId="{A1029A65-F414-BA12-49B3-C3FB536F4AC9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4" creationId="{C4ED0CB9-A214-3B26-6126-9DEDB7508EFA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5" creationId="{F7F6425B-6F66-A32D-A44E-34EF77109477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336" creationId="{DC025AC1-DC4E-A3C1-4A72-6CECFB75FBE2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05" creationId="{99C79A5F-C518-3DAF-805B-FDD2A3E6F7DF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06" creationId="{D5A62C90-E84D-98F0-FC0A-DAA41D833A21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07" creationId="{7F9E466B-4398-B3DF-3424-F4E2544F8557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08" creationId="{43FB9795-CE22-2653-06A6-ACEC54F09936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09" creationId="{FC633C65-2CFB-1555-32FD-775B7527E56A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10" creationId="{341C2770-B7B1-0092-E07B-475DDD7A6113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11" creationId="{5D12AD9B-FCCF-10B5-E7A6-5B658644948A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12" creationId="{7C081F0F-5AEB-BF15-2FF1-B28AB6D19240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14" creationId="{24BEF79F-852C-A3FB-BC3B-E54BD906B63D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18" creationId="{02E8EAF6-B9F9-9568-D4AB-5907EB587209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22" creationId="{BA540487-A622-4565-3ACB-13CD8F30E239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26" creationId="{19E98D78-D582-9926-D12C-BBAFC4B99499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30" creationId="{3779720B-E2A3-F260-58DF-3FF1D22D98CF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34" creationId="{17B25585-61AF-3BF0-B6AB-F13A1C93FF9C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38" creationId="{C2DA2AA0-08A6-4CC1-08B2-D4028385B16E}"/>
          </ac:spMkLst>
        </pc:spChg>
        <pc:spChg chg="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42" creationId="{153DA75C-DE5F-92BC-AEFD-4DE09BDECBA8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45" creationId="{5ACF3AF3-F795-07AD-A949-867A744E6155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46" creationId="{3B18E652-D1F1-08A4-3859-74897C13D316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47" creationId="{BA89CBB1-D398-D1DE-A220-D2711EC66335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48" creationId="{4E12CE49-6EC3-5B1F-5DC0-49823AEF7F0A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49" creationId="{902B1ECB-BA79-743C-B1BF-CE1FBF5705BB}"/>
          </ac:spMkLst>
        </pc:spChg>
        <pc:spChg chg="add mod">
          <ac:chgData name="Matteo Duranti" userId="a004a01e-2e13-4acb-ac00-4642979f033b" providerId="ADAL" clId="{ED697F60-F5CC-5F42-8259-60E8FE57C695}" dt="2024-02-20T15:57:41.051" v="6399" actId="1037"/>
          <ac:spMkLst>
            <pc:docMk/>
            <pc:sldMk cId="3900133567" sldId="4918"/>
            <ac:spMk id="550" creationId="{E559BF20-4BF1-A6AE-EAA4-3D3ACFC38E8A}"/>
          </ac:spMkLst>
        </pc:spChg>
        <pc:spChg chg="add mod">
          <ac:chgData name="Matteo Duranti" userId="a004a01e-2e13-4acb-ac00-4642979f033b" providerId="ADAL" clId="{ED697F60-F5CC-5F42-8259-60E8FE57C695}" dt="2024-02-20T15:56:23.960" v="6251"/>
          <ac:spMkLst>
            <pc:docMk/>
            <pc:sldMk cId="3900133567" sldId="4918"/>
            <ac:spMk id="566" creationId="{9FEC0FCE-E628-7B4A-5109-0E5191DCCF47}"/>
          </ac:spMkLst>
        </pc:s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2" creationId="{5DB46164-C61E-BDD5-81FE-5D324E1E3849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7" creationId="{A2A0DA2D-C3D6-0B0E-CA4F-5543750D56D3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33" creationId="{2BC650D4-73C0-AF1D-1F91-FD2E7E18BBED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48" creationId="{780994BB-322F-393F-91C8-0264C5E65841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54" creationId="{6C7B8138-45B3-C916-3485-3C80E9AC8BB5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12" creationId="{B40A17C5-A49B-8769-9F77-DBB6C4365575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20" creationId="{ADCC74B9-9C11-7D7B-9E9F-6795E0FABFE5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30" creationId="{CA005DC0-EB2D-B57B-F779-8CF382A34AF5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40" creationId="{629C6370-7ED5-EC66-18AD-B7036EED3743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50" creationId="{A44922EA-8E51-DF32-6012-0AB35A9EFBFB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60" creationId="{68AEB532-CBD5-8FD8-6B21-BD5BA7BAD3A6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70" creationId="{5A97FD8F-14B3-6C66-3C74-A20FA2136640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80" creationId="{7D3DD01E-E3EF-F556-62C3-2E7AC9903628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193" creationId="{25816297-7A0C-253A-9F51-A8F62E63164A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18" creationId="{F92CF840-AE8C-695D-9F14-6194DA641108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22" creationId="{8114C2FC-35B7-AB70-8DCE-DF0F54F0E3D4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26" creationId="{B8B971A7-3053-482F-07D7-D24F39D0681B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30" creationId="{7D890810-9EC6-3DAC-8AFE-50612DF6DFC6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34" creationId="{60316E50-BF25-E09D-67F4-1D476B6A5D51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38" creationId="{FB6974BC-EEAF-CCC2-01D6-836D8452263B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42" creationId="{F5B17D4E-4BEA-552B-7E16-C5345463508B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46" creationId="{66F04036-3A29-032A-18E7-273D2BD6F0CA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56" creationId="{F76F8361-923F-2BE5-AFC7-9F81DE023D5D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65" creationId="{897AC8BC-C9B1-8294-BA75-CA57F6A8D548}"/>
          </ac:grpSpMkLst>
        </pc:grpChg>
        <pc:grpChg chg="del">
          <ac:chgData name="Matteo Duranti" userId="a004a01e-2e13-4acb-ac00-4642979f033b" providerId="ADAL" clId="{ED697F60-F5CC-5F42-8259-60E8FE57C695}" dt="2024-02-20T15:55:57.310" v="6248" actId="478"/>
          <ac:grpSpMkLst>
            <pc:docMk/>
            <pc:sldMk cId="3900133567" sldId="4918"/>
            <ac:grpSpMk id="287" creationId="{406B0940-DA72-E523-9155-686366C848DC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28" creationId="{BCC7DC5E-9E3D-364E-54FE-80CE17612994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43" creationId="{E6633782-7053-BC44-9808-9A66B80A98B6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49" creationId="{2408FA83-EEDE-ECDD-5899-D186C770E014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0" creationId="{A7EE5EDB-1BDD-B0F3-25D5-1B435F87D049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1" creationId="{B169B71E-8BBC-9A8D-0066-D5B0B122B28B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2" creationId="{4CCC0955-7F08-E7C5-1CF1-6D1D3B8D734C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3" creationId="{9ED81CA0-20A7-A30A-DFEF-1FFFC0FCB508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4" creationId="{2663EC6C-38FB-9B77-195B-31D6EA8D4755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5" creationId="{34C2CBA5-C275-6AD2-2D1E-09CA0E9D50C5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6" creationId="{F106489D-FD77-8709-3AE1-F6F7B64BA2EA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357" creationId="{8AC8F794-6B43-9280-0CD9-0DF89F7651B7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07" creationId="{67B87BCB-23DD-0EC9-F69B-CB3644CF707E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15" creationId="{AACCAB56-F413-C377-D440-3BC041B62963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17" creationId="{8DF916C1-F4F7-EAEB-FE42-DD0A6526B0D5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25" creationId="{1D14ACB6-2B62-8C95-F8A9-6C108F9AF359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27" creationId="{B1A08EDB-E441-54A5-2632-6C0DE8CDA756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35" creationId="{AB609A2C-F219-5D95-56EB-603963AB1669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37" creationId="{80530C5C-C474-BF6A-70BD-16469D547478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45" creationId="{370B1F7B-3D51-383D-6D4E-696705453955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47" creationId="{8253372D-EC8E-9A2D-BA8B-DB70E77AE387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55" creationId="{5CBCF485-ABCC-C6B3-4994-850B7CF73D50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57" creationId="{DB4DF177-7A6C-3434-D793-59252CEBA75D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65" creationId="{E20607FE-68FB-0B50-7334-26CB95FFE61A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67" creationId="{1CDB10E9-35D9-6E97-01F7-3F5667625D59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75" creationId="{B5155A78-877E-8752-AE70-46D9097D6B6D}"/>
          </ac:grpSpMkLst>
        </pc:grpChg>
        <pc:grpChg chg="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77" creationId="{80E14D65-1201-E4FB-0535-B63B09FF7916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488" creationId="{2539B44D-2FA8-84DD-38DA-F3ECFF1F7362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13" creationId="{AC46BF0A-0246-246C-AAA8-C793823EA623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17" creationId="{360D1C51-4BA9-7968-4F25-AB2333045F52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21" creationId="{77948A71-1651-7F3B-006D-158EAF165577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25" creationId="{0861F033-AD83-8361-1DF3-9715BF1930D7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29" creationId="{F0B0BC60-E46B-75EC-9D5D-13E574340646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33" creationId="{4FCE2E9A-0179-CFE2-9802-F3D471431BB2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37" creationId="{146D8D08-8C62-9489-1335-12AC368D235A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41" creationId="{E0644E7A-0FBD-5B21-AA0E-0A3E3AA10AB5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51" creationId="{B2B42764-FF64-E1B2-4C81-1199CF331FE7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60" creationId="{8CC5C235-922B-D67B-C2BB-357FDF7908F1}"/>
          </ac:grpSpMkLst>
        </pc:grpChg>
        <pc:grpChg chg="add mod">
          <ac:chgData name="Matteo Duranti" userId="a004a01e-2e13-4acb-ac00-4642979f033b" providerId="ADAL" clId="{ED697F60-F5CC-5F42-8259-60E8FE57C695}" dt="2024-02-20T15:56:23.960" v="6251"/>
          <ac:grpSpMkLst>
            <pc:docMk/>
            <pc:sldMk cId="3900133567" sldId="4918"/>
            <ac:grpSpMk id="582" creationId="{93D00B0C-4657-A5A3-C03B-BB550705997F}"/>
          </ac:grpSpMkLst>
        </pc:grpChg>
        <pc:grpChg chg="add mod">
          <ac:chgData name="Matteo Duranti" userId="a004a01e-2e13-4acb-ac00-4642979f033b" providerId="ADAL" clId="{ED697F60-F5CC-5F42-8259-60E8FE57C695}" dt="2024-02-20T15:56:56.397" v="6341" actId="1038"/>
          <ac:grpSpMkLst>
            <pc:docMk/>
            <pc:sldMk cId="3900133567" sldId="4918"/>
            <ac:grpSpMk id="599" creationId="{9519B09B-5053-F9FD-CACC-0412AB226A94}"/>
          </ac:grpSpMkLst>
        </pc:grpChg>
        <pc:cxnChg chg="del">
          <ac:chgData name="Matteo Duranti" userId="a004a01e-2e13-4acb-ac00-4642979f033b" providerId="ADAL" clId="{ED697F60-F5CC-5F42-8259-60E8FE57C695}" dt="2024-02-20T15:56:02.326" v="6250" actId="478"/>
          <ac:cxnSpMkLst>
            <pc:docMk/>
            <pc:sldMk cId="3900133567" sldId="4918"/>
            <ac:cxnSpMk id="42" creationId="{8A97DEC5-264D-56F5-65DE-5E34B734EE33}"/>
          </ac:cxnSpMkLst>
        </pc:cxnChg>
        <pc:cxnChg chg="del">
          <ac:chgData name="Matteo Duranti" userId="a004a01e-2e13-4acb-ac00-4642979f033b" providerId="ADAL" clId="{ED697F60-F5CC-5F42-8259-60E8FE57C695}" dt="2024-02-20T15:56:02.326" v="6250" actId="478"/>
          <ac:cxnSpMkLst>
            <pc:docMk/>
            <pc:sldMk cId="3900133567" sldId="4918"/>
            <ac:cxnSpMk id="43" creationId="{ADDCD95D-9D03-FE00-C145-C9F2321BAE05}"/>
          </ac:cxnSpMkLst>
        </pc:cxnChg>
        <pc:cxnChg chg="del">
          <ac:chgData name="Matteo Duranti" userId="a004a01e-2e13-4acb-ac00-4642979f033b" providerId="ADAL" clId="{ED697F60-F5CC-5F42-8259-60E8FE57C695}" dt="2024-02-20T15:56:02.326" v="6250" actId="478"/>
          <ac:cxnSpMkLst>
            <pc:docMk/>
            <pc:sldMk cId="3900133567" sldId="4918"/>
            <ac:cxnSpMk id="44" creationId="{06CAA645-5F24-9E50-A20D-D53958983478}"/>
          </ac:cxnSpMkLst>
        </pc:cxnChg>
        <pc:cxnChg chg="del">
          <ac:chgData name="Matteo Duranti" userId="a004a01e-2e13-4acb-ac00-4642979f033b" providerId="ADAL" clId="{ED697F60-F5CC-5F42-8259-60E8FE57C695}" dt="2024-02-20T15:56:02.326" v="6250" actId="478"/>
          <ac:cxnSpMkLst>
            <pc:docMk/>
            <pc:sldMk cId="3900133567" sldId="4918"/>
            <ac:cxnSpMk id="45" creationId="{62C032C3-61AA-E957-4873-EB1B0302E4EA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46" creationId="{E04CC3FD-4219-417B-E712-6F1F29D298E0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47" creationId="{757611D0-740B-D737-B4AA-8E0C1EEA1137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53" creationId="{BAC56C8C-2E9B-0BD6-53F5-0036AAEED4A8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119" creationId="{FC306D1A-D372-EB6E-9BB5-3FA930E29E03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190" creationId="{0C16BA27-9B2E-5A0E-5B38-94D51CFE0295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191" creationId="{F5412412-766A-52AC-69AB-1B7685F80A59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192" creationId="{BA0D4D4D-04FE-B4D9-3277-08336BB5821B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2" creationId="{3E3DD442-F6BF-100B-F903-0D832B9AC42C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3" creationId="{9A8951D5-429F-5F93-6BCC-D3D70BEE2FF1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4" creationId="{06337457-CB08-97C5-FC16-3921B3356FF1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5" creationId="{3E3883EB-AF59-091D-048C-CFA2605EF0D5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6" creationId="{98330309-27AF-F858-B571-AF7B1365D8F0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7" creationId="{9D4D7C83-BFB7-DBAD-0697-F89C25436960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8" creationId="{907D0559-3729-286A-DBA0-1EBF9DA6A1F6}"/>
          </ac:cxnSpMkLst>
        </pc:cxnChg>
        <pc:cxnChg chg="del">
          <ac:chgData name="Matteo Duranti" userId="a004a01e-2e13-4acb-ac00-4642979f033b" providerId="ADAL" clId="{ED697F60-F5CC-5F42-8259-60E8FE57C695}" dt="2024-02-20T15:56:00.296" v="6249" actId="478"/>
          <ac:cxnSpMkLst>
            <pc:docMk/>
            <pc:sldMk cId="3900133567" sldId="4918"/>
            <ac:cxnSpMk id="209" creationId="{E9A422C5-4F8F-9009-B846-9C63C6ACF986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0" creationId="{317345D2-9383-8963-737F-8F50E69CAD79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2" creationId="{FC5FBF6A-638D-B267-4CA8-C45267D52830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3" creationId="{9636782C-1470-E6E3-52D6-6CDE2CE0CAB6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4" creationId="{668FC822-31B6-367B-378D-C8A3E7D4CA8D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5" creationId="{D983D27C-FE92-9D24-3283-27FDD386B741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6" creationId="{845424ED-A1FF-EDDD-8DD0-1829A63AB39F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7" creationId="{A856F2EA-D100-0472-DD03-A61490A188E8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8" creationId="{76E48AF1-530B-F976-2608-7D03BC7E38E6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79" creationId="{51891576-6E07-6915-28F7-9622445DBF23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0" creationId="{4BAE81B9-1EA6-113B-B395-6CF6DB561C79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1" creationId="{C3504A59-09C7-DD0C-F5DE-491EB5B14C81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2" creationId="{D675BF22-8D33-5C87-6C55-54A6D425C625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3" creationId="{B56C93C3-C43C-4160-0528-9EAB78B80F2B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4" creationId="{DE2F0677-97FD-264C-EC10-165361BC130F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5" creationId="{E1949852-77B1-3283-18DF-436593EC1D84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86" creationId="{AB6AD9D3-AF75-B3CE-C7C0-788714379652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96" creationId="{F61253A3-06FF-09CF-C1E1-6E8C23BC062D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97" creationId="{0903F8AA-51DC-6B59-4846-1BF84527D700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98" creationId="{7057B950-8946-09DB-15A0-80ABEA01B28C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299" creationId="{590F9CA1-AC6B-FF40-8E1F-DC4B241090A8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300" creationId="{07FC3C89-428E-5760-9E09-3BD2F1AC17B7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301" creationId="{2B61A54E-42AA-947A-654A-157B49AC3236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302" creationId="{145D0EE2-9C91-AA63-B5A8-99DC9A727C45}"/>
          </ac:cxnSpMkLst>
        </pc:cxnChg>
        <pc:cxnChg chg="del">
          <ac:chgData name="Matteo Duranti" userId="a004a01e-2e13-4acb-ac00-4642979f033b" providerId="ADAL" clId="{ED697F60-F5CC-5F42-8259-60E8FE57C695}" dt="2024-02-20T15:55:57.310" v="6248" actId="478"/>
          <ac:cxnSpMkLst>
            <pc:docMk/>
            <pc:sldMk cId="3900133567" sldId="4918"/>
            <ac:cxnSpMk id="303" creationId="{6DA4B60F-64F1-16E2-306E-6181115A4113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37" creationId="{FEE44F7A-0EE8-70AA-500D-154EDAA6F220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38" creationId="{8B3CFCE7-BE52-3B72-9887-97885E2F8F9C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39" creationId="{BCE487B4-F998-29D1-3B2F-EA89E03C6683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0" creationId="{E89C081D-CEFA-50C1-D8B9-B7E604FF565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1" creationId="{40A80F6F-1DFC-00B4-7847-10DAE708E0BA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2" creationId="{3093472D-03E5-8E75-551A-4404CA8100E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4" creationId="{9AEA2D43-472A-F4A2-2F25-DF2505D6680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5" creationId="{6F6B857C-EF75-E1F1-2432-C151C106F79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6" creationId="{0B23BD62-CE81-0E6E-15FD-89999465C7B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7" creationId="{51C4FCBE-8DE7-894E-C227-B377C6F0D2F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48" creationId="{EC3EA1A5-1A88-D345-2A84-1F0FCF2B4F9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58" creationId="{6FD6CE75-8379-D89E-5761-CE8B4736ED0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59" creationId="{D183AF37-A05A-8F1C-C153-3B727D5FD27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0" creationId="{D25C6014-AF58-0E40-31B7-DC47B3E402D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1" creationId="{88B97AE5-AFE2-BA6A-7D24-8760FD55DA9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2" creationId="{0487EE5C-AB7F-BA0C-A848-AC72F1D8271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3" creationId="{0880811D-366F-0A55-4ACE-516F875A5A75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4" creationId="{2496770F-6C64-B2D5-98EA-53D197B4CEB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5" creationId="{C53DD909-7C28-8BFF-1478-FA1281A39BA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6" creationId="{833B449B-9754-1FB5-44C9-F1F78DC045E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7" creationId="{A20B8265-4578-6C23-548F-FD588D8C170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8" creationId="{F76C2AD2-E1C8-7521-CE44-9E61F4B7CB2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69" creationId="{50AE46F8-5E63-0ABE-6A17-4CF8451AA08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0" creationId="{285484F1-E355-F106-E95A-0B024F838865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1" creationId="{477C185E-966F-7E4A-3CE7-7760AAADDD5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2" creationId="{A2E43AAB-E1C2-0784-D0A9-1CB71376EB2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3" creationId="{2303ECC0-AB80-B192-D7D9-0D3324E1DA5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4" creationId="{A1933BB9-5DEB-FFFB-FA5D-B80879B72E3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5" creationId="{1C3D5411-1E68-FFE0-A925-7AC80424245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6" creationId="{8B37B476-9779-D3F8-8BEF-4552514DB72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7" creationId="{42DC82CD-5B6A-F696-A95D-20318E09776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8" creationId="{48F3D5F7-5229-FF89-3752-0BBABCB62CD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79" creationId="{304A4EE7-6E00-4EB4-3B76-F9865703EBC5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0" creationId="{EC3B7D9D-D8E8-C07F-0E19-7C808B7F956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1" creationId="{4538A780-45E5-5241-1E1D-C80547A5F56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2" creationId="{EDCDE45A-A87C-6901-ABAE-A74D05E2750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3" creationId="{720DC78E-1AB8-424B-5424-9A4D1DCD059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4" creationId="{9C56FD67-4E64-0C6A-89A9-5A73694CC26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5" creationId="{1DB025A3-5AF7-DE9F-9201-4B76454401A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6" creationId="{315462A4-6E21-32EE-FA55-68A34ECAC10B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7" creationId="{0FB8AA1E-1497-67A5-CAA6-9C3B07EDEDDB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8" creationId="{C52134AC-5765-626F-228B-EAA2F9DCC47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89" creationId="{6ACC91A9-99F5-9F6C-1A38-4CF36E1B304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0" creationId="{7D9652EB-CC2A-C739-09E1-8A8EA4311B8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1" creationId="{99863ADB-D91C-E378-F8CA-550BB1DC149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2" creationId="{6D2E143A-9422-2824-FCB6-037174D3E20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3" creationId="{89445BA3-90A6-E326-2C9C-514DDBA0486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4" creationId="{9B35C8D6-3831-C7B7-EA1F-AB0D0048D8C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5" creationId="{21A95EB7-48A5-7A65-C34A-6617CF40056E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6" creationId="{12E5FFB6-C608-DB3C-DA01-9AE0F7A6F5D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7" creationId="{3B321F2F-C674-EA60-7EED-DC47F4CB167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8" creationId="{BFD37502-113A-EAA3-C1F9-CF488B2EF06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399" creationId="{05D84A4F-CE05-D241-418C-9E91492563B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0" creationId="{777F040B-86FE-9CFE-52EC-C6E3ADDE8B9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1" creationId="{DA15884B-413E-5048-5390-CCF90D6F036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2" creationId="{FC2C6B01-A52F-D5CF-60F6-9AE65629965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3" creationId="{BFC7CC8F-3F95-C690-A53A-34182DDB8DB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4" creationId="{3ADEA961-F2F3-83E6-D6F4-29877043B7D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5" creationId="{1CBAF0A5-7A3C-7D06-2F72-C487968CAEB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6" creationId="{2E79561D-8C94-A21B-9397-B79EBD325F5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8" creationId="{AD76A1A7-F430-EFB0-DA6A-00BFCEFFE11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09" creationId="{C05B17AD-D278-C207-0C0F-3EDD8CD346E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0" creationId="{176E357B-4636-78F8-4A3B-F4B95D5DD91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1" creationId="{971EEA5D-5D12-3416-A5CB-766012518C7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2" creationId="{E9137303-CA36-6443-9132-5714DB3AC16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3" creationId="{998E1098-C53A-1B93-4920-A0546CBA0B2C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4" creationId="{C517CE9F-AE27-66D7-095C-6FFF059F1A6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6" creationId="{32F1F34E-60FA-D06D-AD09-2561A56CA92E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8" creationId="{A704E8E2-42C8-2514-9197-393B5E00AC7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19" creationId="{AC8281D9-60FC-9F83-47E2-F3C5A8ACAF4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0" creationId="{50C8D2D6-166C-884E-CFE8-3F0F93DA8BA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1" creationId="{21C0BDDC-A6DF-94F8-A8DE-2885F6BAE3A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2" creationId="{B9A0E4C2-9F20-683B-82B9-0B5D7FAFD12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3" creationId="{A77E17E8-7986-9E46-6445-C04BD683BDF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4" creationId="{3D2FAE57-8FF0-8B6A-FDD0-3954847D1D4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6" creationId="{F931F9B0-5B0C-28A7-5524-70D3A19676A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8" creationId="{288C5F8E-90E4-54E6-9210-4A8F1FFC395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29" creationId="{79F8AFD2-10E7-221F-5BEA-B8BFF2FA025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0" creationId="{4A2523CB-8D0C-8DFF-F330-5AB6513A7C9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1" creationId="{A4EDA95C-1295-829C-A9C6-6B270BCA5D9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2" creationId="{CDA2AE61-3F12-8C84-574B-267C3AB0AE0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3" creationId="{426845A2-6791-F333-74A6-8F0074FA288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4" creationId="{D24EDE09-DBB7-17A6-BEA2-EA43BAB26A7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6" creationId="{DC158F11-561C-A2D4-2404-4D920AD54C0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8" creationId="{75CD95A1-C80A-017B-7035-9ABED3EBD53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39" creationId="{B9D6D1D2-1B7A-3844-8B22-AC499F2A1FD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0" creationId="{6718D21F-2DF8-FBFD-3183-D0D3E3F5F1F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1" creationId="{2CE9DA2B-9CEF-4047-585D-95BC370A51E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2" creationId="{CBF8FFFB-1A7D-08DF-F456-31390B822EB5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3" creationId="{9A8FF3E9-F387-0ED1-964A-82AC5591C97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4" creationId="{9EEBE158-1353-3CDE-EDFD-3EBDA41EEA4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6" creationId="{3785ED36-7389-DB4D-002D-DD9A0CC7B13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8" creationId="{48B2D9CE-7488-DD50-1010-65F0F9A5118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49" creationId="{E6646F54-45C5-F19A-8F36-0654CC16B8A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0" creationId="{736D636F-10D3-C472-7041-14E6A9F04A8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1" creationId="{28A6559E-EE75-47B2-673D-6D69DC2D379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2" creationId="{A65EC76B-2BE3-4B94-7B40-4BE613206A3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3" creationId="{DCA5D42A-B0F0-6649-62DB-8EEEB47B974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4" creationId="{0EDA3009-067D-7610-7E01-E7B267E5F47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6" creationId="{02F6D77C-307E-8432-476A-65F0B570432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8" creationId="{244A00D5-6B91-F994-C726-5941E3B29BD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59" creationId="{B7B69BE0-1C77-80E8-171F-2043B9BF682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0" creationId="{205991AD-1B99-61C6-3033-04BD750BFE0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1" creationId="{30124E1D-0296-A054-BDBB-D915EDCCA55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2" creationId="{896011E8-2BEF-78A3-1BF7-1A15B13DA0F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3" creationId="{45A7AEFC-2676-3ABE-6012-4F560097FCC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4" creationId="{634611BD-066A-3228-DD3B-3B2E2FFDB5D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6" creationId="{E92098E8-AB11-FD46-9B41-E6CD284E019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8" creationId="{60347AC0-E0BB-1206-32D3-E6D23E8CB2E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69" creationId="{9E6B3199-F0A3-AF5C-98DB-D74EE8F2C5A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0" creationId="{0DCA6684-495B-D5A8-6DE2-EE46C956882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1" creationId="{C53A4F65-ED57-3C27-87A0-B2CC629FD34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2" creationId="{BE7EED94-C88B-AC68-457B-3FE78F85F96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3" creationId="{8593BFB0-99BA-6CEF-B0F0-D548879196F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4" creationId="{1DF04A95-BDBE-4021-B8B5-E8902611F4D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6" creationId="{477FDDFC-24C8-CAE1-392C-448399A8FF6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8" creationId="{4878F327-4209-FBCA-4644-CF8930CD020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79" creationId="{C614C630-BA93-482F-E029-0658721CE30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0" creationId="{797236CD-FE57-9B2A-15FC-E8380AB0192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1" creationId="{597D1D8F-25D4-2CEF-DE44-2BD74A5E454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2" creationId="{E9C10953-F43E-ED91-5805-B4C168F096C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3" creationId="{0A2C9D46-B318-4DAC-BEF6-1E52D23F623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4" creationId="{86E30594-9AD3-26E4-A17C-E5FB4624A150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5" creationId="{BD1095F0-8BA2-76B1-DF16-1589AA96443B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6" creationId="{C24D7FAB-F6E6-FD0F-72B3-4A61AD68ACF5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7" creationId="{E604B4E5-78A4-5C60-89E8-B5FA666B9D5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89" creationId="{9EA2937D-421B-4556-1B77-92FB9039C32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0" creationId="{CA791D15-7551-6E51-25A7-298EDAE242AB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1" creationId="{99C36DE4-B8B4-D03A-8724-F410B2052564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2" creationId="{554B67C2-3767-8C4C-C0B0-26C88EF1340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3" creationId="{53766B0A-0300-D404-2C2C-4DCF5DD7508E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4" creationId="{B61B4BB4-1B18-2258-A3F3-82109BF132A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5" creationId="{BC8D69CA-5CE3-9788-9B83-7A8EF6B112B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6" creationId="{F3A37A48-64B8-08F9-4FC0-A13443615B93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7" creationId="{E681D1A0-6FD0-40B5-E755-50632061A16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8" creationId="{F9BB4D35-35B8-B473-8672-D58083CFD2AB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499" creationId="{0246E159-B343-30E4-87A8-2BE6DD678F63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00" creationId="{112B8489-728D-D632-1E93-54D556980902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01" creationId="{D2A99AE8-B63F-9A2A-5DB5-AE30643318FB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02" creationId="{55D04638-3D0E-86F3-4044-6FB099F12A0D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03" creationId="{D6494998-D88B-A4A8-12FD-9DF26F1CA747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04" creationId="{A49A125E-17B4-A1B1-A147-894C9DF1613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15" creationId="{7FE9B819-3450-80B5-8C5E-8430B45FD2A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16" creationId="{28A00EE9-F740-8CB5-4C22-B29349B30E0E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19" creationId="{745923CF-57FE-DECB-30A2-665B3421FD6B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20" creationId="{9A30E10A-B221-5022-C902-7A38C6316D81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23" creationId="{040DFB42-A52D-8747-907E-09B59B5D6B3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24" creationId="{5DFCF7F6-7E97-4EB2-03D8-05CC02677D29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27" creationId="{C8B3EC25-B5A6-252A-300C-FE8EDA6465B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28" creationId="{04383C6D-52A1-092E-2A87-6A0F1C8A473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31" creationId="{1C534DBF-1A03-5968-8038-7778452FA0E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32" creationId="{102F7087-182D-C6DD-65F3-CBBC08A83A2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35" creationId="{B3567E21-46B6-9D99-123F-79ED52EE3E0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36" creationId="{622E382D-F22D-1E96-7BAF-89DAB4F8B70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39" creationId="{99466438-199D-AD48-1FE7-608ECB2745B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40" creationId="{63285799-45A2-17B4-E18B-3C9333CFA8FB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43" creationId="{15E08854-789D-6C7A-F959-F83F39674B0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44" creationId="{6E6C6347-160B-1B9C-F650-F8707BBA435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2" creationId="{1896D049-0138-79D3-3D27-89AB513F53C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3" creationId="{A3C20968-CE2E-666B-E163-F79F95210E65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4" creationId="{5CC102EE-82CA-E494-3F02-9CB122E93D2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5" creationId="{5785B51A-71C6-339E-35B0-797161A532E7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6" creationId="{089369A6-5BC9-AE1E-7FB6-DDC5A529F67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7" creationId="{63865CD4-76A1-0ABC-3D19-C1C03C273ED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8" creationId="{79DBF597-D147-E3D6-A545-A2EB3F1F530A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59" creationId="{41CC0EA6-6205-1FE9-77BF-6F90F1E2489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1" creationId="{BC6353AF-6D9A-AA29-583A-304DE2E1D01E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2" creationId="{27A4B124-4A50-176B-58D3-AB281184B6F2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3" creationId="{782E5AA7-2432-67F8-1AF2-C3CE91BB724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4" creationId="{44DFAF9E-3F05-54C6-4664-2AE40251403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5" creationId="{CF61A352-E3AA-A9C1-98A0-C9DD6D7CFCED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7" creationId="{F7366EE7-D458-A5C3-61EA-F81CA72CA555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8" creationId="{19F5A1A1-F50D-1940-E910-EF24CE3B3ECD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69" creationId="{05BFF583-D3C2-0ACB-BED5-83A839F10F5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0" creationId="{74DD449E-F0BC-519B-E57E-21C642EB97B5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1" creationId="{3A419D54-257A-B901-BFF9-93C73FF81D73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2" creationId="{EE72EAA0-801F-67FC-1E33-CDD2664CC0CC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3" creationId="{D84913AE-E6E1-7029-E14C-7A8DD19E65A0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4" creationId="{1607BEC5-8502-75F0-B693-5AE88D774E6F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5" creationId="{0B126ECD-4627-45DA-5644-B4485FAC66B3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6" creationId="{BD8C1885-1391-C3F1-CEBD-F6582E6A14F8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7" creationId="{95D8D5CC-8E4E-0033-D55D-DD8218D8FBE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8" creationId="{63EF2FB6-8AC6-231A-0B6E-AE2073B724B7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79" creationId="{7D6046E4-024C-8E1D-C7BA-B96DF63CD18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0" creationId="{88D7B2D8-9159-DCA1-59C4-ACF324878CA2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1" creationId="{D5662A96-1092-D0FB-3AC8-891B9053B20C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3" creationId="{B7CA3D65-3DBB-2539-304C-89356468E176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4" creationId="{2BB4D80C-DDDA-D3D3-441C-B56110973FE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5" creationId="{6CA84A42-7D28-2EDB-58E2-6FEF3201BAAF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6" creationId="{4158F2BE-525E-9B8E-588C-C6E75091DFAD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7" creationId="{6A01201D-17BB-FC0C-E795-DB9A5A278A48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8" creationId="{331BE068-4DCE-B037-CCD4-1134A05D9763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89" creationId="{72EE88A1-FAE3-2DDF-37DD-8EBC8E406EB0}"/>
          </ac:cxnSpMkLst>
        </pc:cxnChg>
        <pc:cxnChg chg="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0" creationId="{BF18D684-886C-8E4A-34A9-B3D88F21CC80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1" creationId="{2BB1EE2B-DFF4-76E4-AA26-3C3F91821CA4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2" creationId="{9684675A-9DDA-CB06-8A8C-2DB59B3068F1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3" creationId="{A78A3439-F2D0-DB71-C83E-AB4CA795D04E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4" creationId="{C055265C-9F2D-D0EF-5403-711B208621D2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5" creationId="{A290BC9F-B1DD-41BB-71AB-8482D5DBA1A5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6" creationId="{E44A13EF-B811-145C-620A-7572166A79BC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7" creationId="{3FE34DEC-E186-DA8A-35D6-8ED7400ABB00}"/>
          </ac:cxnSpMkLst>
        </pc:cxnChg>
        <pc:cxnChg chg="add mod">
          <ac:chgData name="Matteo Duranti" userId="a004a01e-2e13-4acb-ac00-4642979f033b" providerId="ADAL" clId="{ED697F60-F5CC-5F42-8259-60E8FE57C695}" dt="2024-02-20T15:56:23.960" v="6251"/>
          <ac:cxnSpMkLst>
            <pc:docMk/>
            <pc:sldMk cId="3900133567" sldId="4918"/>
            <ac:cxnSpMk id="598" creationId="{101B4288-3FB3-FCED-0E5A-44E2D40110FA}"/>
          </ac:cxnSpMkLst>
        </pc:cxnChg>
      </pc:sldChg>
      <pc:sldChg chg="addSp delSp modSp add del mod">
        <pc:chgData name="Matteo Duranti" userId="a004a01e-2e13-4acb-ac00-4642979f033b" providerId="ADAL" clId="{ED697F60-F5CC-5F42-8259-60E8FE57C695}" dt="2024-02-20T15:57:30.051" v="6392" actId="1035"/>
        <pc:sldMkLst>
          <pc:docMk/>
          <pc:sldMk cId="1006713213" sldId="4919"/>
        </pc:sldMkLst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" creationId="{FE48D390-1819-989E-3571-0FDF587B3A61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4" creationId="{B6D68994-F1F4-D7E5-8BE2-E5697B384907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5" creationId="{3714187C-8878-D677-BCF2-D4E1E0AA3EF9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6" creationId="{80AB03BA-3C7E-CC85-6D87-37AB14046F83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7" creationId="{3BB6EC1F-339C-9CA4-3744-7B64509F283F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8" creationId="{53B33B7F-9F09-44C5-0F98-E32256F6BE9C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9" creationId="{D6276A7D-9A76-7CAD-9A70-7942FF022221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10" creationId="{16A1306C-5101-93C7-F0F9-4C23BCE1F004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11" creationId="{15B3127C-7DD8-BAE9-3DA6-F9AFB8D852CD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12" creationId="{EB13F535-D828-387B-FBCF-158CABE40617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13" creationId="{1F180F58-052F-338C-49FA-8B8A4C235873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14" creationId="{1D320300-A3D6-7182-CE2F-AC3246D4BBF0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15" creationId="{E78B7B7B-5752-2416-0FA5-BB49F7C130E1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16" creationId="{B707543F-3CAD-9FBE-1B80-B41876FB71D4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17" creationId="{4882F468-FE6C-38C6-C2B9-00D751ED9A55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19" creationId="{92E1B0D6-0794-0958-765D-51736C4A9068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0" creationId="{D3C72F72-7506-79B6-6B9A-459BD89B07E3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1" creationId="{FA618620-FD52-023C-7FB2-EAAADC035620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2" creationId="{9DABBB32-D855-2B96-0BF4-0AB9323CB9AC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3" creationId="{0E544971-EBD8-B84E-D014-474DA0619A8E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4" creationId="{82284D00-4B3D-A604-31D9-D7A564C37ECC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5" creationId="{EE380543-3416-382D-A8B7-0A56365DB3E6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26" creationId="{A178AD76-A05C-4E98-39B5-E6F1DB81F1BE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49" creationId="{96FA6632-B27A-D024-2DAA-E0D64C860E1E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0" creationId="{C4C4F90B-0B47-90F8-CA0D-DCA9D6777CC1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1" creationId="{B786D188-AC87-AF5B-E1BB-F1B43ECAD7E1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2" creationId="{D85A7751-CBBA-C1EE-684A-59EC894F1238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3" creationId="{B4FE6480-794A-3029-FB5C-71F96EDE102C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4" creationId="{45C76792-6834-8539-9730-4E51AC8B2836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5" creationId="{BFC02D21-F443-AC67-93D9-E710016F71C2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6" creationId="{8F69B20B-0590-99AE-D761-0585F4C7BE77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7" creationId="{579E51CD-6D81-1039-33C6-630ACF0F7193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8" creationId="{C5935B47-0A82-A527-40A0-F3B9759D7B37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59" creationId="{FF4C2643-8BEC-60E2-2A55-A428D54CECF4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195" creationId="{CA20B7A2-33CE-8DCE-FC70-3FEF00087E8F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197" creationId="{D532113B-37DC-70BF-F2B2-D7AE138B8893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198" creationId="{BE9C8452-6A57-7A94-9D31-6B0CA74B2EF8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199" creationId="{F3839424-A6ED-1AD3-D396-B0BE4028CB2B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00" creationId="{829CF7D8-01FE-CD88-568C-F861DADEB1A0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16" creationId="{FB07562B-B7A9-F993-849B-577D5D3FCD44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17" creationId="{F2325D57-62A1-4810-A0F7-4FEED6E64F44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18" creationId="{0E8E2B9C-1207-F0DF-D37C-0D5ED7C9099B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19" creationId="{65F477A1-5F82-C0F3-3D6A-E233F51B24DA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0" creationId="{2A9DCD98-A7E3-416C-EF61-51AC9EE6DCF0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1" creationId="{7C68E33D-78A0-3ABA-2A3F-4F1E079ED94A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2" creationId="{E3B47FB7-BB40-035B-2583-C6DFA097B068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3" creationId="{62E138DA-2042-B787-07F8-F4A4431D3514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4" creationId="{750FD5B4-6B42-1EB9-1D7F-527EE22F4875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5" creationId="{1440B6A4-817D-6C5F-17A7-DC76BD1AFC82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26" creationId="{5AEEADA7-74C0-0675-3DF8-97026A7D2683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30" creationId="{A3E19161-0213-9BC6-85FA-6B9FFAA803B8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31" creationId="{857CFA72-C702-A50D-C77D-39FAF921EABA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32" creationId="{F6096215-F6B6-A876-6B8D-3686984D7B92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33" creationId="{159064D8-1478-EADF-2D79-131D68358AB9}"/>
          </ac:spMkLst>
        </pc:spChg>
        <pc:spChg chg="del">
          <ac:chgData name="Matteo Duranti" userId="a004a01e-2e13-4acb-ac00-4642979f033b" providerId="ADAL" clId="{ED697F60-F5CC-5F42-8259-60E8FE57C695}" dt="2024-02-20T15:57:05.347" v="6342" actId="478"/>
          <ac:spMkLst>
            <pc:docMk/>
            <pc:sldMk cId="1006713213" sldId="4919"/>
            <ac:spMk id="241" creationId="{039101A0-EDDB-B460-59CE-0C3084E29B89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3" creationId="{8401F72B-1A90-718A-B444-73DFA0D33A31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4" creationId="{38D36C86-D69E-2851-4330-D25A73562543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5" creationId="{91FB2FA0-E2FD-C9C9-CB4B-5A58357F3062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6" creationId="{312441BF-9FD9-2ABF-1C30-424DE1B40058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7" creationId="{E4835153-E51F-1BC1-7EB4-F1978E4AD09C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8" creationId="{75DAA50D-E04D-EAE5-A550-B98EACFDDB67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89" creationId="{00ACB140-973F-3758-E19F-FAB217164D47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390" creationId="{A45976DD-51FD-EB7F-9D63-524B9054C5EE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391" creationId="{DFE82CB1-F170-7197-8CE7-189FD5409137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392" creationId="{E0AEF621-2E52-975F-DD5C-3A45A6233B03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393" creationId="{9C080F20-F900-349E-DBF7-6289F30CC2BA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95" creationId="{76665D1E-27C1-591E-80EC-F49971C5ADE8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96" creationId="{82973673-6630-B250-E8F2-7D118D083E0D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97" creationId="{BFC593AA-9018-340A-1658-55093E39917E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98" creationId="{F3B84E4E-4922-B300-349A-6BBF2F13550F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399" creationId="{99E50683-25A0-A476-0C21-1325F9B80257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400" creationId="{916D29F9-08C1-2A71-F5A1-E41E54A1E70A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401" creationId="{CDF5F016-C406-4419-A093-D4AD5673B945}"/>
          </ac:spMkLst>
        </pc:spChg>
        <pc:spChg chg="mod">
          <ac:chgData name="Matteo Duranti" userId="a004a01e-2e13-4acb-ac00-4642979f033b" providerId="ADAL" clId="{ED697F60-F5CC-5F42-8259-60E8FE57C695}" dt="2024-02-20T15:57:20.623" v="6344"/>
          <ac:spMkLst>
            <pc:docMk/>
            <pc:sldMk cId="1006713213" sldId="4919"/>
            <ac:spMk id="402" creationId="{AE853D63-DA22-2FB4-A166-E4AF2837B334}"/>
          </ac:spMkLst>
        </pc:spChg>
        <pc:spChg chg="add mod">
          <ac:chgData name="Matteo Duranti" userId="a004a01e-2e13-4acb-ac00-4642979f033b" providerId="ADAL" clId="{ED697F60-F5CC-5F42-8259-60E8FE57C695}" dt="2024-02-20T15:57:30.051" v="6392" actId="1035"/>
          <ac:spMkLst>
            <pc:docMk/>
            <pc:sldMk cId="1006713213" sldId="4919"/>
            <ac:spMk id="498" creationId="{ECBD8EAE-C083-A5D4-F044-32C0A7D8A095}"/>
          </ac:spMkLst>
        </pc:s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2" creationId="{0B8BEB21-D3EB-2796-E2C9-A4794825A567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18" creationId="{56416D51-6773-B8E7-CFE0-02544B4B77F3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32" creationId="{CC390D51-07D2-9C0E-2842-4A6C82B6ABCA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61" creationId="{E41DFB3F-36C3-2325-DDE3-92FCB3068C24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194" creationId="{1C7BE3EE-EB5F-068C-0BE0-A98FD991FCC1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196" creationId="{459205C0-70E1-CF00-59EB-EA7C96F01215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01" creationId="{4FF5D998-8966-85AF-43EA-4424BC52FFE3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07" creationId="{AF66F526-D49B-C2D3-73B5-DD93EE235D62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28" creationId="{1E21EA65-4BAE-5C08-BC2B-59D48700A941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29" creationId="{06A1A640-0EB5-EEED-5510-7F68168A1FD4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34" creationId="{4EB21D03-483B-5B43-3506-6CC0EC4A1ACC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35" creationId="{D2621A9F-AB51-3F67-3EC2-133FEBC447FE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36" creationId="{15BDB5A6-09C9-A4D2-A19B-0FE8569A6740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37" creationId="{801D1E00-F8CF-B9ED-4C03-B974CAA23EAC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39" creationId="{63FEFA34-8375-5122-CE32-2070736FCF2B}"/>
          </ac:grpSpMkLst>
        </pc:grpChg>
        <pc:grpChg chg="del">
          <ac:chgData name="Matteo Duranti" userId="a004a01e-2e13-4acb-ac00-4642979f033b" providerId="ADAL" clId="{ED697F60-F5CC-5F42-8259-60E8FE57C695}" dt="2024-02-20T15:57:05.347" v="6342" actId="478"/>
          <ac:grpSpMkLst>
            <pc:docMk/>
            <pc:sldMk cId="1006713213" sldId="4919"/>
            <ac:grpSpMk id="240" creationId="{F7F0C680-6FD2-BDF1-4E23-FABFFB889E12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394" creationId="{A8F53902-570F-77C3-235E-F94221699FA3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403" creationId="{1B2C6359-A0F6-FB20-DF46-42DFC08109E7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04" creationId="{1839569C-1D52-3E9B-CC4C-2694D9CBAE1D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05" creationId="{4926BB3D-8141-E49C-E66A-C07BF79B5FC1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06" creationId="{1D2C06E9-6DAF-4410-5D89-7041A457BAEF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07" creationId="{874FF8E6-A18E-57A2-4400-168A5FFF26F0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08" creationId="{36EC188D-20FC-492D-171B-96F60667CDCF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09" creationId="{A0AE5D01-C301-DD6B-F760-905FDFD40A35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10" creationId="{9770C9E1-B2A4-286B-9680-920B2B217C02}"/>
          </ac:grpSpMkLst>
        </pc:grpChg>
        <pc:grpChg chg="mod">
          <ac:chgData name="Matteo Duranti" userId="a004a01e-2e13-4acb-ac00-4642979f033b" providerId="ADAL" clId="{ED697F60-F5CC-5F42-8259-60E8FE57C695}" dt="2024-02-20T15:57:20.623" v="6344"/>
          <ac:grpSpMkLst>
            <pc:docMk/>
            <pc:sldMk cId="1006713213" sldId="4919"/>
            <ac:grpSpMk id="411" creationId="{63E0087E-6EC1-8A7D-50F2-DD017F25BB3A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461" creationId="{820E0A18-547A-9076-79F3-604F9A8B088F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470" creationId="{6BF93D36-77C0-0FCF-CCBC-27F873D4DB4F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480" creationId="{8B7AA94B-2AA9-582C-DA9A-AEBEE6DA4BF8}"/>
          </ac:grpSpMkLst>
        </pc:grpChg>
        <pc:grpChg chg="add mod">
          <ac:chgData name="Matteo Duranti" userId="a004a01e-2e13-4acb-ac00-4642979f033b" providerId="ADAL" clId="{ED697F60-F5CC-5F42-8259-60E8FE57C695}" dt="2024-02-20T15:57:30.051" v="6392" actId="1035"/>
          <ac:grpSpMkLst>
            <pc:docMk/>
            <pc:sldMk cId="1006713213" sldId="4919"/>
            <ac:grpSpMk id="489" creationId="{D04881A8-3913-EA11-38FE-3FC4F24FA589}"/>
          </ac:grpSpMkLst>
        </pc:grp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27" creationId="{22A4B4C0-B40E-3B1D-45CA-0FFAE55DA0DB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28" creationId="{612E5FFB-C79E-8750-BB70-B7BA1866A22B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29" creationId="{74EA4564-977A-0E8D-0D61-08BF6A71C142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30" creationId="{FAAED3FD-A76A-9C3D-D505-3238341385AA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31" creationId="{E161C2E9-30BB-C6CD-12A5-9964B03D1D1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3" creationId="{91142B6E-5E74-4A71-4C6C-1139B311D81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4" creationId="{1479FD2C-D836-F6FC-1056-E650B25972C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5" creationId="{06DE42DC-8DE0-E576-C53A-1294147AB0E6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6" creationId="{65E55CA0-608C-E814-CB06-347D0F725D3A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7" creationId="{23F3C80B-19CC-939E-8E79-40A1F84EFFB5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8" creationId="{B0D7DDC4-7C05-367A-5728-A92134531994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39" creationId="{E7DD0701-8463-F75A-1C94-B7BE434BE7E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0" creationId="{27E3373F-BB23-C2C3-0CDB-4CD7322BB1A1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1" creationId="{93907D74-1F72-D86D-516E-DCD989851DCD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2" creationId="{98722241-DE73-76D1-F107-76AE8249060B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3" creationId="{03C2C789-270E-3377-05E3-E7AE763351D5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4" creationId="{D27B2566-370A-21F6-B646-60BAAB2ABF7A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5" creationId="{098B7304-6A64-9DD0-95D3-9E53A68FC048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6" creationId="{3819A9F9-19A6-EF16-8232-09C80364796D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7" creationId="{FFEC16CE-76C4-A766-E070-04179A435D84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8" creationId="{B18CCCFF-13EA-A12F-9C64-072A184322EC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60" creationId="{E1C827FE-854C-A24B-F7D6-7C4000553E61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62" creationId="{C0169E1D-0F53-CFB8-3F7F-E33176FD10D0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63" creationId="{663AAA2D-6BC0-C150-5826-76D1E8BC1F0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192" creationId="{D64E84AB-AD06-34AD-EFCE-AE78128F2A3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193" creationId="{BF4E1BAC-AEA1-E315-93DD-A64174012B24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2" creationId="{27E1F5F0-3DA8-9551-8BA6-25D9408DCB12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3" creationId="{A2189BD0-E5E2-0C84-CE07-DC810117482F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4" creationId="{A445BED8-6DE8-DF38-929F-88101261E4CE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5" creationId="{B8831122-0557-B620-41A5-4B6DA2F5C067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6" creationId="{D98D1CA4-125A-AEE2-E335-BF58B4D7D253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8" creationId="{944CA3B6-1B65-B2A9-832A-1F249D58A413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09" creationId="{6CF89205-C956-3417-EE5E-DFEC00EDD2AD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10" creationId="{5C7A1274-7E55-7A8D-2F81-FEA7E368F091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11" creationId="{DCD7A79C-2F30-49CF-F01B-A8E80160E122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12" creationId="{D5CC556B-F55A-CB51-6529-AA0D63C79C85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13" creationId="{13F7655A-E13C-258F-655D-77FE3E497D55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14" creationId="{DB39113A-F576-95FB-0FDB-F6417679AC3D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15" creationId="{36D38AD4-9743-2765-FC8F-D1048AB31070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27" creationId="{2486EB9D-BE8B-A48C-A84B-24073643AB75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38" creationId="{6623B6BD-3B14-2FEC-4A5C-09B9A8E82773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2" creationId="{1F4FEFCC-C6FE-E589-1692-088638B6AE6E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3" creationId="{DBD5A1D2-51EE-C784-5731-265C133635C9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4" creationId="{B259A1DE-331A-D5A6-7F44-8E5F027F74B6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5" creationId="{41C90418-7698-CCA6-6AFC-C5C8C7528BB1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6" creationId="{09B049EC-5243-1FDC-378F-9973EB320FE5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7" creationId="{5DA12CBB-458C-D258-73DF-D9821ADD2A7D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8" creationId="{C3C20795-3623-5828-EB1D-C58172DCD87C}"/>
          </ac:cxnSpMkLst>
        </pc:cxnChg>
        <pc:cxnChg chg="del">
          <ac:chgData name="Matteo Duranti" userId="a004a01e-2e13-4acb-ac00-4642979f033b" providerId="ADAL" clId="{ED697F60-F5CC-5F42-8259-60E8FE57C695}" dt="2024-02-20T15:57:05.347" v="6342" actId="478"/>
          <ac:cxnSpMkLst>
            <pc:docMk/>
            <pc:sldMk cId="1006713213" sldId="4919"/>
            <ac:cxnSpMk id="249" creationId="{9E403EC9-9971-74A2-EC2E-170E19042EA0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2" creationId="{1BAC8784-8976-82FA-1384-6B5DFEC6B347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3" creationId="{C8B44DC1-B681-9956-2C81-64DA8FF8D286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4" creationId="{859A555C-A87C-BAA3-F867-5F78AF42E0B1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5" creationId="{B196BC4E-D4CA-74FC-226D-AE5E0D3E7C0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6" creationId="{AED3A612-7C89-79A7-A5FD-F92C07532F7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7" creationId="{25C1C064-AA65-7D0F-9EED-335EC25FF41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8" creationId="{60F4A462-3E58-076F-B798-669EA857E40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19" creationId="{A2453796-CF66-B0E1-1C56-D08A00D083CD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0" creationId="{08DE808E-1761-22EA-73C7-C5B49D4E9A3A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1" creationId="{00FF35AE-31DD-47C4-3DDC-22FEB792FD6F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2" creationId="{8C155B19-6357-0F16-D7BA-26815EC9DE3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3" creationId="{82ABCBAD-3AFC-8184-85FC-954F9F83F7D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4" creationId="{EF05DBD1-E9E9-2406-3B2A-423C20E96825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5" creationId="{5B41EB4E-CB5E-F013-ADE0-CF87FD6C2931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6" creationId="{AF44E465-F2D0-452A-57B6-114D1B17F73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7" creationId="{D7E104C4-DE3E-0073-20B7-28CA34D0841F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8" creationId="{4E24BD90-FBE2-79E5-E95B-290922E6D0F0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29" creationId="{07262811-A2CD-7731-AD13-174294EA1026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0" creationId="{8BBC9792-BF8C-088A-0354-6522D3543A6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1" creationId="{43951098-B541-19D7-80D6-9910067B156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2" creationId="{0F7D718F-25F1-CB72-476C-FE167A8C3537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3" creationId="{DAEE529D-8E25-5D7E-C1F7-F502CA99E91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4" creationId="{DDDC9BD0-4C12-E518-B6BC-BC78289AF1D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5" creationId="{34A7A01B-1868-1CAB-47E7-F78568A913F7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6" creationId="{1B42D704-5FA4-501A-8435-341862855AFB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7" creationId="{7379D27B-C7BD-21A0-536D-B3A087B9801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8" creationId="{6A91E9FD-4B6A-71B9-519C-5879C218EDEB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39" creationId="{4D3EB6C7-5DFA-5426-C337-3C334A807E4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0" creationId="{A15CF955-E159-BA3B-DC7D-BBA96ACC6757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1" creationId="{087EB8CB-E9EB-E613-E9C2-E30B2F812FD0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2" creationId="{AB06A770-5770-E111-2171-B05850ECEA6D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3" creationId="{7C1B9B0C-43A5-6960-0B06-FF8DF3E2B48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4" creationId="{E23CAA8E-EF1C-5DF4-04F0-D3BBBEE35006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5" creationId="{D87516CA-7E12-347E-FD8D-7D9273325CB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6" creationId="{F13FD8B0-3611-C0EE-A75B-2EFB39AB8271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7" creationId="{AAE4895E-2F73-684D-2597-3CA879171AE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8" creationId="{C863220E-0362-A533-C633-2CD99B0B1414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49" creationId="{D2BAFE80-C3FD-EBAF-1542-4D261D52AC8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0" creationId="{D11B9B9F-D56C-CC42-8DFC-BBFEA7F6E231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1" creationId="{1AD684B7-4C9F-BA12-394F-081474290B55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2" creationId="{92421FBB-D424-B0B0-46DF-AC1674C08ADA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3" creationId="{93DA4967-654D-8D52-4F8D-61C14A65087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4" creationId="{80D47908-4109-2E80-687C-0694C976633F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5" creationId="{6D3E8161-08D9-0501-DAAF-0C38232D6059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6" creationId="{9C7CFF03-6272-4D97-3153-5702A8976DE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7" creationId="{23049F63-6455-1E2B-5642-1AAECB3AB0C5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8" creationId="{B875EBFD-3F02-788B-D521-5AC016FCDB0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59" creationId="{7CD4C26B-5C32-BAD0-37CF-94BDD5ED3A24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0" creationId="{D7AF959F-EA37-1F5D-9454-6004F52338EB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2" creationId="{A4D22371-3DD3-FF33-515D-A50FDEDAD8D5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3" creationId="{F830CEE9-73FC-05C8-A3E5-5FD8085042EF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4" creationId="{D4444F76-7611-3AD2-6EAD-7B325B1E45DB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5" creationId="{B25BC256-AB26-96DD-9A52-296330BA862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6" creationId="{4EF50977-0212-9D08-954A-9F2601FCED3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7" creationId="{3E33C391-1E84-C853-836C-890BF2899CD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8" creationId="{250CE17A-3DF0-062E-81EA-EFBB4D5F51B5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69" creationId="{B8DDB0F6-34B0-F136-06A1-7D3F234AFF2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1" creationId="{4C411773-9E54-0BD1-D5B2-BBAE285F07D6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2" creationId="{3980C9E7-869E-2393-150B-44AD785D3C44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3" creationId="{38022611-EE9D-C568-28F1-96B746A53E87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4" creationId="{0ED62B58-DBD7-79EB-3BB9-3D75F85D98F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5" creationId="{D796A701-D9CE-D389-744C-33C6E0DAFF9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6" creationId="{AA6338BE-F20C-5C51-5739-125F8EEEC43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7" creationId="{CCFA11C2-3333-6908-97C3-BEDEEA3A0C73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78" creationId="{08C726DE-58E2-CA33-0223-48F6E9F1F2E4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79" creationId="{E195D57F-63F9-9F9D-9C3B-539A7BC1F09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1" creationId="{FF2A8E52-D946-2CFB-791A-6B128433F51A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2" creationId="{D8F805BF-8969-9DE1-9B05-04CB1CE030EC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3" creationId="{D33C7906-30A7-3D7C-149F-1D08EF1701B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4" creationId="{42C83306-4860-5926-58CA-9323451748ED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5" creationId="{83E1F087-1390-37E1-0FEC-0F69B06F708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6" creationId="{7FC4B372-F2CB-7834-E5FA-D2EF969FC3F8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7" creationId="{FAE31225-6D04-E2DC-57A2-CC4178DA9698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88" creationId="{E1EBDE0B-9E27-08BD-8775-E7F9CA5C8729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0" creationId="{01B81575-CF51-8659-FA7E-B88E8E642E3E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1" creationId="{9EA29260-F219-A327-980C-D09B850E2170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2" creationId="{F5BBB4B0-BF7A-B014-EAC0-1086C99DF118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3" creationId="{BD709E2E-968E-B5B4-0150-C34D5F6AA2F1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4" creationId="{1894AB33-282E-4BFD-3273-7A014FFFF310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5" creationId="{A3A258B9-C1E4-3E39-6DBD-3C9734CB2962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6" creationId="{7EB74555-E783-B8B5-86EE-29941DCB880F}"/>
          </ac:cxnSpMkLst>
        </pc:cxnChg>
        <pc:cxnChg chg="mod">
          <ac:chgData name="Matteo Duranti" userId="a004a01e-2e13-4acb-ac00-4642979f033b" providerId="ADAL" clId="{ED697F60-F5CC-5F42-8259-60E8FE57C695}" dt="2024-02-20T15:57:20.623" v="6344"/>
          <ac:cxnSpMkLst>
            <pc:docMk/>
            <pc:sldMk cId="1006713213" sldId="4919"/>
            <ac:cxnSpMk id="497" creationId="{67BEC655-CA9B-0C33-6EFA-76A43BDEE76E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499" creationId="{13B83CC4-AC2C-8A07-0BBC-DDF6034440E2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0" creationId="{42D71E06-BA0D-E77F-3CEC-A0238306C088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1" creationId="{A757BC11-6E42-E421-D0D5-2A733A16B7FA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2" creationId="{8C6E1880-078A-8B11-DCD6-10646A205124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3" creationId="{9447BBCD-DCFA-23B0-0C6D-DF712B05962F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4" creationId="{EE63C694-2799-63F2-ACCA-47BA6F5EFA55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5" creationId="{D6A9678B-EF06-B0B8-F0AB-AD09A78F7087}"/>
          </ac:cxnSpMkLst>
        </pc:cxnChg>
        <pc:cxnChg chg="add mod">
          <ac:chgData name="Matteo Duranti" userId="a004a01e-2e13-4acb-ac00-4642979f033b" providerId="ADAL" clId="{ED697F60-F5CC-5F42-8259-60E8FE57C695}" dt="2024-02-20T15:57:30.051" v="6392" actId="1035"/>
          <ac:cxnSpMkLst>
            <pc:docMk/>
            <pc:sldMk cId="1006713213" sldId="4919"/>
            <ac:cxnSpMk id="506" creationId="{57691610-5425-D6F9-1B99-B86B0F813812}"/>
          </ac:cxnSpMkLst>
        </pc:cxnChg>
      </pc:sldChg>
      <pc:sldChg chg="addSp delSp modSp add mod">
        <pc:chgData name="Matteo Duranti" userId="a004a01e-2e13-4acb-ac00-4642979f033b" providerId="ADAL" clId="{ED697F60-F5CC-5F42-8259-60E8FE57C695}" dt="2024-02-19T16:53:06.359" v="3026" actId="20577"/>
        <pc:sldMkLst>
          <pc:docMk/>
          <pc:sldMk cId="2685628073" sldId="5117"/>
        </pc:sldMkLst>
        <pc:spChg chg="mod">
          <ac:chgData name="Matteo Duranti" userId="a004a01e-2e13-4acb-ac00-4642979f033b" providerId="ADAL" clId="{ED697F60-F5CC-5F42-8259-60E8FE57C695}" dt="2024-02-19T16:42:28.552" v="2789" actId="20577"/>
          <ac:spMkLst>
            <pc:docMk/>
            <pc:sldMk cId="2685628073" sldId="5117"/>
            <ac:spMk id="2" creationId="{EF6A4083-F43C-C119-DBA6-110DD8D1CAFF}"/>
          </ac:spMkLst>
        </pc:spChg>
        <pc:spChg chg="mod">
          <ac:chgData name="Matteo Duranti" userId="a004a01e-2e13-4acb-ac00-4642979f033b" providerId="ADAL" clId="{ED697F60-F5CC-5F42-8259-60E8FE57C695}" dt="2024-02-19T16:41:14.311" v="2747"/>
          <ac:spMkLst>
            <pc:docMk/>
            <pc:sldMk cId="2685628073" sldId="5117"/>
            <ac:spMk id="4" creationId="{A039C4C1-8100-258E-A8AE-FE9AB6BBBB8B}"/>
          </ac:spMkLst>
        </pc:spChg>
        <pc:spChg chg="add mod">
          <ac:chgData name="Matteo Duranti" userId="a004a01e-2e13-4acb-ac00-4642979f033b" providerId="ADAL" clId="{ED697F60-F5CC-5F42-8259-60E8FE57C695}" dt="2024-02-19T16:42:36.755" v="2790"/>
          <ac:spMkLst>
            <pc:docMk/>
            <pc:sldMk cId="2685628073" sldId="5117"/>
            <ac:spMk id="5" creationId="{4541925A-E49C-C074-4A00-B101E151AC23}"/>
          </ac:spMkLst>
        </pc:spChg>
        <pc:spChg chg="add mod">
          <ac:chgData name="Matteo Duranti" userId="a004a01e-2e13-4acb-ac00-4642979f033b" providerId="ADAL" clId="{ED697F60-F5CC-5F42-8259-60E8FE57C695}" dt="2024-02-19T16:42:36.755" v="2790"/>
          <ac:spMkLst>
            <pc:docMk/>
            <pc:sldMk cId="2685628073" sldId="5117"/>
            <ac:spMk id="6" creationId="{4059F7E5-58BC-D5A9-7DC9-DB2F8803E80E}"/>
          </ac:spMkLst>
        </pc:spChg>
        <pc:spChg chg="mod">
          <ac:chgData name="Matteo Duranti" userId="a004a01e-2e13-4acb-ac00-4642979f033b" providerId="ADAL" clId="{ED697F60-F5CC-5F42-8259-60E8FE57C695}" dt="2024-02-19T16:49:57.759" v="2995" actId="1037"/>
          <ac:spMkLst>
            <pc:docMk/>
            <pc:sldMk cId="2685628073" sldId="5117"/>
            <ac:spMk id="8" creationId="{D61B729E-80EA-2CCA-35D8-D910546FE2DA}"/>
          </ac:spMkLst>
        </pc:spChg>
        <pc:spChg chg="mod">
          <ac:chgData name="Matteo Duranti" userId="a004a01e-2e13-4acb-ac00-4642979f033b" providerId="ADAL" clId="{ED697F60-F5CC-5F42-8259-60E8FE57C695}" dt="2024-02-19T16:49:57.759" v="2995" actId="1037"/>
          <ac:spMkLst>
            <pc:docMk/>
            <pc:sldMk cId="2685628073" sldId="5117"/>
            <ac:spMk id="9" creationId="{D6B07EC5-8B56-894A-33CB-10D4FD6B7EFC}"/>
          </ac:spMkLst>
        </pc:spChg>
        <pc:spChg chg="add mod">
          <ac:chgData name="Matteo Duranti" userId="a004a01e-2e13-4acb-ac00-4642979f033b" providerId="ADAL" clId="{ED697F60-F5CC-5F42-8259-60E8FE57C695}" dt="2024-02-19T16:42:36.755" v="2790"/>
          <ac:spMkLst>
            <pc:docMk/>
            <pc:sldMk cId="2685628073" sldId="5117"/>
            <ac:spMk id="11" creationId="{AAC9C0B5-2ACA-4F9C-BF87-59BC119471E9}"/>
          </ac:spMkLst>
        </pc:spChg>
        <pc:spChg chg="add mod">
          <ac:chgData name="Matteo Duranti" userId="a004a01e-2e13-4acb-ac00-4642979f033b" providerId="ADAL" clId="{ED697F60-F5CC-5F42-8259-60E8FE57C695}" dt="2024-02-19T16:53:06.359" v="3026" actId="20577"/>
          <ac:spMkLst>
            <pc:docMk/>
            <pc:sldMk cId="2685628073" sldId="5117"/>
            <ac:spMk id="12" creationId="{86A88029-06FD-93AB-CC4C-07AD95977EB0}"/>
          </ac:spMkLst>
        </pc:spChg>
        <pc:grpChg chg="add del mod">
          <ac:chgData name="Matteo Duranti" userId="a004a01e-2e13-4acb-ac00-4642979f033b" providerId="ADAL" clId="{ED697F60-F5CC-5F42-8259-60E8FE57C695}" dt="2024-02-19T16:44:48.276" v="2791" actId="165"/>
          <ac:grpSpMkLst>
            <pc:docMk/>
            <pc:sldMk cId="2685628073" sldId="5117"/>
            <ac:grpSpMk id="3" creationId="{D25DE4CB-DBFD-C427-EEBA-04E49D090C8B}"/>
          </ac:grpSpMkLst>
        </pc:grpChg>
        <pc:grpChg chg="mod topLvl">
          <ac:chgData name="Matteo Duranti" userId="a004a01e-2e13-4acb-ac00-4642979f033b" providerId="ADAL" clId="{ED697F60-F5CC-5F42-8259-60E8FE57C695}" dt="2024-02-19T16:49:57.759" v="2995" actId="1037"/>
          <ac:grpSpMkLst>
            <pc:docMk/>
            <pc:sldMk cId="2685628073" sldId="5117"/>
            <ac:grpSpMk id="10" creationId="{9EF756D6-9951-C4D4-B2C5-EDA18D45E695}"/>
          </ac:grpSpMkLst>
        </pc:grpChg>
        <pc:picChg chg="mod topLvl">
          <ac:chgData name="Matteo Duranti" userId="a004a01e-2e13-4acb-ac00-4642979f033b" providerId="ADAL" clId="{ED697F60-F5CC-5F42-8259-60E8FE57C695}" dt="2024-02-19T16:45:13.462" v="2829" actId="14100"/>
          <ac:picMkLst>
            <pc:docMk/>
            <pc:sldMk cId="2685628073" sldId="5117"/>
            <ac:picMk id="7" creationId="{B0A4F398-1A56-3108-1587-491A83C9C9B0}"/>
          </ac:picMkLst>
        </pc:picChg>
        <pc:picChg chg="mod">
          <ac:chgData name="Matteo Duranti" userId="a004a01e-2e13-4acb-ac00-4642979f033b" providerId="ADAL" clId="{ED697F60-F5CC-5F42-8259-60E8FE57C695}" dt="2024-02-19T16:45:08.706" v="2828" actId="1038"/>
          <ac:picMkLst>
            <pc:docMk/>
            <pc:sldMk cId="2685628073" sldId="5117"/>
            <ac:picMk id="13" creationId="{C97BB093-7093-3ECD-8CCD-D9423EC819B6}"/>
          </ac:picMkLst>
        </pc:picChg>
        <pc:picChg chg="mod">
          <ac:chgData name="Matteo Duranti" userId="a004a01e-2e13-4acb-ac00-4642979f033b" providerId="ADAL" clId="{ED697F60-F5CC-5F42-8259-60E8FE57C695}" dt="2024-02-19T16:49:57.759" v="2995" actId="1037"/>
          <ac:picMkLst>
            <pc:docMk/>
            <pc:sldMk cId="2685628073" sldId="5117"/>
            <ac:picMk id="1026" creationId="{648DED73-9B0F-5167-1838-5F75BE9218DE}"/>
          </ac:picMkLst>
        </pc:picChg>
      </pc:sldChg>
      <pc:sldChg chg="add del">
        <pc:chgData name="Matteo Duranti" userId="a004a01e-2e13-4acb-ac00-4642979f033b" providerId="ADAL" clId="{ED697F60-F5CC-5F42-8259-60E8FE57C695}" dt="2024-02-20T14:18:28.057" v="4060"/>
        <pc:sldMkLst>
          <pc:docMk/>
          <pc:sldMk cId="2520372163" sldId="5577"/>
        </pc:sldMkLst>
      </pc:sldChg>
      <pc:sldChg chg="addSp delSp modSp add mod modClrScheme chgLayout">
        <pc:chgData name="Matteo Duranti" userId="a004a01e-2e13-4acb-ac00-4642979f033b" providerId="ADAL" clId="{ED697F60-F5CC-5F42-8259-60E8FE57C695}" dt="2024-02-20T15:42:58.766" v="5995" actId="20577"/>
        <pc:sldMkLst>
          <pc:docMk/>
          <pc:sldMk cId="335574668" sldId="5764"/>
        </pc:sldMkLst>
        <pc:spChg chg="add del mod ord">
          <ac:chgData name="Matteo Duranti" userId="a004a01e-2e13-4acb-ac00-4642979f033b" providerId="ADAL" clId="{ED697F60-F5CC-5F42-8259-60E8FE57C695}" dt="2024-02-20T08:48:39.837" v="3571" actId="478"/>
          <ac:spMkLst>
            <pc:docMk/>
            <pc:sldMk cId="335574668" sldId="5764"/>
            <ac:spMk id="2" creationId="{0344B96B-7DF4-5003-65CF-2D441F52C91D}"/>
          </ac:spMkLst>
        </pc:spChg>
        <pc:spChg chg="del mod ord">
          <ac:chgData name="Matteo Duranti" userId="a004a01e-2e13-4acb-ac00-4642979f033b" providerId="ADAL" clId="{ED697F60-F5CC-5F42-8259-60E8FE57C695}" dt="2024-02-20T08:35:35.332" v="3338" actId="478"/>
          <ac:spMkLst>
            <pc:docMk/>
            <pc:sldMk cId="335574668" sldId="5764"/>
            <ac:spMk id="3" creationId="{CABB6946-ABF8-04F9-B9F9-BA29923B703B}"/>
          </ac:spMkLst>
        </pc:spChg>
        <pc:spChg chg="mod ord">
          <ac:chgData name="Matteo Duranti" userId="a004a01e-2e13-4acb-ac00-4642979f033b" providerId="ADAL" clId="{ED697F60-F5CC-5F42-8259-60E8FE57C695}" dt="2024-02-20T08:34:04.591" v="3318" actId="700"/>
          <ac:spMkLst>
            <pc:docMk/>
            <pc:sldMk cId="335574668" sldId="5764"/>
            <ac:spMk id="5" creationId="{FE01999E-0E41-71C5-17B4-B49E4FDEFD26}"/>
          </ac:spMkLst>
        </pc:spChg>
        <pc:spChg chg="mod">
          <ac:chgData name="Matteo Duranti" userId="a004a01e-2e13-4acb-ac00-4642979f033b" providerId="ADAL" clId="{ED697F60-F5CC-5F42-8259-60E8FE57C695}" dt="2024-02-20T08:50:15.116" v="3630" actId="20577"/>
          <ac:spMkLst>
            <pc:docMk/>
            <pc:sldMk cId="335574668" sldId="5764"/>
            <ac:spMk id="7" creationId="{7C227EA8-D138-308E-A2A8-6F2AAA83D63F}"/>
          </ac:spMkLst>
        </pc:spChg>
        <pc:spChg chg="add mod">
          <ac:chgData name="Matteo Duranti" userId="a004a01e-2e13-4acb-ac00-4642979f033b" providerId="ADAL" clId="{ED697F60-F5CC-5F42-8259-60E8FE57C695}" dt="2024-02-20T08:35:35.808" v="3339"/>
          <ac:spMkLst>
            <pc:docMk/>
            <pc:sldMk cId="335574668" sldId="5764"/>
            <ac:spMk id="10" creationId="{4DE76A9D-9B0A-502D-9788-561B966A4B00}"/>
          </ac:spMkLst>
        </pc:spChg>
        <pc:spChg chg="add mod">
          <ac:chgData name="Matteo Duranti" userId="a004a01e-2e13-4acb-ac00-4642979f033b" providerId="ADAL" clId="{ED697F60-F5CC-5F42-8259-60E8FE57C695}" dt="2024-02-20T08:35:35.808" v="3339"/>
          <ac:spMkLst>
            <pc:docMk/>
            <pc:sldMk cId="335574668" sldId="5764"/>
            <ac:spMk id="11" creationId="{BB86D662-BA67-162E-966A-8112FD43640E}"/>
          </ac:spMkLst>
        </pc:spChg>
        <pc:spChg chg="add mod">
          <ac:chgData name="Matteo Duranti" userId="a004a01e-2e13-4acb-ac00-4642979f033b" providerId="ADAL" clId="{ED697F60-F5CC-5F42-8259-60E8FE57C695}" dt="2024-02-20T08:35:35.808" v="3339"/>
          <ac:spMkLst>
            <pc:docMk/>
            <pc:sldMk cId="335574668" sldId="5764"/>
            <ac:spMk id="12" creationId="{CF0127F3-D936-BD40-D288-F3548A193946}"/>
          </ac:spMkLst>
        </pc:spChg>
        <pc:spChg chg="add mod">
          <ac:chgData name="Matteo Duranti" userId="a004a01e-2e13-4acb-ac00-4642979f033b" providerId="ADAL" clId="{ED697F60-F5CC-5F42-8259-60E8FE57C695}" dt="2024-02-20T11:08:09.540" v="3685" actId="1038"/>
          <ac:spMkLst>
            <pc:docMk/>
            <pc:sldMk cId="335574668" sldId="5764"/>
            <ac:spMk id="13" creationId="{86CD0A1B-FB7A-E4BF-E7E3-CFF7EECB4225}"/>
          </ac:spMkLst>
        </pc:spChg>
        <pc:spChg chg="add mod">
          <ac:chgData name="Matteo Duranti" userId="a004a01e-2e13-4acb-ac00-4642979f033b" providerId="ADAL" clId="{ED697F60-F5CC-5F42-8259-60E8FE57C695}" dt="2024-02-20T15:42:58.766" v="5995" actId="20577"/>
          <ac:spMkLst>
            <pc:docMk/>
            <pc:sldMk cId="335574668" sldId="5764"/>
            <ac:spMk id="14" creationId="{0EFD880E-D470-ABD9-383A-87D4322CE282}"/>
          </ac:spMkLst>
        </pc:spChg>
        <pc:spChg chg="mod">
          <ac:chgData name="Matteo Duranti" userId="a004a01e-2e13-4acb-ac00-4642979f033b" providerId="ADAL" clId="{ED697F60-F5CC-5F42-8259-60E8FE57C695}" dt="2024-02-20T08:50:16.672" v="3631" actId="20577"/>
          <ac:spMkLst>
            <pc:docMk/>
            <pc:sldMk cId="335574668" sldId="5764"/>
            <ac:spMk id="15" creationId="{8C016FB7-ACCF-57EC-D485-90CE14809935}"/>
          </ac:spMkLst>
        </pc:spChg>
        <pc:spChg chg="mod">
          <ac:chgData name="Matteo Duranti" userId="a004a01e-2e13-4acb-ac00-4642979f033b" providerId="ADAL" clId="{ED697F60-F5CC-5F42-8259-60E8FE57C695}" dt="2024-02-20T08:50:13.927" v="3629" actId="1037"/>
          <ac:spMkLst>
            <pc:docMk/>
            <pc:sldMk cId="335574668" sldId="5764"/>
            <ac:spMk id="16" creationId="{91CAD6AB-D1A4-5513-16CC-BEEC9D4F422D}"/>
          </ac:spMkLst>
        </pc:spChg>
        <pc:spChg chg="del">
          <ac:chgData name="Matteo Duranti" userId="a004a01e-2e13-4acb-ac00-4642979f033b" providerId="ADAL" clId="{ED697F60-F5CC-5F42-8259-60E8FE57C695}" dt="2024-02-20T11:08:00.923" v="3671" actId="478"/>
          <ac:spMkLst>
            <pc:docMk/>
            <pc:sldMk cId="335574668" sldId="5764"/>
            <ac:spMk id="18" creationId="{302F4871-4B49-6669-39D9-89A72197A6B8}"/>
          </ac:spMkLst>
        </pc:spChg>
        <pc:grpChg chg="mod">
          <ac:chgData name="Matteo Duranti" userId="a004a01e-2e13-4acb-ac00-4642979f033b" providerId="ADAL" clId="{ED697F60-F5CC-5F42-8259-60E8FE57C695}" dt="2024-02-20T08:50:06.049" v="3615" actId="1036"/>
          <ac:grpSpMkLst>
            <pc:docMk/>
            <pc:sldMk cId="335574668" sldId="5764"/>
            <ac:grpSpMk id="19" creationId="{60600F7A-CBE8-7951-8ECB-5D9E4964892D}"/>
          </ac:grpSpMkLst>
        </pc:grpChg>
        <pc:picChg chg="mod">
          <ac:chgData name="Matteo Duranti" userId="a004a01e-2e13-4acb-ac00-4642979f033b" providerId="ADAL" clId="{ED697F60-F5CC-5F42-8259-60E8FE57C695}" dt="2024-02-20T08:49:00.262" v="3574" actId="1035"/>
          <ac:picMkLst>
            <pc:docMk/>
            <pc:sldMk cId="335574668" sldId="5764"/>
            <ac:picMk id="17" creationId="{9F75BEBE-DBA2-5611-0021-2A337B5A6624}"/>
          </ac:picMkLst>
        </pc:picChg>
      </pc:sldChg>
      <pc:sldChg chg="add del">
        <pc:chgData name="Matteo Duranti" userId="a004a01e-2e13-4acb-ac00-4642979f033b" providerId="ADAL" clId="{ED697F60-F5CC-5F42-8259-60E8FE57C695}" dt="2024-02-19T16:54:39.323" v="3035" actId="2696"/>
        <pc:sldMkLst>
          <pc:docMk/>
          <pc:sldMk cId="4038445840" sldId="5773"/>
        </pc:sldMkLst>
      </pc:sldChg>
      <pc:sldChg chg="addSp delSp modSp add mod modClrScheme chgLayout">
        <pc:chgData name="Matteo Duranti" userId="a004a01e-2e13-4acb-ac00-4642979f033b" providerId="ADAL" clId="{ED697F60-F5CC-5F42-8259-60E8FE57C695}" dt="2024-02-19T16:51:47.559" v="3020"/>
        <pc:sldMkLst>
          <pc:docMk/>
          <pc:sldMk cId="849315789" sldId="5836"/>
        </pc:sldMkLst>
        <pc:spChg chg="mod ord">
          <ac:chgData name="Matteo Duranti" userId="a004a01e-2e13-4acb-ac00-4642979f033b" providerId="ADAL" clId="{ED697F60-F5CC-5F42-8259-60E8FE57C695}" dt="2024-02-19T16:51:36.125" v="3018" actId="700"/>
          <ac:spMkLst>
            <pc:docMk/>
            <pc:sldMk cId="849315789" sldId="5836"/>
            <ac:spMk id="2" creationId="{5CE188B8-2E0E-14ED-BC1B-E4266B78FEC3}"/>
          </ac:spMkLst>
        </pc:spChg>
        <pc:spChg chg="del">
          <ac:chgData name="Matteo Duranti" userId="a004a01e-2e13-4acb-ac00-4642979f033b" providerId="ADAL" clId="{ED697F60-F5CC-5F42-8259-60E8FE57C695}" dt="2024-02-19T16:51:19.726" v="3009" actId="478"/>
          <ac:spMkLst>
            <pc:docMk/>
            <pc:sldMk cId="849315789" sldId="5836"/>
            <ac:spMk id="4" creationId="{C92E7302-4D06-575A-8421-FCF23FFEA709}"/>
          </ac:spMkLst>
        </pc:spChg>
        <pc:spChg chg="add del mod ord">
          <ac:chgData name="Matteo Duranti" userId="a004a01e-2e13-4acb-ac00-4642979f033b" providerId="ADAL" clId="{ED697F60-F5CC-5F42-8259-60E8FE57C695}" dt="2024-02-19T16:51:38.727" v="3019" actId="478"/>
          <ac:spMkLst>
            <pc:docMk/>
            <pc:sldMk cId="849315789" sldId="5836"/>
            <ac:spMk id="5" creationId="{9185527B-1952-7702-42F6-5CB600BA5662}"/>
          </ac:spMkLst>
        </pc:spChg>
        <pc:spChg chg="add mod">
          <ac:chgData name="Matteo Duranti" userId="a004a01e-2e13-4acb-ac00-4642979f033b" providerId="ADAL" clId="{ED697F60-F5CC-5F42-8259-60E8FE57C695}" dt="2024-02-19T16:51:47.559" v="3020"/>
          <ac:spMkLst>
            <pc:docMk/>
            <pc:sldMk cId="849315789" sldId="5836"/>
            <ac:spMk id="6" creationId="{E07E9967-BC09-07DF-2582-97A03786BD1C}"/>
          </ac:spMkLst>
        </pc:spChg>
        <pc:spChg chg="add mod">
          <ac:chgData name="Matteo Duranti" userId="a004a01e-2e13-4acb-ac00-4642979f033b" providerId="ADAL" clId="{ED697F60-F5CC-5F42-8259-60E8FE57C695}" dt="2024-02-19T16:51:47.559" v="3020"/>
          <ac:spMkLst>
            <pc:docMk/>
            <pc:sldMk cId="849315789" sldId="5836"/>
            <ac:spMk id="7" creationId="{92B4CB82-D5F6-FB16-01A3-877C16678A3C}"/>
          </ac:spMkLst>
        </pc:spChg>
        <pc:spChg chg="add mod">
          <ac:chgData name="Matteo Duranti" userId="a004a01e-2e13-4acb-ac00-4642979f033b" providerId="ADAL" clId="{ED697F60-F5CC-5F42-8259-60E8FE57C695}" dt="2024-02-19T16:51:47.559" v="3020"/>
          <ac:spMkLst>
            <pc:docMk/>
            <pc:sldMk cId="849315789" sldId="5836"/>
            <ac:spMk id="8" creationId="{32F2BF71-A08F-4DD5-C1C8-1237019C9115}"/>
          </ac:spMkLst>
        </pc:spChg>
        <pc:picChg chg="mod">
          <ac:chgData name="Matteo Duranti" userId="a004a01e-2e13-4acb-ac00-4642979f033b" providerId="ADAL" clId="{ED697F60-F5CC-5F42-8259-60E8FE57C695}" dt="2024-02-19T16:51:24.275" v="3016" actId="1035"/>
          <ac:picMkLst>
            <pc:docMk/>
            <pc:sldMk cId="849315789" sldId="5836"/>
            <ac:picMk id="3" creationId="{5277A074-818D-3ACF-00E0-095987B11A04}"/>
          </ac:picMkLst>
        </pc:picChg>
      </pc:sldChg>
      <pc:sldChg chg="add del">
        <pc:chgData name="Matteo Duranti" userId="a004a01e-2e13-4acb-ac00-4642979f033b" providerId="ADAL" clId="{ED697F60-F5CC-5F42-8259-60E8FE57C695}" dt="2024-02-19T16:51:30.298" v="3017" actId="2696"/>
        <pc:sldMkLst>
          <pc:docMk/>
          <pc:sldMk cId="3022113762" sldId="5837"/>
        </pc:sldMkLst>
      </pc:sldChg>
      <pc:sldChg chg="addSp modSp add mod">
        <pc:chgData name="Matteo Duranti" userId="a004a01e-2e13-4acb-ac00-4642979f033b" providerId="ADAL" clId="{ED697F60-F5CC-5F42-8259-60E8FE57C695}" dt="2024-02-21T11:02:10.886" v="9973" actId="20577"/>
        <pc:sldMkLst>
          <pc:docMk/>
          <pc:sldMk cId="3617373687" sldId="5841"/>
        </pc:sldMkLst>
        <pc:spChg chg="mod">
          <ac:chgData name="Matteo Duranti" userId="a004a01e-2e13-4acb-ac00-4642979f033b" providerId="ADAL" clId="{ED697F60-F5CC-5F42-8259-60E8FE57C695}" dt="2024-02-21T11:02:10.886" v="9973" actId="20577"/>
          <ac:spMkLst>
            <pc:docMk/>
            <pc:sldMk cId="3617373687" sldId="5841"/>
            <ac:spMk id="2" creationId="{A2E06053-5616-8DC6-AE0A-1F1D403DDE76}"/>
          </ac:spMkLst>
        </pc:spChg>
        <pc:spChg chg="add mod">
          <ac:chgData name="Matteo Duranti" userId="a004a01e-2e13-4acb-ac00-4642979f033b" providerId="ADAL" clId="{ED697F60-F5CC-5F42-8259-60E8FE57C695}" dt="2024-02-20T08:35:38.114" v="3340"/>
          <ac:spMkLst>
            <pc:docMk/>
            <pc:sldMk cId="3617373687" sldId="5841"/>
            <ac:spMk id="3" creationId="{59EE5C25-C956-85E2-5569-85B99CF134BA}"/>
          </ac:spMkLst>
        </pc:spChg>
        <pc:spChg chg="add mod">
          <ac:chgData name="Matteo Duranti" userId="a004a01e-2e13-4acb-ac00-4642979f033b" providerId="ADAL" clId="{ED697F60-F5CC-5F42-8259-60E8FE57C695}" dt="2024-02-20T08:35:38.114" v="3340"/>
          <ac:spMkLst>
            <pc:docMk/>
            <pc:sldMk cId="3617373687" sldId="5841"/>
            <ac:spMk id="4" creationId="{FEC66910-78F2-187C-0F60-942360A1E980}"/>
          </ac:spMkLst>
        </pc:spChg>
        <pc:spChg chg="add mod">
          <ac:chgData name="Matteo Duranti" userId="a004a01e-2e13-4acb-ac00-4642979f033b" providerId="ADAL" clId="{ED697F60-F5CC-5F42-8259-60E8FE57C695}" dt="2024-02-20T08:35:38.114" v="3340"/>
          <ac:spMkLst>
            <pc:docMk/>
            <pc:sldMk cId="3617373687" sldId="5841"/>
            <ac:spMk id="5" creationId="{A09FDEE0-75AB-453B-5A04-51174CE11384}"/>
          </ac:spMkLst>
        </pc:spChg>
        <pc:spChg chg="add mod">
          <ac:chgData name="Matteo Duranti" userId="a004a01e-2e13-4acb-ac00-4642979f033b" providerId="ADAL" clId="{ED697F60-F5CC-5F42-8259-60E8FE57C695}" dt="2024-02-20T15:41:23.265" v="5948" actId="207"/>
          <ac:spMkLst>
            <pc:docMk/>
            <pc:sldMk cId="3617373687" sldId="5841"/>
            <ac:spMk id="6" creationId="{89F3ADA3-65AC-666F-C9E9-D1D4EABD2D4B}"/>
          </ac:spMkLst>
        </pc:spChg>
        <pc:spChg chg="mod">
          <ac:chgData name="Matteo Duranti" userId="a004a01e-2e13-4acb-ac00-4642979f033b" providerId="ADAL" clId="{ED697F60-F5CC-5F42-8259-60E8FE57C695}" dt="2024-02-20T15:40:48.665" v="5893" actId="1038"/>
          <ac:spMkLst>
            <pc:docMk/>
            <pc:sldMk cId="3617373687" sldId="5841"/>
            <ac:spMk id="9" creationId="{67B67109-44A1-EF2C-F17E-FAB183CE3006}"/>
          </ac:spMkLst>
        </pc:spChg>
        <pc:spChg chg="mod">
          <ac:chgData name="Matteo Duranti" userId="a004a01e-2e13-4acb-ac00-4642979f033b" providerId="ADAL" clId="{ED697F60-F5CC-5F42-8259-60E8FE57C695}" dt="2024-02-20T15:41:30.068" v="5956" actId="1076"/>
          <ac:spMkLst>
            <pc:docMk/>
            <pc:sldMk cId="3617373687" sldId="5841"/>
            <ac:spMk id="10" creationId="{4AF321F1-C2A1-4663-8BB6-86B7DADF34B7}"/>
          </ac:spMkLst>
        </pc:spChg>
        <pc:picChg chg="mod">
          <ac:chgData name="Matteo Duranti" userId="a004a01e-2e13-4acb-ac00-4642979f033b" providerId="ADAL" clId="{ED697F60-F5CC-5F42-8259-60E8FE57C695}" dt="2024-02-20T15:41:26.858" v="5955" actId="1038"/>
          <ac:picMkLst>
            <pc:docMk/>
            <pc:sldMk cId="3617373687" sldId="5841"/>
            <ac:picMk id="7" creationId="{608E7326-F30D-8B77-E842-D46FFA7A7806}"/>
          </ac:picMkLst>
        </pc:picChg>
        <pc:picChg chg="mod">
          <ac:chgData name="Matteo Duranti" userId="a004a01e-2e13-4acb-ac00-4642979f033b" providerId="ADAL" clId="{ED697F60-F5CC-5F42-8259-60E8FE57C695}" dt="2024-02-20T15:40:48.665" v="5893" actId="1038"/>
          <ac:picMkLst>
            <pc:docMk/>
            <pc:sldMk cId="3617373687" sldId="5841"/>
            <ac:picMk id="8" creationId="{71E3D764-85D1-C375-BC98-65405D3F1163}"/>
          </ac:picMkLst>
        </pc:picChg>
      </pc:sldChg>
      <pc:sldChg chg="addSp modSp add mod">
        <pc:chgData name="Matteo Duranti" userId="a004a01e-2e13-4acb-ac00-4642979f033b" providerId="ADAL" clId="{ED697F60-F5CC-5F42-8259-60E8FE57C695}" dt="2024-02-21T11:01:46.337" v="9968" actId="20577"/>
        <pc:sldMkLst>
          <pc:docMk/>
          <pc:sldMk cId="1824501031" sldId="5842"/>
        </pc:sldMkLst>
        <pc:spChg chg="mod">
          <ac:chgData name="Matteo Duranti" userId="a004a01e-2e13-4acb-ac00-4642979f033b" providerId="ADAL" clId="{ED697F60-F5CC-5F42-8259-60E8FE57C695}" dt="2024-02-21T11:01:46.337" v="9968" actId="20577"/>
          <ac:spMkLst>
            <pc:docMk/>
            <pc:sldMk cId="1824501031" sldId="5842"/>
            <ac:spMk id="2" creationId="{A2E06053-5616-8DC6-AE0A-1F1D403DDE76}"/>
          </ac:spMkLst>
        </pc:spChg>
        <pc:spChg chg="add mod">
          <ac:chgData name="Matteo Duranti" userId="a004a01e-2e13-4acb-ac00-4642979f033b" providerId="ADAL" clId="{ED697F60-F5CC-5F42-8259-60E8FE57C695}" dt="2024-02-20T11:16:34.674" v="3875"/>
          <ac:spMkLst>
            <pc:docMk/>
            <pc:sldMk cId="1824501031" sldId="5842"/>
            <ac:spMk id="3" creationId="{B1BAB40A-3C98-DE08-8672-517B5493E330}"/>
          </ac:spMkLst>
        </pc:spChg>
        <pc:spChg chg="add mod">
          <ac:chgData name="Matteo Duranti" userId="a004a01e-2e13-4acb-ac00-4642979f033b" providerId="ADAL" clId="{ED697F60-F5CC-5F42-8259-60E8FE57C695}" dt="2024-02-20T11:16:34.674" v="3875"/>
          <ac:spMkLst>
            <pc:docMk/>
            <pc:sldMk cId="1824501031" sldId="5842"/>
            <ac:spMk id="5" creationId="{A51A2AAE-1A42-31BA-E652-D9409F686958}"/>
          </ac:spMkLst>
        </pc:spChg>
        <pc:spChg chg="add mod">
          <ac:chgData name="Matteo Duranti" userId="a004a01e-2e13-4acb-ac00-4642979f033b" providerId="ADAL" clId="{ED697F60-F5CC-5F42-8259-60E8FE57C695}" dt="2024-02-20T11:16:34.674" v="3875"/>
          <ac:spMkLst>
            <pc:docMk/>
            <pc:sldMk cId="1824501031" sldId="5842"/>
            <ac:spMk id="7" creationId="{97157ECE-AC0D-5BFD-E063-0186EE878353}"/>
          </ac:spMkLst>
        </pc:spChg>
        <pc:grpChg chg="add mod">
          <ac:chgData name="Matteo Duranti" userId="a004a01e-2e13-4acb-ac00-4642979f033b" providerId="ADAL" clId="{ED697F60-F5CC-5F42-8259-60E8FE57C695}" dt="2024-02-20T11:17:43.722" v="3944" actId="1036"/>
          <ac:grpSpMkLst>
            <pc:docMk/>
            <pc:sldMk cId="1824501031" sldId="5842"/>
            <ac:grpSpMk id="8" creationId="{E0C7230B-2C8E-AA57-C280-A5AF1C7F1862}"/>
          </ac:grpSpMkLst>
        </pc:grpChg>
        <pc:picChg chg="mod">
          <ac:chgData name="Matteo Duranti" userId="a004a01e-2e13-4acb-ac00-4642979f033b" providerId="ADAL" clId="{ED697F60-F5CC-5F42-8259-60E8FE57C695}" dt="2024-02-20T11:16:59.147" v="3897" actId="1036"/>
          <ac:picMkLst>
            <pc:docMk/>
            <pc:sldMk cId="1824501031" sldId="5842"/>
            <ac:picMk id="4" creationId="{8EBB0693-AC2A-1A02-4AAB-E63478A5EFF0}"/>
          </ac:picMkLst>
        </pc:picChg>
        <pc:picChg chg="mod">
          <ac:chgData name="Matteo Duranti" userId="a004a01e-2e13-4acb-ac00-4642979f033b" providerId="ADAL" clId="{ED697F60-F5CC-5F42-8259-60E8FE57C695}" dt="2024-02-20T11:17:05.331" v="3898" actId="1076"/>
          <ac:picMkLst>
            <pc:docMk/>
            <pc:sldMk cId="1824501031" sldId="5842"/>
            <ac:picMk id="6" creationId="{7B8A7AA2-0C58-8D0F-00AD-C602FE99C5FB}"/>
          </ac:picMkLst>
        </pc:picChg>
      </pc:sldChg>
      <pc:sldChg chg="addSp delSp modSp add mod ord modClrScheme chgLayout">
        <pc:chgData name="Matteo Duranti" userId="a004a01e-2e13-4acb-ac00-4642979f033b" providerId="ADAL" clId="{ED697F60-F5CC-5F42-8259-60E8FE57C695}" dt="2024-02-20T11:19:46.257" v="3999" actId="20578"/>
        <pc:sldMkLst>
          <pc:docMk/>
          <pc:sldMk cId="3996805375" sldId="5843"/>
        </pc:sldMkLst>
        <pc:spChg chg="add del mod ord">
          <ac:chgData name="Matteo Duranti" userId="a004a01e-2e13-4acb-ac00-4642979f033b" providerId="ADAL" clId="{ED697F60-F5CC-5F42-8259-60E8FE57C695}" dt="2024-02-20T11:18:19.187" v="3946" actId="478"/>
          <ac:spMkLst>
            <pc:docMk/>
            <pc:sldMk cId="3996805375" sldId="5843"/>
            <ac:spMk id="2" creationId="{9CFD421F-3739-9B8F-EE91-6763090C3582}"/>
          </ac:spMkLst>
        </pc:spChg>
        <pc:spChg chg="add mod">
          <ac:chgData name="Matteo Duranti" userId="a004a01e-2e13-4acb-ac00-4642979f033b" providerId="ADAL" clId="{ED697F60-F5CC-5F42-8259-60E8FE57C695}" dt="2024-02-20T11:18:26.978" v="3947"/>
          <ac:spMkLst>
            <pc:docMk/>
            <pc:sldMk cId="3996805375" sldId="5843"/>
            <ac:spMk id="3" creationId="{58D12EBB-9418-8B21-F353-188EC396D57F}"/>
          </ac:spMkLst>
        </pc:spChg>
        <pc:spChg chg="mod ord">
          <ac:chgData name="Matteo Duranti" userId="a004a01e-2e13-4acb-ac00-4642979f033b" providerId="ADAL" clId="{ED697F60-F5CC-5F42-8259-60E8FE57C695}" dt="2024-02-20T11:18:17.291" v="3945" actId="700"/>
          <ac:spMkLst>
            <pc:docMk/>
            <pc:sldMk cId="3996805375" sldId="5843"/>
            <ac:spMk id="5" creationId="{F091C2C5-7F37-93C9-838A-202231B7A2FE}"/>
          </ac:spMkLst>
        </pc:spChg>
        <pc:spChg chg="add mod">
          <ac:chgData name="Matteo Duranti" userId="a004a01e-2e13-4acb-ac00-4642979f033b" providerId="ADAL" clId="{ED697F60-F5CC-5F42-8259-60E8FE57C695}" dt="2024-02-20T11:18:26.978" v="3947"/>
          <ac:spMkLst>
            <pc:docMk/>
            <pc:sldMk cId="3996805375" sldId="5843"/>
            <ac:spMk id="7" creationId="{714E4FFF-EA54-5DC0-CBCE-3F86724A0D7A}"/>
          </ac:spMkLst>
        </pc:spChg>
        <pc:spChg chg="mod">
          <ac:chgData name="Matteo Duranti" userId="a004a01e-2e13-4acb-ac00-4642979f033b" providerId="ADAL" clId="{ED697F60-F5CC-5F42-8259-60E8FE57C695}" dt="2024-02-20T11:19:31.048" v="3998" actId="1038"/>
          <ac:spMkLst>
            <pc:docMk/>
            <pc:sldMk cId="3996805375" sldId="5843"/>
            <ac:spMk id="9" creationId="{CBF5173E-E2EA-A410-3317-97A378E9F40A}"/>
          </ac:spMkLst>
        </pc:spChg>
        <pc:spChg chg="add mod">
          <ac:chgData name="Matteo Duranti" userId="a004a01e-2e13-4acb-ac00-4642979f033b" providerId="ADAL" clId="{ED697F60-F5CC-5F42-8259-60E8FE57C695}" dt="2024-02-20T11:18:26.978" v="3947"/>
          <ac:spMkLst>
            <pc:docMk/>
            <pc:sldMk cId="3996805375" sldId="5843"/>
            <ac:spMk id="11" creationId="{AFAD0BF7-1D9A-EBEE-7B10-90922F8AEE26}"/>
          </ac:spMkLst>
        </pc:spChg>
        <pc:spChg chg="mod">
          <ac:chgData name="Matteo Duranti" userId="a004a01e-2e13-4acb-ac00-4642979f033b" providerId="ADAL" clId="{ED697F60-F5CC-5F42-8259-60E8FE57C695}" dt="2024-02-20T11:19:31.048" v="3998" actId="1038"/>
          <ac:spMkLst>
            <pc:docMk/>
            <pc:sldMk cId="3996805375" sldId="5843"/>
            <ac:spMk id="15" creationId="{F03AAD0B-C25D-D5C9-DC04-1865132408CD}"/>
          </ac:spMkLst>
        </pc:spChg>
        <pc:spChg chg="mod">
          <ac:chgData name="Matteo Duranti" userId="a004a01e-2e13-4acb-ac00-4642979f033b" providerId="ADAL" clId="{ED697F60-F5CC-5F42-8259-60E8FE57C695}" dt="2024-02-20T11:19:31.048" v="3998" actId="1038"/>
          <ac:spMkLst>
            <pc:docMk/>
            <pc:sldMk cId="3996805375" sldId="5843"/>
            <ac:spMk id="16" creationId="{4472A273-0A7C-E7DF-6ED7-0754B2C32794}"/>
          </ac:spMkLst>
        </pc:spChg>
        <pc:picChg chg="mod">
          <ac:chgData name="Matteo Duranti" userId="a004a01e-2e13-4acb-ac00-4642979f033b" providerId="ADAL" clId="{ED697F60-F5CC-5F42-8259-60E8FE57C695}" dt="2024-02-20T11:19:31.048" v="3998" actId="1038"/>
          <ac:picMkLst>
            <pc:docMk/>
            <pc:sldMk cId="3996805375" sldId="5843"/>
            <ac:picMk id="4" creationId="{EACF0F78-DDAC-0F02-123E-D6016B7EB741}"/>
          </ac:picMkLst>
        </pc:picChg>
        <pc:picChg chg="mod">
          <ac:chgData name="Matteo Duranti" userId="a004a01e-2e13-4acb-ac00-4642979f033b" providerId="ADAL" clId="{ED697F60-F5CC-5F42-8259-60E8FE57C695}" dt="2024-02-20T11:19:31.048" v="3998" actId="1038"/>
          <ac:picMkLst>
            <pc:docMk/>
            <pc:sldMk cId="3996805375" sldId="5843"/>
            <ac:picMk id="6" creationId="{A6B6C42C-72F9-F992-7BD2-195EA90FCCBC}"/>
          </ac:picMkLst>
        </pc:picChg>
        <pc:cxnChg chg="mod">
          <ac:chgData name="Matteo Duranti" userId="a004a01e-2e13-4acb-ac00-4642979f033b" providerId="ADAL" clId="{ED697F60-F5CC-5F42-8259-60E8FE57C695}" dt="2024-02-20T11:19:31.048" v="3998" actId="1038"/>
          <ac:cxnSpMkLst>
            <pc:docMk/>
            <pc:sldMk cId="3996805375" sldId="5843"/>
            <ac:cxnSpMk id="8" creationId="{E3F13A21-E48A-6BAB-F9C3-08EFD935EE6B}"/>
          </ac:cxnSpMkLst>
        </pc:cxnChg>
        <pc:cxnChg chg="mod">
          <ac:chgData name="Matteo Duranti" userId="a004a01e-2e13-4acb-ac00-4642979f033b" providerId="ADAL" clId="{ED697F60-F5CC-5F42-8259-60E8FE57C695}" dt="2024-02-20T11:19:31.048" v="3998" actId="1038"/>
          <ac:cxnSpMkLst>
            <pc:docMk/>
            <pc:sldMk cId="3996805375" sldId="5843"/>
            <ac:cxnSpMk id="10" creationId="{3382E610-C49C-B206-6270-51DB8D6F5618}"/>
          </ac:cxnSpMkLst>
        </pc:cxnChg>
      </pc:sldChg>
      <pc:sldChg chg="delSp add del mod">
        <pc:chgData name="Matteo Duranti" userId="a004a01e-2e13-4acb-ac00-4642979f033b" providerId="ADAL" clId="{ED697F60-F5CC-5F42-8259-60E8FE57C695}" dt="2024-02-19T17:06:31.577" v="3109" actId="2696"/>
        <pc:sldMkLst>
          <pc:docMk/>
          <pc:sldMk cId="2958853014" sldId="5846"/>
        </pc:sldMkLst>
        <pc:spChg chg="del">
          <ac:chgData name="Matteo Duranti" userId="a004a01e-2e13-4acb-ac00-4642979f033b" providerId="ADAL" clId="{ED697F60-F5CC-5F42-8259-60E8FE57C695}" dt="2024-02-19T16:58:07.460" v="3038" actId="21"/>
          <ac:spMkLst>
            <pc:docMk/>
            <pc:sldMk cId="2958853014" sldId="5846"/>
            <ac:spMk id="15" creationId="{1DD84967-01D8-DBD6-8675-7424093210F6}"/>
          </ac:spMkLst>
        </pc:spChg>
      </pc:sldChg>
      <pc:sldChg chg="add del">
        <pc:chgData name="Matteo Duranti" userId="a004a01e-2e13-4acb-ac00-4642979f033b" providerId="ADAL" clId="{ED697F60-F5CC-5F42-8259-60E8FE57C695}" dt="2024-02-19T16:54:22.533" v="3031" actId="2696"/>
        <pc:sldMkLst>
          <pc:docMk/>
          <pc:sldMk cId="454509097" sldId="5849"/>
        </pc:sldMkLst>
      </pc:sldChg>
      <pc:sldChg chg="addSp delSp modSp add mod modClrScheme chgLayout">
        <pc:chgData name="Matteo Duranti" userId="a004a01e-2e13-4acb-ac00-4642979f033b" providerId="ADAL" clId="{ED697F60-F5CC-5F42-8259-60E8FE57C695}" dt="2024-02-20T08:38:31.628" v="3371" actId="404"/>
        <pc:sldMkLst>
          <pc:docMk/>
          <pc:sldMk cId="1244635015" sldId="5850"/>
        </pc:sldMkLst>
        <pc:spChg chg="mod ord">
          <ac:chgData name="Matteo Duranti" userId="a004a01e-2e13-4acb-ac00-4642979f033b" providerId="ADAL" clId="{ED697F60-F5CC-5F42-8259-60E8FE57C695}" dt="2024-02-20T08:38:31.628" v="3371" actId="404"/>
          <ac:spMkLst>
            <pc:docMk/>
            <pc:sldMk cId="1244635015" sldId="5850"/>
            <ac:spMk id="2" creationId="{75348955-E17D-C24D-8CB5-CFEF8A182CAD}"/>
          </ac:spMkLst>
        </pc:spChg>
        <pc:spChg chg="add del mod ord">
          <ac:chgData name="Matteo Duranti" userId="a004a01e-2e13-4acb-ac00-4642979f033b" providerId="ADAL" clId="{ED697F60-F5CC-5F42-8259-60E8FE57C695}" dt="2024-02-20T08:34:08.158" v="3319" actId="478"/>
          <ac:spMkLst>
            <pc:docMk/>
            <pc:sldMk cId="1244635015" sldId="5850"/>
            <ac:spMk id="3" creationId="{0F0B0296-DD6E-3197-9FB6-24552FE3672A}"/>
          </ac:spMkLst>
        </pc:spChg>
        <pc:spChg chg="del mod ord">
          <ac:chgData name="Matteo Duranti" userId="a004a01e-2e13-4acb-ac00-4642979f033b" providerId="ADAL" clId="{ED697F60-F5CC-5F42-8259-60E8FE57C695}" dt="2024-02-20T08:34:11.865" v="3320" actId="478"/>
          <ac:spMkLst>
            <pc:docMk/>
            <pc:sldMk cId="1244635015" sldId="5850"/>
            <ac:spMk id="4" creationId="{B75986EF-F342-D84A-BFBB-851C81459704}"/>
          </ac:spMkLst>
        </pc:spChg>
        <pc:spChg chg="del mod ord">
          <ac:chgData name="Matteo Duranti" userId="a004a01e-2e13-4acb-ac00-4642979f033b" providerId="ADAL" clId="{ED697F60-F5CC-5F42-8259-60E8FE57C695}" dt="2024-02-20T08:34:11.865" v="3320" actId="478"/>
          <ac:spMkLst>
            <pc:docMk/>
            <pc:sldMk cId="1244635015" sldId="5850"/>
            <ac:spMk id="5" creationId="{DF521535-CFE3-1C40-82EF-4237345F924D}"/>
          </ac:spMkLst>
        </pc:spChg>
        <pc:spChg chg="add mod">
          <ac:chgData name="Matteo Duranti" userId="a004a01e-2e13-4acb-ac00-4642979f033b" providerId="ADAL" clId="{ED697F60-F5CC-5F42-8259-60E8FE57C695}" dt="2024-02-20T08:34:46.558" v="3321"/>
          <ac:spMkLst>
            <pc:docMk/>
            <pc:sldMk cId="1244635015" sldId="5850"/>
            <ac:spMk id="6" creationId="{A62C9349-739D-34A6-D4EC-A583E0FC9EC1}"/>
          </ac:spMkLst>
        </pc:spChg>
        <pc:spChg chg="add mod">
          <ac:chgData name="Matteo Duranti" userId="a004a01e-2e13-4acb-ac00-4642979f033b" providerId="ADAL" clId="{ED697F60-F5CC-5F42-8259-60E8FE57C695}" dt="2024-02-20T08:34:46.558" v="3321"/>
          <ac:spMkLst>
            <pc:docMk/>
            <pc:sldMk cId="1244635015" sldId="5850"/>
            <ac:spMk id="8" creationId="{355E914C-F021-D6D4-E939-61B2C02A6C00}"/>
          </ac:spMkLst>
        </pc:spChg>
        <pc:spChg chg="add mod">
          <ac:chgData name="Matteo Duranti" userId="a004a01e-2e13-4acb-ac00-4642979f033b" providerId="ADAL" clId="{ED697F60-F5CC-5F42-8259-60E8FE57C695}" dt="2024-02-20T08:34:46.558" v="3321"/>
          <ac:spMkLst>
            <pc:docMk/>
            <pc:sldMk cId="1244635015" sldId="5850"/>
            <ac:spMk id="10" creationId="{540D4FCC-565E-ED43-78EA-35F6B5E39C56}"/>
          </ac:spMkLst>
        </pc:spChg>
        <pc:picChg chg="mod">
          <ac:chgData name="Matteo Duranti" userId="a004a01e-2e13-4acb-ac00-4642979f033b" providerId="ADAL" clId="{ED697F60-F5CC-5F42-8259-60E8FE57C695}" dt="2024-02-20T08:38:21.712" v="3369" actId="1037"/>
          <ac:picMkLst>
            <pc:docMk/>
            <pc:sldMk cId="1244635015" sldId="5850"/>
            <ac:picMk id="7" creationId="{9DED30AA-BB3D-EE47-A78D-8DCEB40DDBD2}"/>
          </ac:picMkLst>
        </pc:picChg>
        <pc:picChg chg="mod">
          <ac:chgData name="Matteo Duranti" userId="a004a01e-2e13-4acb-ac00-4642979f033b" providerId="ADAL" clId="{ED697F60-F5CC-5F42-8259-60E8FE57C695}" dt="2024-02-20T08:38:22.864" v="3370" actId="1038"/>
          <ac:picMkLst>
            <pc:docMk/>
            <pc:sldMk cId="1244635015" sldId="5850"/>
            <ac:picMk id="9" creationId="{A3D9EB86-F0B3-204E-84B7-9C9F828810DF}"/>
          </ac:picMkLst>
        </pc:picChg>
      </pc:sldChg>
      <pc:sldChg chg="addSp delSp modSp add mod modClrScheme chgLayout">
        <pc:chgData name="Matteo Duranti" userId="a004a01e-2e13-4acb-ac00-4642979f033b" providerId="ADAL" clId="{ED697F60-F5CC-5F42-8259-60E8FE57C695}" dt="2024-02-21T11:01:40.658" v="9966" actId="20577"/>
        <pc:sldMkLst>
          <pc:docMk/>
          <pc:sldMk cId="883302311" sldId="5851"/>
        </pc:sldMkLst>
        <pc:spChg chg="mod ord">
          <ac:chgData name="Matteo Duranti" userId="a004a01e-2e13-4acb-ac00-4642979f033b" providerId="ADAL" clId="{ED697F60-F5CC-5F42-8259-60E8FE57C695}" dt="2024-02-21T11:01:40.658" v="9966" actId="20577"/>
          <ac:spMkLst>
            <pc:docMk/>
            <pc:sldMk cId="883302311" sldId="5851"/>
            <ac:spMk id="2" creationId="{A2E06053-5616-8DC6-AE0A-1F1D403DDE76}"/>
          </ac:spMkLst>
        </pc:spChg>
        <pc:spChg chg="add del mod">
          <ac:chgData name="Matteo Duranti" userId="a004a01e-2e13-4acb-ac00-4642979f033b" providerId="ADAL" clId="{ED697F60-F5CC-5F42-8259-60E8FE57C695}" dt="2024-02-20T08:35:45.225" v="3343" actId="478"/>
          <ac:spMkLst>
            <pc:docMk/>
            <pc:sldMk cId="883302311" sldId="5851"/>
            <ac:spMk id="4" creationId="{783B994F-3C5A-0066-1E7B-35BF9F66AE54}"/>
          </ac:spMkLst>
        </pc:spChg>
        <pc:spChg chg="mod ord">
          <ac:chgData name="Matteo Duranti" userId="a004a01e-2e13-4acb-ac00-4642979f033b" providerId="ADAL" clId="{ED697F60-F5CC-5F42-8259-60E8FE57C695}" dt="2024-02-20T11:16:05.715" v="3856" actId="1037"/>
          <ac:spMkLst>
            <pc:docMk/>
            <pc:sldMk cId="883302311" sldId="5851"/>
            <ac:spMk id="5" creationId="{1F86E9BC-4F21-095E-918D-804EDA46E7D2}"/>
          </ac:spMkLst>
        </pc:spChg>
        <pc:spChg chg="mod">
          <ac:chgData name="Matteo Duranti" userId="a004a01e-2e13-4acb-ac00-4642979f033b" providerId="ADAL" clId="{ED697F60-F5CC-5F42-8259-60E8FE57C695}" dt="2024-02-20T11:15:34.660" v="3843" actId="1038"/>
          <ac:spMkLst>
            <pc:docMk/>
            <pc:sldMk cId="883302311" sldId="5851"/>
            <ac:spMk id="6" creationId="{5D12F893-363C-F441-6879-C108C2D64186}"/>
          </ac:spMkLst>
        </pc:spChg>
        <pc:spChg chg="mod">
          <ac:chgData name="Matteo Duranti" userId="a004a01e-2e13-4acb-ac00-4642979f033b" providerId="ADAL" clId="{ED697F60-F5CC-5F42-8259-60E8FE57C695}" dt="2024-02-20T11:15:48.655" v="3849" actId="14100"/>
          <ac:spMkLst>
            <pc:docMk/>
            <pc:sldMk cId="883302311" sldId="5851"/>
            <ac:spMk id="7" creationId="{90EC88D8-AB90-EF91-989E-AE1B1F8B30F8}"/>
          </ac:spMkLst>
        </pc:spChg>
        <pc:spChg chg="add del mod">
          <ac:chgData name="Matteo Duranti" userId="a004a01e-2e13-4acb-ac00-4642979f033b" providerId="ADAL" clId="{ED697F60-F5CC-5F42-8259-60E8FE57C695}" dt="2024-02-20T08:35:45.225" v="3343" actId="478"/>
          <ac:spMkLst>
            <pc:docMk/>
            <pc:sldMk cId="883302311" sldId="5851"/>
            <ac:spMk id="8" creationId="{C5C5E5E1-277C-C33D-AC9F-FD43B4505899}"/>
          </ac:spMkLst>
        </pc:spChg>
        <pc:spChg chg="mod">
          <ac:chgData name="Matteo Duranti" userId="a004a01e-2e13-4acb-ac00-4642979f033b" providerId="ADAL" clId="{ED697F60-F5CC-5F42-8259-60E8FE57C695}" dt="2024-02-20T11:16:13.966" v="3874" actId="1036"/>
          <ac:spMkLst>
            <pc:docMk/>
            <pc:sldMk cId="883302311" sldId="5851"/>
            <ac:spMk id="9" creationId="{43F2820C-7E67-A5E9-72AD-1899253529A9}"/>
          </ac:spMkLst>
        </pc:spChg>
        <pc:spChg chg="add del mod">
          <ac:chgData name="Matteo Duranti" userId="a004a01e-2e13-4acb-ac00-4642979f033b" providerId="ADAL" clId="{ED697F60-F5CC-5F42-8259-60E8FE57C695}" dt="2024-02-20T08:35:45.225" v="3343" actId="478"/>
          <ac:spMkLst>
            <pc:docMk/>
            <pc:sldMk cId="883302311" sldId="5851"/>
            <ac:spMk id="11" creationId="{61CB265E-75CD-203F-4468-19F4AEDB5138}"/>
          </ac:spMkLst>
        </pc:spChg>
        <pc:spChg chg="add mod">
          <ac:chgData name="Matteo Duranti" userId="a004a01e-2e13-4acb-ac00-4642979f033b" providerId="ADAL" clId="{ED697F60-F5CC-5F42-8259-60E8FE57C695}" dt="2024-02-20T11:15:09.033" v="3794"/>
          <ac:spMkLst>
            <pc:docMk/>
            <pc:sldMk cId="883302311" sldId="5851"/>
            <ac:spMk id="13" creationId="{8CF0CA18-816F-697A-D638-B75F2D5F77C8}"/>
          </ac:spMkLst>
        </pc:spChg>
        <pc:spChg chg="mod">
          <ac:chgData name="Matteo Duranti" userId="a004a01e-2e13-4acb-ac00-4642979f033b" providerId="ADAL" clId="{ED697F60-F5CC-5F42-8259-60E8FE57C695}" dt="2024-02-20T11:16:13.966" v="3874" actId="1036"/>
          <ac:spMkLst>
            <pc:docMk/>
            <pc:sldMk cId="883302311" sldId="5851"/>
            <ac:spMk id="14" creationId="{94405388-A450-5B6C-D383-38B5150FBE21}"/>
          </ac:spMkLst>
        </pc:spChg>
        <pc:spChg chg="add mod">
          <ac:chgData name="Matteo Duranti" userId="a004a01e-2e13-4acb-ac00-4642979f033b" providerId="ADAL" clId="{ED697F60-F5CC-5F42-8259-60E8FE57C695}" dt="2024-02-20T11:15:09.033" v="3794"/>
          <ac:spMkLst>
            <pc:docMk/>
            <pc:sldMk cId="883302311" sldId="5851"/>
            <ac:spMk id="16" creationId="{52A9C324-5BCE-EFA5-73F8-9F7630D097A4}"/>
          </ac:spMkLst>
        </pc:spChg>
        <pc:spChg chg="add mod">
          <ac:chgData name="Matteo Duranti" userId="a004a01e-2e13-4acb-ac00-4642979f033b" providerId="ADAL" clId="{ED697F60-F5CC-5F42-8259-60E8FE57C695}" dt="2024-02-20T11:15:09.033" v="3794"/>
          <ac:spMkLst>
            <pc:docMk/>
            <pc:sldMk cId="883302311" sldId="5851"/>
            <ac:spMk id="17" creationId="{3DC18297-3007-C450-F3D4-3C2E8FBE162F}"/>
          </ac:spMkLst>
        </pc:spChg>
        <pc:spChg chg="add mod">
          <ac:chgData name="Matteo Duranti" userId="a004a01e-2e13-4acb-ac00-4642979f033b" providerId="ADAL" clId="{ED697F60-F5CC-5F42-8259-60E8FE57C695}" dt="2024-02-20T15:43:37.693" v="6021" actId="1035"/>
          <ac:spMkLst>
            <pc:docMk/>
            <pc:sldMk cId="883302311" sldId="5851"/>
            <ac:spMk id="19" creationId="{E5A9C0BB-9FD1-61DE-DA2F-FB189835D26C}"/>
          </ac:spMkLst>
        </pc:spChg>
        <pc:grpChg chg="mod">
          <ac:chgData name="Matteo Duranti" userId="a004a01e-2e13-4acb-ac00-4642979f033b" providerId="ADAL" clId="{ED697F60-F5CC-5F42-8259-60E8FE57C695}" dt="2024-02-20T11:16:13.966" v="3874" actId="1036"/>
          <ac:grpSpMkLst>
            <pc:docMk/>
            <pc:sldMk cId="883302311" sldId="5851"/>
            <ac:grpSpMk id="10" creationId="{749276E5-C52C-0154-4E5A-85337C3E5826}"/>
          </ac:grpSpMkLst>
        </pc:grpChg>
        <pc:cxnChg chg="mod">
          <ac:chgData name="Matteo Duranti" userId="a004a01e-2e13-4acb-ac00-4642979f033b" providerId="ADAL" clId="{ED697F60-F5CC-5F42-8259-60E8FE57C695}" dt="2024-02-20T11:16:13.966" v="3874" actId="1036"/>
          <ac:cxnSpMkLst>
            <pc:docMk/>
            <pc:sldMk cId="883302311" sldId="5851"/>
            <ac:cxnSpMk id="12" creationId="{09619E3E-7724-4C34-2525-3106AD7B8044}"/>
          </ac:cxnSpMkLst>
        </pc:cxnChg>
        <pc:cxnChg chg="mod">
          <ac:chgData name="Matteo Duranti" userId="a004a01e-2e13-4acb-ac00-4642979f033b" providerId="ADAL" clId="{ED697F60-F5CC-5F42-8259-60E8FE57C695}" dt="2024-02-20T11:16:13.966" v="3874" actId="1036"/>
          <ac:cxnSpMkLst>
            <pc:docMk/>
            <pc:sldMk cId="883302311" sldId="5851"/>
            <ac:cxnSpMk id="15" creationId="{3AEBFAFB-70EB-CDD6-C302-8244EEE73C4B}"/>
          </ac:cxnSpMkLst>
        </pc:cxnChg>
      </pc:sldChg>
      <pc:sldChg chg="add del">
        <pc:chgData name="Matteo Duranti" userId="a004a01e-2e13-4acb-ac00-4642979f033b" providerId="ADAL" clId="{ED697F60-F5CC-5F42-8259-60E8FE57C695}" dt="2024-02-19T16:54:45.381" v="3036" actId="2696"/>
        <pc:sldMkLst>
          <pc:docMk/>
          <pc:sldMk cId="1974294399" sldId="5853"/>
        </pc:sldMkLst>
      </pc:sldChg>
      <pc:sldChg chg="add del">
        <pc:chgData name="Matteo Duranti" userId="a004a01e-2e13-4acb-ac00-4642979f033b" providerId="ADAL" clId="{ED697F60-F5CC-5F42-8259-60E8FE57C695}" dt="2024-02-19T16:54:18.205" v="3030" actId="2696"/>
        <pc:sldMkLst>
          <pc:docMk/>
          <pc:sldMk cId="2018003566" sldId="5854"/>
        </pc:sldMkLst>
      </pc:sldChg>
      <pc:sldChg chg="addSp delSp modSp add del mod">
        <pc:chgData name="Matteo Duranti" userId="a004a01e-2e13-4acb-ac00-4642979f033b" providerId="ADAL" clId="{ED697F60-F5CC-5F42-8259-60E8FE57C695}" dt="2024-02-20T11:14:47.825" v="3792" actId="2696"/>
        <pc:sldMkLst>
          <pc:docMk/>
          <pc:sldMk cId="1345246102" sldId="5855"/>
        </pc:sldMkLst>
        <pc:spChg chg="add mod">
          <ac:chgData name="Matteo Duranti" userId="a004a01e-2e13-4acb-ac00-4642979f033b" providerId="ADAL" clId="{ED697F60-F5CC-5F42-8259-60E8FE57C695}" dt="2024-02-20T08:35:40.105" v="3341"/>
          <ac:spMkLst>
            <pc:docMk/>
            <pc:sldMk cId="1345246102" sldId="5855"/>
            <ac:spMk id="3" creationId="{CE94C8F4-BC2A-0E75-C402-C177DCA1B6BB}"/>
          </ac:spMkLst>
        </pc:spChg>
        <pc:spChg chg="add mod">
          <ac:chgData name="Matteo Duranti" userId="a004a01e-2e13-4acb-ac00-4642979f033b" providerId="ADAL" clId="{ED697F60-F5CC-5F42-8259-60E8FE57C695}" dt="2024-02-20T08:35:40.105" v="3341"/>
          <ac:spMkLst>
            <pc:docMk/>
            <pc:sldMk cId="1345246102" sldId="5855"/>
            <ac:spMk id="4" creationId="{80330B9C-CEB3-2E49-FB63-F3E3338477E4}"/>
          </ac:spMkLst>
        </pc:spChg>
        <pc:spChg chg="add mod">
          <ac:chgData name="Matteo Duranti" userId="a004a01e-2e13-4acb-ac00-4642979f033b" providerId="ADAL" clId="{ED697F60-F5CC-5F42-8259-60E8FE57C695}" dt="2024-02-20T08:35:40.105" v="3341"/>
          <ac:spMkLst>
            <pc:docMk/>
            <pc:sldMk cId="1345246102" sldId="5855"/>
            <ac:spMk id="5" creationId="{BB142E16-4EBA-33F1-A348-536B6238585A}"/>
          </ac:spMkLst>
        </pc:spChg>
        <pc:spChg chg="del">
          <ac:chgData name="Matteo Duranti" userId="a004a01e-2e13-4acb-ac00-4642979f033b" providerId="ADAL" clId="{ED697F60-F5CC-5F42-8259-60E8FE57C695}" dt="2024-02-20T11:14:06.467" v="3786" actId="21"/>
          <ac:spMkLst>
            <pc:docMk/>
            <pc:sldMk cId="1345246102" sldId="5855"/>
            <ac:spMk id="11" creationId="{3D7365F8-68FA-8F55-F131-3499D920BB2E}"/>
          </ac:spMkLst>
        </pc:spChg>
      </pc:sldChg>
      <pc:sldChg chg="addSp modSp add mod">
        <pc:chgData name="Matteo Duranti" userId="a004a01e-2e13-4acb-ac00-4642979f033b" providerId="ADAL" clId="{ED697F60-F5CC-5F42-8259-60E8FE57C695}" dt="2024-02-19T15:57:34.403" v="2423"/>
        <pc:sldMkLst>
          <pc:docMk/>
          <pc:sldMk cId="815461759" sldId="5857"/>
        </pc:sldMkLst>
        <pc:spChg chg="add mod">
          <ac:chgData name="Matteo Duranti" userId="a004a01e-2e13-4acb-ac00-4642979f033b" providerId="ADAL" clId="{ED697F60-F5CC-5F42-8259-60E8FE57C695}" dt="2024-02-19T15:57:34.403" v="2423"/>
          <ac:spMkLst>
            <pc:docMk/>
            <pc:sldMk cId="815461759" sldId="5857"/>
            <ac:spMk id="3" creationId="{AA4809E4-8983-9A60-BDA0-C1A264D04DD2}"/>
          </ac:spMkLst>
        </pc:spChg>
        <pc:spChg chg="add mod">
          <ac:chgData name="Matteo Duranti" userId="a004a01e-2e13-4acb-ac00-4642979f033b" providerId="ADAL" clId="{ED697F60-F5CC-5F42-8259-60E8FE57C695}" dt="2024-02-19T15:57:06.675" v="2410" actId="20577"/>
          <ac:spMkLst>
            <pc:docMk/>
            <pc:sldMk cId="815461759" sldId="5857"/>
            <ac:spMk id="9" creationId="{A9614F0E-39F2-589A-2E9F-6BC0D6FF786F}"/>
          </ac:spMkLst>
        </pc:spChg>
        <pc:spChg chg="add mod">
          <ac:chgData name="Matteo Duranti" userId="a004a01e-2e13-4acb-ac00-4642979f033b" providerId="ADAL" clId="{ED697F60-F5CC-5F42-8259-60E8FE57C695}" dt="2024-02-19T15:46:27.511" v="2232"/>
          <ac:spMkLst>
            <pc:docMk/>
            <pc:sldMk cId="815461759" sldId="5857"/>
            <ac:spMk id="10" creationId="{79BDEF84-9AA6-84D2-DC0C-190ADC56A7EB}"/>
          </ac:spMkLst>
        </pc:spChg>
        <pc:spChg chg="add mod">
          <ac:chgData name="Matteo Duranti" userId="a004a01e-2e13-4acb-ac00-4642979f033b" providerId="ADAL" clId="{ED697F60-F5CC-5F42-8259-60E8FE57C695}" dt="2024-02-19T15:46:27.511" v="2232"/>
          <ac:spMkLst>
            <pc:docMk/>
            <pc:sldMk cId="815461759" sldId="5857"/>
            <ac:spMk id="11" creationId="{2E71ABA1-A34B-9C39-4776-3B9E1644AA88}"/>
          </ac:spMkLst>
        </pc:spChg>
        <pc:spChg chg="add mod">
          <ac:chgData name="Matteo Duranti" userId="a004a01e-2e13-4acb-ac00-4642979f033b" providerId="ADAL" clId="{ED697F60-F5CC-5F42-8259-60E8FE57C695}" dt="2024-02-19T15:46:27.511" v="2232"/>
          <ac:spMkLst>
            <pc:docMk/>
            <pc:sldMk cId="815461759" sldId="5857"/>
            <ac:spMk id="12" creationId="{9E3CEBDB-6180-CCF1-3B72-0E4B9A324D94}"/>
          </ac:spMkLst>
        </pc:spChg>
        <pc:grpChg chg="add mod">
          <ac:chgData name="Matteo Duranti" userId="a004a01e-2e13-4acb-ac00-4642979f033b" providerId="ADAL" clId="{ED697F60-F5CC-5F42-8259-60E8FE57C695}" dt="2024-02-19T15:42:59.943" v="1796" actId="1037"/>
          <ac:grpSpMkLst>
            <pc:docMk/>
            <pc:sldMk cId="815461759" sldId="5857"/>
            <ac:grpSpMk id="2" creationId="{4B3828E1-E7BD-3884-BE92-0106B75E4F8D}"/>
          </ac:grpSpMkLst>
        </pc:grpChg>
        <pc:picChg chg="mod">
          <ac:chgData name="Matteo Duranti" userId="a004a01e-2e13-4acb-ac00-4642979f033b" providerId="ADAL" clId="{ED697F60-F5CC-5F42-8259-60E8FE57C695}" dt="2024-02-19T15:42:28.797" v="1679" actId="688"/>
          <ac:picMkLst>
            <pc:docMk/>
            <pc:sldMk cId="815461759" sldId="5857"/>
            <ac:picMk id="4" creationId="{68B51CC7-320E-3AAC-28A5-2F6E1B41D64A}"/>
          </ac:picMkLst>
        </pc:picChg>
      </pc:sldChg>
      <pc:sldChg chg="addSp delSp modSp add del mod">
        <pc:chgData name="Matteo Duranti" userId="a004a01e-2e13-4acb-ac00-4642979f033b" providerId="ADAL" clId="{ED697F60-F5CC-5F42-8259-60E8FE57C695}" dt="2024-02-20T15:41:36.356" v="5957" actId="2696"/>
        <pc:sldMkLst>
          <pc:docMk/>
          <pc:sldMk cId="3207145789" sldId="5858"/>
        </pc:sldMkLst>
        <pc:spChg chg="add del mod">
          <ac:chgData name="Matteo Duranti" userId="a004a01e-2e13-4acb-ac00-4642979f033b" providerId="ADAL" clId="{ED697F60-F5CC-5F42-8259-60E8FE57C695}" dt="2024-02-20T15:41:02.186" v="5926" actId="21"/>
          <ac:spMkLst>
            <pc:docMk/>
            <pc:sldMk cId="3207145789" sldId="5858"/>
            <ac:spMk id="6" creationId="{871549C2-4CF5-665B-936A-0525CD63B84F}"/>
          </ac:spMkLst>
        </pc:spChg>
      </pc:sldChg>
      <pc:sldChg chg="addSp delSp modSp add del mod">
        <pc:chgData name="Matteo Duranti" userId="a004a01e-2e13-4acb-ac00-4642979f033b" providerId="ADAL" clId="{ED697F60-F5CC-5F42-8259-60E8FE57C695}" dt="2024-02-20T08:43:22.582" v="3498" actId="2696"/>
        <pc:sldMkLst>
          <pc:docMk/>
          <pc:sldMk cId="3295248400" sldId="5858"/>
        </pc:sldMkLst>
        <pc:picChg chg="add del mod">
          <ac:chgData name="Matteo Duranti" userId="a004a01e-2e13-4acb-ac00-4642979f033b" providerId="ADAL" clId="{ED697F60-F5CC-5F42-8259-60E8FE57C695}" dt="2024-02-20T08:43:17.780" v="3496" actId="21"/>
          <ac:picMkLst>
            <pc:docMk/>
            <pc:sldMk cId="3295248400" sldId="5858"/>
            <ac:picMk id="16" creationId="{D51B032D-EB97-21A6-88BE-327083933D32}"/>
          </ac:picMkLst>
        </pc:picChg>
      </pc:sldChg>
      <pc:sldChg chg="addSp delSp modSp add del mod">
        <pc:chgData name="Matteo Duranti" userId="a004a01e-2e13-4acb-ac00-4642979f033b" providerId="ADAL" clId="{ED697F60-F5CC-5F42-8259-60E8FE57C695}" dt="2024-02-20T11:10:07.825" v="3762" actId="2696"/>
        <pc:sldMkLst>
          <pc:docMk/>
          <pc:sldMk cId="444601095" sldId="5859"/>
        </pc:sldMkLst>
        <pc:spChg chg="add del mod">
          <ac:chgData name="Matteo Duranti" userId="a004a01e-2e13-4acb-ac00-4642979f033b" providerId="ADAL" clId="{ED697F60-F5CC-5F42-8259-60E8FE57C695}" dt="2024-02-20T11:09:24.042" v="3714" actId="21"/>
          <ac:spMkLst>
            <pc:docMk/>
            <pc:sldMk cId="444601095" sldId="5859"/>
            <ac:spMk id="18" creationId="{D336D12E-131C-353E-5DB7-381810B73BAC}"/>
          </ac:spMkLst>
        </pc:spChg>
        <pc:picChg chg="add del mod">
          <ac:chgData name="Matteo Duranti" userId="a004a01e-2e13-4acb-ac00-4642979f033b" providerId="ADAL" clId="{ED697F60-F5CC-5F42-8259-60E8FE57C695}" dt="2024-02-20T11:09:16.534" v="3713" actId="478"/>
          <ac:picMkLst>
            <pc:docMk/>
            <pc:sldMk cId="444601095" sldId="5859"/>
            <ac:picMk id="16" creationId="{70BB4C7E-FCF8-B5CC-AE35-916AB3EAAAF2}"/>
          </ac:picMkLst>
        </pc:picChg>
      </pc:sldChg>
      <pc:sldChg chg="add del ord">
        <pc:chgData name="Matteo Duranti" userId="a004a01e-2e13-4acb-ac00-4642979f033b" providerId="ADAL" clId="{ED697F60-F5CC-5F42-8259-60E8FE57C695}" dt="2024-02-20T14:13:47.511" v="4051" actId="20578"/>
        <pc:sldMkLst>
          <pc:docMk/>
          <pc:sldMk cId="3932146861" sldId="5859"/>
        </pc:sldMkLst>
      </pc:sldChg>
      <pc:sldChg chg="add del">
        <pc:chgData name="Matteo Duranti" userId="a004a01e-2e13-4acb-ac00-4642979f033b" providerId="ADAL" clId="{ED697F60-F5CC-5F42-8259-60E8FE57C695}" dt="2024-02-20T14:13:56.969" v="4054"/>
        <pc:sldMkLst>
          <pc:docMk/>
          <pc:sldMk cId="3424669040" sldId="5860"/>
        </pc:sldMkLst>
      </pc:sldChg>
      <pc:sldChg chg="addSp delSp modSp add mod">
        <pc:chgData name="Matteo Duranti" userId="a004a01e-2e13-4acb-ac00-4642979f033b" providerId="ADAL" clId="{ED697F60-F5CC-5F42-8259-60E8FE57C695}" dt="2024-02-20T14:58:43.528" v="4798" actId="692"/>
        <pc:sldMkLst>
          <pc:docMk/>
          <pc:sldMk cId="3143713212" sldId="5861"/>
        </pc:sldMkLst>
        <pc:spChg chg="mod">
          <ac:chgData name="Matteo Duranti" userId="a004a01e-2e13-4acb-ac00-4642979f033b" providerId="ADAL" clId="{ED697F60-F5CC-5F42-8259-60E8FE57C695}" dt="2024-02-20T14:55:40.896" v="4767" actId="207"/>
          <ac:spMkLst>
            <pc:docMk/>
            <pc:sldMk cId="3143713212" sldId="5861"/>
            <ac:spMk id="10" creationId="{00014598-8C64-A886-4964-9F3746FA4EB9}"/>
          </ac:spMkLst>
        </pc:spChg>
        <pc:spChg chg="del mod">
          <ac:chgData name="Matteo Duranti" userId="a004a01e-2e13-4acb-ac00-4642979f033b" providerId="ADAL" clId="{ED697F60-F5CC-5F42-8259-60E8FE57C695}" dt="2024-02-20T14:49:24.963" v="4672" actId="478"/>
          <ac:spMkLst>
            <pc:docMk/>
            <pc:sldMk cId="3143713212" sldId="5861"/>
            <ac:spMk id="11" creationId="{87CA5B08-6D7A-F7A6-8D23-553727BDC5F1}"/>
          </ac:spMkLst>
        </pc:spChg>
        <pc:spChg chg="del mod">
          <ac:chgData name="Matteo Duranti" userId="a004a01e-2e13-4acb-ac00-4642979f033b" providerId="ADAL" clId="{ED697F60-F5CC-5F42-8259-60E8FE57C695}" dt="2024-02-20T14:49:27.099" v="4673" actId="478"/>
          <ac:spMkLst>
            <pc:docMk/>
            <pc:sldMk cId="3143713212" sldId="5861"/>
            <ac:spMk id="12" creationId="{298B0FB1-CF56-E8A2-878B-85B22B96E4F7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13" creationId="{FCA3978A-4505-074E-7B1B-F18C889E164F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14" creationId="{D336C082-9731-3536-008F-BB6A61A2E32E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15" creationId="{5844EBC9-2110-0DDC-C81A-38771CC7BC4C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16" creationId="{A82C01B7-8C36-2C0D-3112-5696ED52E22E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17" creationId="{408C19E3-E623-87BC-8045-01CBE7033B19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18" creationId="{4554BF53-93D1-F4D5-153E-6ED2DAF597F1}"/>
          </ac:spMkLst>
        </pc:spChg>
        <pc:spChg chg="add del mod">
          <ac:chgData name="Matteo Duranti" userId="a004a01e-2e13-4acb-ac00-4642979f033b" providerId="ADAL" clId="{ED697F60-F5CC-5F42-8259-60E8FE57C695}" dt="2024-02-20T14:49:30.300" v="4674" actId="478"/>
          <ac:spMkLst>
            <pc:docMk/>
            <pc:sldMk cId="3143713212" sldId="5861"/>
            <ac:spMk id="19" creationId="{4D35E655-4D92-AF2C-5B16-5514BA984004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20" creationId="{147D7860-72C6-0653-A4D7-908D11227E04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21" creationId="{B39E2A4F-2F16-C43E-5E92-985ECEF45EC8}"/>
          </ac:spMkLst>
        </pc:spChg>
        <pc:spChg chg="mod">
          <ac:chgData name="Matteo Duranti" userId="a004a01e-2e13-4acb-ac00-4642979f033b" providerId="ADAL" clId="{ED697F60-F5CC-5F42-8259-60E8FE57C695}" dt="2024-02-20T14:55:40.896" v="4767" actId="207"/>
          <ac:spMkLst>
            <pc:docMk/>
            <pc:sldMk cId="3143713212" sldId="5861"/>
            <ac:spMk id="23" creationId="{C66381EC-6184-F723-995E-1ED909604E4C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24" creationId="{2847C46D-9073-1687-C85F-5923C64303EF}"/>
          </ac:spMkLst>
        </pc:spChg>
        <pc:spChg chg="mod">
          <ac:chgData name="Matteo Duranti" userId="a004a01e-2e13-4acb-ac00-4642979f033b" providerId="ADAL" clId="{ED697F60-F5CC-5F42-8259-60E8FE57C695}" dt="2024-02-20T14:55:40.896" v="4767" actId="207"/>
          <ac:spMkLst>
            <pc:docMk/>
            <pc:sldMk cId="3143713212" sldId="5861"/>
            <ac:spMk id="26" creationId="{05FD74F6-E299-8F6A-FFC2-3895FBEB07A3}"/>
          </ac:spMkLst>
        </pc:spChg>
        <pc:spChg chg="mod">
          <ac:chgData name="Matteo Duranti" userId="a004a01e-2e13-4acb-ac00-4642979f033b" providerId="ADAL" clId="{ED697F60-F5CC-5F42-8259-60E8FE57C695}" dt="2024-02-20T14:55:40.896" v="4767" actId="207"/>
          <ac:spMkLst>
            <pc:docMk/>
            <pc:sldMk cId="3143713212" sldId="5861"/>
            <ac:spMk id="29" creationId="{04D9E557-A63F-F817-B768-8FAB335BFE1E}"/>
          </ac:spMkLst>
        </pc:spChg>
        <pc:spChg chg="mod">
          <ac:chgData name="Matteo Duranti" userId="a004a01e-2e13-4acb-ac00-4642979f033b" providerId="ADAL" clId="{ED697F60-F5CC-5F42-8259-60E8FE57C695}" dt="2024-02-20T14:55:40.896" v="4767" actId="207"/>
          <ac:spMkLst>
            <pc:docMk/>
            <pc:sldMk cId="3143713212" sldId="5861"/>
            <ac:spMk id="31" creationId="{4EA2F2F4-1810-3883-4E33-021FB56B6741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33" creationId="{093D41AB-E929-082A-CCE0-A7F76A9F9C44}"/>
          </ac:spMkLst>
        </pc:spChg>
        <pc:spChg chg="mod">
          <ac:chgData name="Matteo Duranti" userId="a004a01e-2e13-4acb-ac00-4642979f033b" providerId="ADAL" clId="{ED697F60-F5CC-5F42-8259-60E8FE57C695}" dt="2024-02-20T14:55:40.896" v="4767" actId="207"/>
          <ac:spMkLst>
            <pc:docMk/>
            <pc:sldMk cId="3143713212" sldId="5861"/>
            <ac:spMk id="34" creationId="{FD7EB8A1-67B8-DCFD-74CD-8EC96166B875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38" creationId="{CA36D058-B28E-C4CA-D9FC-AEEB0EE936A9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39" creationId="{E0164ED8-4C90-1F4A-B265-B2A5BD0F349F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40" creationId="{6475491D-EB02-0163-54EA-B634852F830F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41" creationId="{1F291D9C-B515-6BB4-A191-881FEFE62697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42" creationId="{688139C1-6407-5BCE-EDC7-C7D57CF03E20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43" creationId="{EF54E5F9-6C89-8F90-C2C1-BDA11B8C8DAA}"/>
          </ac:spMkLst>
        </pc:spChg>
        <pc:spChg chg="add mod">
          <ac:chgData name="Matteo Duranti" userId="a004a01e-2e13-4acb-ac00-4642979f033b" providerId="ADAL" clId="{ED697F60-F5CC-5F42-8259-60E8FE57C695}" dt="2024-02-20T14:49:19.105" v="4671" actId="1036"/>
          <ac:spMkLst>
            <pc:docMk/>
            <pc:sldMk cId="3143713212" sldId="5861"/>
            <ac:spMk id="44" creationId="{A55E46FB-8475-CA16-8018-17091ED8F8C8}"/>
          </ac:spMkLst>
        </pc:spChg>
        <pc:spChg chg="del mod">
          <ac:chgData name="Matteo Duranti" userId="a004a01e-2e13-4acb-ac00-4642979f033b" providerId="ADAL" clId="{ED697F60-F5CC-5F42-8259-60E8FE57C695}" dt="2024-02-20T14:50:24.486" v="4689" actId="478"/>
          <ac:spMkLst>
            <pc:docMk/>
            <pc:sldMk cId="3143713212" sldId="5861"/>
            <ac:spMk id="48" creationId="{63611774-71F6-6194-A75F-DC12E630819F}"/>
          </ac:spMkLst>
        </pc:spChg>
        <pc:spChg chg="del mod">
          <ac:chgData name="Matteo Duranti" userId="a004a01e-2e13-4acb-ac00-4642979f033b" providerId="ADAL" clId="{ED697F60-F5CC-5F42-8259-60E8FE57C695}" dt="2024-02-20T14:50:21.785" v="4688" actId="478"/>
          <ac:spMkLst>
            <pc:docMk/>
            <pc:sldMk cId="3143713212" sldId="5861"/>
            <ac:spMk id="49" creationId="{8E158925-622C-868C-033B-87F491AD954B}"/>
          </ac:spMkLst>
        </pc:spChg>
        <pc:spChg chg="del mod">
          <ac:chgData name="Matteo Duranti" userId="a004a01e-2e13-4acb-ac00-4642979f033b" providerId="ADAL" clId="{ED697F60-F5CC-5F42-8259-60E8FE57C695}" dt="2024-02-20T14:50:33.489" v="4694" actId="478"/>
          <ac:spMkLst>
            <pc:docMk/>
            <pc:sldMk cId="3143713212" sldId="5861"/>
            <ac:spMk id="50" creationId="{2F71B498-0B37-0209-B0B0-E3705AE8A2B3}"/>
          </ac:spMkLst>
        </pc:spChg>
        <pc:spChg chg="del mod">
          <ac:chgData name="Matteo Duranti" userId="a004a01e-2e13-4acb-ac00-4642979f033b" providerId="ADAL" clId="{ED697F60-F5CC-5F42-8259-60E8FE57C695}" dt="2024-02-20T14:50:31.402" v="4693" actId="478"/>
          <ac:spMkLst>
            <pc:docMk/>
            <pc:sldMk cId="3143713212" sldId="5861"/>
            <ac:spMk id="51" creationId="{CD79E05B-6F97-93B8-4DB9-D9800100E6E4}"/>
          </ac:spMkLst>
        </pc:spChg>
        <pc:spChg chg="del mod">
          <ac:chgData name="Matteo Duranti" userId="a004a01e-2e13-4acb-ac00-4642979f033b" providerId="ADAL" clId="{ED697F60-F5CC-5F42-8259-60E8FE57C695}" dt="2024-02-20T14:50:29.626" v="4692" actId="478"/>
          <ac:spMkLst>
            <pc:docMk/>
            <pc:sldMk cId="3143713212" sldId="5861"/>
            <ac:spMk id="52" creationId="{8FAC1B72-C281-5451-176C-40805A6F792C}"/>
          </ac:spMkLst>
        </pc:spChg>
        <pc:spChg chg="del mod">
          <ac:chgData name="Matteo Duranti" userId="a004a01e-2e13-4acb-ac00-4642979f033b" providerId="ADAL" clId="{ED697F60-F5CC-5F42-8259-60E8FE57C695}" dt="2024-02-20T14:50:27.918" v="4691" actId="478"/>
          <ac:spMkLst>
            <pc:docMk/>
            <pc:sldMk cId="3143713212" sldId="5861"/>
            <ac:spMk id="53" creationId="{B1AA0C70-7C49-BF53-F0E5-05D69255E1FC}"/>
          </ac:spMkLst>
        </pc:spChg>
        <pc:spChg chg="del mod">
          <ac:chgData name="Matteo Duranti" userId="a004a01e-2e13-4acb-ac00-4642979f033b" providerId="ADAL" clId="{ED697F60-F5CC-5F42-8259-60E8FE57C695}" dt="2024-02-20T14:50:26.100" v="4690" actId="478"/>
          <ac:spMkLst>
            <pc:docMk/>
            <pc:sldMk cId="3143713212" sldId="5861"/>
            <ac:spMk id="54" creationId="{E8AFF2E6-FCAF-0578-76B4-BD55B6A468B4}"/>
          </ac:spMkLst>
        </pc:spChg>
        <pc:spChg chg="del mod">
          <ac:chgData name="Matteo Duranti" userId="a004a01e-2e13-4acb-ac00-4642979f033b" providerId="ADAL" clId="{ED697F60-F5CC-5F42-8259-60E8FE57C695}" dt="2024-02-20T14:50:18.548" v="4686" actId="478"/>
          <ac:spMkLst>
            <pc:docMk/>
            <pc:sldMk cId="3143713212" sldId="5861"/>
            <ac:spMk id="55" creationId="{CE137434-4B74-A2BB-4CA2-8DAA785B4955}"/>
          </ac:spMkLst>
        </pc:spChg>
        <pc:spChg chg="del">
          <ac:chgData name="Matteo Duranti" userId="a004a01e-2e13-4acb-ac00-4642979f033b" providerId="ADAL" clId="{ED697F60-F5CC-5F42-8259-60E8FE57C695}" dt="2024-02-20T14:53:22.820" v="4725" actId="478"/>
          <ac:spMkLst>
            <pc:docMk/>
            <pc:sldMk cId="3143713212" sldId="5861"/>
            <ac:spMk id="56" creationId="{15C27B86-57CC-4B78-8DA6-CD7D27843F91}"/>
          </ac:spMkLst>
        </pc:spChg>
        <pc:spChg chg="del mod">
          <ac:chgData name="Matteo Duranti" userId="a004a01e-2e13-4acb-ac00-4642979f033b" providerId="ADAL" clId="{ED697F60-F5CC-5F42-8259-60E8FE57C695}" dt="2024-02-20T14:50:20.132" v="4687" actId="478"/>
          <ac:spMkLst>
            <pc:docMk/>
            <pc:sldMk cId="3143713212" sldId="5861"/>
            <ac:spMk id="57" creationId="{9667DEAD-85EF-DA59-FA85-855003C952C0}"/>
          </ac:spMkLst>
        </pc:spChg>
        <pc:spChg chg="del">
          <ac:chgData name="Matteo Duranti" userId="a004a01e-2e13-4acb-ac00-4642979f033b" providerId="ADAL" clId="{ED697F60-F5CC-5F42-8259-60E8FE57C695}" dt="2024-02-20T14:52:50.054" v="4718" actId="478"/>
          <ac:spMkLst>
            <pc:docMk/>
            <pc:sldMk cId="3143713212" sldId="5861"/>
            <ac:spMk id="70" creationId="{0EA3C7CD-A85F-D88A-3985-6BF82B40D20F}"/>
          </ac:spMkLst>
        </pc:spChg>
        <pc:spChg chg="del">
          <ac:chgData name="Matteo Duranti" userId="a004a01e-2e13-4acb-ac00-4642979f033b" providerId="ADAL" clId="{ED697F60-F5CC-5F42-8259-60E8FE57C695}" dt="2024-02-20T14:53:39.339" v="4727" actId="478"/>
          <ac:spMkLst>
            <pc:docMk/>
            <pc:sldMk cId="3143713212" sldId="5861"/>
            <ac:spMk id="72" creationId="{767BDB8F-972E-66E0-62EF-AEC9A01030C5}"/>
          </ac:spMkLst>
        </pc:spChg>
        <pc:spChg chg="del">
          <ac:chgData name="Matteo Duranti" userId="a004a01e-2e13-4acb-ac00-4642979f033b" providerId="ADAL" clId="{ED697F60-F5CC-5F42-8259-60E8FE57C695}" dt="2024-02-20T14:53:31.539" v="4726" actId="478"/>
          <ac:spMkLst>
            <pc:docMk/>
            <pc:sldMk cId="3143713212" sldId="5861"/>
            <ac:spMk id="73" creationId="{83E881EE-1336-3DAA-1F2F-DF912E72CA33}"/>
          </ac:spMkLst>
        </pc:spChg>
        <pc:spChg chg="del">
          <ac:chgData name="Matteo Duranti" userId="a004a01e-2e13-4acb-ac00-4642979f033b" providerId="ADAL" clId="{ED697F60-F5CC-5F42-8259-60E8FE57C695}" dt="2024-02-20T14:52:48.232" v="4717" actId="478"/>
          <ac:spMkLst>
            <pc:docMk/>
            <pc:sldMk cId="3143713212" sldId="5861"/>
            <ac:spMk id="74" creationId="{4B900534-637A-A60D-9ACE-645A77FC6753}"/>
          </ac:spMkLst>
        </pc:spChg>
        <pc:spChg chg="del">
          <ac:chgData name="Matteo Duranti" userId="a004a01e-2e13-4acb-ac00-4642979f033b" providerId="ADAL" clId="{ED697F60-F5CC-5F42-8259-60E8FE57C695}" dt="2024-02-20T14:52:51.876" v="4719" actId="478"/>
          <ac:spMkLst>
            <pc:docMk/>
            <pc:sldMk cId="3143713212" sldId="5861"/>
            <ac:spMk id="75" creationId="{8DB48809-354C-2241-8E46-C9D4AE3C8802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76" creationId="{98B8BADA-32CF-38C4-9145-92191A1D729E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78" creationId="{398058FD-00F3-DF7D-E13E-A6A7543C4068}"/>
          </ac:spMkLst>
        </pc:spChg>
        <pc:spChg chg="del mod">
          <ac:chgData name="Matteo Duranti" userId="a004a01e-2e13-4acb-ac00-4642979f033b" providerId="ADAL" clId="{ED697F60-F5CC-5F42-8259-60E8FE57C695}" dt="2024-02-20T14:53:17.094" v="4723" actId="478"/>
          <ac:spMkLst>
            <pc:docMk/>
            <pc:sldMk cId="3143713212" sldId="5861"/>
            <ac:spMk id="80" creationId="{76B3AA5A-600B-5562-DC08-E59E8118E4E4}"/>
          </ac:spMkLst>
        </pc:spChg>
        <pc:spChg chg="del">
          <ac:chgData name="Matteo Duranti" userId="a004a01e-2e13-4acb-ac00-4642979f033b" providerId="ADAL" clId="{ED697F60-F5CC-5F42-8259-60E8FE57C695}" dt="2024-02-20T14:53:14.097" v="4721" actId="478"/>
          <ac:spMkLst>
            <pc:docMk/>
            <pc:sldMk cId="3143713212" sldId="5861"/>
            <ac:spMk id="81" creationId="{811C195B-84FF-5788-CC69-EBA6141F1A48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89" creationId="{FF0C475D-0164-5FE6-962E-612B1123718F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90" creationId="{28CEF40C-8232-77B1-20D8-F3FE9CC7AB76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91" creationId="{E899EA8D-307A-438E-863A-0C80C725E234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92" creationId="{9549F131-0703-8F04-460B-328B04B8F2C2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97" creationId="{5F410025-31A0-1885-869E-36BD41AC6FEB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99" creationId="{CB866390-561A-AF0E-38B9-FEE0DF907A90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100" creationId="{CC5646E1-096F-F6D3-385E-51C189E78B9D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101" creationId="{51FDB504-5455-EE39-168F-BC8C815E9DB3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102" creationId="{1616596E-58BB-BEAC-033C-457A6B8D691F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103" creationId="{7B4D8D5B-12EC-7727-DD52-7DAE7308FFD5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104" creationId="{89BADB83-2716-FC42-B82A-5E6C1CECC9A1}"/>
          </ac:spMkLst>
        </pc:spChg>
        <pc:spChg chg="mod">
          <ac:chgData name="Matteo Duranti" userId="a004a01e-2e13-4acb-ac00-4642979f033b" providerId="ADAL" clId="{ED697F60-F5CC-5F42-8259-60E8FE57C695}" dt="2024-02-20T14:50:07.458" v="4682" actId="1036"/>
          <ac:spMkLst>
            <pc:docMk/>
            <pc:sldMk cId="3143713212" sldId="5861"/>
            <ac:spMk id="105" creationId="{B4F98B9C-328D-4A57-5BE8-D51C3B12C30C}"/>
          </ac:spMkLst>
        </pc:spChg>
        <pc:spChg chg="del mod">
          <ac:chgData name="Matteo Duranti" userId="a004a01e-2e13-4acb-ac00-4642979f033b" providerId="ADAL" clId="{ED697F60-F5CC-5F42-8259-60E8FE57C695}" dt="2024-02-20T14:50:09.442" v="4683" actId="478"/>
          <ac:spMkLst>
            <pc:docMk/>
            <pc:sldMk cId="3143713212" sldId="5861"/>
            <ac:spMk id="106" creationId="{544F2849-98E8-C3D9-243B-502D89E9A54B}"/>
          </ac:spMkLst>
        </pc:spChg>
        <pc:spChg chg="del mod">
          <ac:chgData name="Matteo Duranti" userId="a004a01e-2e13-4acb-ac00-4642979f033b" providerId="ADAL" clId="{ED697F60-F5CC-5F42-8259-60E8FE57C695}" dt="2024-02-20T14:50:15.249" v="4685" actId="478"/>
          <ac:spMkLst>
            <pc:docMk/>
            <pc:sldMk cId="3143713212" sldId="5861"/>
            <ac:spMk id="107" creationId="{4316764C-A17D-C3BF-0B80-2A491584DA3E}"/>
          </ac:spMkLst>
        </pc:spChg>
        <pc:spChg chg="mod topLvl">
          <ac:chgData name="Matteo Duranti" userId="a004a01e-2e13-4acb-ac00-4642979f033b" providerId="ADAL" clId="{ED697F60-F5CC-5F42-8259-60E8FE57C695}" dt="2024-02-20T14:58:02.943" v="4795" actId="1035"/>
          <ac:spMkLst>
            <pc:docMk/>
            <pc:sldMk cId="3143713212" sldId="5861"/>
            <ac:spMk id="109" creationId="{AB070C47-48F6-BEF3-B2BE-F4C03ADF2E63}"/>
          </ac:spMkLst>
        </pc:spChg>
        <pc:spChg chg="mod topLvl">
          <ac:chgData name="Matteo Duranti" userId="a004a01e-2e13-4acb-ac00-4642979f033b" providerId="ADAL" clId="{ED697F60-F5CC-5F42-8259-60E8FE57C695}" dt="2024-02-20T14:58:15.314" v="4796" actId="1076"/>
          <ac:spMkLst>
            <pc:docMk/>
            <pc:sldMk cId="3143713212" sldId="5861"/>
            <ac:spMk id="114" creationId="{E1D60CFA-B354-83FD-2601-64011399C726}"/>
          </ac:spMkLst>
        </pc:spChg>
        <pc:spChg chg="mod topLvl">
          <ac:chgData name="Matteo Duranti" userId="a004a01e-2e13-4acb-ac00-4642979f033b" providerId="ADAL" clId="{ED697F60-F5CC-5F42-8259-60E8FE57C695}" dt="2024-02-20T14:58:43.528" v="4798" actId="692"/>
          <ac:spMkLst>
            <pc:docMk/>
            <pc:sldMk cId="3143713212" sldId="5861"/>
            <ac:spMk id="116" creationId="{E752A8A8-8A6C-2987-6082-A357257A9C7D}"/>
          </ac:spMkLst>
        </pc:spChg>
        <pc:spChg chg="mod topLvl">
          <ac:chgData name="Matteo Duranti" userId="a004a01e-2e13-4acb-ac00-4642979f033b" providerId="ADAL" clId="{ED697F60-F5CC-5F42-8259-60E8FE57C695}" dt="2024-02-20T14:56:00.351" v="4768" actId="692"/>
          <ac:spMkLst>
            <pc:docMk/>
            <pc:sldMk cId="3143713212" sldId="5861"/>
            <ac:spMk id="117" creationId="{FC0D4945-4491-9B16-60AB-6EE0CF105452}"/>
          </ac:spMkLst>
        </pc:spChg>
        <pc:spChg chg="mod topLvl">
          <ac:chgData name="Matteo Duranti" userId="a004a01e-2e13-4acb-ac00-4642979f033b" providerId="ADAL" clId="{ED697F60-F5CC-5F42-8259-60E8FE57C695}" dt="2024-02-20T14:54:52.653" v="4764" actId="165"/>
          <ac:spMkLst>
            <pc:docMk/>
            <pc:sldMk cId="3143713212" sldId="5861"/>
            <ac:spMk id="118" creationId="{DE40783D-0CF5-0838-2491-12FE8CD4ED20}"/>
          </ac:spMkLst>
        </pc:spChg>
        <pc:spChg chg="mod topLvl">
          <ac:chgData name="Matteo Duranti" userId="a004a01e-2e13-4acb-ac00-4642979f033b" providerId="ADAL" clId="{ED697F60-F5CC-5F42-8259-60E8FE57C695}" dt="2024-02-20T14:54:52.653" v="4764" actId="165"/>
          <ac:spMkLst>
            <pc:docMk/>
            <pc:sldMk cId="3143713212" sldId="5861"/>
            <ac:spMk id="119" creationId="{3E7B9D7D-E9FD-5DF5-99EA-CFC6EAA75B79}"/>
          </ac:spMkLst>
        </pc:spChg>
        <pc:spChg chg="mod topLvl">
          <ac:chgData name="Matteo Duranti" userId="a004a01e-2e13-4acb-ac00-4642979f033b" providerId="ADAL" clId="{ED697F60-F5CC-5F42-8259-60E8FE57C695}" dt="2024-02-20T14:54:52.653" v="4764" actId="165"/>
          <ac:spMkLst>
            <pc:docMk/>
            <pc:sldMk cId="3143713212" sldId="5861"/>
            <ac:spMk id="120" creationId="{78FDBE86-FA6A-0F8C-9D33-5880C08C3B12}"/>
          </ac:spMkLst>
        </pc:spChg>
        <pc:spChg chg="mod topLvl">
          <ac:chgData name="Matteo Duranti" userId="a004a01e-2e13-4acb-ac00-4642979f033b" providerId="ADAL" clId="{ED697F60-F5CC-5F42-8259-60E8FE57C695}" dt="2024-02-20T14:54:52.653" v="4764" actId="165"/>
          <ac:spMkLst>
            <pc:docMk/>
            <pc:sldMk cId="3143713212" sldId="5861"/>
            <ac:spMk id="121" creationId="{A8BF4F61-A5FE-80A1-319D-B95C23197A07}"/>
          </ac:spMkLst>
        </pc:spChg>
        <pc:grpChg chg="add del mod">
          <ac:chgData name="Matteo Duranti" userId="a004a01e-2e13-4acb-ac00-4642979f033b" providerId="ADAL" clId="{ED697F60-F5CC-5F42-8259-60E8FE57C695}" dt="2024-02-20T14:49:24.963" v="4672" actId="478"/>
          <ac:grpSpMkLst>
            <pc:docMk/>
            <pc:sldMk cId="3143713212" sldId="5861"/>
            <ac:grpSpMk id="2" creationId="{F35C9912-DE18-E383-AC2F-B8058E683747}"/>
          </ac:grpSpMkLst>
        </pc:grpChg>
        <pc:grpChg chg="mod">
          <ac:chgData name="Matteo Duranti" userId="a004a01e-2e13-4acb-ac00-4642979f033b" providerId="ADAL" clId="{ED697F60-F5CC-5F42-8259-60E8FE57C695}" dt="2024-02-20T14:56:15.113" v="4769" actId="167"/>
          <ac:grpSpMkLst>
            <pc:docMk/>
            <pc:sldMk cId="3143713212" sldId="5861"/>
            <ac:grpSpMk id="3" creationId="{4DE979F1-E654-2B27-CEE9-379B0F197BA9}"/>
          </ac:grpSpMkLst>
        </pc:grpChg>
        <pc:grpChg chg="add del mod">
          <ac:chgData name="Matteo Duranti" userId="a004a01e-2e13-4acb-ac00-4642979f033b" providerId="ADAL" clId="{ED697F60-F5CC-5F42-8259-60E8FE57C695}" dt="2024-02-20T14:49:41.049" v="4678" actId="478"/>
          <ac:grpSpMkLst>
            <pc:docMk/>
            <pc:sldMk cId="3143713212" sldId="5861"/>
            <ac:grpSpMk id="45" creationId="{E3CBF7AF-F13B-98D6-0081-922940C7D7C3}"/>
          </ac:grpSpMkLst>
        </pc:grpChg>
        <pc:grpChg chg="add del mod">
          <ac:chgData name="Matteo Duranti" userId="a004a01e-2e13-4acb-ac00-4642979f033b" providerId="ADAL" clId="{ED697F60-F5CC-5F42-8259-60E8FE57C695}" dt="2024-02-20T14:50:55.445" v="4695" actId="478"/>
          <ac:grpSpMkLst>
            <pc:docMk/>
            <pc:sldMk cId="3143713212" sldId="5861"/>
            <ac:grpSpMk id="46" creationId="{0A33DAC8-F2D4-55D6-1CE4-7C973A5B9067}"/>
          </ac:grpSpMkLst>
        </pc:grpChg>
        <pc:grpChg chg="del mod">
          <ac:chgData name="Matteo Duranti" userId="a004a01e-2e13-4acb-ac00-4642979f033b" providerId="ADAL" clId="{ED697F60-F5CC-5F42-8259-60E8FE57C695}" dt="2024-02-20T14:50:09.442" v="4683" actId="478"/>
          <ac:grpSpMkLst>
            <pc:docMk/>
            <pc:sldMk cId="3143713212" sldId="5861"/>
            <ac:grpSpMk id="47" creationId="{06D3A3F7-92D7-FEC6-8812-299C6183511C}"/>
          </ac:grpSpMkLst>
        </pc:grpChg>
        <pc:grpChg chg="add del mod">
          <ac:chgData name="Matteo Duranti" userId="a004a01e-2e13-4acb-ac00-4642979f033b" providerId="ADAL" clId="{ED697F60-F5CC-5F42-8259-60E8FE57C695}" dt="2024-02-20T14:54:52.653" v="4764" actId="165"/>
          <ac:grpSpMkLst>
            <pc:docMk/>
            <pc:sldMk cId="3143713212" sldId="5861"/>
            <ac:grpSpMk id="108" creationId="{1EBB76CD-0871-2C5C-0C9B-1F43EF2F4F6C}"/>
          </ac:grpSpMkLst>
        </pc:grpChg>
        <pc:picChg chg="del">
          <ac:chgData name="Matteo Duranti" userId="a004a01e-2e13-4acb-ac00-4642979f033b" providerId="ADAL" clId="{ED697F60-F5CC-5F42-8259-60E8FE57C695}" dt="2024-02-20T14:48:42.674" v="4661" actId="478"/>
          <ac:picMkLst>
            <pc:docMk/>
            <pc:sldMk cId="3143713212" sldId="5861"/>
            <ac:picMk id="71" creationId="{5AC8E953-98FB-71D5-B368-4B2E7EA8B55D}"/>
          </ac:picMkLst>
        </pc:picChg>
        <pc:cxnChg chg="add mod">
          <ac:chgData name="Matteo Duranti" userId="a004a01e-2e13-4acb-ac00-4642979f033b" providerId="ADAL" clId="{ED697F60-F5CC-5F42-8259-60E8FE57C695}" dt="2024-02-20T14:49:19.105" v="4671" actId="1036"/>
          <ac:cxnSpMkLst>
            <pc:docMk/>
            <pc:sldMk cId="3143713212" sldId="5861"/>
            <ac:cxnSpMk id="22" creationId="{83DF92A1-B4DA-DAD0-3AF1-5289DB30B4C1}"/>
          </ac:cxnSpMkLst>
        </pc:cxnChg>
        <pc:cxnChg chg="add mod">
          <ac:chgData name="Matteo Duranti" userId="a004a01e-2e13-4acb-ac00-4642979f033b" providerId="ADAL" clId="{ED697F60-F5CC-5F42-8259-60E8FE57C695}" dt="2024-02-20T14:49:19.105" v="4671" actId="1036"/>
          <ac:cxnSpMkLst>
            <pc:docMk/>
            <pc:sldMk cId="3143713212" sldId="5861"/>
            <ac:cxnSpMk id="25" creationId="{BD8593B4-7C0D-B45E-A48B-09E599D78E2F}"/>
          </ac:cxnSpMkLst>
        </pc:cxnChg>
        <pc:cxnChg chg="add del mod">
          <ac:chgData name="Matteo Duranti" userId="a004a01e-2e13-4acb-ac00-4642979f033b" providerId="ADAL" clId="{ED697F60-F5CC-5F42-8259-60E8FE57C695}" dt="2024-02-20T14:49:33.010" v="4675" actId="478"/>
          <ac:cxnSpMkLst>
            <pc:docMk/>
            <pc:sldMk cId="3143713212" sldId="5861"/>
            <ac:cxnSpMk id="27" creationId="{62B4BA18-561F-00FE-3FDF-EF367C13FEA0}"/>
          </ac:cxnSpMkLst>
        </pc:cxnChg>
        <pc:cxnChg chg="add del mod">
          <ac:chgData name="Matteo Duranti" userId="a004a01e-2e13-4acb-ac00-4642979f033b" providerId="ADAL" clId="{ED697F60-F5CC-5F42-8259-60E8FE57C695}" dt="2024-02-20T14:49:34.864" v="4676" actId="478"/>
          <ac:cxnSpMkLst>
            <pc:docMk/>
            <pc:sldMk cId="3143713212" sldId="5861"/>
            <ac:cxnSpMk id="28" creationId="{1CD5B944-613C-60B6-C0CD-876F81F29B71}"/>
          </ac:cxnSpMkLst>
        </pc:cxnChg>
        <pc:cxnChg chg="add del mod">
          <ac:chgData name="Matteo Duranti" userId="a004a01e-2e13-4acb-ac00-4642979f033b" providerId="ADAL" clId="{ED697F60-F5CC-5F42-8259-60E8FE57C695}" dt="2024-02-20T14:49:36.883" v="4677" actId="478"/>
          <ac:cxnSpMkLst>
            <pc:docMk/>
            <pc:sldMk cId="3143713212" sldId="5861"/>
            <ac:cxnSpMk id="30" creationId="{F2CDC740-8337-1DEC-6619-010A1173DD78}"/>
          </ac:cxnSpMkLst>
        </pc:cxnChg>
        <pc:cxnChg chg="add mod">
          <ac:chgData name="Matteo Duranti" userId="a004a01e-2e13-4acb-ac00-4642979f033b" providerId="ADAL" clId="{ED697F60-F5CC-5F42-8259-60E8FE57C695}" dt="2024-02-20T14:49:19.105" v="4671" actId="1036"/>
          <ac:cxnSpMkLst>
            <pc:docMk/>
            <pc:sldMk cId="3143713212" sldId="5861"/>
            <ac:cxnSpMk id="32" creationId="{E0DD41FB-5624-75EA-E8EE-39B2593DFEDB}"/>
          </ac:cxnSpMkLst>
        </pc:cxnChg>
        <pc:cxnChg chg="add mod">
          <ac:chgData name="Matteo Duranti" userId="a004a01e-2e13-4acb-ac00-4642979f033b" providerId="ADAL" clId="{ED697F60-F5CC-5F42-8259-60E8FE57C695}" dt="2024-02-20T14:49:19.105" v="4671" actId="1036"/>
          <ac:cxnSpMkLst>
            <pc:docMk/>
            <pc:sldMk cId="3143713212" sldId="5861"/>
            <ac:cxnSpMk id="36" creationId="{1B8BD5D8-3740-0ED6-7743-C3F0CC14CAA3}"/>
          </ac:cxnSpMkLst>
        </pc:cxnChg>
        <pc:cxnChg chg="del mod">
          <ac:chgData name="Matteo Duranti" userId="a004a01e-2e13-4acb-ac00-4642979f033b" providerId="ADAL" clId="{ED697F60-F5CC-5F42-8259-60E8FE57C695}" dt="2024-02-20T14:50:13.112" v="4684" actId="478"/>
          <ac:cxnSpMkLst>
            <pc:docMk/>
            <pc:sldMk cId="3143713212" sldId="5861"/>
            <ac:cxnSpMk id="58" creationId="{6BED7E3B-DB60-401F-C460-153A362E6D3E}"/>
          </ac:cxnSpMkLst>
        </pc:cxnChg>
        <pc:cxnChg chg="del">
          <ac:chgData name="Matteo Duranti" userId="a004a01e-2e13-4acb-ac00-4642979f033b" providerId="ADAL" clId="{ED697F60-F5CC-5F42-8259-60E8FE57C695}" dt="2024-02-20T14:53:20.190" v="4724" actId="478"/>
          <ac:cxnSpMkLst>
            <pc:docMk/>
            <pc:sldMk cId="3143713212" sldId="5861"/>
            <ac:cxnSpMk id="59" creationId="{188999DD-4304-1A40-23EF-F69DDE062553}"/>
          </ac:cxnSpMkLst>
        </pc:cxnChg>
        <pc:cxnChg chg="mod">
          <ac:chgData name="Matteo Duranti" userId="a004a01e-2e13-4acb-ac00-4642979f033b" providerId="ADAL" clId="{ED697F60-F5CC-5F42-8259-60E8FE57C695}" dt="2024-02-20T14:56:00.351" v="4768" actId="692"/>
          <ac:cxnSpMkLst>
            <pc:docMk/>
            <pc:sldMk cId="3143713212" sldId="5861"/>
            <ac:cxnSpMk id="60" creationId="{4A91BB97-2731-86F8-B389-EC41DFC6DA8D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77" creationId="{7314B7A6-2887-CAF0-6445-342FED7CDCE3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82" creationId="{4424F449-288F-9B4A-6127-A92CA214D78D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83" creationId="{00A16729-18EB-D71E-7B1C-0BF30597E793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84" creationId="{0DDB40BF-988E-7482-BD8F-91EDFCF71B2A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88" creationId="{DE1B873F-D727-1158-7B3F-CBA8DF30ECEE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93" creationId="{E78538DF-2D6F-AD8C-0F38-51F950ECB9BF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94" creationId="{661EA372-A170-1278-C1A5-6EB62738975C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95" creationId="{39688159-A025-3DB8-3ED9-3A73247AAD1A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96" creationId="{91368776-980E-27A4-D811-6DC505599A15}"/>
          </ac:cxnSpMkLst>
        </pc:cxnChg>
        <pc:cxnChg chg="mod">
          <ac:chgData name="Matteo Duranti" userId="a004a01e-2e13-4acb-ac00-4642979f033b" providerId="ADAL" clId="{ED697F60-F5CC-5F42-8259-60E8FE57C695}" dt="2024-02-20T14:50:07.458" v="4682" actId="1036"/>
          <ac:cxnSpMkLst>
            <pc:docMk/>
            <pc:sldMk cId="3143713212" sldId="5861"/>
            <ac:cxnSpMk id="98" creationId="{4BC2E244-12F8-B727-38DA-A6A8A71C16C2}"/>
          </ac:cxnSpMkLst>
        </pc:cxnChg>
        <pc:cxnChg chg="mod topLvl">
          <ac:chgData name="Matteo Duranti" userId="a004a01e-2e13-4acb-ac00-4642979f033b" providerId="ADAL" clId="{ED697F60-F5CC-5F42-8259-60E8FE57C695}" dt="2024-02-20T14:57:32.269" v="4785" actId="14100"/>
          <ac:cxnSpMkLst>
            <pc:docMk/>
            <pc:sldMk cId="3143713212" sldId="5861"/>
            <ac:cxnSpMk id="110" creationId="{41E48CCD-0B8C-9EC0-7EEC-884AB518D485}"/>
          </ac:cxnSpMkLst>
        </pc:cxnChg>
        <pc:cxnChg chg="mod topLvl">
          <ac:chgData name="Matteo Duranti" userId="a004a01e-2e13-4acb-ac00-4642979f033b" providerId="ADAL" clId="{ED697F60-F5CC-5F42-8259-60E8FE57C695}" dt="2024-02-20T14:57:37.346" v="4786" actId="14100"/>
          <ac:cxnSpMkLst>
            <pc:docMk/>
            <pc:sldMk cId="3143713212" sldId="5861"/>
            <ac:cxnSpMk id="111" creationId="{6884D72B-DE5E-7E5B-CBDF-772079C10102}"/>
          </ac:cxnSpMkLst>
        </pc:cxnChg>
        <pc:cxnChg chg="mod topLvl">
          <ac:chgData name="Matteo Duranti" userId="a004a01e-2e13-4acb-ac00-4642979f033b" providerId="ADAL" clId="{ED697F60-F5CC-5F42-8259-60E8FE57C695}" dt="2024-02-20T14:57:24.427" v="4784" actId="14100"/>
          <ac:cxnSpMkLst>
            <pc:docMk/>
            <pc:sldMk cId="3143713212" sldId="5861"/>
            <ac:cxnSpMk id="112" creationId="{BA51B534-D2D5-32C7-7C10-4FD9B8F2D7CD}"/>
          </ac:cxnSpMkLst>
        </pc:cxnChg>
        <pc:cxnChg chg="mod topLvl">
          <ac:chgData name="Matteo Duranti" userId="a004a01e-2e13-4acb-ac00-4642979f033b" providerId="ADAL" clId="{ED697F60-F5CC-5F42-8259-60E8FE57C695}" dt="2024-02-20T14:58:23.175" v="4797" actId="14100"/>
          <ac:cxnSpMkLst>
            <pc:docMk/>
            <pc:sldMk cId="3143713212" sldId="5861"/>
            <ac:cxnSpMk id="113" creationId="{B12897E6-E2EA-0831-6B8D-97EC6FBDF51E}"/>
          </ac:cxnSpMkLst>
        </pc:cxnChg>
        <pc:cxnChg chg="mod topLvl">
          <ac:chgData name="Matteo Duranti" userId="a004a01e-2e13-4acb-ac00-4642979f033b" providerId="ADAL" clId="{ED697F60-F5CC-5F42-8259-60E8FE57C695}" dt="2024-02-20T14:57:42.512" v="4787" actId="14100"/>
          <ac:cxnSpMkLst>
            <pc:docMk/>
            <pc:sldMk cId="3143713212" sldId="5861"/>
            <ac:cxnSpMk id="115" creationId="{8A052C9C-F70B-F9D2-2D95-C0FF018D3862}"/>
          </ac:cxnSpMkLst>
        </pc:cxnChg>
      </pc:sldChg>
      <pc:sldChg chg="add del">
        <pc:chgData name="Matteo Duranti" userId="a004a01e-2e13-4acb-ac00-4642979f033b" providerId="ADAL" clId="{ED697F60-F5CC-5F42-8259-60E8FE57C695}" dt="2024-02-20T14:39:05.446" v="4062"/>
        <pc:sldMkLst>
          <pc:docMk/>
          <pc:sldMk cId="3163451556" sldId="5861"/>
        </pc:sldMkLst>
      </pc:sldChg>
      <pc:sldChg chg="addSp delSp modSp add mod ord">
        <pc:chgData name="Matteo Duranti" userId="a004a01e-2e13-4acb-ac00-4642979f033b" providerId="ADAL" clId="{ED697F60-F5CC-5F42-8259-60E8FE57C695}" dt="2024-02-21T11:14:32.606" v="9979" actId="20577"/>
        <pc:sldMkLst>
          <pc:docMk/>
          <pc:sldMk cId="2366212512" sldId="5862"/>
        </pc:sldMkLst>
        <pc:spChg chg="add mod">
          <ac:chgData name="Matteo Duranti" userId="a004a01e-2e13-4acb-ac00-4642979f033b" providerId="ADAL" clId="{ED697F60-F5CC-5F42-8259-60E8FE57C695}" dt="2024-02-20T15:15:46.923" v="5297" actId="692"/>
          <ac:spMkLst>
            <pc:docMk/>
            <pc:sldMk cId="2366212512" sldId="5862"/>
            <ac:spMk id="2" creationId="{53BAF552-A31A-AEB0-5911-DB85144F2769}"/>
          </ac:spMkLst>
        </pc:spChg>
        <pc:spChg chg="add mod">
          <ac:chgData name="Matteo Duranti" userId="a004a01e-2e13-4acb-ac00-4642979f033b" providerId="ADAL" clId="{ED697F60-F5CC-5F42-8259-60E8FE57C695}" dt="2024-02-20T15:15:46.923" v="5297" actId="692"/>
          <ac:spMkLst>
            <pc:docMk/>
            <pc:sldMk cId="2366212512" sldId="5862"/>
            <ac:spMk id="11" creationId="{75F1CFCC-19A3-9F80-B603-7FBD7AE2BA26}"/>
          </ac:spMkLst>
        </pc:spChg>
        <pc:spChg chg="add mod">
          <ac:chgData name="Matteo Duranti" userId="a004a01e-2e13-4acb-ac00-4642979f033b" providerId="ADAL" clId="{ED697F60-F5CC-5F42-8259-60E8FE57C695}" dt="2024-02-20T15:15:25.441" v="5296" actId="1035"/>
          <ac:spMkLst>
            <pc:docMk/>
            <pc:sldMk cId="2366212512" sldId="5862"/>
            <ac:spMk id="12" creationId="{0D291184-7F70-6874-9774-FC479DD67D96}"/>
          </ac:spMkLst>
        </pc:spChg>
        <pc:spChg chg="add mod">
          <ac:chgData name="Matteo Duranti" userId="a004a01e-2e13-4acb-ac00-4642979f033b" providerId="ADAL" clId="{ED697F60-F5CC-5F42-8259-60E8FE57C695}" dt="2024-02-21T11:14:30.370" v="9977" actId="20577"/>
          <ac:spMkLst>
            <pc:docMk/>
            <pc:sldMk cId="2366212512" sldId="5862"/>
            <ac:spMk id="13" creationId="{45A75E73-28CC-EBE6-151D-3A426C9B3B03}"/>
          </ac:spMkLst>
        </pc:spChg>
        <pc:spChg chg="add mod">
          <ac:chgData name="Matteo Duranti" userId="a004a01e-2e13-4acb-ac00-4642979f033b" providerId="ADAL" clId="{ED697F60-F5CC-5F42-8259-60E8FE57C695}" dt="2024-02-20T15:15:25.441" v="5296" actId="1035"/>
          <ac:spMkLst>
            <pc:docMk/>
            <pc:sldMk cId="2366212512" sldId="5862"/>
            <ac:spMk id="14" creationId="{C30D5F75-7505-1482-28FA-DB081621CBE1}"/>
          </ac:spMkLst>
        </pc:spChg>
        <pc:spChg chg="add mod">
          <ac:chgData name="Matteo Duranti" userId="a004a01e-2e13-4acb-ac00-4642979f033b" providerId="ADAL" clId="{ED697F60-F5CC-5F42-8259-60E8FE57C695}" dt="2024-02-21T11:14:28.507" v="9975" actId="20577"/>
          <ac:spMkLst>
            <pc:docMk/>
            <pc:sldMk cId="2366212512" sldId="5862"/>
            <ac:spMk id="15" creationId="{C9A9E3D8-8B8C-94E1-DA5F-BD04588C3AC2}"/>
          </ac:spMkLst>
        </pc:spChg>
        <pc:spChg chg="add mod">
          <ac:chgData name="Matteo Duranti" userId="a004a01e-2e13-4acb-ac00-4642979f033b" providerId="ADAL" clId="{ED697F60-F5CC-5F42-8259-60E8FE57C695}" dt="2024-02-20T15:15:51.450" v="5298" actId="692"/>
          <ac:spMkLst>
            <pc:docMk/>
            <pc:sldMk cId="2366212512" sldId="5862"/>
            <ac:spMk id="16" creationId="{AF3E7992-DDFD-1BA4-6634-2C1BBFA1357D}"/>
          </ac:spMkLst>
        </pc:spChg>
        <pc:spChg chg="add mod">
          <ac:chgData name="Matteo Duranti" userId="a004a01e-2e13-4acb-ac00-4642979f033b" providerId="ADAL" clId="{ED697F60-F5CC-5F42-8259-60E8FE57C695}" dt="2024-02-21T11:14:32.606" v="9979" actId="20577"/>
          <ac:spMkLst>
            <pc:docMk/>
            <pc:sldMk cId="2366212512" sldId="5862"/>
            <ac:spMk id="17" creationId="{40E224E9-8C8B-6462-CA42-EC0B950D28A6}"/>
          </ac:spMkLst>
        </pc:spChg>
        <pc:spChg chg="add mod">
          <ac:chgData name="Matteo Duranti" userId="a004a01e-2e13-4acb-ac00-4642979f033b" providerId="ADAL" clId="{ED697F60-F5CC-5F42-8259-60E8FE57C695}" dt="2024-02-20T17:34:20.828" v="8191" actId="14100"/>
          <ac:spMkLst>
            <pc:docMk/>
            <pc:sldMk cId="2366212512" sldId="5862"/>
            <ac:spMk id="18" creationId="{B5FCCE56-B9BD-7DC2-1437-887FA70C6218}"/>
          </ac:spMkLst>
        </pc:spChg>
        <pc:spChg chg="del">
          <ac:chgData name="Matteo Duranti" userId="a004a01e-2e13-4acb-ac00-4642979f033b" providerId="ADAL" clId="{ED697F60-F5CC-5F42-8259-60E8FE57C695}" dt="2024-02-20T15:14:37.767" v="5271" actId="478"/>
          <ac:spMkLst>
            <pc:docMk/>
            <pc:sldMk cId="2366212512" sldId="5862"/>
            <ac:spMk id="56" creationId="{15C27B86-57CC-4B78-8DA6-CD7D27843F91}"/>
          </ac:spMkLst>
        </pc:spChg>
        <pc:spChg chg="del">
          <ac:chgData name="Matteo Duranti" userId="a004a01e-2e13-4acb-ac00-4642979f033b" providerId="ADAL" clId="{ED697F60-F5CC-5F42-8259-60E8FE57C695}" dt="2024-02-20T15:14:42.398" v="5273" actId="478"/>
          <ac:spMkLst>
            <pc:docMk/>
            <pc:sldMk cId="2366212512" sldId="5862"/>
            <ac:spMk id="61" creationId="{CB4ECE4F-3103-91BE-D1B1-8DDF306676F7}"/>
          </ac:spMkLst>
        </pc:spChg>
        <pc:spChg chg="del">
          <ac:chgData name="Matteo Duranti" userId="a004a01e-2e13-4acb-ac00-4642979f033b" providerId="ADAL" clId="{ED697F60-F5CC-5F42-8259-60E8FE57C695}" dt="2024-02-20T15:14:44.873" v="5274" actId="478"/>
          <ac:spMkLst>
            <pc:docMk/>
            <pc:sldMk cId="2366212512" sldId="5862"/>
            <ac:spMk id="66" creationId="{F59DB205-545C-64B9-D717-7B31DDA29806}"/>
          </ac:spMkLst>
        </pc:spChg>
        <pc:spChg chg="del">
          <ac:chgData name="Matteo Duranti" userId="a004a01e-2e13-4acb-ac00-4642979f033b" providerId="ADAL" clId="{ED697F60-F5CC-5F42-8259-60E8FE57C695}" dt="2024-02-20T15:14:44.873" v="5274" actId="478"/>
          <ac:spMkLst>
            <pc:docMk/>
            <pc:sldMk cId="2366212512" sldId="5862"/>
            <ac:spMk id="67" creationId="{8D36AB37-EF06-C519-BA94-604C2C823628}"/>
          </ac:spMkLst>
        </pc:spChg>
        <pc:spChg chg="del">
          <ac:chgData name="Matteo Duranti" userId="a004a01e-2e13-4acb-ac00-4642979f033b" providerId="ADAL" clId="{ED697F60-F5CC-5F42-8259-60E8FE57C695}" dt="2024-02-20T15:14:44.873" v="5274" actId="478"/>
          <ac:spMkLst>
            <pc:docMk/>
            <pc:sldMk cId="2366212512" sldId="5862"/>
            <ac:spMk id="68" creationId="{1F4C047E-0AFF-7FA8-31F7-DE582B149FF4}"/>
          </ac:spMkLst>
        </pc:spChg>
        <pc:spChg chg="del">
          <ac:chgData name="Matteo Duranti" userId="a004a01e-2e13-4acb-ac00-4642979f033b" providerId="ADAL" clId="{ED697F60-F5CC-5F42-8259-60E8FE57C695}" dt="2024-02-20T15:14:44.873" v="5274" actId="478"/>
          <ac:spMkLst>
            <pc:docMk/>
            <pc:sldMk cId="2366212512" sldId="5862"/>
            <ac:spMk id="69" creationId="{76E7CF52-E851-D4D1-51DB-6690BD4989FE}"/>
          </ac:spMkLst>
        </pc:spChg>
        <pc:spChg chg="del">
          <ac:chgData name="Matteo Duranti" userId="a004a01e-2e13-4acb-ac00-4642979f033b" providerId="ADAL" clId="{ED697F60-F5CC-5F42-8259-60E8FE57C695}" dt="2024-02-20T15:14:29.858" v="5268" actId="478"/>
          <ac:spMkLst>
            <pc:docMk/>
            <pc:sldMk cId="2366212512" sldId="5862"/>
            <ac:spMk id="70" creationId="{0EA3C7CD-A85F-D88A-3985-6BF82B40D20F}"/>
          </ac:spMkLst>
        </pc:spChg>
        <pc:spChg chg="del">
          <ac:chgData name="Matteo Duranti" userId="a004a01e-2e13-4acb-ac00-4642979f033b" providerId="ADAL" clId="{ED697F60-F5CC-5F42-8259-60E8FE57C695}" dt="2024-02-20T15:14:28.291" v="5267" actId="478"/>
          <ac:spMkLst>
            <pc:docMk/>
            <pc:sldMk cId="2366212512" sldId="5862"/>
            <ac:spMk id="72" creationId="{767BDB8F-972E-66E0-62EF-AEC9A01030C5}"/>
          </ac:spMkLst>
        </pc:spChg>
        <pc:spChg chg="del">
          <ac:chgData name="Matteo Duranti" userId="a004a01e-2e13-4acb-ac00-4642979f033b" providerId="ADAL" clId="{ED697F60-F5CC-5F42-8259-60E8FE57C695}" dt="2024-02-20T15:14:26.064" v="5266" actId="478"/>
          <ac:spMkLst>
            <pc:docMk/>
            <pc:sldMk cId="2366212512" sldId="5862"/>
            <ac:spMk id="73" creationId="{83E881EE-1336-3DAA-1F2F-DF912E72CA33}"/>
          </ac:spMkLst>
        </pc:spChg>
        <pc:spChg chg="del">
          <ac:chgData name="Matteo Duranti" userId="a004a01e-2e13-4acb-ac00-4642979f033b" providerId="ADAL" clId="{ED697F60-F5CC-5F42-8259-60E8FE57C695}" dt="2024-02-20T15:14:26.064" v="5266" actId="478"/>
          <ac:spMkLst>
            <pc:docMk/>
            <pc:sldMk cId="2366212512" sldId="5862"/>
            <ac:spMk id="74" creationId="{4B900534-637A-A60D-9ACE-645A77FC6753}"/>
          </ac:spMkLst>
        </pc:spChg>
        <pc:spChg chg="del">
          <ac:chgData name="Matteo Duranti" userId="a004a01e-2e13-4acb-ac00-4642979f033b" providerId="ADAL" clId="{ED697F60-F5CC-5F42-8259-60E8FE57C695}" dt="2024-02-20T15:14:26.064" v="5266" actId="478"/>
          <ac:spMkLst>
            <pc:docMk/>
            <pc:sldMk cId="2366212512" sldId="5862"/>
            <ac:spMk id="75" creationId="{8DB48809-354C-2241-8E46-C9D4AE3C8802}"/>
          </ac:spMkLst>
        </pc:spChg>
        <pc:spChg chg="del">
          <ac:chgData name="Matteo Duranti" userId="a004a01e-2e13-4acb-ac00-4642979f033b" providerId="ADAL" clId="{ED697F60-F5CC-5F42-8259-60E8FE57C695}" dt="2024-02-20T15:14:32.802" v="5269" actId="478"/>
          <ac:spMkLst>
            <pc:docMk/>
            <pc:sldMk cId="2366212512" sldId="5862"/>
            <ac:spMk id="79" creationId="{9E416F4B-C561-756B-93AB-0419DEAF6E67}"/>
          </ac:spMkLst>
        </pc:spChg>
        <pc:spChg chg="del">
          <ac:chgData name="Matteo Duranti" userId="a004a01e-2e13-4acb-ac00-4642979f033b" providerId="ADAL" clId="{ED697F60-F5CC-5F42-8259-60E8FE57C695}" dt="2024-02-20T15:14:35.983" v="5270" actId="478"/>
          <ac:spMkLst>
            <pc:docMk/>
            <pc:sldMk cId="2366212512" sldId="5862"/>
            <ac:spMk id="80" creationId="{76B3AA5A-600B-5562-DC08-E59E8118E4E4}"/>
          </ac:spMkLst>
        </pc:spChg>
        <pc:spChg chg="del">
          <ac:chgData name="Matteo Duranti" userId="a004a01e-2e13-4acb-ac00-4642979f033b" providerId="ADAL" clId="{ED697F60-F5CC-5F42-8259-60E8FE57C695}" dt="2024-02-20T15:14:35.983" v="5270" actId="478"/>
          <ac:spMkLst>
            <pc:docMk/>
            <pc:sldMk cId="2366212512" sldId="5862"/>
            <ac:spMk id="81" creationId="{811C195B-84FF-5788-CC69-EBA6141F1A48}"/>
          </ac:spMkLst>
        </pc:spChg>
        <pc:picChg chg="add del mod">
          <ac:chgData name="Matteo Duranti" userId="a004a01e-2e13-4acb-ac00-4642979f033b" providerId="ADAL" clId="{ED697F60-F5CC-5F42-8259-60E8FE57C695}" dt="2024-02-20T17:34:14.508" v="8188" actId="478"/>
          <ac:picMkLst>
            <pc:docMk/>
            <pc:sldMk cId="2366212512" sldId="5862"/>
            <ac:picMk id="20" creationId="{0883D158-55AD-332D-3CAA-16C93DAB57A4}"/>
          </ac:picMkLst>
        </pc:picChg>
        <pc:picChg chg="add mod">
          <ac:chgData name="Matteo Duranti" userId="a004a01e-2e13-4acb-ac00-4642979f033b" providerId="ADAL" clId="{ED697F60-F5CC-5F42-8259-60E8FE57C695}" dt="2024-02-20T17:34:17.379" v="8190" actId="1076"/>
          <ac:picMkLst>
            <pc:docMk/>
            <pc:sldMk cId="2366212512" sldId="5862"/>
            <ac:picMk id="21" creationId="{A259DCB6-A122-B495-EEFB-32D2AA20FE51}"/>
          </ac:picMkLst>
        </pc:picChg>
        <pc:picChg chg="del mod">
          <ac:chgData name="Matteo Duranti" userId="a004a01e-2e13-4acb-ac00-4642979f033b" providerId="ADAL" clId="{ED697F60-F5CC-5F42-8259-60E8FE57C695}" dt="2024-02-20T17:34:05.078" v="8183" actId="478"/>
          <ac:picMkLst>
            <pc:docMk/>
            <pc:sldMk cId="2366212512" sldId="5862"/>
            <ac:picMk id="71" creationId="{5AC8E953-98FB-71D5-B368-4B2E7EA8B55D}"/>
          </ac:picMkLst>
        </pc:picChg>
        <pc:cxnChg chg="add mod">
          <ac:chgData name="Matteo Duranti" userId="a004a01e-2e13-4acb-ac00-4642979f033b" providerId="ADAL" clId="{ED697F60-F5CC-5F42-8259-60E8FE57C695}" dt="2024-02-20T15:16:40.555" v="5323" actId="1036"/>
          <ac:cxnSpMkLst>
            <pc:docMk/>
            <pc:sldMk cId="2366212512" sldId="5862"/>
            <ac:cxnSpMk id="19" creationId="{692BA31A-DA0A-6E0E-D4BC-5557E1C011A3}"/>
          </ac:cxnSpMkLst>
        </pc:cxnChg>
        <pc:cxnChg chg="del">
          <ac:chgData name="Matteo Duranti" userId="a004a01e-2e13-4acb-ac00-4642979f033b" providerId="ADAL" clId="{ED697F60-F5CC-5F42-8259-60E8FE57C695}" dt="2024-02-20T15:14:38.784" v="5272" actId="478"/>
          <ac:cxnSpMkLst>
            <pc:docMk/>
            <pc:sldMk cId="2366212512" sldId="5862"/>
            <ac:cxnSpMk id="59" creationId="{188999DD-4304-1A40-23EF-F69DDE062553}"/>
          </ac:cxnSpMkLst>
        </pc:cxnChg>
        <pc:cxnChg chg="del">
          <ac:chgData name="Matteo Duranti" userId="a004a01e-2e13-4acb-ac00-4642979f033b" providerId="ADAL" clId="{ED697F60-F5CC-5F42-8259-60E8FE57C695}" dt="2024-02-20T15:14:42.398" v="5273" actId="478"/>
          <ac:cxnSpMkLst>
            <pc:docMk/>
            <pc:sldMk cId="2366212512" sldId="5862"/>
            <ac:cxnSpMk id="60" creationId="{4A91BB97-2731-86F8-B389-EC41DFC6DA8D}"/>
          </ac:cxnSpMkLst>
        </pc:cxnChg>
        <pc:cxnChg chg="del">
          <ac:chgData name="Matteo Duranti" userId="a004a01e-2e13-4acb-ac00-4642979f033b" providerId="ADAL" clId="{ED697F60-F5CC-5F42-8259-60E8FE57C695}" dt="2024-02-20T15:14:42.398" v="5273" actId="478"/>
          <ac:cxnSpMkLst>
            <pc:docMk/>
            <pc:sldMk cId="2366212512" sldId="5862"/>
            <ac:cxnSpMk id="62" creationId="{3500EE3C-A439-2FB4-913D-0097288066A4}"/>
          </ac:cxnSpMkLst>
        </pc:cxnChg>
        <pc:cxnChg chg="del">
          <ac:chgData name="Matteo Duranti" userId="a004a01e-2e13-4acb-ac00-4642979f033b" providerId="ADAL" clId="{ED697F60-F5CC-5F42-8259-60E8FE57C695}" dt="2024-02-20T15:14:42.398" v="5273" actId="478"/>
          <ac:cxnSpMkLst>
            <pc:docMk/>
            <pc:sldMk cId="2366212512" sldId="5862"/>
            <ac:cxnSpMk id="63" creationId="{3CE129DF-ECD2-FAF6-069B-65AF0784D17B}"/>
          </ac:cxnSpMkLst>
        </pc:cxnChg>
        <pc:cxnChg chg="del">
          <ac:chgData name="Matteo Duranti" userId="a004a01e-2e13-4acb-ac00-4642979f033b" providerId="ADAL" clId="{ED697F60-F5CC-5F42-8259-60E8FE57C695}" dt="2024-02-20T15:14:42.398" v="5273" actId="478"/>
          <ac:cxnSpMkLst>
            <pc:docMk/>
            <pc:sldMk cId="2366212512" sldId="5862"/>
            <ac:cxnSpMk id="64" creationId="{1358DA74-146C-1B40-6662-6B1310705462}"/>
          </ac:cxnSpMkLst>
        </pc:cxnChg>
        <pc:cxnChg chg="del">
          <ac:chgData name="Matteo Duranti" userId="a004a01e-2e13-4acb-ac00-4642979f033b" providerId="ADAL" clId="{ED697F60-F5CC-5F42-8259-60E8FE57C695}" dt="2024-02-20T15:14:42.398" v="5273" actId="478"/>
          <ac:cxnSpMkLst>
            <pc:docMk/>
            <pc:sldMk cId="2366212512" sldId="5862"/>
            <ac:cxnSpMk id="65" creationId="{0449C62F-6AB0-6F74-193D-739603FDA87A}"/>
          </ac:cxnSpMkLst>
        </pc:cxnChg>
      </pc:sldChg>
      <pc:sldChg chg="addSp modSp add mod ord">
        <pc:chgData name="Matteo Duranti" userId="a004a01e-2e13-4acb-ac00-4642979f033b" providerId="ADAL" clId="{ED697F60-F5CC-5F42-8259-60E8FE57C695}" dt="2024-02-20T15:31:45.492" v="5744" actId="1035"/>
        <pc:sldMkLst>
          <pc:docMk/>
          <pc:sldMk cId="2343997017" sldId="5863"/>
        </pc:sldMkLst>
        <pc:spChg chg="add mod">
          <ac:chgData name="Matteo Duranti" userId="a004a01e-2e13-4acb-ac00-4642979f033b" providerId="ADAL" clId="{ED697F60-F5CC-5F42-8259-60E8FE57C695}" dt="2024-02-20T15:31:45.492" v="5744" actId="1035"/>
          <ac:spMkLst>
            <pc:docMk/>
            <pc:sldMk cId="2343997017" sldId="5863"/>
            <ac:spMk id="3" creationId="{1EE227BD-AA2D-213C-E26D-68E9DB913EC8}"/>
          </ac:spMkLst>
        </pc:spChg>
        <pc:spChg chg="mod">
          <ac:chgData name="Matteo Duranti" userId="a004a01e-2e13-4acb-ac00-4642979f033b" providerId="ADAL" clId="{ED697F60-F5CC-5F42-8259-60E8FE57C695}" dt="2024-02-20T15:29:52.957" v="5605" actId="207"/>
          <ac:spMkLst>
            <pc:docMk/>
            <pc:sldMk cId="2343997017" sldId="5863"/>
            <ac:spMk id="34942" creationId="{C312DF5E-3E69-4C42-82FB-38D61A70B47E}"/>
          </ac:spMkLst>
        </pc:spChg>
      </pc:sldChg>
      <pc:sldChg chg="modSp add mod">
        <pc:chgData name="Matteo Duranti" userId="a004a01e-2e13-4acb-ac00-4642979f033b" providerId="ADAL" clId="{ED697F60-F5CC-5F42-8259-60E8FE57C695}" dt="2024-02-20T16:01:24.616" v="6418" actId="207"/>
        <pc:sldMkLst>
          <pc:docMk/>
          <pc:sldMk cId="3781756121" sldId="5864"/>
        </pc:sldMkLst>
        <pc:spChg chg="mod">
          <ac:chgData name="Matteo Duranti" userId="a004a01e-2e13-4acb-ac00-4642979f033b" providerId="ADAL" clId="{ED697F60-F5CC-5F42-8259-60E8FE57C695}" dt="2024-02-20T16:01:24.616" v="6418" actId="207"/>
          <ac:spMkLst>
            <pc:docMk/>
            <pc:sldMk cId="3781756121" sldId="5864"/>
            <ac:spMk id="3" creationId="{791CFC7C-7177-420C-5BA0-E7F536A411D7}"/>
          </ac:spMkLst>
        </pc:spChg>
      </pc:sldChg>
      <pc:sldChg chg="addSp delSp modSp add mod">
        <pc:chgData name="Matteo Duranti" userId="a004a01e-2e13-4acb-ac00-4642979f033b" providerId="ADAL" clId="{ED697F60-F5CC-5F42-8259-60E8FE57C695}" dt="2024-02-20T23:19:52.030" v="9544" actId="207"/>
        <pc:sldMkLst>
          <pc:docMk/>
          <pc:sldMk cId="62491886" sldId="5865"/>
        </pc:sldMkLst>
        <pc:spChg chg="mod">
          <ac:chgData name="Matteo Duranti" userId="a004a01e-2e13-4acb-ac00-4642979f033b" providerId="ADAL" clId="{ED697F60-F5CC-5F42-8259-60E8FE57C695}" dt="2024-02-20T23:19:52.030" v="9544" actId="207"/>
          <ac:spMkLst>
            <pc:docMk/>
            <pc:sldMk cId="62491886" sldId="5865"/>
            <ac:spMk id="3" creationId="{791CFC7C-7177-420C-5BA0-E7F536A411D7}"/>
          </ac:spMkLst>
        </pc:spChg>
        <pc:spChg chg="add mod">
          <ac:chgData name="Matteo Duranti" userId="a004a01e-2e13-4acb-ac00-4642979f033b" providerId="ADAL" clId="{ED697F60-F5CC-5F42-8259-60E8FE57C695}" dt="2024-02-20T23:19:31.554" v="9543" actId="20577"/>
          <ac:spMkLst>
            <pc:docMk/>
            <pc:sldMk cId="62491886" sldId="5865"/>
            <ac:spMk id="9" creationId="{B4C6BB45-23E7-E983-917B-BEF3B2814F46}"/>
          </ac:spMkLst>
        </pc:spChg>
        <pc:picChg chg="del">
          <ac:chgData name="Matteo Duranti" userId="a004a01e-2e13-4acb-ac00-4642979f033b" providerId="ADAL" clId="{ED697F60-F5CC-5F42-8259-60E8FE57C695}" dt="2024-02-20T16:01:44.044" v="6423" actId="478"/>
          <ac:picMkLst>
            <pc:docMk/>
            <pc:sldMk cId="62491886" sldId="5865"/>
            <ac:picMk id="7" creationId="{04D9D305-5A70-ED8F-6235-33C7300AC150}"/>
          </ac:picMkLst>
        </pc:picChg>
        <pc:picChg chg="add mod">
          <ac:chgData name="Matteo Duranti" userId="a004a01e-2e13-4acb-ac00-4642979f033b" providerId="ADAL" clId="{ED697F60-F5CC-5F42-8259-60E8FE57C695}" dt="2024-02-20T16:02:06.893" v="6427" actId="1076"/>
          <ac:picMkLst>
            <pc:docMk/>
            <pc:sldMk cId="62491886" sldId="5865"/>
            <ac:picMk id="8" creationId="{C8269F86-2E10-5627-3BDB-F376B4A3CEBF}"/>
          </ac:picMkLst>
        </pc:picChg>
      </pc:sldChg>
      <pc:sldChg chg="add del">
        <pc:chgData name="Matteo Duranti" userId="a004a01e-2e13-4acb-ac00-4642979f033b" providerId="ADAL" clId="{ED697F60-F5CC-5F42-8259-60E8FE57C695}" dt="2024-02-20T16:01:32.983" v="6420" actId="2696"/>
        <pc:sldMkLst>
          <pc:docMk/>
          <pc:sldMk cId="2968495568" sldId="5865"/>
        </pc:sldMkLst>
      </pc:sldChg>
      <pc:sldChg chg="addSp delSp modSp add mod modClrScheme chgLayout">
        <pc:chgData name="Matteo Duranti" userId="a004a01e-2e13-4acb-ac00-4642979f033b" providerId="ADAL" clId="{ED697F60-F5CC-5F42-8259-60E8FE57C695}" dt="2024-02-20T16:10:53.618" v="6591" actId="1035"/>
        <pc:sldMkLst>
          <pc:docMk/>
          <pc:sldMk cId="3298680197" sldId="5866"/>
        </pc:sldMkLst>
        <pc:spChg chg="add mod ord">
          <ac:chgData name="Matteo Duranti" userId="a004a01e-2e13-4acb-ac00-4642979f033b" providerId="ADAL" clId="{ED697F60-F5CC-5F42-8259-60E8FE57C695}" dt="2024-02-20T16:05:55.731" v="6447" actId="20577"/>
          <ac:spMkLst>
            <pc:docMk/>
            <pc:sldMk cId="3298680197" sldId="5866"/>
            <ac:spMk id="3" creationId="{A7280943-0068-9807-CA49-9E5763BB60D5}"/>
          </ac:spMkLst>
        </pc:spChg>
        <pc:spChg chg="add del mod ord">
          <ac:chgData name="Matteo Duranti" userId="a004a01e-2e13-4acb-ac00-4642979f033b" providerId="ADAL" clId="{ED697F60-F5CC-5F42-8259-60E8FE57C695}" dt="2024-02-20T16:05:49.537" v="6432" actId="478"/>
          <ac:spMkLst>
            <pc:docMk/>
            <pc:sldMk cId="3298680197" sldId="5866"/>
            <ac:spMk id="4" creationId="{BF744802-7AA5-2678-FD85-BF49885F7911}"/>
          </ac:spMkLst>
        </pc:spChg>
        <pc:spChg chg="add mod">
          <ac:chgData name="Matteo Duranti" userId="a004a01e-2e13-4acb-ac00-4642979f033b" providerId="ADAL" clId="{ED697F60-F5CC-5F42-8259-60E8FE57C695}" dt="2024-02-20T16:06:06.144" v="6448"/>
          <ac:spMkLst>
            <pc:docMk/>
            <pc:sldMk cId="3298680197" sldId="5866"/>
            <ac:spMk id="5" creationId="{051EA061-3CA5-1FB5-E2C9-E02015A8141D}"/>
          </ac:spMkLst>
        </pc:spChg>
        <pc:spChg chg="add mod">
          <ac:chgData name="Matteo Duranti" userId="a004a01e-2e13-4acb-ac00-4642979f033b" providerId="ADAL" clId="{ED697F60-F5CC-5F42-8259-60E8FE57C695}" dt="2024-02-20T16:06:06.144" v="6448"/>
          <ac:spMkLst>
            <pc:docMk/>
            <pc:sldMk cId="3298680197" sldId="5866"/>
            <ac:spMk id="6" creationId="{5B188B83-3C29-1475-03BF-F4CCC0E51CE9}"/>
          </ac:spMkLst>
        </pc:spChg>
        <pc:spChg chg="add mod">
          <ac:chgData name="Matteo Duranti" userId="a004a01e-2e13-4acb-ac00-4642979f033b" providerId="ADAL" clId="{ED697F60-F5CC-5F42-8259-60E8FE57C695}" dt="2024-02-20T16:06:06.144" v="6448"/>
          <ac:spMkLst>
            <pc:docMk/>
            <pc:sldMk cId="3298680197" sldId="5866"/>
            <ac:spMk id="7" creationId="{19466F24-9630-8CF4-3E98-2F7BAA3281DE}"/>
          </ac:spMkLst>
        </pc:spChg>
        <pc:spChg chg="add mod">
          <ac:chgData name="Matteo Duranti" userId="a004a01e-2e13-4acb-ac00-4642979f033b" providerId="ADAL" clId="{ED697F60-F5CC-5F42-8259-60E8FE57C695}" dt="2024-02-20T16:10:44.878" v="6577" actId="1076"/>
          <ac:spMkLst>
            <pc:docMk/>
            <pc:sldMk cId="3298680197" sldId="5866"/>
            <ac:spMk id="8" creationId="{B6B9AF51-EAF5-DB54-766C-54FDF97CFC29}"/>
          </ac:spMkLst>
        </pc:spChg>
        <pc:picChg chg="mod">
          <ac:chgData name="Matteo Duranti" userId="a004a01e-2e13-4acb-ac00-4642979f033b" providerId="ADAL" clId="{ED697F60-F5CC-5F42-8259-60E8FE57C695}" dt="2024-02-20T16:10:53.618" v="6591" actId="1035"/>
          <ac:picMkLst>
            <pc:docMk/>
            <pc:sldMk cId="3298680197" sldId="5866"/>
            <ac:picMk id="2" creationId="{56DC2538-8AA4-707A-14B5-40D41F1EFCFA}"/>
          </ac:picMkLst>
        </pc:picChg>
      </pc:sldChg>
      <pc:sldChg chg="addSp delSp modSp new mod ord modClrScheme chgLayout">
        <pc:chgData name="Matteo Duranti" userId="a004a01e-2e13-4acb-ac00-4642979f033b" providerId="ADAL" clId="{ED697F60-F5CC-5F42-8259-60E8FE57C695}" dt="2024-02-20T22:57:32.559" v="9085" actId="20578"/>
        <pc:sldMkLst>
          <pc:docMk/>
          <pc:sldMk cId="919778178" sldId="5867"/>
        </pc:sldMkLst>
        <pc:spChg chg="add del mod">
          <ac:chgData name="Matteo Duranti" userId="a004a01e-2e13-4acb-ac00-4642979f033b" providerId="ADAL" clId="{ED697F60-F5CC-5F42-8259-60E8FE57C695}" dt="2024-02-20T22:50:01.710" v="8740" actId="478"/>
          <ac:spMkLst>
            <pc:docMk/>
            <pc:sldMk cId="919778178" sldId="5867"/>
            <ac:spMk id="2" creationId="{6DD4596C-CF0D-A097-A2B6-88F1A3728589}"/>
          </ac:spMkLst>
        </pc:spChg>
        <pc:spChg chg="del mod ord">
          <ac:chgData name="Matteo Duranti" userId="a004a01e-2e13-4acb-ac00-4642979f033b" providerId="ADAL" clId="{ED697F60-F5CC-5F42-8259-60E8FE57C695}" dt="2024-02-20T16:18:15.786" v="6594" actId="700"/>
          <ac:spMkLst>
            <pc:docMk/>
            <pc:sldMk cId="919778178" sldId="5867"/>
            <ac:spMk id="2" creationId="{807D85A4-CB2C-4FC0-36EE-087D4D632EB3}"/>
          </ac:spMkLst>
        </pc:spChg>
        <pc:spChg chg="mod ord">
          <ac:chgData name="Matteo Duranti" userId="a004a01e-2e13-4acb-ac00-4642979f033b" providerId="ADAL" clId="{ED697F60-F5CC-5F42-8259-60E8FE57C695}" dt="2024-02-20T16:18:15.786" v="6594" actId="700"/>
          <ac:spMkLst>
            <pc:docMk/>
            <pc:sldMk cId="919778178" sldId="5867"/>
            <ac:spMk id="3" creationId="{843D328C-837E-E61F-953C-121FB181724E}"/>
          </ac:spMkLst>
        </pc:spChg>
        <pc:spChg chg="mod ord">
          <ac:chgData name="Matteo Duranti" userId="a004a01e-2e13-4acb-ac00-4642979f033b" providerId="ADAL" clId="{ED697F60-F5CC-5F42-8259-60E8FE57C695}" dt="2024-02-20T16:18:15.786" v="6594" actId="700"/>
          <ac:spMkLst>
            <pc:docMk/>
            <pc:sldMk cId="919778178" sldId="5867"/>
            <ac:spMk id="4" creationId="{5C29141C-BD29-A0C6-8261-C734039FE106}"/>
          </ac:spMkLst>
        </pc:spChg>
        <pc:spChg chg="mod ord">
          <ac:chgData name="Matteo Duranti" userId="a004a01e-2e13-4acb-ac00-4642979f033b" providerId="ADAL" clId="{ED697F60-F5CC-5F42-8259-60E8FE57C695}" dt="2024-02-20T16:18:15.786" v="6594" actId="700"/>
          <ac:spMkLst>
            <pc:docMk/>
            <pc:sldMk cId="919778178" sldId="5867"/>
            <ac:spMk id="5" creationId="{EE08DB9A-28F8-FC1E-3E57-00CE9DA3A355}"/>
          </ac:spMkLst>
        </pc:spChg>
        <pc:spChg chg="add mod ord">
          <ac:chgData name="Matteo Duranti" userId="a004a01e-2e13-4acb-ac00-4642979f033b" providerId="ADAL" clId="{ED697F60-F5CC-5F42-8259-60E8FE57C695}" dt="2024-02-20T16:19:10.593" v="6631" actId="20577"/>
          <ac:spMkLst>
            <pc:docMk/>
            <pc:sldMk cId="919778178" sldId="5867"/>
            <ac:spMk id="6" creationId="{8CE70E01-2BCA-041C-51C6-157F7C5B7AA7}"/>
          </ac:spMkLst>
        </pc:spChg>
        <pc:spChg chg="add del mod ord">
          <ac:chgData name="Matteo Duranti" userId="a004a01e-2e13-4acb-ac00-4642979f033b" providerId="ADAL" clId="{ED697F60-F5CC-5F42-8259-60E8FE57C695}" dt="2024-02-20T16:18:17.540" v="6595" actId="478"/>
          <ac:spMkLst>
            <pc:docMk/>
            <pc:sldMk cId="919778178" sldId="5867"/>
            <ac:spMk id="7" creationId="{638EC1C9-B068-361E-E0C7-96D493485CFF}"/>
          </ac:spMkLst>
        </pc:spChg>
        <pc:spChg chg="add del mod">
          <ac:chgData name="Matteo Duranti" userId="a004a01e-2e13-4acb-ac00-4642979f033b" providerId="ADAL" clId="{ED697F60-F5CC-5F42-8259-60E8FE57C695}" dt="2024-02-20T22:50:06.977" v="8742" actId="478"/>
          <ac:spMkLst>
            <pc:docMk/>
            <pc:sldMk cId="919778178" sldId="5867"/>
            <ac:spMk id="7" creationId="{AD731F67-51D1-A67F-4D99-48815CB94DFD}"/>
          </ac:spMkLst>
        </pc:spChg>
        <pc:spChg chg="add del mod">
          <ac:chgData name="Matteo Duranti" userId="a004a01e-2e13-4acb-ac00-4642979f033b" providerId="ADAL" clId="{ED697F60-F5CC-5F42-8259-60E8FE57C695}" dt="2024-02-20T22:50:04.848" v="8741" actId="478"/>
          <ac:spMkLst>
            <pc:docMk/>
            <pc:sldMk cId="919778178" sldId="5867"/>
            <ac:spMk id="8" creationId="{0630990F-6AA5-F6DA-FA46-F15081966D04}"/>
          </ac:spMkLst>
        </pc:spChg>
        <pc:spChg chg="add mod">
          <ac:chgData name="Matteo Duranti" userId="a004a01e-2e13-4acb-ac00-4642979f033b" providerId="ADAL" clId="{ED697F60-F5CC-5F42-8259-60E8FE57C695}" dt="2024-02-20T16:21:19.949" v="6673" actId="1037"/>
          <ac:spMkLst>
            <pc:docMk/>
            <pc:sldMk cId="919778178" sldId="5867"/>
            <ac:spMk id="10" creationId="{A2869613-53D1-8009-5499-6866F872BDC2}"/>
          </ac:spMkLst>
        </pc:spChg>
        <pc:spChg chg="add mod">
          <ac:chgData name="Matteo Duranti" userId="a004a01e-2e13-4acb-ac00-4642979f033b" providerId="ADAL" clId="{ED697F60-F5CC-5F42-8259-60E8FE57C695}" dt="2024-02-20T16:44:15.579" v="7252" actId="1037"/>
          <ac:spMkLst>
            <pc:docMk/>
            <pc:sldMk cId="919778178" sldId="5867"/>
            <ac:spMk id="11" creationId="{D63353F7-326F-8267-CD8C-8A510E638428}"/>
          </ac:spMkLst>
        </pc:spChg>
        <pc:spChg chg="add mod">
          <ac:chgData name="Matteo Duranti" userId="a004a01e-2e13-4acb-ac00-4642979f033b" providerId="ADAL" clId="{ED697F60-F5CC-5F42-8259-60E8FE57C695}" dt="2024-02-20T16:43:02.216" v="7231" actId="1035"/>
          <ac:spMkLst>
            <pc:docMk/>
            <pc:sldMk cId="919778178" sldId="5867"/>
            <ac:spMk id="13" creationId="{AE2CA103-1445-95A7-AFC6-C33181BFC6D5}"/>
          </ac:spMkLst>
        </pc:spChg>
        <pc:spChg chg="add mod">
          <ac:chgData name="Matteo Duranti" userId="a004a01e-2e13-4acb-ac00-4642979f033b" providerId="ADAL" clId="{ED697F60-F5CC-5F42-8259-60E8FE57C695}" dt="2024-02-20T16:41:02.113" v="7157" actId="1076"/>
          <ac:spMkLst>
            <pc:docMk/>
            <pc:sldMk cId="919778178" sldId="5867"/>
            <ac:spMk id="14" creationId="{B08A6E35-9709-10EA-B081-A8C2D83C73A2}"/>
          </ac:spMkLst>
        </pc:spChg>
        <pc:spChg chg="add mod">
          <ac:chgData name="Matteo Duranti" userId="a004a01e-2e13-4acb-ac00-4642979f033b" providerId="ADAL" clId="{ED697F60-F5CC-5F42-8259-60E8FE57C695}" dt="2024-02-20T16:41:02.113" v="7157" actId="1076"/>
          <ac:spMkLst>
            <pc:docMk/>
            <pc:sldMk cId="919778178" sldId="5867"/>
            <ac:spMk id="15" creationId="{3DD59949-4E2B-113F-FA63-7BC953351C21}"/>
          </ac:spMkLst>
        </pc:spChg>
        <pc:spChg chg="add mod">
          <ac:chgData name="Matteo Duranti" userId="a004a01e-2e13-4acb-ac00-4642979f033b" providerId="ADAL" clId="{ED697F60-F5CC-5F42-8259-60E8FE57C695}" dt="2024-02-20T16:41:02.113" v="7157" actId="1076"/>
          <ac:spMkLst>
            <pc:docMk/>
            <pc:sldMk cId="919778178" sldId="5867"/>
            <ac:spMk id="16" creationId="{FE3AFD47-D0AB-A310-95CC-DE05C09EF188}"/>
          </ac:spMkLst>
        </pc:spChg>
        <pc:spChg chg="add mod">
          <ac:chgData name="Matteo Duranti" userId="a004a01e-2e13-4acb-ac00-4642979f033b" providerId="ADAL" clId="{ED697F60-F5CC-5F42-8259-60E8FE57C695}" dt="2024-02-20T16:41:52.411" v="7185" actId="1076"/>
          <ac:spMkLst>
            <pc:docMk/>
            <pc:sldMk cId="919778178" sldId="5867"/>
            <ac:spMk id="17" creationId="{63873027-10B7-6A3E-28FD-7340217F5202}"/>
          </ac:spMkLst>
        </pc:spChg>
        <pc:spChg chg="add mod">
          <ac:chgData name="Matteo Duranti" userId="a004a01e-2e13-4acb-ac00-4642979f033b" providerId="ADAL" clId="{ED697F60-F5CC-5F42-8259-60E8FE57C695}" dt="2024-02-20T16:41:02.113" v="7157" actId="1076"/>
          <ac:spMkLst>
            <pc:docMk/>
            <pc:sldMk cId="919778178" sldId="5867"/>
            <ac:spMk id="18" creationId="{EF8D9E8B-D5CA-487A-E16F-011B597AE6FA}"/>
          </ac:spMkLst>
        </pc:spChg>
        <pc:spChg chg="add del mod">
          <ac:chgData name="Matteo Duranti" userId="a004a01e-2e13-4acb-ac00-4642979f033b" providerId="ADAL" clId="{ED697F60-F5CC-5F42-8259-60E8FE57C695}" dt="2024-02-20T22:50:04.848" v="8741" actId="478"/>
          <ac:spMkLst>
            <pc:docMk/>
            <pc:sldMk cId="919778178" sldId="5867"/>
            <ac:spMk id="19" creationId="{D6CAE6D5-572A-7D60-EAD4-FF68F1B3732E}"/>
          </ac:spMkLst>
        </pc:spChg>
        <pc:spChg chg="add del mod">
          <ac:chgData name="Matteo Duranti" userId="a004a01e-2e13-4acb-ac00-4642979f033b" providerId="ADAL" clId="{ED697F60-F5CC-5F42-8259-60E8FE57C695}" dt="2024-02-20T22:49:58.450" v="8739" actId="478"/>
          <ac:spMkLst>
            <pc:docMk/>
            <pc:sldMk cId="919778178" sldId="5867"/>
            <ac:spMk id="21" creationId="{E0A74E13-3E5F-721C-36BA-C9601E14C020}"/>
          </ac:spMkLst>
        </pc:spChg>
        <pc:spChg chg="add del mod">
          <ac:chgData name="Matteo Duranti" userId="a004a01e-2e13-4acb-ac00-4642979f033b" providerId="ADAL" clId="{ED697F60-F5CC-5F42-8259-60E8FE57C695}" dt="2024-02-20T22:49:56.640" v="8738" actId="478"/>
          <ac:spMkLst>
            <pc:docMk/>
            <pc:sldMk cId="919778178" sldId="5867"/>
            <ac:spMk id="34" creationId="{6C0AD69E-5CC4-A177-26B9-81EED5594B7E}"/>
          </ac:spMkLst>
        </pc:spChg>
        <pc:grpChg chg="add mod">
          <ac:chgData name="Matteo Duranti" userId="a004a01e-2e13-4acb-ac00-4642979f033b" providerId="ADAL" clId="{ED697F60-F5CC-5F42-8259-60E8FE57C695}" dt="2024-02-20T16:41:46.450" v="7184" actId="1076"/>
          <ac:grpSpMkLst>
            <pc:docMk/>
            <pc:sldMk cId="919778178" sldId="5867"/>
            <ac:grpSpMk id="12" creationId="{A9602DB4-0BC4-1E06-9A57-FF07ACBF2446}"/>
          </ac:grpSpMkLst>
        </pc:grpChg>
        <pc:grpChg chg="add mod">
          <ac:chgData name="Matteo Duranti" userId="a004a01e-2e13-4acb-ac00-4642979f033b" providerId="ADAL" clId="{ED697F60-F5CC-5F42-8259-60E8FE57C695}" dt="2024-02-20T16:42:19.650" v="7196" actId="1038"/>
          <ac:grpSpMkLst>
            <pc:docMk/>
            <pc:sldMk cId="919778178" sldId="5867"/>
            <ac:grpSpMk id="25" creationId="{6448F3E0-D676-4EF2-F0BD-F7D1BDE460CB}"/>
          </ac:grpSpMkLst>
        </pc:grpChg>
        <pc:picChg chg="add mod modCrop">
          <ac:chgData name="Matteo Duranti" userId="a004a01e-2e13-4acb-ac00-4642979f033b" providerId="ADAL" clId="{ED697F60-F5CC-5F42-8259-60E8FE57C695}" dt="2024-02-20T16:20:53.314" v="6659" actId="692"/>
          <ac:picMkLst>
            <pc:docMk/>
            <pc:sldMk cId="919778178" sldId="5867"/>
            <ac:picMk id="9" creationId="{738026E3-70A9-8217-CF44-486D36C96087}"/>
          </ac:picMkLst>
        </pc:picChg>
        <pc:picChg chg="add del mod">
          <ac:chgData name="Matteo Duranti" userId="a004a01e-2e13-4acb-ac00-4642979f033b" providerId="ADAL" clId="{ED697F60-F5CC-5F42-8259-60E8FE57C695}" dt="2024-02-20T22:49:54.840" v="8737" actId="478"/>
          <ac:picMkLst>
            <pc:docMk/>
            <pc:sldMk cId="919778178" sldId="5867"/>
            <ac:picMk id="20" creationId="{72211D0E-3BBE-B6A1-58C5-A90008A613EA}"/>
          </ac:picMkLst>
        </pc:picChg>
        <pc:picChg chg="add del mod modCrop">
          <ac:chgData name="Matteo Duranti" userId="a004a01e-2e13-4acb-ac00-4642979f033b" providerId="ADAL" clId="{ED697F60-F5CC-5F42-8259-60E8FE57C695}" dt="2024-02-20T16:40:28.843" v="7151" actId="478"/>
          <ac:picMkLst>
            <pc:docMk/>
            <pc:sldMk cId="919778178" sldId="5867"/>
            <ac:picMk id="23" creationId="{9925C116-D112-DB3A-5DAC-50EE2403BC17}"/>
          </ac:picMkLst>
        </pc:picChg>
        <pc:picChg chg="add del mod">
          <ac:chgData name="Matteo Duranti" userId="a004a01e-2e13-4acb-ac00-4642979f033b" providerId="ADAL" clId="{ED697F60-F5CC-5F42-8259-60E8FE57C695}" dt="2024-02-20T22:49:50.440" v="8736" actId="478"/>
          <ac:picMkLst>
            <pc:docMk/>
            <pc:sldMk cId="919778178" sldId="5867"/>
            <ac:picMk id="24" creationId="{A918775F-B702-0F60-B937-DBED3BDCC426}"/>
          </ac:picMkLst>
        </pc:picChg>
        <pc:cxnChg chg="add del mod">
          <ac:chgData name="Matteo Duranti" userId="a004a01e-2e13-4acb-ac00-4642979f033b" providerId="ADAL" clId="{ED697F60-F5CC-5F42-8259-60E8FE57C695}" dt="2024-02-20T22:49:54.840" v="8737" actId="478"/>
          <ac:cxnSpMkLst>
            <pc:docMk/>
            <pc:sldMk cId="919778178" sldId="5867"/>
            <ac:cxnSpMk id="27" creationId="{6DB5EC1A-10EC-B1AD-F831-034BEF288552}"/>
          </ac:cxnSpMkLst>
        </pc:cxnChg>
        <pc:cxnChg chg="add del mod">
          <ac:chgData name="Matteo Duranti" userId="a004a01e-2e13-4acb-ac00-4642979f033b" providerId="ADAL" clId="{ED697F60-F5CC-5F42-8259-60E8FE57C695}" dt="2024-02-20T22:50:04.848" v="8741" actId="478"/>
          <ac:cxnSpMkLst>
            <pc:docMk/>
            <pc:sldMk cId="919778178" sldId="5867"/>
            <ac:cxnSpMk id="28" creationId="{75530040-2BF5-3F6A-1D38-64390881F9D9}"/>
          </ac:cxnSpMkLst>
        </pc:cxnChg>
        <pc:cxnChg chg="add del mod">
          <ac:chgData name="Matteo Duranti" userId="a004a01e-2e13-4acb-ac00-4642979f033b" providerId="ADAL" clId="{ED697F60-F5CC-5F42-8259-60E8FE57C695}" dt="2024-02-20T22:50:04.848" v="8741" actId="478"/>
          <ac:cxnSpMkLst>
            <pc:docMk/>
            <pc:sldMk cId="919778178" sldId="5867"/>
            <ac:cxnSpMk id="31" creationId="{1027DAE6-B2D2-0ECE-258C-46B5A7387098}"/>
          </ac:cxnSpMkLst>
        </pc:cxnChg>
      </pc:sldChg>
      <pc:sldChg chg="addSp delSp modSp new mod ord modClrScheme chgLayout">
        <pc:chgData name="Matteo Duranti" userId="a004a01e-2e13-4acb-ac00-4642979f033b" providerId="ADAL" clId="{ED697F60-F5CC-5F42-8259-60E8FE57C695}" dt="2024-02-20T22:57:32.559" v="9085" actId="20578"/>
        <pc:sldMkLst>
          <pc:docMk/>
          <pc:sldMk cId="403079768" sldId="5868"/>
        </pc:sldMkLst>
        <pc:spChg chg="del mod ord">
          <ac:chgData name="Matteo Duranti" userId="a004a01e-2e13-4acb-ac00-4642979f033b" providerId="ADAL" clId="{ED697F60-F5CC-5F42-8259-60E8FE57C695}" dt="2024-02-20T17:03:24.588" v="7375" actId="700"/>
          <ac:spMkLst>
            <pc:docMk/>
            <pc:sldMk cId="403079768" sldId="5868"/>
            <ac:spMk id="2" creationId="{3420B994-66C0-2F30-4D52-C8D1F29F0A68}"/>
          </ac:spMkLst>
        </pc:spChg>
        <pc:spChg chg="mod ord">
          <ac:chgData name="Matteo Duranti" userId="a004a01e-2e13-4acb-ac00-4642979f033b" providerId="ADAL" clId="{ED697F60-F5CC-5F42-8259-60E8FE57C695}" dt="2024-02-20T17:03:24.588" v="7375" actId="700"/>
          <ac:spMkLst>
            <pc:docMk/>
            <pc:sldMk cId="403079768" sldId="5868"/>
            <ac:spMk id="3" creationId="{720F6A34-7168-7A31-1B4B-82211B80C422}"/>
          </ac:spMkLst>
        </pc:spChg>
        <pc:spChg chg="mod ord">
          <ac:chgData name="Matteo Duranti" userId="a004a01e-2e13-4acb-ac00-4642979f033b" providerId="ADAL" clId="{ED697F60-F5CC-5F42-8259-60E8FE57C695}" dt="2024-02-20T17:03:24.588" v="7375" actId="700"/>
          <ac:spMkLst>
            <pc:docMk/>
            <pc:sldMk cId="403079768" sldId="5868"/>
            <ac:spMk id="4" creationId="{C4F29357-A7B4-6978-221A-EE5ECF5A8F0A}"/>
          </ac:spMkLst>
        </pc:spChg>
        <pc:spChg chg="mod ord">
          <ac:chgData name="Matteo Duranti" userId="a004a01e-2e13-4acb-ac00-4642979f033b" providerId="ADAL" clId="{ED697F60-F5CC-5F42-8259-60E8FE57C695}" dt="2024-02-20T17:03:24.588" v="7375" actId="700"/>
          <ac:spMkLst>
            <pc:docMk/>
            <pc:sldMk cId="403079768" sldId="5868"/>
            <ac:spMk id="5" creationId="{59145D5C-4BFB-CAE3-C0F9-14D07AED7FB9}"/>
          </ac:spMkLst>
        </pc:spChg>
        <pc:spChg chg="add mod ord">
          <ac:chgData name="Matteo Duranti" userId="a004a01e-2e13-4acb-ac00-4642979f033b" providerId="ADAL" clId="{ED697F60-F5CC-5F42-8259-60E8FE57C695}" dt="2024-02-20T17:03:28.369" v="7391" actId="20577"/>
          <ac:spMkLst>
            <pc:docMk/>
            <pc:sldMk cId="403079768" sldId="5868"/>
            <ac:spMk id="6" creationId="{C50C0D03-110B-00D6-1C81-6F28538178B1}"/>
          </ac:spMkLst>
        </pc:spChg>
        <pc:spChg chg="add del mod ord">
          <ac:chgData name="Matteo Duranti" userId="a004a01e-2e13-4acb-ac00-4642979f033b" providerId="ADAL" clId="{ED697F60-F5CC-5F42-8259-60E8FE57C695}" dt="2024-02-20T17:03:33.039" v="7392" actId="478"/>
          <ac:spMkLst>
            <pc:docMk/>
            <pc:sldMk cId="403079768" sldId="5868"/>
            <ac:spMk id="7" creationId="{2D4E7965-6D1D-DD3D-E680-B53F4193E60E}"/>
          </ac:spMkLst>
        </pc:spChg>
        <pc:spChg chg="add mod">
          <ac:chgData name="Matteo Duranti" userId="a004a01e-2e13-4acb-ac00-4642979f033b" providerId="ADAL" clId="{ED697F60-F5CC-5F42-8259-60E8FE57C695}" dt="2024-02-20T17:18:49.635" v="7639" actId="207"/>
          <ac:spMkLst>
            <pc:docMk/>
            <pc:sldMk cId="403079768" sldId="5868"/>
            <ac:spMk id="10" creationId="{98E46539-8F57-8B1F-B7D2-89CE203A0AEA}"/>
          </ac:spMkLst>
        </pc:spChg>
        <pc:spChg chg="add mod">
          <ac:chgData name="Matteo Duranti" userId="a004a01e-2e13-4acb-ac00-4642979f033b" providerId="ADAL" clId="{ED697F60-F5CC-5F42-8259-60E8FE57C695}" dt="2024-02-20T17:19:57.052" v="7645" actId="207"/>
          <ac:spMkLst>
            <pc:docMk/>
            <pc:sldMk cId="403079768" sldId="5868"/>
            <ac:spMk id="25" creationId="{DE8B1296-E036-E02B-4459-DE280E9303C0}"/>
          </ac:spMkLst>
        </pc:spChg>
        <pc:spChg chg="add mod">
          <ac:chgData name="Matteo Duranti" userId="a004a01e-2e13-4acb-ac00-4642979f033b" providerId="ADAL" clId="{ED697F60-F5CC-5F42-8259-60E8FE57C695}" dt="2024-02-20T17:20:40.940" v="7651" actId="207"/>
          <ac:spMkLst>
            <pc:docMk/>
            <pc:sldMk cId="403079768" sldId="5868"/>
            <ac:spMk id="28" creationId="{937F2879-E487-8E6F-0B0B-2842AFD2BC31}"/>
          </ac:spMkLst>
        </pc:spChg>
        <pc:spChg chg="add mod">
          <ac:chgData name="Matteo Duranti" userId="a004a01e-2e13-4acb-ac00-4642979f033b" providerId="ADAL" clId="{ED697F60-F5CC-5F42-8259-60E8FE57C695}" dt="2024-02-20T17:19:22.918" v="7641" actId="207"/>
          <ac:spMkLst>
            <pc:docMk/>
            <pc:sldMk cId="403079768" sldId="5868"/>
            <ac:spMk id="29" creationId="{94D4D83F-42A2-F656-F9DB-570089DF7B57}"/>
          </ac:spMkLst>
        </pc:spChg>
        <pc:spChg chg="add mod">
          <ac:chgData name="Matteo Duranti" userId="a004a01e-2e13-4acb-ac00-4642979f033b" providerId="ADAL" clId="{ED697F60-F5CC-5F42-8259-60E8FE57C695}" dt="2024-02-20T17:19:42.117" v="7643" actId="207"/>
          <ac:spMkLst>
            <pc:docMk/>
            <pc:sldMk cId="403079768" sldId="5868"/>
            <ac:spMk id="30" creationId="{1EA040DD-CEB5-CD11-E66F-82E63008A032}"/>
          </ac:spMkLst>
        </pc:spChg>
        <pc:picChg chg="add mod modCrop">
          <ac:chgData name="Matteo Duranti" userId="a004a01e-2e13-4acb-ac00-4642979f033b" providerId="ADAL" clId="{ED697F60-F5CC-5F42-8259-60E8FE57C695}" dt="2024-02-20T17:04:43.249" v="7404" actId="1038"/>
          <ac:picMkLst>
            <pc:docMk/>
            <pc:sldMk cId="403079768" sldId="5868"/>
            <ac:picMk id="9" creationId="{EE03A1C5-E714-A2A0-3957-493D3F40F29C}"/>
          </ac:picMkLst>
        </pc:picChg>
        <pc:cxnChg chg="add mod">
          <ac:chgData name="Matteo Duranti" userId="a004a01e-2e13-4acb-ac00-4642979f033b" providerId="ADAL" clId="{ED697F60-F5CC-5F42-8259-60E8FE57C695}" dt="2024-02-20T17:18:56.612" v="7640" actId="692"/>
          <ac:cxnSpMkLst>
            <pc:docMk/>
            <pc:sldMk cId="403079768" sldId="5868"/>
            <ac:cxnSpMk id="11" creationId="{F8107D3E-9C20-B804-F1DA-8D821755E86B}"/>
          </ac:cxnSpMkLst>
        </pc:cxnChg>
        <pc:cxnChg chg="add mod">
          <ac:chgData name="Matteo Duranti" userId="a004a01e-2e13-4acb-ac00-4642979f033b" providerId="ADAL" clId="{ED697F60-F5CC-5F42-8259-60E8FE57C695}" dt="2024-02-20T17:20:01.577" v="7646" actId="692"/>
          <ac:cxnSpMkLst>
            <pc:docMk/>
            <pc:sldMk cId="403079768" sldId="5868"/>
            <ac:cxnSpMk id="14" creationId="{56FE921F-75A7-FD2D-15DB-C8FDD15762CF}"/>
          </ac:cxnSpMkLst>
        </pc:cxnChg>
        <pc:cxnChg chg="add mod">
          <ac:chgData name="Matteo Duranti" userId="a004a01e-2e13-4acb-ac00-4642979f033b" providerId="ADAL" clId="{ED697F60-F5CC-5F42-8259-60E8FE57C695}" dt="2024-02-20T17:20:45.208" v="7652" actId="692"/>
          <ac:cxnSpMkLst>
            <pc:docMk/>
            <pc:sldMk cId="403079768" sldId="5868"/>
            <ac:cxnSpMk id="16" creationId="{AAA9728D-8E85-A221-E7B6-40370C955207}"/>
          </ac:cxnSpMkLst>
        </pc:cxnChg>
        <pc:cxnChg chg="add mod">
          <ac:chgData name="Matteo Duranti" userId="a004a01e-2e13-4acb-ac00-4642979f033b" providerId="ADAL" clId="{ED697F60-F5CC-5F42-8259-60E8FE57C695}" dt="2024-02-20T17:19:46.715" v="7644" actId="692"/>
          <ac:cxnSpMkLst>
            <pc:docMk/>
            <pc:sldMk cId="403079768" sldId="5868"/>
            <ac:cxnSpMk id="18" creationId="{BFE4E07C-813D-4970-D586-C4D4181E490A}"/>
          </ac:cxnSpMkLst>
        </pc:cxnChg>
        <pc:cxnChg chg="add mod">
          <ac:chgData name="Matteo Duranti" userId="a004a01e-2e13-4acb-ac00-4642979f033b" providerId="ADAL" clId="{ED697F60-F5CC-5F42-8259-60E8FE57C695}" dt="2024-02-20T17:19:27.144" v="7642" actId="692"/>
          <ac:cxnSpMkLst>
            <pc:docMk/>
            <pc:sldMk cId="403079768" sldId="5868"/>
            <ac:cxnSpMk id="20" creationId="{69BBC5D5-7B23-8676-69C1-37DB257ECA1F}"/>
          </ac:cxnSpMkLst>
        </pc:cxnChg>
      </pc:sldChg>
      <pc:sldChg chg="addSp delSp modSp add mod ord">
        <pc:chgData name="Matteo Duranti" userId="a004a01e-2e13-4acb-ac00-4642979f033b" providerId="ADAL" clId="{ED697F60-F5CC-5F42-8259-60E8FE57C695}" dt="2024-02-20T23:19:06.262" v="9542" actId="14100"/>
        <pc:sldMkLst>
          <pc:docMk/>
          <pc:sldMk cId="1033667813" sldId="5869"/>
        </pc:sldMkLst>
        <pc:spChg chg="add mod">
          <ac:chgData name="Matteo Duranti" userId="a004a01e-2e13-4acb-ac00-4642979f033b" providerId="ADAL" clId="{ED697F60-F5CC-5F42-8259-60E8FE57C695}" dt="2024-02-20T23:19:06.262" v="9542" actId="14100"/>
          <ac:spMkLst>
            <pc:docMk/>
            <pc:sldMk cId="1033667813" sldId="5869"/>
            <ac:spMk id="8" creationId="{5026E0B3-BD2B-B484-6C59-AE2DA890C68A}"/>
          </ac:spMkLst>
        </pc:spChg>
        <pc:spChg chg="del">
          <ac:chgData name="Matteo Duranti" userId="a004a01e-2e13-4acb-ac00-4642979f033b" providerId="ADAL" clId="{ED697F60-F5CC-5F42-8259-60E8FE57C695}" dt="2024-02-20T17:17:20.153" v="7618" actId="478"/>
          <ac:spMkLst>
            <pc:docMk/>
            <pc:sldMk cId="1033667813" sldId="5869"/>
            <ac:spMk id="10" creationId="{98E46539-8F57-8B1F-B7D2-89CE203A0AEA}"/>
          </ac:spMkLst>
        </pc:spChg>
        <pc:spChg chg="add mod">
          <ac:chgData name="Matteo Duranti" userId="a004a01e-2e13-4acb-ac00-4642979f033b" providerId="ADAL" clId="{ED697F60-F5CC-5F42-8259-60E8FE57C695}" dt="2024-02-20T17:55:33.588" v="8728" actId="20577"/>
          <ac:spMkLst>
            <pc:docMk/>
            <pc:sldMk cId="1033667813" sldId="5869"/>
            <ac:spMk id="12" creationId="{5DA72638-BF07-1CCC-E05F-4CA03F702208}"/>
          </ac:spMkLst>
        </pc:spChg>
        <pc:spChg chg="del">
          <ac:chgData name="Matteo Duranti" userId="a004a01e-2e13-4acb-ac00-4642979f033b" providerId="ADAL" clId="{ED697F60-F5CC-5F42-8259-60E8FE57C695}" dt="2024-02-20T17:17:20.153" v="7618" actId="478"/>
          <ac:spMkLst>
            <pc:docMk/>
            <pc:sldMk cId="1033667813" sldId="5869"/>
            <ac:spMk id="25" creationId="{DE8B1296-E036-E02B-4459-DE280E9303C0}"/>
          </ac:spMkLst>
        </pc:spChg>
        <pc:spChg chg="del">
          <ac:chgData name="Matteo Duranti" userId="a004a01e-2e13-4acb-ac00-4642979f033b" providerId="ADAL" clId="{ED697F60-F5CC-5F42-8259-60E8FE57C695}" dt="2024-02-20T17:17:20.153" v="7618" actId="478"/>
          <ac:spMkLst>
            <pc:docMk/>
            <pc:sldMk cId="1033667813" sldId="5869"/>
            <ac:spMk id="28" creationId="{937F2879-E487-8E6F-0B0B-2842AFD2BC31}"/>
          </ac:spMkLst>
        </pc:spChg>
        <pc:spChg chg="del">
          <ac:chgData name="Matteo Duranti" userId="a004a01e-2e13-4acb-ac00-4642979f033b" providerId="ADAL" clId="{ED697F60-F5CC-5F42-8259-60E8FE57C695}" dt="2024-02-20T17:17:20.153" v="7618" actId="478"/>
          <ac:spMkLst>
            <pc:docMk/>
            <pc:sldMk cId="1033667813" sldId="5869"/>
            <ac:spMk id="29" creationId="{94D4D83F-42A2-F656-F9DB-570089DF7B57}"/>
          </ac:spMkLst>
        </pc:spChg>
        <pc:spChg chg="del">
          <ac:chgData name="Matteo Duranti" userId="a004a01e-2e13-4acb-ac00-4642979f033b" providerId="ADAL" clId="{ED697F60-F5CC-5F42-8259-60E8FE57C695}" dt="2024-02-20T17:17:20.153" v="7618" actId="478"/>
          <ac:spMkLst>
            <pc:docMk/>
            <pc:sldMk cId="1033667813" sldId="5869"/>
            <ac:spMk id="30" creationId="{1EA040DD-CEB5-CD11-E66F-82E63008A032}"/>
          </ac:spMkLst>
        </pc:spChg>
        <pc:picChg chg="add mod modCrop">
          <ac:chgData name="Matteo Duranti" userId="a004a01e-2e13-4acb-ac00-4642979f033b" providerId="ADAL" clId="{ED697F60-F5CC-5F42-8259-60E8FE57C695}" dt="2024-02-20T17:54:38.143" v="8667" actId="14100"/>
          <ac:picMkLst>
            <pc:docMk/>
            <pc:sldMk cId="1033667813" sldId="5869"/>
            <ac:picMk id="7" creationId="{E09C9B52-A310-2735-1AC4-BB8599A88535}"/>
          </ac:picMkLst>
        </pc:picChg>
        <pc:picChg chg="del">
          <ac:chgData name="Matteo Duranti" userId="a004a01e-2e13-4acb-ac00-4642979f033b" providerId="ADAL" clId="{ED697F60-F5CC-5F42-8259-60E8FE57C695}" dt="2024-02-20T17:17:20.153" v="7618" actId="478"/>
          <ac:picMkLst>
            <pc:docMk/>
            <pc:sldMk cId="1033667813" sldId="5869"/>
            <ac:picMk id="9" creationId="{EE03A1C5-E714-A2A0-3957-493D3F40F29C}"/>
          </ac:picMkLst>
        </pc:picChg>
        <pc:cxnChg chg="del">
          <ac:chgData name="Matteo Duranti" userId="a004a01e-2e13-4acb-ac00-4642979f033b" providerId="ADAL" clId="{ED697F60-F5CC-5F42-8259-60E8FE57C695}" dt="2024-02-20T17:17:20.153" v="7618" actId="478"/>
          <ac:cxnSpMkLst>
            <pc:docMk/>
            <pc:sldMk cId="1033667813" sldId="5869"/>
            <ac:cxnSpMk id="11" creationId="{F8107D3E-9C20-B804-F1DA-8D821755E86B}"/>
          </ac:cxnSpMkLst>
        </pc:cxnChg>
        <pc:cxnChg chg="add del mod">
          <ac:chgData name="Matteo Duranti" userId="a004a01e-2e13-4acb-ac00-4642979f033b" providerId="ADAL" clId="{ED697F60-F5CC-5F42-8259-60E8FE57C695}" dt="2024-02-20T17:54:25.839" v="8664" actId="478"/>
          <ac:cxnSpMkLst>
            <pc:docMk/>
            <pc:sldMk cId="1033667813" sldId="5869"/>
            <ac:cxnSpMk id="13" creationId="{04ADB3B9-F923-8C2D-5B3F-7FC536AE4094}"/>
          </ac:cxnSpMkLst>
        </pc:cxnChg>
        <pc:cxnChg chg="del">
          <ac:chgData name="Matteo Duranti" userId="a004a01e-2e13-4acb-ac00-4642979f033b" providerId="ADAL" clId="{ED697F60-F5CC-5F42-8259-60E8FE57C695}" dt="2024-02-20T17:17:20.153" v="7618" actId="478"/>
          <ac:cxnSpMkLst>
            <pc:docMk/>
            <pc:sldMk cId="1033667813" sldId="5869"/>
            <ac:cxnSpMk id="14" creationId="{56FE921F-75A7-FD2D-15DB-C8FDD15762CF}"/>
          </ac:cxnSpMkLst>
        </pc:cxnChg>
        <pc:cxnChg chg="del">
          <ac:chgData name="Matteo Duranti" userId="a004a01e-2e13-4acb-ac00-4642979f033b" providerId="ADAL" clId="{ED697F60-F5CC-5F42-8259-60E8FE57C695}" dt="2024-02-20T17:17:20.153" v="7618" actId="478"/>
          <ac:cxnSpMkLst>
            <pc:docMk/>
            <pc:sldMk cId="1033667813" sldId="5869"/>
            <ac:cxnSpMk id="16" creationId="{AAA9728D-8E85-A221-E7B6-40370C955207}"/>
          </ac:cxnSpMkLst>
        </pc:cxnChg>
        <pc:cxnChg chg="del">
          <ac:chgData name="Matteo Duranti" userId="a004a01e-2e13-4acb-ac00-4642979f033b" providerId="ADAL" clId="{ED697F60-F5CC-5F42-8259-60E8FE57C695}" dt="2024-02-20T17:17:20.153" v="7618" actId="478"/>
          <ac:cxnSpMkLst>
            <pc:docMk/>
            <pc:sldMk cId="1033667813" sldId="5869"/>
            <ac:cxnSpMk id="18" creationId="{BFE4E07C-813D-4970-D586-C4D4181E490A}"/>
          </ac:cxnSpMkLst>
        </pc:cxnChg>
        <pc:cxnChg chg="add del mod">
          <ac:chgData name="Matteo Duranti" userId="a004a01e-2e13-4acb-ac00-4642979f033b" providerId="ADAL" clId="{ED697F60-F5CC-5F42-8259-60E8FE57C695}" dt="2024-02-20T17:55:37.742" v="8729" actId="478"/>
          <ac:cxnSpMkLst>
            <pc:docMk/>
            <pc:sldMk cId="1033667813" sldId="5869"/>
            <ac:cxnSpMk id="19" creationId="{5C57423E-F4DC-10F1-CDDE-1AF431F6116D}"/>
          </ac:cxnSpMkLst>
        </pc:cxnChg>
        <pc:cxnChg chg="del">
          <ac:chgData name="Matteo Duranti" userId="a004a01e-2e13-4acb-ac00-4642979f033b" providerId="ADAL" clId="{ED697F60-F5CC-5F42-8259-60E8FE57C695}" dt="2024-02-20T17:17:20.153" v="7618" actId="478"/>
          <ac:cxnSpMkLst>
            <pc:docMk/>
            <pc:sldMk cId="1033667813" sldId="5869"/>
            <ac:cxnSpMk id="20" creationId="{69BBC5D5-7B23-8676-69C1-37DB257ECA1F}"/>
          </ac:cxnSpMkLst>
        </pc:cxnChg>
        <pc:cxnChg chg="add del mod">
          <ac:chgData name="Matteo Duranti" userId="a004a01e-2e13-4acb-ac00-4642979f033b" providerId="ADAL" clId="{ED697F60-F5CC-5F42-8259-60E8FE57C695}" dt="2024-02-20T17:55:38.948" v="8730" actId="478"/>
          <ac:cxnSpMkLst>
            <pc:docMk/>
            <pc:sldMk cId="1033667813" sldId="5869"/>
            <ac:cxnSpMk id="23" creationId="{A1339001-C0A8-9B44-E99D-6CFB4DAD7214}"/>
          </ac:cxnSpMkLst>
        </pc:cxnChg>
        <pc:cxnChg chg="add del mod">
          <ac:chgData name="Matteo Duranti" userId="a004a01e-2e13-4acb-ac00-4642979f033b" providerId="ADAL" clId="{ED697F60-F5CC-5F42-8259-60E8FE57C695}" dt="2024-02-20T17:54:26.942" v="8665" actId="478"/>
          <ac:cxnSpMkLst>
            <pc:docMk/>
            <pc:sldMk cId="1033667813" sldId="5869"/>
            <ac:cxnSpMk id="32" creationId="{9F337E7A-BAAC-401F-7626-0D95820634B5}"/>
          </ac:cxnSpMkLst>
        </pc:cxnChg>
        <pc:cxnChg chg="add mod">
          <ac:chgData name="Matteo Duranti" userId="a004a01e-2e13-4acb-ac00-4642979f033b" providerId="ADAL" clId="{ED697F60-F5CC-5F42-8259-60E8FE57C695}" dt="2024-02-20T17:55:04.334" v="8671" actId="692"/>
          <ac:cxnSpMkLst>
            <pc:docMk/>
            <pc:sldMk cId="1033667813" sldId="5869"/>
            <ac:cxnSpMk id="36" creationId="{10EE81B5-ABAD-448B-8982-3DDAE093E451}"/>
          </ac:cxnSpMkLst>
        </pc:cxnChg>
        <pc:cxnChg chg="add mod">
          <ac:chgData name="Matteo Duranti" userId="a004a01e-2e13-4acb-ac00-4642979f033b" providerId="ADAL" clId="{ED697F60-F5CC-5F42-8259-60E8FE57C695}" dt="2024-02-20T17:55:27.784" v="8715" actId="1038"/>
          <ac:cxnSpMkLst>
            <pc:docMk/>
            <pc:sldMk cId="1033667813" sldId="5869"/>
            <ac:cxnSpMk id="37" creationId="{116A6DCD-58FC-C321-1E84-6CF68173208E}"/>
          </ac:cxnSpMkLst>
        </pc:cxnChg>
      </pc:sldChg>
      <pc:sldChg chg="addSp delSp modSp add mod ord setBg">
        <pc:chgData name="Matteo Duranti" userId="a004a01e-2e13-4acb-ac00-4642979f033b" providerId="ADAL" clId="{ED697F60-F5CC-5F42-8259-60E8FE57C695}" dt="2024-02-20T22:57:32.559" v="9085" actId="20578"/>
        <pc:sldMkLst>
          <pc:docMk/>
          <pc:sldMk cId="1394756512" sldId="5870"/>
        </pc:sldMkLst>
        <pc:spChg chg="del">
          <ac:chgData name="Matteo Duranti" userId="a004a01e-2e13-4acb-ac00-4642979f033b" providerId="ADAL" clId="{ED697F60-F5CC-5F42-8259-60E8FE57C695}" dt="2024-02-20T22:50:17.546" v="8745" actId="478"/>
          <ac:spMkLst>
            <pc:docMk/>
            <pc:sldMk cId="1394756512" sldId="5870"/>
            <ac:spMk id="2" creationId="{6DD4596C-CF0D-A097-A2B6-88F1A3728589}"/>
          </ac:spMkLst>
        </pc:spChg>
        <pc:spChg chg="del">
          <ac:chgData name="Matteo Duranti" userId="a004a01e-2e13-4acb-ac00-4642979f033b" providerId="ADAL" clId="{ED697F60-F5CC-5F42-8259-60E8FE57C695}" dt="2024-02-20T22:50:19.690" v="8746" actId="478"/>
          <ac:spMkLst>
            <pc:docMk/>
            <pc:sldMk cId="1394756512" sldId="5870"/>
            <ac:spMk id="7" creationId="{AD731F67-51D1-A67F-4D99-48815CB94DFD}"/>
          </ac:spMkLst>
        </pc:spChg>
        <pc:spChg chg="del">
          <ac:chgData name="Matteo Duranti" userId="a004a01e-2e13-4acb-ac00-4642979f033b" providerId="ADAL" clId="{ED697F60-F5CC-5F42-8259-60E8FE57C695}" dt="2024-02-20T22:50:17.546" v="8745" actId="478"/>
          <ac:spMkLst>
            <pc:docMk/>
            <pc:sldMk cId="1394756512" sldId="5870"/>
            <ac:spMk id="8" creationId="{0630990F-6AA5-F6DA-FA46-F15081966D04}"/>
          </ac:spMkLst>
        </pc:spChg>
        <pc:spChg chg="del">
          <ac:chgData name="Matteo Duranti" userId="a004a01e-2e13-4acb-ac00-4642979f033b" providerId="ADAL" clId="{ED697F60-F5CC-5F42-8259-60E8FE57C695}" dt="2024-02-20T22:50:17.546" v="8745" actId="478"/>
          <ac:spMkLst>
            <pc:docMk/>
            <pc:sldMk cId="1394756512" sldId="5870"/>
            <ac:spMk id="19" creationId="{D6CAE6D5-572A-7D60-EAD4-FF68F1B3732E}"/>
          </ac:spMkLst>
        </pc:spChg>
        <pc:spChg chg="add mod">
          <ac:chgData name="Matteo Duranti" userId="a004a01e-2e13-4acb-ac00-4642979f033b" providerId="ADAL" clId="{ED697F60-F5CC-5F42-8259-60E8FE57C695}" dt="2024-02-20T22:53:24.901" v="8949" actId="14861"/>
          <ac:spMkLst>
            <pc:docMk/>
            <pc:sldMk cId="1394756512" sldId="5870"/>
            <ac:spMk id="22" creationId="{FB77F047-1B1C-81E3-4B26-DE7A5CA16A14}"/>
          </ac:spMkLst>
        </pc:spChg>
        <pc:spChg chg="del">
          <ac:chgData name="Matteo Duranti" userId="a004a01e-2e13-4acb-ac00-4642979f033b" providerId="ADAL" clId="{ED697F60-F5CC-5F42-8259-60E8FE57C695}" dt="2024-02-20T22:50:21.893" v="8747" actId="478"/>
          <ac:spMkLst>
            <pc:docMk/>
            <pc:sldMk cId="1394756512" sldId="5870"/>
            <ac:spMk id="34" creationId="{6C0AD69E-5CC4-A177-26B9-81EED5594B7E}"/>
          </ac:spMkLst>
        </pc:spChg>
        <pc:picChg chg="del">
          <ac:chgData name="Matteo Duranti" userId="a004a01e-2e13-4acb-ac00-4642979f033b" providerId="ADAL" clId="{ED697F60-F5CC-5F42-8259-60E8FE57C695}" dt="2024-02-20T22:50:10.511" v="8743" actId="478"/>
          <ac:picMkLst>
            <pc:docMk/>
            <pc:sldMk cId="1394756512" sldId="5870"/>
            <ac:picMk id="24" creationId="{A918775F-B702-0F60-B937-DBED3BDCC426}"/>
          </ac:picMkLst>
        </pc:picChg>
        <pc:cxnChg chg="del">
          <ac:chgData name="Matteo Duranti" userId="a004a01e-2e13-4acb-ac00-4642979f033b" providerId="ADAL" clId="{ED697F60-F5CC-5F42-8259-60E8FE57C695}" dt="2024-02-20T22:50:13.162" v="8744" actId="478"/>
          <ac:cxnSpMkLst>
            <pc:docMk/>
            <pc:sldMk cId="1394756512" sldId="5870"/>
            <ac:cxnSpMk id="27" creationId="{6DB5EC1A-10EC-B1AD-F831-034BEF288552}"/>
          </ac:cxnSpMkLst>
        </pc:cxnChg>
        <pc:cxnChg chg="del">
          <ac:chgData name="Matteo Duranti" userId="a004a01e-2e13-4acb-ac00-4642979f033b" providerId="ADAL" clId="{ED697F60-F5CC-5F42-8259-60E8FE57C695}" dt="2024-02-20T22:50:17.546" v="8745" actId="478"/>
          <ac:cxnSpMkLst>
            <pc:docMk/>
            <pc:sldMk cId="1394756512" sldId="5870"/>
            <ac:cxnSpMk id="28" creationId="{75530040-2BF5-3F6A-1D38-64390881F9D9}"/>
          </ac:cxnSpMkLst>
        </pc:cxnChg>
        <pc:cxnChg chg="del">
          <ac:chgData name="Matteo Duranti" userId="a004a01e-2e13-4acb-ac00-4642979f033b" providerId="ADAL" clId="{ED697F60-F5CC-5F42-8259-60E8FE57C695}" dt="2024-02-20T22:50:17.546" v="8745" actId="478"/>
          <ac:cxnSpMkLst>
            <pc:docMk/>
            <pc:sldMk cId="1394756512" sldId="5870"/>
            <ac:cxnSpMk id="31" creationId="{1027DAE6-B2D2-0ECE-258C-46B5A7387098}"/>
          </ac:cxnSpMkLst>
        </pc:cxnChg>
      </pc:sldChg>
      <pc:sldChg chg="addSp delSp modSp add mod ord">
        <pc:chgData name="Matteo Duranti" userId="a004a01e-2e13-4acb-ac00-4642979f033b" providerId="ADAL" clId="{ED697F60-F5CC-5F42-8259-60E8FE57C695}" dt="2024-02-20T22:57:32.559" v="9085" actId="20578"/>
        <pc:sldMkLst>
          <pc:docMk/>
          <pc:sldMk cId="254561794" sldId="5871"/>
        </pc:sldMkLst>
        <pc:spChg chg="mod">
          <ac:chgData name="Matteo Duranti" userId="a004a01e-2e13-4acb-ac00-4642979f033b" providerId="ADAL" clId="{ED697F60-F5CC-5F42-8259-60E8FE57C695}" dt="2024-02-20T22:57:01.636" v="9084" actId="166"/>
          <ac:spMkLst>
            <pc:docMk/>
            <pc:sldMk cId="254561794" sldId="5871"/>
            <ac:spMk id="2" creationId="{6DD4596C-CF0D-A097-A2B6-88F1A3728589}"/>
          </ac:spMkLst>
        </pc:spChg>
        <pc:spChg chg="mod">
          <ac:chgData name="Matteo Duranti" userId="a004a01e-2e13-4acb-ac00-4642979f033b" providerId="ADAL" clId="{ED697F60-F5CC-5F42-8259-60E8FE57C695}" dt="2024-02-20T22:57:01.636" v="9084" actId="166"/>
          <ac:spMkLst>
            <pc:docMk/>
            <pc:sldMk cId="254561794" sldId="5871"/>
            <ac:spMk id="8" creationId="{0630990F-6AA5-F6DA-FA46-F15081966D04}"/>
          </ac:spMkLst>
        </pc:spChg>
        <pc:spChg chg="mod">
          <ac:chgData name="Matteo Duranti" userId="a004a01e-2e13-4acb-ac00-4642979f033b" providerId="ADAL" clId="{ED697F60-F5CC-5F42-8259-60E8FE57C695}" dt="2024-02-20T22:55:29.759" v="8967" actId="167"/>
          <ac:spMkLst>
            <pc:docMk/>
            <pc:sldMk cId="254561794" sldId="5871"/>
            <ac:spMk id="13" creationId="{AE2CA103-1445-95A7-AFC6-C33181BFC6D5}"/>
          </ac:spMkLst>
        </pc:spChg>
        <pc:spChg chg="mod">
          <ac:chgData name="Matteo Duranti" userId="a004a01e-2e13-4acb-ac00-4642979f033b" providerId="ADAL" clId="{ED697F60-F5CC-5F42-8259-60E8FE57C695}" dt="2024-02-20T22:57:01.636" v="9084" actId="166"/>
          <ac:spMkLst>
            <pc:docMk/>
            <pc:sldMk cId="254561794" sldId="5871"/>
            <ac:spMk id="19" creationId="{D6CAE6D5-572A-7D60-EAD4-FF68F1B3732E}"/>
          </ac:spMkLst>
        </pc:spChg>
        <pc:spChg chg="add del mod">
          <ac:chgData name="Matteo Duranti" userId="a004a01e-2e13-4acb-ac00-4642979f033b" providerId="ADAL" clId="{ED697F60-F5CC-5F42-8259-60E8FE57C695}" dt="2024-02-20T22:55:37.392" v="8968" actId="21"/>
          <ac:spMkLst>
            <pc:docMk/>
            <pc:sldMk cId="254561794" sldId="5871"/>
            <ac:spMk id="22" creationId="{FD32A95E-A787-9DD7-972E-8C4FA001023B}"/>
          </ac:spMkLst>
        </pc:spChg>
        <pc:spChg chg="add mod">
          <ac:chgData name="Matteo Duranti" userId="a004a01e-2e13-4acb-ac00-4642979f033b" providerId="ADAL" clId="{ED697F60-F5CC-5F42-8259-60E8FE57C695}" dt="2024-02-20T22:56:32.856" v="9075" actId="14100"/>
          <ac:spMkLst>
            <pc:docMk/>
            <pc:sldMk cId="254561794" sldId="5871"/>
            <ac:spMk id="23" creationId="{2B3E1DE3-7B97-75FE-93AC-DF7946897DF0}"/>
          </ac:spMkLst>
        </pc:spChg>
        <pc:spChg chg="add mod">
          <ac:chgData name="Matteo Duranti" userId="a004a01e-2e13-4acb-ac00-4642979f033b" providerId="ADAL" clId="{ED697F60-F5CC-5F42-8259-60E8FE57C695}" dt="2024-02-20T22:56:37.787" v="9082" actId="1037"/>
          <ac:spMkLst>
            <pc:docMk/>
            <pc:sldMk cId="254561794" sldId="5871"/>
            <ac:spMk id="26" creationId="{AA23FA4C-FB8A-F65B-8D45-60DFAF394ADA}"/>
          </ac:spMkLst>
        </pc:spChg>
        <pc:grpChg chg="mod">
          <ac:chgData name="Matteo Duranti" userId="a004a01e-2e13-4acb-ac00-4642979f033b" providerId="ADAL" clId="{ED697F60-F5CC-5F42-8259-60E8FE57C695}" dt="2024-02-20T22:55:29.759" v="8967" actId="167"/>
          <ac:grpSpMkLst>
            <pc:docMk/>
            <pc:sldMk cId="254561794" sldId="5871"/>
            <ac:grpSpMk id="25" creationId="{6448F3E0-D676-4EF2-F0BD-F7D1BDE460CB}"/>
          </ac:grpSpMkLst>
        </pc:grpChg>
        <pc:picChg chg="mod modCrop">
          <ac:chgData name="Matteo Duranti" userId="a004a01e-2e13-4acb-ac00-4642979f033b" providerId="ADAL" clId="{ED697F60-F5CC-5F42-8259-60E8FE57C695}" dt="2024-02-20T22:56:46.001" v="9083" actId="166"/>
          <ac:picMkLst>
            <pc:docMk/>
            <pc:sldMk cId="254561794" sldId="5871"/>
            <ac:picMk id="24" creationId="{A918775F-B702-0F60-B937-DBED3BDCC426}"/>
          </ac:picMkLst>
        </pc:picChg>
        <pc:cxnChg chg="mod">
          <ac:chgData name="Matteo Duranti" userId="a004a01e-2e13-4acb-ac00-4642979f033b" providerId="ADAL" clId="{ED697F60-F5CC-5F42-8259-60E8FE57C695}" dt="2024-02-20T22:57:01.636" v="9084" actId="166"/>
          <ac:cxnSpMkLst>
            <pc:docMk/>
            <pc:sldMk cId="254561794" sldId="5871"/>
            <ac:cxnSpMk id="28" creationId="{75530040-2BF5-3F6A-1D38-64390881F9D9}"/>
          </ac:cxnSpMkLst>
        </pc:cxnChg>
        <pc:cxnChg chg="mod">
          <ac:chgData name="Matteo Duranti" userId="a004a01e-2e13-4acb-ac00-4642979f033b" providerId="ADAL" clId="{ED697F60-F5CC-5F42-8259-60E8FE57C695}" dt="2024-02-20T22:57:01.636" v="9084" actId="166"/>
          <ac:cxnSpMkLst>
            <pc:docMk/>
            <pc:sldMk cId="254561794" sldId="5871"/>
            <ac:cxnSpMk id="31" creationId="{1027DAE6-B2D2-0ECE-258C-46B5A7387098}"/>
          </ac:cxnSpMkLst>
        </pc:cxnChg>
      </pc:sldChg>
      <pc:sldChg chg="add">
        <pc:chgData name="Matteo Duranti" userId="a004a01e-2e13-4acb-ac00-4642979f033b" providerId="ADAL" clId="{ED697F60-F5CC-5F42-8259-60E8FE57C695}" dt="2024-02-21T09:37:38.528" v="9547"/>
        <pc:sldMkLst>
          <pc:docMk/>
          <pc:sldMk cId="1981186437" sldId="5872"/>
        </pc:sldMkLst>
      </pc:sldChg>
      <pc:sldChg chg="add del">
        <pc:chgData name="Matteo Duranti" userId="a004a01e-2e13-4acb-ac00-4642979f033b" providerId="ADAL" clId="{ED697F60-F5CC-5F42-8259-60E8FE57C695}" dt="2024-02-21T09:37:38.480" v="9546"/>
        <pc:sldMkLst>
          <pc:docMk/>
          <pc:sldMk cId="2217694583" sldId="5872"/>
        </pc:sldMkLst>
      </pc:sldChg>
      <pc:sldChg chg="add del">
        <pc:chgData name="Matteo Duranti" userId="a004a01e-2e13-4acb-ac00-4642979f033b" providerId="ADAL" clId="{ED697F60-F5CC-5F42-8259-60E8FE57C695}" dt="2024-02-21T09:37:38.480" v="9546"/>
        <pc:sldMkLst>
          <pc:docMk/>
          <pc:sldMk cId="495222460" sldId="5873"/>
        </pc:sldMkLst>
      </pc:sldChg>
      <pc:sldChg chg="modSp add mod">
        <pc:chgData name="Matteo Duranti" userId="a004a01e-2e13-4acb-ac00-4642979f033b" providerId="ADAL" clId="{ED697F60-F5CC-5F42-8259-60E8FE57C695}" dt="2024-02-21T10:24:27.400" v="9618" actId="1038"/>
        <pc:sldMkLst>
          <pc:docMk/>
          <pc:sldMk cId="3264463910" sldId="5873"/>
        </pc:sldMkLst>
        <pc:spChg chg="mod">
          <ac:chgData name="Matteo Duranti" userId="a004a01e-2e13-4acb-ac00-4642979f033b" providerId="ADAL" clId="{ED697F60-F5CC-5F42-8259-60E8FE57C695}" dt="2024-02-21T10:24:27.400" v="9618" actId="1038"/>
          <ac:spMkLst>
            <pc:docMk/>
            <pc:sldMk cId="3264463910" sldId="5873"/>
            <ac:spMk id="6" creationId="{2D157001-33ED-C34B-9028-53939C0B483A}"/>
          </ac:spMkLst>
        </pc:spChg>
        <pc:picChg chg="mod">
          <ac:chgData name="Matteo Duranti" userId="a004a01e-2e13-4acb-ac00-4642979f033b" providerId="ADAL" clId="{ED697F60-F5CC-5F42-8259-60E8FE57C695}" dt="2024-02-21T10:24:27.400" v="9618" actId="1038"/>
          <ac:picMkLst>
            <pc:docMk/>
            <pc:sldMk cId="3264463910" sldId="5873"/>
            <ac:picMk id="5" creationId="{825BF87A-C9D9-41D0-2D65-F113F2AA61DF}"/>
          </ac:picMkLst>
        </pc:picChg>
      </pc:sldChg>
      <pc:sldChg chg="add del">
        <pc:chgData name="Matteo Duranti" userId="a004a01e-2e13-4acb-ac00-4642979f033b" providerId="ADAL" clId="{ED697F60-F5CC-5F42-8259-60E8FE57C695}" dt="2024-02-21T10:24:18.567" v="9580" actId="2696"/>
        <pc:sldMkLst>
          <pc:docMk/>
          <pc:sldMk cId="392685072" sldId="5874"/>
        </pc:sldMkLst>
      </pc:sldChg>
      <pc:sldChg chg="addSp modSp add mod">
        <pc:chgData name="Matteo Duranti" userId="a004a01e-2e13-4acb-ac00-4642979f033b" providerId="ADAL" clId="{ED697F60-F5CC-5F42-8259-60E8FE57C695}" dt="2024-02-21T10:27:45.829" v="9871" actId="1036"/>
        <pc:sldMkLst>
          <pc:docMk/>
          <pc:sldMk cId="2858276160" sldId="5874"/>
        </pc:sldMkLst>
        <pc:spChg chg="add mod">
          <ac:chgData name="Matteo Duranti" userId="a004a01e-2e13-4acb-ac00-4642979f033b" providerId="ADAL" clId="{ED697F60-F5CC-5F42-8259-60E8FE57C695}" dt="2024-02-21T10:27:45.829" v="9871" actId="1036"/>
          <ac:spMkLst>
            <pc:docMk/>
            <pc:sldMk cId="2858276160" sldId="5874"/>
            <ac:spMk id="8" creationId="{62BA9940-6E0F-FD22-AB57-E0D0C5C742DA}"/>
          </ac:spMkLst>
        </pc:spChg>
      </pc:sldChg>
      <pc:sldMasterChg chg="modSldLayout">
        <pc:chgData name="Matteo Duranti" userId="a004a01e-2e13-4acb-ac00-4642979f033b" providerId="ADAL" clId="{ED697F60-F5CC-5F42-8259-60E8FE57C695}" dt="2024-02-19T08:48:30.175" v="169"/>
        <pc:sldMasterMkLst>
          <pc:docMk/>
          <pc:sldMasterMk cId="0" sldId="2147483648"/>
        </pc:sldMasterMkLst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0" sldId="2147483648"/>
            <pc:sldLayoutMk cId="2012067661" sldId="2147483651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2012067661" sldId="2147483651"/>
              <ac:spMk id="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2012067661" sldId="2147483651"/>
              <ac:spMk id="3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2012067661" sldId="2147483651"/>
              <ac:spMk id="8" creationId="{E6713A33-3D1E-B54A-92E4-8D572315513E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2012067661" sldId="2147483651"/>
              <ac:spMk id="9" creationId="{959D790A-2022-7D46-AF23-9BC5DF3890AE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2012067661" sldId="2147483651"/>
              <ac:spMk id="10" creationId="{1E674478-C5F7-FD40-A831-C1173FFFFFF6}"/>
            </ac:spMkLst>
          </pc:sp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0" sldId="2147483648"/>
              <pc:sldLayoutMk cId="2012067661" sldId="2147483651"/>
              <ac:picMk id="7" creationId="{51D48CDB-8D1B-524C-98A2-8E77A11D242B}"/>
            </ac:picMkLst>
          </pc:pic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0" sldId="2147483648"/>
            <pc:sldLayoutMk cId="2168597145" sldId="2147483657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2168597145" sldId="2147483657"/>
              <ac:spMk id="2" creationId="{00000000-0000-0000-0000-000000000000}"/>
            </ac:spMkLst>
          </pc:sp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0" sldId="2147483648"/>
            <pc:sldLayoutMk cId="1107642459" sldId="2147483658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107642459" sldId="2147483658"/>
              <ac:spMk id="3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107642459" sldId="2147483658"/>
              <ac:spMk id="14" creationId="{00000000-0000-0000-0000-000000000000}"/>
            </ac:spMkLst>
          </pc:sp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0" sldId="2147483648"/>
              <pc:sldLayoutMk cId="1107642459" sldId="2147483658"/>
              <ac:picMk id="7" creationId="{00000000-0000-0000-0000-000000000000}"/>
            </ac:picMkLst>
          </pc:pic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0" sldId="2147483648"/>
              <pc:sldLayoutMk cId="1107642459" sldId="2147483658"/>
              <ac:cxnSpMk id="9" creationId="{00000000-0000-0000-0000-000000000000}"/>
            </ac:cxnSpMkLst>
          </pc:cxn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0" sldId="2147483648"/>
            <pc:sldLayoutMk cId="1605796234" sldId="2147483659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605796234" sldId="2147483659"/>
              <ac:spMk id="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605796234" sldId="2147483659"/>
              <ac:spMk id="1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605796234" sldId="2147483659"/>
              <ac:spMk id="13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605796234" sldId="2147483659"/>
              <ac:spMk id="14" creationId="{00000000-0000-0000-0000-000000000000}"/>
            </ac:spMkLst>
          </pc:sp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0" sldId="2147483648"/>
              <pc:sldLayoutMk cId="1605796234" sldId="2147483659"/>
              <ac:cxnSpMk id="11" creationId="{00000000-0000-0000-0000-000000000000}"/>
            </ac:cxnSpMkLst>
          </pc:cxn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0" sldId="2147483648"/>
            <pc:sldLayoutMk cId="1542623257" sldId="2147483672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542623257" sldId="2147483672"/>
              <ac:spMk id="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542623257" sldId="2147483672"/>
              <ac:spMk id="8" creationId="{BE348B3A-03C8-4044-8A57-6080BA1FE119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542623257" sldId="2147483672"/>
              <ac:spMk id="9" creationId="{C1C76791-14C4-2B4A-BE20-6F6AA6192EA2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1542623257" sldId="2147483672"/>
              <ac:spMk id="10" creationId="{EBDB0CA0-CB04-1345-84C6-078EDAAC2F7F}"/>
            </ac:spMkLst>
          </pc:sp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0" sldId="2147483648"/>
              <pc:sldLayoutMk cId="1542623257" sldId="2147483672"/>
              <ac:picMk id="12" creationId="{68893935-8168-3043-8371-F4E51E107997}"/>
            </ac:picMkLst>
          </pc:pic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0" sldId="2147483648"/>
              <pc:sldLayoutMk cId="1542623257" sldId="2147483672"/>
              <ac:picMk id="13" creationId="{FB0DC362-D397-1B4B-9F01-8DF231F5B710}"/>
            </ac:picMkLst>
          </pc:pic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0" sldId="2147483648"/>
              <pc:sldLayoutMk cId="1542623257" sldId="2147483672"/>
              <ac:picMk id="14" creationId="{0205B83C-A894-9740-AE73-790AF3DA7205}"/>
            </ac:picMkLst>
          </pc:pic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0" sldId="2147483648"/>
              <pc:sldLayoutMk cId="1542623257" sldId="2147483672"/>
              <ac:cxnSpMk id="11" creationId="{00000000-0000-0000-0000-000000000000}"/>
            </ac:cxnSpMkLst>
          </pc:cxn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0" sldId="2147483648"/>
              <pc:sldLayoutMk cId="1542623257" sldId="2147483672"/>
              <ac:cxnSpMk id="15" creationId="{2F41FDCD-2FE4-2B40-9392-7C9538920E68}"/>
            </ac:cxnSpMkLst>
          </pc:cxn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0" sldId="2147483648"/>
            <pc:sldLayoutMk cId="3638528251" sldId="2147483673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3638528251" sldId="2147483673"/>
              <ac:spMk id="2" creationId="{919BB7CC-66A8-1E40-A389-6D2D0467B884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0" sldId="2147483648"/>
              <pc:sldLayoutMk cId="3638528251" sldId="2147483673"/>
              <ac:spMk id="3" creationId="{25D3B947-902C-3A4C-9DC2-EBED58A523E7}"/>
            </ac:spMkLst>
          </pc:spChg>
        </pc:sldLayoutChg>
      </pc:sldMasterChg>
      <pc:sldMasterChg chg="modSp delSldLayout modSldLayout">
        <pc:chgData name="Matteo Duranti" userId="a004a01e-2e13-4acb-ac00-4642979f033b" providerId="ADAL" clId="{ED697F60-F5CC-5F42-8259-60E8FE57C695}" dt="2024-02-19T16:59:39.221" v="3089" actId="2696"/>
        <pc:sldMasterMkLst>
          <pc:docMk/>
          <pc:sldMasterMk cId="1899595846" sldId="2147483660"/>
        </pc:sldMasterMkLst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asterMk cId="1899595846" sldId="2147483660"/>
            <ac:spMk id="9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asterMk cId="1899595846" sldId="2147483660"/>
            <ac:spMk id="10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asterMk cId="1899595846" sldId="2147483660"/>
            <ac:spMk id="12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asterMk cId="1899595846" sldId="2147483660"/>
            <ac:spMk id="1026" creationId="{00000000-0000-0000-0000-000000000000}"/>
          </ac:spMkLst>
        </pc:spChg>
        <pc:spChg chg="mod">
          <ac:chgData name="Matteo Duranti" userId="a004a01e-2e13-4acb-ac00-4642979f033b" providerId="ADAL" clId="{ED697F60-F5CC-5F42-8259-60E8FE57C695}" dt="2024-02-19T08:48:30.175" v="169"/>
          <ac:spMkLst>
            <pc:docMk/>
            <pc:sldMasterMk cId="1899595846" sldId="2147483660"/>
            <ac:spMk id="1029" creationId="{00000000-0000-0000-0000-000000000000}"/>
          </ac:spMkLst>
        </pc:spChg>
        <pc:picChg chg="mod">
          <ac:chgData name="Matteo Duranti" userId="a004a01e-2e13-4acb-ac00-4642979f033b" providerId="ADAL" clId="{ED697F60-F5CC-5F42-8259-60E8FE57C695}" dt="2024-02-19T08:48:30.175" v="169"/>
          <ac:picMkLst>
            <pc:docMk/>
            <pc:sldMasterMk cId="1899595846" sldId="2147483660"/>
            <ac:picMk id="3" creationId="{0E085A76-1863-F247-9F38-E9874AD31CC6}"/>
          </ac:picMkLst>
        </pc:picChg>
        <pc:cxnChg chg="mod">
          <ac:chgData name="Matteo Duranti" userId="a004a01e-2e13-4acb-ac00-4642979f033b" providerId="ADAL" clId="{ED697F60-F5CC-5F42-8259-60E8FE57C695}" dt="2024-02-19T08:48:30.175" v="169"/>
          <ac:cxnSpMkLst>
            <pc:docMk/>
            <pc:sldMasterMk cId="1899595846" sldId="2147483660"/>
            <ac:cxnSpMk id="13" creationId="{00000000-0000-0000-0000-000000000000}"/>
          </ac:cxnSpMkLst>
        </pc:cxnChg>
        <pc:sldLayoutChg chg="modTransition">
          <pc:chgData name="Matteo Duranti" userId="a004a01e-2e13-4acb-ac00-4642979f033b" providerId="ADAL" clId="{ED697F60-F5CC-5F42-8259-60E8FE57C695}" dt="2024-02-19T09:12:24.415" v="264"/>
          <pc:sldLayoutMkLst>
            <pc:docMk/>
            <pc:sldMasterMk cId="0" sldId="2147483648"/>
            <pc:sldLayoutMk cId="2012067661" sldId="2147483651"/>
          </pc:sldLayoutMkLst>
        </pc:sldLayoutChg>
        <pc:sldLayoutChg chg="modTransition">
          <pc:chgData name="Matteo Duranti" userId="a004a01e-2e13-4acb-ac00-4642979f033b" providerId="ADAL" clId="{ED697F60-F5CC-5F42-8259-60E8FE57C695}" dt="2024-02-19T09:12:24.415" v="264"/>
          <pc:sldLayoutMkLst>
            <pc:docMk/>
            <pc:sldMasterMk cId="0" sldId="2147483648"/>
            <pc:sldLayoutMk cId="1107642459" sldId="2147483658"/>
          </pc:sldLayoutMkLst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1899595846" sldId="2147483660"/>
            <pc:sldLayoutMk cId="3778963038" sldId="2147483661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3778963038" sldId="2147483661"/>
              <ac:spMk id="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3778963038" sldId="2147483661"/>
              <ac:spMk id="8" creationId="{BE348B3A-03C8-4044-8A57-6080BA1FE119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3778963038" sldId="2147483661"/>
              <ac:spMk id="9" creationId="{C1C76791-14C4-2B4A-BE20-6F6AA6192EA2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3778963038" sldId="2147483661"/>
              <ac:spMk id="10" creationId="{EBDB0CA0-CB04-1345-84C6-078EDAAC2F7F}"/>
            </ac:spMkLst>
          </pc:sp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1899595846" sldId="2147483660"/>
              <pc:sldLayoutMk cId="3778963038" sldId="2147483661"/>
              <ac:cxnSpMk id="11" creationId="{00000000-0000-0000-0000-000000000000}"/>
            </ac:cxnSpMkLst>
          </pc:cxn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1899595846" sldId="2147483660"/>
              <pc:sldLayoutMk cId="3778963038" sldId="2147483661"/>
              <ac:cxnSpMk id="15" creationId="{2F41FDCD-2FE4-2B40-9392-7C9538920E68}"/>
            </ac:cxnSpMkLst>
          </pc:cxn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1899595846" sldId="2147483660"/>
            <pc:sldLayoutMk cId="1208180132" sldId="2147483662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08180132" sldId="2147483662"/>
              <ac:spMk id="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08180132" sldId="2147483662"/>
              <ac:spMk id="8" creationId="{BE348B3A-03C8-4044-8A57-6080BA1FE119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08180132" sldId="2147483662"/>
              <ac:spMk id="9" creationId="{C1C76791-14C4-2B4A-BE20-6F6AA6192EA2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08180132" sldId="2147483662"/>
              <ac:spMk id="10" creationId="{EBDB0CA0-CB04-1345-84C6-078EDAAC2F7F}"/>
            </ac:spMkLst>
          </pc:sp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1899595846" sldId="2147483660"/>
              <pc:sldLayoutMk cId="1208180132" sldId="2147483662"/>
              <ac:picMk id="12" creationId="{68893935-8168-3043-8371-F4E51E107997}"/>
            </ac:picMkLst>
          </pc:pic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1899595846" sldId="2147483660"/>
              <pc:sldLayoutMk cId="1208180132" sldId="2147483662"/>
              <ac:picMk id="13" creationId="{FB0DC362-D397-1B4B-9F01-8DF231F5B710}"/>
            </ac:picMkLst>
          </pc:pic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1899595846" sldId="2147483660"/>
              <pc:sldLayoutMk cId="1208180132" sldId="2147483662"/>
              <ac:picMk id="14" creationId="{0205B83C-A894-9740-AE73-790AF3DA7205}"/>
            </ac:picMkLst>
          </pc:pic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1899595846" sldId="2147483660"/>
              <pc:sldLayoutMk cId="1208180132" sldId="2147483662"/>
              <ac:cxnSpMk id="11" creationId="{00000000-0000-0000-0000-000000000000}"/>
            </ac:cxnSpMkLst>
          </pc:cxnChg>
          <pc:cxnChg chg="mod">
            <ac:chgData name="Matteo Duranti" userId="a004a01e-2e13-4acb-ac00-4642979f033b" providerId="ADAL" clId="{ED697F60-F5CC-5F42-8259-60E8FE57C695}" dt="2024-02-19T08:48:30.175" v="169"/>
            <ac:cxnSpMkLst>
              <pc:docMk/>
              <pc:sldMasterMk cId="1899595846" sldId="2147483660"/>
              <pc:sldLayoutMk cId="1208180132" sldId="2147483662"/>
              <ac:cxnSpMk id="15" creationId="{2F41FDCD-2FE4-2B40-9392-7C9538920E68}"/>
            </ac:cxnSpMkLst>
          </pc:cxnChg>
        </pc:sldLayoutChg>
        <pc:sldLayoutChg chg="modSp">
          <pc:chgData name="Matteo Duranti" userId="a004a01e-2e13-4acb-ac00-4642979f033b" providerId="ADAL" clId="{ED697F60-F5CC-5F42-8259-60E8FE57C695}" dt="2024-02-19T08:48:30.175" v="169"/>
          <pc:sldLayoutMkLst>
            <pc:docMk/>
            <pc:sldMasterMk cId="1899595846" sldId="2147483660"/>
            <pc:sldLayoutMk cId="1281604529" sldId="2147483664"/>
          </pc:sldLayoutMkLst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81604529" sldId="2147483664"/>
              <ac:spMk id="2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81604529" sldId="2147483664"/>
              <ac:spMk id="3" creationId="{00000000-0000-0000-0000-000000000000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81604529" sldId="2147483664"/>
              <ac:spMk id="8" creationId="{E6713A33-3D1E-B54A-92E4-8D572315513E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81604529" sldId="2147483664"/>
              <ac:spMk id="9" creationId="{959D790A-2022-7D46-AF23-9BC5DF3890AE}"/>
            </ac:spMkLst>
          </pc:spChg>
          <pc:spChg chg="mod">
            <ac:chgData name="Matteo Duranti" userId="a004a01e-2e13-4acb-ac00-4642979f033b" providerId="ADAL" clId="{ED697F60-F5CC-5F42-8259-60E8FE57C695}" dt="2024-02-19T08:48:30.175" v="169"/>
            <ac:spMkLst>
              <pc:docMk/>
              <pc:sldMasterMk cId="1899595846" sldId="2147483660"/>
              <pc:sldLayoutMk cId="1281604529" sldId="2147483664"/>
              <ac:spMk id="10" creationId="{1E674478-C5F7-FD40-A831-C1173FFFFFF6}"/>
            </ac:spMkLst>
          </pc:spChg>
          <pc:picChg chg="mod">
            <ac:chgData name="Matteo Duranti" userId="a004a01e-2e13-4acb-ac00-4642979f033b" providerId="ADAL" clId="{ED697F60-F5CC-5F42-8259-60E8FE57C695}" dt="2024-02-19T08:48:30.175" v="169"/>
            <ac:picMkLst>
              <pc:docMk/>
              <pc:sldMasterMk cId="1899595846" sldId="2147483660"/>
              <pc:sldLayoutMk cId="1281604529" sldId="2147483664"/>
              <ac:picMk id="7" creationId="{51D48CDB-8D1B-524C-98A2-8E77A11D242B}"/>
            </ac:picMkLst>
          </pc:picChg>
        </pc:sldLayoutChg>
        <pc:sldLayoutChg chg="modTransition">
          <pc:chgData name="Matteo Duranti" userId="a004a01e-2e13-4acb-ac00-4642979f033b" providerId="ADAL" clId="{ED697F60-F5CC-5F42-8259-60E8FE57C695}" dt="2024-02-19T09:12:24.415" v="264"/>
          <pc:sldLayoutMkLst>
            <pc:docMk/>
            <pc:sldMasterMk cId="0" sldId="2147483648"/>
            <pc:sldLayoutMk cId="1542623257" sldId="2147483672"/>
          </pc:sldLayoutMkLst>
        </pc:sldLayoutChg>
        <pc:sldLayoutChg chg="del">
          <pc:chgData name="Matteo Duranti" userId="a004a01e-2e13-4acb-ac00-4642979f033b" providerId="ADAL" clId="{ED697F60-F5CC-5F42-8259-60E8FE57C695}" dt="2024-02-19T16:59:39.221" v="3089" actId="2696"/>
          <pc:sldLayoutMkLst>
            <pc:docMk/>
            <pc:sldMasterMk cId="1899595846" sldId="2147483660"/>
            <pc:sldLayoutMk cId="1835959851" sldId="2147483674"/>
          </pc:sldLayoutMkLst>
        </pc:sldLayoutChg>
      </pc:sldMasterChg>
    </pc:docChg>
  </pc:docChgLst>
  <pc:docChgLst>
    <pc:chgData name="Matteo Duranti" userId="a004a01e-2e13-4acb-ac00-4642979f033b" providerId="ADAL" clId="{3B648F16-EC23-D64E-BCCF-E4C01328AD4A}"/>
    <pc:docChg chg="undo custSel addSld delSld modSld sldOrd delMainMaster">
      <pc:chgData name="Matteo Duranti" userId="a004a01e-2e13-4acb-ac00-4642979f033b" providerId="ADAL" clId="{3B648F16-EC23-D64E-BCCF-E4C01328AD4A}" dt="2021-05-03T17:43:03.032" v="6767"/>
      <pc:docMkLst>
        <pc:docMk/>
      </pc:docMkLst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3549227486" sldId="256"/>
        </pc:sldMkLst>
      </pc:sldChg>
      <pc:sldChg chg="del">
        <pc:chgData name="Matteo Duranti" userId="a004a01e-2e13-4acb-ac00-4642979f033b" providerId="ADAL" clId="{3B648F16-EC23-D64E-BCCF-E4C01328AD4A}" dt="2021-05-02T14:05:16.409" v="2" actId="2696"/>
        <pc:sldMkLst>
          <pc:docMk/>
          <pc:sldMk cId="2486035933" sldId="262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315282927" sldId="263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4014743892" sldId="271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4155316275" sldId="272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1918785937" sldId="276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947425924" sldId="277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149856399" sldId="279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4250665200" sldId="280"/>
        </pc:sldMkLst>
      </pc:sldChg>
      <pc:sldChg chg="addSp delSp modSp add mod modClrScheme chgLayout">
        <pc:chgData name="Matteo Duranti" userId="a004a01e-2e13-4acb-ac00-4642979f033b" providerId="ADAL" clId="{3B648F16-EC23-D64E-BCCF-E4C01328AD4A}" dt="2021-05-03T17:42:55.116" v="6764"/>
        <pc:sldMkLst>
          <pc:docMk/>
          <pc:sldMk cId="0" sldId="281"/>
        </pc:sldMkLst>
        <pc:spChg chg="add mod ord">
          <ac:chgData name="Matteo Duranti" userId="a004a01e-2e13-4acb-ac00-4642979f033b" providerId="ADAL" clId="{3B648F16-EC23-D64E-BCCF-E4C01328AD4A}" dt="2021-05-03T15:37:19.957" v="4637" actId="20577"/>
          <ac:spMkLst>
            <pc:docMk/>
            <pc:sldMk cId="0" sldId="281"/>
            <ac:spMk id="2" creationId="{0D9E8738-F72F-5749-8882-BF29978B81B7}"/>
          </ac:spMkLst>
        </pc:spChg>
        <pc:spChg chg="add del mod ord">
          <ac:chgData name="Matteo Duranti" userId="a004a01e-2e13-4acb-ac00-4642979f033b" providerId="ADAL" clId="{3B648F16-EC23-D64E-BCCF-E4C01328AD4A}" dt="2021-05-03T15:37:27.444" v="4640" actId="478"/>
          <ac:spMkLst>
            <pc:docMk/>
            <pc:sldMk cId="0" sldId="281"/>
            <ac:spMk id="3" creationId="{690EFEAA-0EEE-6F46-8A14-F4966B0D1039}"/>
          </ac:spMkLst>
        </pc:spChg>
        <pc:spChg chg="add mod">
          <ac:chgData name="Matteo Duranti" userId="a004a01e-2e13-4acb-ac00-4642979f033b" providerId="ADAL" clId="{3B648F16-EC23-D64E-BCCF-E4C01328AD4A}" dt="2021-05-03T15:39:11.858" v="4661" actId="164"/>
          <ac:spMkLst>
            <pc:docMk/>
            <pc:sldMk cId="0" sldId="281"/>
            <ac:spMk id="4" creationId="{F4E42C1F-4F6F-8D48-ADCD-D6ABD5910858}"/>
          </ac:spMkLst>
        </pc:spChg>
        <pc:spChg chg="add mod">
          <ac:chgData name="Matteo Duranti" userId="a004a01e-2e13-4acb-ac00-4642979f033b" providerId="ADAL" clId="{3B648F16-EC23-D64E-BCCF-E4C01328AD4A}" dt="2021-05-03T15:39:11.858" v="4661" actId="164"/>
          <ac:spMkLst>
            <pc:docMk/>
            <pc:sldMk cId="0" sldId="281"/>
            <ac:spMk id="17" creationId="{061BAABD-4851-C14B-80BA-640DB5CACBF7}"/>
          </ac:spMkLst>
        </pc:spChg>
        <pc:spChg chg="add mod">
          <ac:chgData name="Matteo Duranti" userId="a004a01e-2e13-4acb-ac00-4642979f033b" providerId="ADAL" clId="{3B648F16-EC23-D64E-BCCF-E4C01328AD4A}" dt="2021-05-03T15:49:16.788" v="4675" actId="14100"/>
          <ac:spMkLst>
            <pc:docMk/>
            <pc:sldMk cId="0" sldId="281"/>
            <ac:spMk id="19" creationId="{FF8E2E56-16B7-F34B-A611-9548AF0EDBD5}"/>
          </ac:spMkLst>
        </pc:spChg>
        <pc:spChg chg="add mod">
          <ac:chgData name="Matteo Duranti" userId="a004a01e-2e13-4acb-ac00-4642979f033b" providerId="ADAL" clId="{3B648F16-EC23-D64E-BCCF-E4C01328AD4A}" dt="2021-05-03T16:05:29.674" v="5267" actId="1037"/>
          <ac:spMkLst>
            <pc:docMk/>
            <pc:sldMk cId="0" sldId="281"/>
            <ac:spMk id="22" creationId="{393BB78D-92FF-C248-A25B-111484E372CC}"/>
          </ac:spMkLst>
        </pc:spChg>
        <pc:spChg chg="add mod">
          <ac:chgData name="Matteo Duranti" userId="a004a01e-2e13-4acb-ac00-4642979f033b" providerId="ADAL" clId="{3B648F16-EC23-D64E-BCCF-E4C01328AD4A}" dt="2021-05-03T17:42:55.116" v="6764"/>
          <ac:spMkLst>
            <pc:docMk/>
            <pc:sldMk cId="0" sldId="281"/>
            <ac:spMk id="23" creationId="{621BC388-71DA-6F4F-8226-2595556E3D23}"/>
          </ac:spMkLst>
        </pc:spChg>
        <pc:spChg chg="add mod">
          <ac:chgData name="Matteo Duranti" userId="a004a01e-2e13-4acb-ac00-4642979f033b" providerId="ADAL" clId="{3B648F16-EC23-D64E-BCCF-E4C01328AD4A}" dt="2021-05-03T17:42:55.116" v="6764"/>
          <ac:spMkLst>
            <pc:docMk/>
            <pc:sldMk cId="0" sldId="281"/>
            <ac:spMk id="24" creationId="{99537E5D-84BD-B243-AB3F-8B7F4C834D49}"/>
          </ac:spMkLst>
        </pc:spChg>
        <pc:spChg chg="add mod">
          <ac:chgData name="Matteo Duranti" userId="a004a01e-2e13-4acb-ac00-4642979f033b" providerId="ADAL" clId="{3B648F16-EC23-D64E-BCCF-E4C01328AD4A}" dt="2021-05-03T17:42:55.116" v="6764"/>
          <ac:spMkLst>
            <pc:docMk/>
            <pc:sldMk cId="0" sldId="281"/>
            <ac:spMk id="25" creationId="{CB6A38BC-5919-F34A-A205-4C8CCAD74E35}"/>
          </ac:spMkLst>
        </pc:spChg>
        <pc:spChg chg="del">
          <ac:chgData name="Matteo Duranti" userId="a004a01e-2e13-4acb-ac00-4642979f033b" providerId="ADAL" clId="{3B648F16-EC23-D64E-BCCF-E4C01328AD4A}" dt="2021-05-03T15:37:07.695" v="4617" actId="478"/>
          <ac:spMkLst>
            <pc:docMk/>
            <pc:sldMk cId="0" sldId="281"/>
            <ac:spMk id="32770" creationId="{5191D08E-9E13-0C4F-AB93-FAC685E4FD19}"/>
          </ac:spMkLst>
        </pc:spChg>
        <pc:spChg chg="del">
          <ac:chgData name="Matteo Duranti" userId="a004a01e-2e13-4acb-ac00-4642979f033b" providerId="ADAL" clId="{3B648F16-EC23-D64E-BCCF-E4C01328AD4A}" dt="2021-05-03T15:36:56.334" v="4614" actId="478"/>
          <ac:spMkLst>
            <pc:docMk/>
            <pc:sldMk cId="0" sldId="281"/>
            <ac:spMk id="32771" creationId="{B905C5CD-E95D-5C48-AE9D-719D7261A680}"/>
          </ac:spMkLst>
        </pc:spChg>
        <pc:spChg chg="del">
          <ac:chgData name="Matteo Duranti" userId="a004a01e-2e13-4acb-ac00-4642979f033b" providerId="ADAL" clId="{3B648F16-EC23-D64E-BCCF-E4C01328AD4A}" dt="2021-05-03T15:37:34.551" v="4642" actId="478"/>
          <ac:spMkLst>
            <pc:docMk/>
            <pc:sldMk cId="0" sldId="281"/>
            <ac:spMk id="32852" creationId="{F5C70663-4DE3-4E4D-8B09-EC7ACF9EF376}"/>
          </ac:spMkLst>
        </pc:spChg>
        <pc:spChg chg="del">
          <ac:chgData name="Matteo Duranti" userId="a004a01e-2e13-4acb-ac00-4642979f033b" providerId="ADAL" clId="{3B648F16-EC23-D64E-BCCF-E4C01328AD4A}" dt="2021-05-03T15:37:32.269" v="4641" actId="478"/>
          <ac:spMkLst>
            <pc:docMk/>
            <pc:sldMk cId="0" sldId="281"/>
            <ac:spMk id="32853" creationId="{CD1B2F25-F99A-5348-8F9E-02FAF9477846}"/>
          </ac:spMkLst>
        </pc:spChg>
        <pc:spChg chg="del">
          <ac:chgData name="Matteo Duranti" userId="a004a01e-2e13-4acb-ac00-4642979f033b" providerId="ADAL" clId="{3B648F16-EC23-D64E-BCCF-E4C01328AD4A}" dt="2021-05-03T15:37:38.329" v="4643" actId="478"/>
          <ac:spMkLst>
            <pc:docMk/>
            <pc:sldMk cId="0" sldId="281"/>
            <ac:spMk id="32854" creationId="{87862FA3-F0AD-604F-A9DB-6D5A2332D0EA}"/>
          </ac:spMkLst>
        </pc:spChg>
        <pc:spChg chg="mod">
          <ac:chgData name="Matteo Duranti" userId="a004a01e-2e13-4acb-ac00-4642979f033b" providerId="ADAL" clId="{3B648F16-EC23-D64E-BCCF-E4C01328AD4A}" dt="2021-05-03T16:04:34.582" v="5220" actId="58"/>
          <ac:spMkLst>
            <pc:docMk/>
            <pc:sldMk cId="0" sldId="281"/>
            <ac:spMk id="32855" creationId="{DA2D2392-A897-0048-9736-552969E1922A}"/>
          </ac:spMkLst>
        </pc:spChg>
        <pc:spChg chg="mod">
          <ac:chgData name="Matteo Duranti" userId="a004a01e-2e13-4acb-ac00-4642979f033b" providerId="ADAL" clId="{3B648F16-EC23-D64E-BCCF-E4C01328AD4A}" dt="2021-05-03T16:04:39.620" v="5222" actId="58"/>
          <ac:spMkLst>
            <pc:docMk/>
            <pc:sldMk cId="0" sldId="281"/>
            <ac:spMk id="32856" creationId="{4B8B8E0A-1B1F-A144-AB4A-B67682CA75CA}"/>
          </ac:spMkLst>
        </pc:spChg>
        <pc:spChg chg="del">
          <ac:chgData name="Matteo Duranti" userId="a004a01e-2e13-4acb-ac00-4642979f033b" providerId="ADAL" clId="{3B648F16-EC23-D64E-BCCF-E4C01328AD4A}" dt="2021-05-03T15:36:58.348" v="4615" actId="478"/>
          <ac:spMkLst>
            <pc:docMk/>
            <pc:sldMk cId="0" sldId="281"/>
            <ac:spMk id="32857" creationId="{5B8669DD-732D-EB41-9EFB-67641B69C644}"/>
          </ac:spMkLst>
        </pc:spChg>
        <pc:grpChg chg="add mod">
          <ac:chgData name="Matteo Duranti" userId="a004a01e-2e13-4acb-ac00-4642979f033b" providerId="ADAL" clId="{3B648F16-EC23-D64E-BCCF-E4C01328AD4A}" dt="2021-05-03T15:39:11.858" v="4661" actId="164"/>
          <ac:grpSpMkLst>
            <pc:docMk/>
            <pc:sldMk cId="0" sldId="281"/>
            <ac:grpSpMk id="5" creationId="{DB076469-C30F-7B49-B95B-611535C75EF2}"/>
          </ac:grpSpMkLst>
        </pc:grpChg>
        <pc:picChg chg="add del mod">
          <ac:chgData name="Matteo Duranti" userId="a004a01e-2e13-4acb-ac00-4642979f033b" providerId="ADAL" clId="{3B648F16-EC23-D64E-BCCF-E4C01328AD4A}" dt="2021-05-03T15:38:11.590" v="4646" actId="478"/>
          <ac:picMkLst>
            <pc:docMk/>
            <pc:sldMk cId="0" sldId="281"/>
            <ac:picMk id="15" creationId="{CCCC3134-28A8-CA45-9166-950A8A663B6C}"/>
          </ac:picMkLst>
        </pc:picChg>
        <pc:picChg chg="add del">
          <ac:chgData name="Matteo Duranti" userId="a004a01e-2e13-4acb-ac00-4642979f033b" providerId="ADAL" clId="{3B648F16-EC23-D64E-BCCF-E4C01328AD4A}" dt="2021-05-03T15:37:24.089" v="4639" actId="478"/>
          <ac:picMkLst>
            <pc:docMk/>
            <pc:sldMk cId="0" sldId="281"/>
            <ac:picMk id="32849" creationId="{BDDAF9D1-B925-2E43-9E8F-9AC5900C42F9}"/>
          </ac:picMkLst>
        </pc:picChg>
        <pc:picChg chg="mod">
          <ac:chgData name="Matteo Duranti" userId="a004a01e-2e13-4acb-ac00-4642979f033b" providerId="ADAL" clId="{3B648F16-EC23-D64E-BCCF-E4C01328AD4A}" dt="2021-05-03T15:39:11.858" v="4661" actId="164"/>
          <ac:picMkLst>
            <pc:docMk/>
            <pc:sldMk cId="0" sldId="281"/>
            <ac:picMk id="32851" creationId="{E61C38DA-3131-BF49-B2E4-2994DE1675E4}"/>
          </ac:picMkLst>
        </pc:picChg>
        <pc:cxnChg chg="add mod">
          <ac:chgData name="Matteo Duranti" userId="a004a01e-2e13-4acb-ac00-4642979f033b" providerId="ADAL" clId="{3B648F16-EC23-D64E-BCCF-E4C01328AD4A}" dt="2021-05-03T16:05:24.214" v="5246" actId="1037"/>
          <ac:cxnSpMkLst>
            <pc:docMk/>
            <pc:sldMk cId="0" sldId="281"/>
            <ac:cxnSpMk id="7" creationId="{E67661C9-0200-E846-8A9C-E5E610C76186}"/>
          </ac:cxnSpMkLst>
        </pc:cxnChg>
      </pc:sldChg>
      <pc:sldChg chg="addSp delSp modSp add mod ord modClrScheme chgLayout">
        <pc:chgData name="Matteo Duranti" userId="a004a01e-2e13-4acb-ac00-4642979f033b" providerId="ADAL" clId="{3B648F16-EC23-D64E-BCCF-E4C01328AD4A}" dt="2021-05-03T17:42:52.717" v="6763"/>
        <pc:sldMkLst>
          <pc:docMk/>
          <pc:sldMk cId="0" sldId="283"/>
        </pc:sldMkLst>
        <pc:spChg chg="add mod ord">
          <ac:chgData name="Matteo Duranti" userId="a004a01e-2e13-4acb-ac00-4642979f033b" providerId="ADAL" clId="{3B648F16-EC23-D64E-BCCF-E4C01328AD4A}" dt="2021-05-03T15:20:00.749" v="4534" actId="20577"/>
          <ac:spMkLst>
            <pc:docMk/>
            <pc:sldMk cId="0" sldId="283"/>
            <ac:spMk id="2" creationId="{750B677F-E65D-9147-A6BD-F9F966907828}"/>
          </ac:spMkLst>
        </pc:spChg>
        <pc:spChg chg="add del mod ord">
          <ac:chgData name="Matteo Duranti" userId="a004a01e-2e13-4acb-ac00-4642979f033b" providerId="ADAL" clId="{3B648F16-EC23-D64E-BCCF-E4C01328AD4A}" dt="2021-05-02T19:02:42.212" v="39" actId="478"/>
          <ac:spMkLst>
            <pc:docMk/>
            <pc:sldMk cId="0" sldId="283"/>
            <ac:spMk id="3" creationId="{40503446-C540-344D-A9D5-DE974790D23D}"/>
          </ac:spMkLst>
        </pc:spChg>
        <pc:spChg chg="add mod">
          <ac:chgData name="Matteo Duranti" userId="a004a01e-2e13-4acb-ac00-4642979f033b" providerId="ADAL" clId="{3B648F16-EC23-D64E-BCCF-E4C01328AD4A}" dt="2021-05-03T17:42:52.717" v="6763"/>
          <ac:spMkLst>
            <pc:docMk/>
            <pc:sldMk cId="0" sldId="283"/>
            <ac:spMk id="168" creationId="{744FD917-8861-4246-AEF5-27FB3948CC90}"/>
          </ac:spMkLst>
        </pc:spChg>
        <pc:spChg chg="add mod">
          <ac:chgData name="Matteo Duranti" userId="a004a01e-2e13-4acb-ac00-4642979f033b" providerId="ADAL" clId="{3B648F16-EC23-D64E-BCCF-E4C01328AD4A}" dt="2021-05-03T17:42:52.717" v="6763"/>
          <ac:spMkLst>
            <pc:docMk/>
            <pc:sldMk cId="0" sldId="283"/>
            <ac:spMk id="169" creationId="{927B1738-7FA6-A24C-9857-C8E48D6D8FC9}"/>
          </ac:spMkLst>
        </pc:spChg>
        <pc:spChg chg="add mod">
          <ac:chgData name="Matteo Duranti" userId="a004a01e-2e13-4acb-ac00-4642979f033b" providerId="ADAL" clId="{3B648F16-EC23-D64E-BCCF-E4C01328AD4A}" dt="2021-05-03T17:42:52.717" v="6763"/>
          <ac:spMkLst>
            <pc:docMk/>
            <pc:sldMk cId="0" sldId="283"/>
            <ac:spMk id="170" creationId="{EEE6A05D-CB4D-2F48-95C6-485AEC4F5342}"/>
          </ac:spMkLst>
        </pc:spChg>
        <pc:spChg chg="del">
          <ac:chgData name="Matteo Duranti" userId="a004a01e-2e13-4acb-ac00-4642979f033b" providerId="ADAL" clId="{3B648F16-EC23-D64E-BCCF-E4C01328AD4A}" dt="2021-05-02T19:03:05.371" v="40" actId="478"/>
          <ac:spMkLst>
            <pc:docMk/>
            <pc:sldMk cId="0" sldId="283"/>
            <ac:spMk id="34818" creationId="{3126ED9C-30C3-F945-8E68-03ADD50BD300}"/>
          </ac:spMkLst>
        </pc:spChg>
        <pc:spChg chg="mod">
          <ac:chgData name="Matteo Duranti" userId="a004a01e-2e13-4acb-ac00-4642979f033b" providerId="ADAL" clId="{3B648F16-EC23-D64E-BCCF-E4C01328AD4A}" dt="2021-05-03T16:00:48.480" v="5188" actId="20577"/>
          <ac:spMkLst>
            <pc:docMk/>
            <pc:sldMk cId="0" sldId="283"/>
            <ac:spMk id="34942" creationId="{C312DF5E-3E69-4C42-82FB-38D61A70B47E}"/>
          </ac:spMkLst>
        </pc:spChg>
      </pc:sldChg>
      <pc:sldChg chg="modSp mod ord">
        <pc:chgData name="Matteo Duranti" userId="a004a01e-2e13-4acb-ac00-4642979f033b" providerId="ADAL" clId="{3B648F16-EC23-D64E-BCCF-E4C01328AD4A}" dt="2021-05-03T17:06:56.385" v="6603" actId="20577"/>
        <pc:sldMkLst>
          <pc:docMk/>
          <pc:sldMk cId="2363592988" sldId="287"/>
        </pc:sldMkLst>
        <pc:spChg chg="mod">
          <ac:chgData name="Matteo Duranti" userId="a004a01e-2e13-4acb-ac00-4642979f033b" providerId="ADAL" clId="{3B648F16-EC23-D64E-BCCF-E4C01328AD4A}" dt="2021-05-03T13:08:32.917" v="3430" actId="20577"/>
          <ac:spMkLst>
            <pc:docMk/>
            <pc:sldMk cId="2363592988" sldId="287"/>
            <ac:spMk id="22" creationId="{747542E4-5C7C-3F46-B13C-86D5070B1FE0}"/>
          </ac:spMkLst>
        </pc:spChg>
        <pc:spChg chg="mod">
          <ac:chgData name="Matteo Duranti" userId="a004a01e-2e13-4acb-ac00-4642979f033b" providerId="ADAL" clId="{3B648F16-EC23-D64E-BCCF-E4C01328AD4A}" dt="2021-05-03T17:06:56.385" v="6603" actId="20577"/>
          <ac:spMkLst>
            <pc:docMk/>
            <pc:sldMk cId="2363592988" sldId="287"/>
            <ac:spMk id="48131" creationId="{00000000-0000-0000-0000-000000000000}"/>
          </ac:spMkLst>
        </pc:spChg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3859468556" sldId="288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921157930" sldId="290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958798779" sldId="311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372532438" sldId="320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699438003" sldId="474"/>
        </pc:sldMkLst>
      </pc:sldChg>
      <pc:sldChg chg="del">
        <pc:chgData name="Matteo Duranti" userId="a004a01e-2e13-4acb-ac00-4642979f033b" providerId="ADAL" clId="{3B648F16-EC23-D64E-BCCF-E4C01328AD4A}" dt="2021-05-02T14:05:16.409" v="2" actId="2696"/>
        <pc:sldMkLst>
          <pc:docMk/>
          <pc:sldMk cId="3412483877" sldId="1023"/>
        </pc:sldMkLst>
      </pc:sldChg>
      <pc:sldChg chg="delSp modSp mod">
        <pc:chgData name="Matteo Duranti" userId="a004a01e-2e13-4acb-ac00-4642979f033b" providerId="ADAL" clId="{3B648F16-EC23-D64E-BCCF-E4C01328AD4A}" dt="2021-05-02T14:11:14.621" v="13" actId="1076"/>
        <pc:sldMkLst>
          <pc:docMk/>
          <pc:sldMk cId="3311660706" sldId="1043"/>
        </pc:sldMkLst>
        <pc:spChg chg="del">
          <ac:chgData name="Matteo Duranti" userId="a004a01e-2e13-4acb-ac00-4642979f033b" providerId="ADAL" clId="{3B648F16-EC23-D64E-BCCF-E4C01328AD4A}" dt="2021-05-02T14:10:57.674" v="8" actId="478"/>
          <ac:spMkLst>
            <pc:docMk/>
            <pc:sldMk cId="3311660706" sldId="1043"/>
            <ac:spMk id="7" creationId="{D1E2C215-A3F4-B54C-90AC-BE558C2D0D77}"/>
          </ac:spMkLst>
        </pc:spChg>
        <pc:spChg chg="del">
          <ac:chgData name="Matteo Duranti" userId="a004a01e-2e13-4acb-ac00-4642979f033b" providerId="ADAL" clId="{3B648F16-EC23-D64E-BCCF-E4C01328AD4A}" dt="2021-05-02T14:10:51.257" v="6" actId="478"/>
          <ac:spMkLst>
            <pc:docMk/>
            <pc:sldMk cId="3311660706" sldId="1043"/>
            <ac:spMk id="12" creationId="{EAADB49D-89FF-914D-9C23-DC1EA62085A4}"/>
          </ac:spMkLst>
        </pc:spChg>
        <pc:spChg chg="mod">
          <ac:chgData name="Matteo Duranti" userId="a004a01e-2e13-4acb-ac00-4642979f033b" providerId="ADAL" clId="{3B648F16-EC23-D64E-BCCF-E4C01328AD4A}" dt="2021-05-02T14:11:11.886" v="12" actId="1076"/>
          <ac:spMkLst>
            <pc:docMk/>
            <pc:sldMk cId="3311660706" sldId="1043"/>
            <ac:spMk id="26" creationId="{00000000-0000-0000-0000-000000000000}"/>
          </ac:spMkLst>
        </pc:spChg>
        <pc:picChg chg="mod">
          <ac:chgData name="Matteo Duranti" userId="a004a01e-2e13-4acb-ac00-4642979f033b" providerId="ADAL" clId="{3B648F16-EC23-D64E-BCCF-E4C01328AD4A}" dt="2021-05-02T14:11:14.621" v="13" actId="1076"/>
          <ac:picMkLst>
            <pc:docMk/>
            <pc:sldMk cId="3311660706" sldId="1043"/>
            <ac:picMk id="3" creationId="{00000000-0000-0000-0000-000000000000}"/>
          </ac:picMkLst>
        </pc:picChg>
        <pc:picChg chg="del mod">
          <ac:chgData name="Matteo Duranti" userId="a004a01e-2e13-4acb-ac00-4642979f033b" providerId="ADAL" clId="{3B648F16-EC23-D64E-BCCF-E4C01328AD4A}" dt="2021-05-02T14:10:48.913" v="5" actId="478"/>
          <ac:picMkLst>
            <pc:docMk/>
            <pc:sldMk cId="3311660706" sldId="1043"/>
            <ac:picMk id="13321" creationId="{00000000-0000-0000-0000-000000000000}"/>
          </ac:picMkLst>
        </pc:picChg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197629302" sldId="1053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939243610" sldId="1055"/>
        </pc:sldMkLst>
      </pc:sldChg>
      <pc:sldChg chg="addSp delSp modSp mod modClrScheme chgLayout">
        <pc:chgData name="Matteo Duranti" userId="a004a01e-2e13-4acb-ac00-4642979f033b" providerId="ADAL" clId="{3B648F16-EC23-D64E-BCCF-E4C01328AD4A}" dt="2021-05-03T17:42:25.437" v="6739" actId="478"/>
        <pc:sldMkLst>
          <pc:docMk/>
          <pc:sldMk cId="4107652649" sldId="1057"/>
        </pc:sldMkLst>
        <pc:spChg chg="add del mod">
          <ac:chgData name="Matteo Duranti" userId="a004a01e-2e13-4acb-ac00-4642979f033b" providerId="ADAL" clId="{3B648F16-EC23-D64E-BCCF-E4C01328AD4A}" dt="2021-05-02T14:46:29.498" v="17" actId="478"/>
          <ac:spMkLst>
            <pc:docMk/>
            <pc:sldMk cId="4107652649" sldId="1057"/>
            <ac:spMk id="3" creationId="{747B33E6-BFFE-8240-AC7A-34C2037DC678}"/>
          </ac:spMkLst>
        </pc:spChg>
        <pc:spChg chg="add mod">
          <ac:chgData name="Matteo Duranti" userId="a004a01e-2e13-4acb-ac00-4642979f033b" providerId="ADAL" clId="{3B648F16-EC23-D64E-BCCF-E4C01328AD4A}" dt="2021-05-03T13:10:00.159" v="3460" actId="20577"/>
          <ac:spMkLst>
            <pc:docMk/>
            <pc:sldMk cId="4107652649" sldId="1057"/>
            <ac:spMk id="4" creationId="{67A5F503-D94E-BD46-BB5C-9ED679EFF2EA}"/>
          </ac:spMkLst>
        </pc:spChg>
        <pc:spChg chg="add del mod">
          <ac:chgData name="Matteo Duranti" userId="a004a01e-2e13-4acb-ac00-4642979f033b" providerId="ADAL" clId="{3B648F16-EC23-D64E-BCCF-E4C01328AD4A}" dt="2021-05-02T18:52:32.048" v="19" actId="478"/>
          <ac:spMkLst>
            <pc:docMk/>
            <pc:sldMk cId="4107652649" sldId="1057"/>
            <ac:spMk id="5" creationId="{F96393A7-B905-BE45-B2FE-C1DFC60B09EA}"/>
          </ac:spMkLst>
        </pc:spChg>
        <pc:spChg chg="add del mod">
          <ac:chgData name="Matteo Duranti" userId="a004a01e-2e13-4acb-ac00-4642979f033b" providerId="ADAL" clId="{3B648F16-EC23-D64E-BCCF-E4C01328AD4A}" dt="2021-05-02T19:10:16.137" v="99" actId="478"/>
          <ac:spMkLst>
            <pc:docMk/>
            <pc:sldMk cId="4107652649" sldId="1057"/>
            <ac:spMk id="6" creationId="{BF12A844-3C0A-1C48-A0A4-4D9B3CDA79B2}"/>
          </ac:spMkLst>
        </pc:spChg>
        <pc:spChg chg="del">
          <ac:chgData name="Matteo Duranti" userId="a004a01e-2e13-4acb-ac00-4642979f033b" providerId="ADAL" clId="{3B648F16-EC23-D64E-BCCF-E4C01328AD4A}" dt="2021-05-02T14:46:27.967" v="16" actId="478"/>
          <ac:spMkLst>
            <pc:docMk/>
            <pc:sldMk cId="4107652649" sldId="1057"/>
            <ac:spMk id="7" creationId="{3BE6F3C7-0E21-0244-9F83-97B32B5C015A}"/>
          </ac:spMkLst>
        </pc:spChg>
        <pc:spChg chg="add del mod">
          <ac:chgData name="Matteo Duranti" userId="a004a01e-2e13-4acb-ac00-4642979f033b" providerId="ADAL" clId="{3B648F16-EC23-D64E-BCCF-E4C01328AD4A}" dt="2021-05-02T19:18:24.130" v="104" actId="478"/>
          <ac:spMkLst>
            <pc:docMk/>
            <pc:sldMk cId="4107652649" sldId="1057"/>
            <ac:spMk id="8" creationId="{DA0520BB-F537-4849-8B77-F1FA48832696}"/>
          </ac:spMkLst>
        </pc:spChg>
        <pc:spChg chg="add del">
          <ac:chgData name="Matteo Duranti" userId="a004a01e-2e13-4acb-ac00-4642979f033b" providerId="ADAL" clId="{3B648F16-EC23-D64E-BCCF-E4C01328AD4A}" dt="2021-05-02T19:20:02.426" v="106" actId="478"/>
          <ac:spMkLst>
            <pc:docMk/>
            <pc:sldMk cId="4107652649" sldId="1057"/>
            <ac:spMk id="9" creationId="{57E17AD0-0093-4946-9017-AF237BAAEEF2}"/>
          </ac:spMkLst>
        </pc:spChg>
        <pc:spChg chg="add del mod">
          <ac:chgData name="Matteo Duranti" userId="a004a01e-2e13-4acb-ac00-4642979f033b" providerId="ADAL" clId="{3B648F16-EC23-D64E-BCCF-E4C01328AD4A}" dt="2021-05-02T19:30:34.295" v="535" actId="478"/>
          <ac:spMkLst>
            <pc:docMk/>
            <pc:sldMk cId="4107652649" sldId="1057"/>
            <ac:spMk id="10" creationId="{476D4698-2122-4942-9E90-23F1DE027267}"/>
          </ac:spMkLst>
        </pc:spChg>
        <pc:spChg chg="add mod">
          <ac:chgData name="Matteo Duranti" userId="a004a01e-2e13-4acb-ac00-4642979f033b" providerId="ADAL" clId="{3B648F16-EC23-D64E-BCCF-E4C01328AD4A}" dt="2021-05-02T19:30:30.141" v="510" actId="164"/>
          <ac:spMkLst>
            <pc:docMk/>
            <pc:sldMk cId="4107652649" sldId="1057"/>
            <ac:spMk id="11" creationId="{826293D9-AAC4-C043-88B0-AA1F083AB334}"/>
          </ac:spMkLst>
        </pc:spChg>
        <pc:spChg chg="add mod">
          <ac:chgData name="Matteo Duranti" userId="a004a01e-2e13-4acb-ac00-4642979f033b" providerId="ADAL" clId="{3B648F16-EC23-D64E-BCCF-E4C01328AD4A}" dt="2021-05-02T19:30:30.141" v="510" actId="164"/>
          <ac:spMkLst>
            <pc:docMk/>
            <pc:sldMk cId="4107652649" sldId="1057"/>
            <ac:spMk id="12" creationId="{238568B9-AEDA-4446-A2BA-3C46CAB4EC6A}"/>
          </ac:spMkLst>
        </pc:spChg>
        <pc:spChg chg="add mod">
          <ac:chgData name="Matteo Duranti" userId="a004a01e-2e13-4acb-ac00-4642979f033b" providerId="ADAL" clId="{3B648F16-EC23-D64E-BCCF-E4C01328AD4A}" dt="2021-05-02T19:33:51.162" v="562" actId="2085"/>
          <ac:spMkLst>
            <pc:docMk/>
            <pc:sldMk cId="4107652649" sldId="1057"/>
            <ac:spMk id="14" creationId="{7A3FBA82-2E2C-524C-9271-539153307670}"/>
          </ac:spMkLst>
        </pc:spChg>
        <pc:spChg chg="add mod">
          <ac:chgData name="Matteo Duranti" userId="a004a01e-2e13-4acb-ac00-4642979f033b" providerId="ADAL" clId="{3B648F16-EC23-D64E-BCCF-E4C01328AD4A}" dt="2021-05-02T19:35:45.820" v="577" actId="1076"/>
          <ac:spMkLst>
            <pc:docMk/>
            <pc:sldMk cId="4107652649" sldId="1057"/>
            <ac:spMk id="15" creationId="{6027CAE7-B090-1E4F-B2B3-76E224E8C386}"/>
          </ac:spMkLst>
        </pc:spChg>
        <pc:spChg chg="add mod">
          <ac:chgData name="Matteo Duranti" userId="a004a01e-2e13-4acb-ac00-4642979f033b" providerId="ADAL" clId="{3B648F16-EC23-D64E-BCCF-E4C01328AD4A}" dt="2021-05-02T19:36:37.252" v="587" actId="1076"/>
          <ac:spMkLst>
            <pc:docMk/>
            <pc:sldMk cId="4107652649" sldId="1057"/>
            <ac:spMk id="16" creationId="{84E52D8D-FEC3-4F44-9C93-B1B0D52D656B}"/>
          </ac:spMkLst>
        </pc:spChg>
        <pc:spChg chg="add mod">
          <ac:chgData name="Matteo Duranti" userId="a004a01e-2e13-4acb-ac00-4642979f033b" providerId="ADAL" clId="{3B648F16-EC23-D64E-BCCF-E4C01328AD4A}" dt="2021-05-02T19:37:10.742" v="610" actId="1038"/>
          <ac:spMkLst>
            <pc:docMk/>
            <pc:sldMk cId="4107652649" sldId="1057"/>
            <ac:spMk id="17" creationId="{7AEF7071-1647-8C4A-BF95-871C1C7A7F7A}"/>
          </ac:spMkLst>
        </pc:spChg>
        <pc:spChg chg="add mod">
          <ac:chgData name="Matteo Duranti" userId="a004a01e-2e13-4acb-ac00-4642979f033b" providerId="ADAL" clId="{3B648F16-EC23-D64E-BCCF-E4C01328AD4A}" dt="2021-05-02T19:37:08.453" v="605" actId="1037"/>
          <ac:spMkLst>
            <pc:docMk/>
            <pc:sldMk cId="4107652649" sldId="1057"/>
            <ac:spMk id="18" creationId="{65252451-12FB-5346-833A-0E2429AD3D6F}"/>
          </ac:spMkLst>
        </pc:spChg>
        <pc:spChg chg="add mod">
          <ac:chgData name="Matteo Duranti" userId="a004a01e-2e13-4acb-ac00-4642979f033b" providerId="ADAL" clId="{3B648F16-EC23-D64E-BCCF-E4C01328AD4A}" dt="2021-05-02T19:36:43.636" v="598" actId="1037"/>
          <ac:spMkLst>
            <pc:docMk/>
            <pc:sldMk cId="4107652649" sldId="1057"/>
            <ac:spMk id="19" creationId="{13CB7C93-63EE-6247-9EBD-EB0DBACAD86A}"/>
          </ac:spMkLst>
        </pc:spChg>
        <pc:spChg chg="add mod">
          <ac:chgData name="Matteo Duranti" userId="a004a01e-2e13-4acb-ac00-4642979f033b" providerId="ADAL" clId="{3B648F16-EC23-D64E-BCCF-E4C01328AD4A}" dt="2021-05-02T19:37:24.132" v="612" actId="1076"/>
          <ac:spMkLst>
            <pc:docMk/>
            <pc:sldMk cId="4107652649" sldId="1057"/>
            <ac:spMk id="20" creationId="{D8316A98-E5CB-1E46-B9A8-49E4DC6A595B}"/>
          </ac:spMkLst>
        </pc:spChg>
        <pc:spChg chg="add mod">
          <ac:chgData name="Matteo Duranti" userId="a004a01e-2e13-4acb-ac00-4642979f033b" providerId="ADAL" clId="{3B648F16-EC23-D64E-BCCF-E4C01328AD4A}" dt="2021-05-02T19:37:24.132" v="612" actId="1076"/>
          <ac:spMkLst>
            <pc:docMk/>
            <pc:sldMk cId="4107652649" sldId="1057"/>
            <ac:spMk id="21" creationId="{516D2AF7-598C-B041-8ECF-CEB78D47C5E5}"/>
          </ac:spMkLst>
        </pc:spChg>
        <pc:spChg chg="add mod">
          <ac:chgData name="Matteo Duranti" userId="a004a01e-2e13-4acb-ac00-4642979f033b" providerId="ADAL" clId="{3B648F16-EC23-D64E-BCCF-E4C01328AD4A}" dt="2021-05-02T19:37:24.132" v="612" actId="1076"/>
          <ac:spMkLst>
            <pc:docMk/>
            <pc:sldMk cId="4107652649" sldId="1057"/>
            <ac:spMk id="22" creationId="{E9D443EB-9C47-754B-A7BF-F8B570CEE09A}"/>
          </ac:spMkLst>
        </pc:spChg>
        <pc:spChg chg="add mod">
          <ac:chgData name="Matteo Duranti" userId="a004a01e-2e13-4acb-ac00-4642979f033b" providerId="ADAL" clId="{3B648F16-EC23-D64E-BCCF-E4C01328AD4A}" dt="2021-05-02T20:18:06.676" v="1158" actId="1038"/>
          <ac:spMkLst>
            <pc:docMk/>
            <pc:sldMk cId="4107652649" sldId="1057"/>
            <ac:spMk id="25" creationId="{081FFA0C-7A40-B744-9390-6CCABB3E50CE}"/>
          </ac:spMkLst>
        </pc:spChg>
        <pc:spChg chg="add del mod">
          <ac:chgData name="Matteo Duranti" userId="a004a01e-2e13-4acb-ac00-4642979f033b" providerId="ADAL" clId="{3B648F16-EC23-D64E-BCCF-E4C01328AD4A}" dt="2021-05-02T19:38:50.345" v="633" actId="478"/>
          <ac:spMkLst>
            <pc:docMk/>
            <pc:sldMk cId="4107652649" sldId="1057"/>
            <ac:spMk id="26" creationId="{F04B1B89-FA50-0A44-B923-BFE1A15A8C97}"/>
          </ac:spMkLst>
        </pc:spChg>
        <pc:spChg chg="add mod">
          <ac:chgData name="Matteo Duranti" userId="a004a01e-2e13-4acb-ac00-4642979f033b" providerId="ADAL" clId="{3B648F16-EC23-D64E-BCCF-E4C01328AD4A}" dt="2021-05-03T08:36:32.762" v="1743" actId="1038"/>
          <ac:spMkLst>
            <pc:docMk/>
            <pc:sldMk cId="4107652649" sldId="1057"/>
            <ac:spMk id="27" creationId="{35E8B978-DA56-EC41-AEBE-2E5A3ED8183C}"/>
          </ac:spMkLst>
        </pc:spChg>
        <pc:spChg chg="add mod">
          <ac:chgData name="Matteo Duranti" userId="a004a01e-2e13-4acb-ac00-4642979f033b" providerId="ADAL" clId="{3B648F16-EC23-D64E-BCCF-E4C01328AD4A}" dt="2021-05-02T19:40:00.093" v="701" actId="20577"/>
          <ac:spMkLst>
            <pc:docMk/>
            <pc:sldMk cId="4107652649" sldId="1057"/>
            <ac:spMk id="32" creationId="{582B3366-50E9-4C4B-AE59-D291B861C048}"/>
          </ac:spMkLst>
        </pc:spChg>
        <pc:spChg chg="add mod">
          <ac:chgData name="Matteo Duranti" userId="a004a01e-2e13-4acb-ac00-4642979f033b" providerId="ADAL" clId="{3B648F16-EC23-D64E-BCCF-E4C01328AD4A}" dt="2021-05-02T19:44:25.722" v="761" actId="1038"/>
          <ac:spMkLst>
            <pc:docMk/>
            <pc:sldMk cId="4107652649" sldId="1057"/>
            <ac:spMk id="40" creationId="{A7CDC076-9C3B-E545-9052-C90C805A3F0D}"/>
          </ac:spMkLst>
        </pc:spChg>
        <pc:spChg chg="add mod">
          <ac:chgData name="Matteo Duranti" userId="a004a01e-2e13-4acb-ac00-4642979f033b" providerId="ADAL" clId="{3B648F16-EC23-D64E-BCCF-E4C01328AD4A}" dt="2021-05-02T19:44:45.864" v="787" actId="1038"/>
          <ac:spMkLst>
            <pc:docMk/>
            <pc:sldMk cId="4107652649" sldId="1057"/>
            <ac:spMk id="41" creationId="{4C4D8573-3E90-6A40-9510-310054F1259E}"/>
          </ac:spMkLst>
        </pc:spChg>
        <pc:spChg chg="add mod">
          <ac:chgData name="Matteo Duranti" userId="a004a01e-2e13-4acb-ac00-4642979f033b" providerId="ADAL" clId="{3B648F16-EC23-D64E-BCCF-E4C01328AD4A}" dt="2021-05-02T19:44:41.675" v="778" actId="1038"/>
          <ac:spMkLst>
            <pc:docMk/>
            <pc:sldMk cId="4107652649" sldId="1057"/>
            <ac:spMk id="42" creationId="{4785D238-3D0A-DF47-A5FF-98F45B3E12BA}"/>
          </ac:spMkLst>
        </pc:spChg>
        <pc:spChg chg="add mod">
          <ac:chgData name="Matteo Duranti" userId="a004a01e-2e13-4acb-ac00-4642979f033b" providerId="ADAL" clId="{3B648F16-EC23-D64E-BCCF-E4C01328AD4A}" dt="2021-05-02T19:44:54.583" v="795" actId="1038"/>
          <ac:spMkLst>
            <pc:docMk/>
            <pc:sldMk cId="4107652649" sldId="1057"/>
            <ac:spMk id="43" creationId="{8A7A6D06-CC6D-1348-9F80-78E24E8A7B0C}"/>
          </ac:spMkLst>
        </pc:spChg>
        <pc:spChg chg="add mod">
          <ac:chgData name="Matteo Duranti" userId="a004a01e-2e13-4acb-ac00-4642979f033b" providerId="ADAL" clId="{3B648F16-EC23-D64E-BCCF-E4C01328AD4A}" dt="2021-05-03T08:45:41.740" v="1802" actId="20577"/>
          <ac:spMkLst>
            <pc:docMk/>
            <pc:sldMk cId="4107652649" sldId="1057"/>
            <ac:spMk id="44" creationId="{08DE9E08-F1F4-FB4B-A718-9EABC9E85C5E}"/>
          </ac:spMkLst>
        </pc:spChg>
        <pc:spChg chg="add mod">
          <ac:chgData name="Matteo Duranti" userId="a004a01e-2e13-4acb-ac00-4642979f033b" providerId="ADAL" clId="{3B648F16-EC23-D64E-BCCF-E4C01328AD4A}" dt="2021-05-03T08:47:05.760" v="1866" actId="115"/>
          <ac:spMkLst>
            <pc:docMk/>
            <pc:sldMk cId="4107652649" sldId="1057"/>
            <ac:spMk id="46" creationId="{77D4E632-39C3-344F-B7AB-41D1120DCD03}"/>
          </ac:spMkLst>
        </pc:spChg>
        <pc:spChg chg="add mod">
          <ac:chgData name="Matteo Duranti" userId="a004a01e-2e13-4acb-ac00-4642979f033b" providerId="ADAL" clId="{3B648F16-EC23-D64E-BCCF-E4C01328AD4A}" dt="2021-05-03T10:17:29.550" v="3280" actId="1076"/>
          <ac:spMkLst>
            <pc:docMk/>
            <pc:sldMk cId="4107652649" sldId="1057"/>
            <ac:spMk id="47" creationId="{073B1982-797D-7D45-AA0F-93693DE9E112}"/>
          </ac:spMkLst>
        </pc:spChg>
        <pc:spChg chg="add mod">
          <ac:chgData name="Matteo Duranti" userId="a004a01e-2e13-4acb-ac00-4642979f033b" providerId="ADAL" clId="{3B648F16-EC23-D64E-BCCF-E4C01328AD4A}" dt="2021-05-03T10:17:36.627" v="3282" actId="1076"/>
          <ac:spMkLst>
            <pc:docMk/>
            <pc:sldMk cId="4107652649" sldId="1057"/>
            <ac:spMk id="48" creationId="{223CB457-2120-0D42-AC08-8E1771246F2D}"/>
          </ac:spMkLst>
        </pc:spChg>
        <pc:spChg chg="add mod">
          <ac:chgData name="Matteo Duranti" userId="a004a01e-2e13-4acb-ac00-4642979f033b" providerId="ADAL" clId="{3B648F16-EC23-D64E-BCCF-E4C01328AD4A}" dt="2021-05-03T10:18:37.330" v="3362" actId="20577"/>
          <ac:spMkLst>
            <pc:docMk/>
            <pc:sldMk cId="4107652649" sldId="1057"/>
            <ac:spMk id="49" creationId="{086CDE82-1879-0C4A-9036-8E9621B56EFB}"/>
          </ac:spMkLst>
        </pc:spChg>
        <pc:spChg chg="add mod">
          <ac:chgData name="Matteo Duranti" userId="a004a01e-2e13-4acb-ac00-4642979f033b" providerId="ADAL" clId="{3B648F16-EC23-D64E-BCCF-E4C01328AD4A}" dt="2021-05-03T13:39:08.549" v="4057" actId="20577"/>
          <ac:spMkLst>
            <pc:docMk/>
            <pc:sldMk cId="4107652649" sldId="1057"/>
            <ac:spMk id="53" creationId="{7819D215-F2E4-2644-9830-FFEA43724F6D}"/>
          </ac:spMkLst>
        </pc:spChg>
        <pc:spChg chg="add mod">
          <ac:chgData name="Matteo Duranti" userId="a004a01e-2e13-4acb-ac00-4642979f033b" providerId="ADAL" clId="{3B648F16-EC23-D64E-BCCF-E4C01328AD4A}" dt="2021-05-03T13:41:12.978" v="4067" actId="20577"/>
          <ac:spMkLst>
            <pc:docMk/>
            <pc:sldMk cId="4107652649" sldId="1057"/>
            <ac:spMk id="54" creationId="{36D71831-69E8-BD40-808C-5A40FF8DCD57}"/>
          </ac:spMkLst>
        </pc:spChg>
        <pc:spChg chg="add mod">
          <ac:chgData name="Matteo Duranti" userId="a004a01e-2e13-4acb-ac00-4642979f033b" providerId="ADAL" clId="{3B648F16-EC23-D64E-BCCF-E4C01328AD4A}" dt="2021-05-03T13:45:24.491" v="4193" actId="20577"/>
          <ac:spMkLst>
            <pc:docMk/>
            <pc:sldMk cId="4107652649" sldId="1057"/>
            <ac:spMk id="55" creationId="{325F02DA-62AB-CF40-A6C1-72FBE1A61283}"/>
          </ac:spMkLst>
        </pc:spChg>
        <pc:spChg chg="add del mod">
          <ac:chgData name="Matteo Duranti" userId="a004a01e-2e13-4acb-ac00-4642979f033b" providerId="ADAL" clId="{3B648F16-EC23-D64E-BCCF-E4C01328AD4A}" dt="2021-05-03T17:42:25.437" v="6739" actId="478"/>
          <ac:spMkLst>
            <pc:docMk/>
            <pc:sldMk cId="4107652649" sldId="1057"/>
            <ac:spMk id="56" creationId="{36CE3ECD-E41A-B34C-B59A-73ABD1B742BA}"/>
          </ac:spMkLst>
        </pc:spChg>
        <pc:spChg chg="add mod">
          <ac:chgData name="Matteo Duranti" userId="a004a01e-2e13-4acb-ac00-4642979f033b" providerId="ADAL" clId="{3B648F16-EC23-D64E-BCCF-E4C01328AD4A}" dt="2021-05-03T17:42:20.770" v="6738"/>
          <ac:spMkLst>
            <pc:docMk/>
            <pc:sldMk cId="4107652649" sldId="1057"/>
            <ac:spMk id="57" creationId="{E01C807E-23A8-FE4B-BE73-8E94BE27823B}"/>
          </ac:spMkLst>
        </pc:spChg>
        <pc:spChg chg="add mod">
          <ac:chgData name="Matteo Duranti" userId="a004a01e-2e13-4acb-ac00-4642979f033b" providerId="ADAL" clId="{3B648F16-EC23-D64E-BCCF-E4C01328AD4A}" dt="2021-05-03T17:42:20.770" v="6738"/>
          <ac:spMkLst>
            <pc:docMk/>
            <pc:sldMk cId="4107652649" sldId="1057"/>
            <ac:spMk id="58" creationId="{DE1B89C7-E734-7F42-9612-A8CD2ED52605}"/>
          </ac:spMkLst>
        </pc:spChg>
        <pc:grpChg chg="add mod">
          <ac:chgData name="Matteo Duranti" userId="a004a01e-2e13-4acb-ac00-4642979f033b" providerId="ADAL" clId="{3B648F16-EC23-D64E-BCCF-E4C01328AD4A}" dt="2021-05-03T13:37:24.423" v="4042" actId="1076"/>
          <ac:grpSpMkLst>
            <pc:docMk/>
            <pc:sldMk cId="4107652649" sldId="1057"/>
            <ac:grpSpMk id="13" creationId="{EC68450F-FDFD-F945-9F1F-37302583A994}"/>
          </ac:grpSpMkLst>
        </pc:grpChg>
        <pc:grpChg chg="add mod">
          <ac:chgData name="Matteo Duranti" userId="a004a01e-2e13-4acb-ac00-4642979f033b" providerId="ADAL" clId="{3B648F16-EC23-D64E-BCCF-E4C01328AD4A}" dt="2021-05-03T13:03:23.287" v="3401" actId="1038"/>
          <ac:grpSpMkLst>
            <pc:docMk/>
            <pc:sldMk cId="4107652649" sldId="1057"/>
            <ac:grpSpMk id="52" creationId="{0CAA2078-48A7-A24E-A441-17B5E8EDF61C}"/>
          </ac:grpSpMkLst>
        </pc:grpChg>
        <pc:picChg chg="add mod">
          <ac:chgData name="Matteo Duranti" userId="a004a01e-2e13-4acb-ac00-4642979f033b" providerId="ADAL" clId="{3B648F16-EC23-D64E-BCCF-E4C01328AD4A}" dt="2021-05-02T20:18:14.910" v="1162" actId="1076"/>
          <ac:picMkLst>
            <pc:docMk/>
            <pc:sldMk cId="4107652649" sldId="1057"/>
            <ac:picMk id="45" creationId="{F4D4656E-622E-8543-BFC7-D1BCAEABB1DB}"/>
          </ac:picMkLst>
        </pc:picChg>
        <pc:picChg chg="add mod">
          <ac:chgData name="Matteo Duranti" userId="a004a01e-2e13-4acb-ac00-4642979f033b" providerId="ADAL" clId="{3B648F16-EC23-D64E-BCCF-E4C01328AD4A}" dt="2021-05-03T13:03:04.218" v="3396" actId="164"/>
          <ac:picMkLst>
            <pc:docMk/>
            <pc:sldMk cId="4107652649" sldId="1057"/>
            <ac:picMk id="50" creationId="{4D51BC9D-822D-A34C-9DB6-DB7383F567DE}"/>
          </ac:picMkLst>
        </pc:picChg>
        <pc:picChg chg="add mod modCrop">
          <ac:chgData name="Matteo Duranti" userId="a004a01e-2e13-4acb-ac00-4642979f033b" providerId="ADAL" clId="{3B648F16-EC23-D64E-BCCF-E4C01328AD4A}" dt="2021-05-03T13:03:04.218" v="3396" actId="164"/>
          <ac:picMkLst>
            <pc:docMk/>
            <pc:sldMk cId="4107652649" sldId="1057"/>
            <ac:picMk id="51" creationId="{17D25749-CAEC-B042-83E5-4E8586C681F9}"/>
          </ac:picMkLst>
        </pc:picChg>
        <pc:cxnChg chg="add mod">
          <ac:chgData name="Matteo Duranti" userId="a004a01e-2e13-4acb-ac00-4642979f033b" providerId="ADAL" clId="{3B648F16-EC23-D64E-BCCF-E4C01328AD4A}" dt="2021-05-02T20:18:06.676" v="1158" actId="1038"/>
          <ac:cxnSpMkLst>
            <pc:docMk/>
            <pc:sldMk cId="4107652649" sldId="1057"/>
            <ac:cxnSpMk id="24" creationId="{28E54DA6-C787-9647-9A76-64FA29DF11D4}"/>
          </ac:cxnSpMkLst>
        </pc:cxnChg>
        <pc:cxnChg chg="add mod">
          <ac:chgData name="Matteo Duranti" userId="a004a01e-2e13-4acb-ac00-4642979f033b" providerId="ADAL" clId="{3B648F16-EC23-D64E-BCCF-E4C01328AD4A}" dt="2021-05-02T19:39:38.629" v="689" actId="1035"/>
          <ac:cxnSpMkLst>
            <pc:docMk/>
            <pc:sldMk cId="4107652649" sldId="1057"/>
            <ac:cxnSpMk id="28" creationId="{DAEF8BBF-0689-3A4C-8ECA-697983BCC16B}"/>
          </ac:cxnSpMkLst>
        </pc:cxnChg>
        <pc:cxnChg chg="add mod">
          <ac:chgData name="Matteo Duranti" userId="a004a01e-2e13-4acb-ac00-4642979f033b" providerId="ADAL" clId="{3B648F16-EC23-D64E-BCCF-E4C01328AD4A}" dt="2021-05-02T19:39:48.791" v="692" actId="14100"/>
          <ac:cxnSpMkLst>
            <pc:docMk/>
            <pc:sldMk cId="4107652649" sldId="1057"/>
            <ac:cxnSpMk id="30" creationId="{92AA6E94-ACCB-9348-9C3E-39A9EAABCDDE}"/>
          </ac:cxnSpMkLst>
        </pc:cxnChg>
        <pc:cxnChg chg="add mod">
          <ac:chgData name="Matteo Duranti" userId="a004a01e-2e13-4acb-ac00-4642979f033b" providerId="ADAL" clId="{3B648F16-EC23-D64E-BCCF-E4C01328AD4A}" dt="2021-05-02T19:42:14.750" v="741" actId="14100"/>
          <ac:cxnSpMkLst>
            <pc:docMk/>
            <pc:sldMk cId="4107652649" sldId="1057"/>
            <ac:cxnSpMk id="33" creationId="{5E1F8732-236D-7344-BA4E-FE7D908E0BD0}"/>
          </ac:cxnSpMkLst>
        </pc:cxnChg>
        <pc:cxnChg chg="add mod">
          <ac:chgData name="Matteo Duranti" userId="a004a01e-2e13-4acb-ac00-4642979f033b" providerId="ADAL" clId="{3B648F16-EC23-D64E-BCCF-E4C01328AD4A}" dt="2021-05-02T19:42:24.751" v="744" actId="14100"/>
          <ac:cxnSpMkLst>
            <pc:docMk/>
            <pc:sldMk cId="4107652649" sldId="1057"/>
            <ac:cxnSpMk id="36" creationId="{32ED07C8-ADC3-A04A-800F-C4D1D547B9AA}"/>
          </ac:cxnSpMkLst>
        </pc:cxnChg>
        <pc:cxnChg chg="add mod">
          <ac:chgData name="Matteo Duranti" userId="a004a01e-2e13-4acb-ac00-4642979f033b" providerId="ADAL" clId="{3B648F16-EC23-D64E-BCCF-E4C01328AD4A}" dt="2021-05-02T19:42:28.889" v="746" actId="1076"/>
          <ac:cxnSpMkLst>
            <pc:docMk/>
            <pc:sldMk cId="4107652649" sldId="1057"/>
            <ac:cxnSpMk id="38" creationId="{0E64156F-BE59-BE44-A298-F962F607C793}"/>
          </ac:cxnSpMkLst>
        </pc:cxnChg>
        <pc:cxnChg chg="add mod">
          <ac:chgData name="Matteo Duranti" userId="a004a01e-2e13-4acb-ac00-4642979f033b" providerId="ADAL" clId="{3B648F16-EC23-D64E-BCCF-E4C01328AD4A}" dt="2021-05-02T19:42:33.155" v="748" actId="1076"/>
          <ac:cxnSpMkLst>
            <pc:docMk/>
            <pc:sldMk cId="4107652649" sldId="1057"/>
            <ac:cxnSpMk id="39" creationId="{2E1B864B-6455-4148-AECB-C3DA79ECEB36}"/>
          </ac:cxnSpMkLst>
        </pc:cxnChg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3018231871" sldId="1058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372432661" sldId="1059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1777763697" sldId="1062"/>
        </pc:sldMkLst>
      </pc:sldChg>
      <pc:sldChg chg="del">
        <pc:chgData name="Matteo Duranti" userId="a004a01e-2e13-4acb-ac00-4642979f033b" providerId="ADAL" clId="{3B648F16-EC23-D64E-BCCF-E4C01328AD4A}" dt="2021-05-02T14:05:22.572" v="3" actId="2696"/>
        <pc:sldMkLst>
          <pc:docMk/>
          <pc:sldMk cId="3547996770" sldId="1069"/>
        </pc:sldMkLst>
      </pc:sldChg>
      <pc:sldChg chg="del">
        <pc:chgData name="Matteo Duranti" userId="a004a01e-2e13-4acb-ac00-4642979f033b" providerId="ADAL" clId="{3B648F16-EC23-D64E-BCCF-E4C01328AD4A}" dt="2021-05-02T14:05:22.572" v="3" actId="2696"/>
        <pc:sldMkLst>
          <pc:docMk/>
          <pc:sldMk cId="1841132267" sldId="1071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3631040443" sldId="1072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1333088208" sldId="1074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1135915383" sldId="1076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3317811442" sldId="1078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3095300689" sldId="1081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2789191530" sldId="1082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1899450872" sldId="1083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2632090322" sldId="3344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634939709" sldId="3351"/>
        </pc:sldMkLst>
      </pc:sldChg>
      <pc:sldChg chg="addSp delSp modSp mod">
        <pc:chgData name="Matteo Duranti" userId="a004a01e-2e13-4acb-ac00-4642979f033b" providerId="ADAL" clId="{3B648F16-EC23-D64E-BCCF-E4C01328AD4A}" dt="2021-05-03T13:28:41.063" v="3933"/>
        <pc:sldMkLst>
          <pc:docMk/>
          <pc:sldMk cId="609366226" sldId="3352"/>
        </pc:sldMkLst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35" creationId="{25E90409-17F7-4F44-B2AF-DBE96544A122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39" creationId="{37B90546-B9CC-8348-A03E-0A520C616438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0" creationId="{05C0FD32-F542-D242-A080-9B714B175B11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1" creationId="{B73FFF24-8084-B34D-B1D3-6C780CF20364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2" creationId="{0DC058B7-286E-C74A-A3B4-15445F62F2BF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3" creationId="{866EB5AC-26C5-764D-9E0F-DFCD00CD9B29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4" creationId="{6CD97C1E-179B-214A-8AFD-21827126E249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5" creationId="{FC491395-AA6E-B246-A787-A2678EC78B77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6" creationId="{67699950-61DB-C64F-9C35-BD0BF61BCF1A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7" creationId="{48BF1D53-F7D5-8749-8147-DD75F71B7013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8" creationId="{A08C6318-82A2-974A-8824-B37B9D4B25F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49" creationId="{10C63549-24CA-5942-90E5-5B39E3F8290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68" creationId="{6BE9CEB7-D9C7-6748-AA37-F17ECD926CF4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69" creationId="{F3696B9B-F3B6-1647-AB95-BD0607D080B8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70" creationId="{3E82FC7C-1B7B-2644-B9AD-85019C03014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71" creationId="{A75A1080-C105-4E40-AEC9-F5E5ABA2583D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72" creationId="{DE6A229C-738A-C346-9C3C-ED6F5FE33085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73" creationId="{EE3D4C70-267D-594F-91C0-6FE6EC157317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74" creationId="{C90B152C-9B39-AD42-854D-8023357E9A67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75" creationId="{E4B0339C-F4BE-C94C-A335-9F5D4852AFCE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93" creationId="{8623AFD2-F9FA-794B-B4C0-B8389D6ACBDD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94" creationId="{D6E27E8F-7DCD-8344-A490-793C9A154E28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95" creationId="{161C3CA2-0B57-2D49-8780-984EDEB4F038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96" creationId="{A86D94E8-67FD-E344-B5B6-9F80A7545FD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98" creationId="{6A5356F7-C670-1349-920E-A5BCC8A3C04A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199" creationId="{1D2EBA7E-20FF-B849-82FF-5A75F6C410FB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0" creationId="{81CA6325-A59B-414D-BE36-3F27EFCDA8DC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1" creationId="{B451F2FC-7550-F74B-A726-CED92C11C74A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2" creationId="{F2E63E74-CD87-C549-8888-857A67BBE1B7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3" creationId="{BD406C70-C8A6-C44D-BF82-AAA0B926F2C7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4" creationId="{2D501415-7AC8-B046-887F-0CD9338B82DC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5" creationId="{4CA757E1-BF9B-A241-A4C8-229F0419291D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6" creationId="{5F5613BD-D176-3041-98AB-536A253B0397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7" creationId="{D2D6D4C5-8765-6747-8056-555B3DAED3B3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8" creationId="{D7196860-6864-F146-AC9B-ECF77DD626A4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09" creationId="{A1348597-05C5-AD4F-8640-0A471ADCD9D3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0" creationId="{45D64F54-5CF1-3A49-954C-2D6DABF2D122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1" creationId="{0F2B3D29-52A5-C042-BB2D-FB4A0998200F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2" creationId="{575043B2-09BE-834B-89E2-DEA07712C0F3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3" creationId="{CE6B343B-DE65-EE4F-AEB0-A27EA609D3E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5" creationId="{093FF7A6-0CB1-B341-BB68-1463ED440D0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6" creationId="{9984A129-A983-3542-AC89-E6585E75D66B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7" creationId="{559D66D9-DB8B-A24F-B102-36FEB5CC4C12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8" creationId="{AD7E1995-81EE-314E-BA7B-D1299B7B5B5D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19" creationId="{680B5A19-A58B-A645-9708-A32E5D73E464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20" creationId="{CAE20C5A-F47E-064D-A089-0C998CBBE514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21" creationId="{AFEBF4B9-3337-664B-89CA-1E079BA3B846}"/>
          </ac:spMkLst>
        </pc:spChg>
        <pc:spChg chg="mod">
          <ac:chgData name="Matteo Duranti" userId="a004a01e-2e13-4acb-ac00-4642979f033b" providerId="ADAL" clId="{3B648F16-EC23-D64E-BCCF-E4C01328AD4A}" dt="2021-05-03T13:28:41.063" v="3933"/>
          <ac:spMkLst>
            <pc:docMk/>
            <pc:sldMk cId="609366226" sldId="3352"/>
            <ac:spMk id="222" creationId="{246C2801-7913-5344-8276-6EC791E18D44}"/>
          </ac:spMkLst>
        </pc:spChg>
        <pc:grpChg chg="del">
          <ac:chgData name="Matteo Duranti" userId="a004a01e-2e13-4acb-ac00-4642979f033b" providerId="ADAL" clId="{3B648F16-EC23-D64E-BCCF-E4C01328AD4A}" dt="2021-05-03T13:28:40.090" v="3932" actId="478"/>
          <ac:grpSpMkLst>
            <pc:docMk/>
            <pc:sldMk cId="609366226" sldId="3352"/>
            <ac:grpSpMk id="7" creationId="{102562B6-B8AD-2140-B43A-8CCEE771E3CA}"/>
          </ac:grpSpMkLst>
        </pc:grpChg>
        <pc:grpChg chg="del">
          <ac:chgData name="Matteo Duranti" userId="a004a01e-2e13-4acb-ac00-4642979f033b" providerId="ADAL" clId="{3B648F16-EC23-D64E-BCCF-E4C01328AD4A}" dt="2021-05-03T13:28:38.926" v="3931" actId="478"/>
          <ac:grpSpMkLst>
            <pc:docMk/>
            <pc:sldMk cId="609366226" sldId="3352"/>
            <ac:grpSpMk id="8" creationId="{85DDD74A-DC78-BD45-9E82-71E4B2ED9E6B}"/>
          </ac:grpSpMkLst>
        </pc:grpChg>
        <pc:grpChg chg="del">
          <ac:chgData name="Matteo Duranti" userId="a004a01e-2e13-4acb-ac00-4642979f033b" providerId="ADAL" clId="{3B648F16-EC23-D64E-BCCF-E4C01328AD4A}" dt="2021-05-03T13:28:37.745" v="3930" actId="478"/>
          <ac:grpSpMkLst>
            <pc:docMk/>
            <pc:sldMk cId="609366226" sldId="3352"/>
            <ac:grpSpMk id="10" creationId="{5BBA7AAC-FC4E-1B4B-A86D-E5043561D79F}"/>
          </ac:grpSpMkLst>
        </pc:grpChg>
        <pc:grpChg chg="add mod">
          <ac:chgData name="Matteo Duranti" userId="a004a01e-2e13-4acb-ac00-4642979f033b" providerId="ADAL" clId="{3B648F16-EC23-D64E-BCCF-E4C01328AD4A}" dt="2021-05-03T13:28:41.063" v="3933"/>
          <ac:grpSpMkLst>
            <pc:docMk/>
            <pc:sldMk cId="609366226" sldId="3352"/>
            <ac:grpSpMk id="108" creationId="{A95548EB-7B51-9E4C-A392-B308412EB704}"/>
          </ac:grpSpMkLst>
        </pc:grpChg>
        <pc:grpChg chg="mod">
          <ac:chgData name="Matteo Duranti" userId="a004a01e-2e13-4acb-ac00-4642979f033b" providerId="ADAL" clId="{3B648F16-EC23-D64E-BCCF-E4C01328AD4A}" dt="2021-05-03T13:28:41.063" v="3933"/>
          <ac:grpSpMkLst>
            <pc:docMk/>
            <pc:sldMk cId="609366226" sldId="3352"/>
            <ac:grpSpMk id="150" creationId="{A5C21F0B-C898-4F4D-A460-EFE7FE9A07B1}"/>
          </ac:grpSpMkLst>
        </pc:grpChg>
        <pc:grpChg chg="add mod">
          <ac:chgData name="Matteo Duranti" userId="a004a01e-2e13-4acb-ac00-4642979f033b" providerId="ADAL" clId="{3B648F16-EC23-D64E-BCCF-E4C01328AD4A}" dt="2021-05-03T13:28:41.063" v="3933"/>
          <ac:grpSpMkLst>
            <pc:docMk/>
            <pc:sldMk cId="609366226" sldId="3352"/>
            <ac:grpSpMk id="167" creationId="{95A27E19-A095-A14B-9387-6398CDAA40CF}"/>
          </ac:grpSpMkLst>
        </pc:grpChg>
        <pc:grpChg chg="mod">
          <ac:chgData name="Matteo Duranti" userId="a004a01e-2e13-4acb-ac00-4642979f033b" providerId="ADAL" clId="{3B648F16-EC23-D64E-BCCF-E4C01328AD4A}" dt="2021-05-03T13:28:41.063" v="3933"/>
          <ac:grpSpMkLst>
            <pc:docMk/>
            <pc:sldMk cId="609366226" sldId="3352"/>
            <ac:grpSpMk id="176" creationId="{5D152C80-E7BB-B844-9090-8D76F3AF4D9F}"/>
          </ac:grpSpMkLst>
        </pc:grpChg>
        <pc:grpChg chg="add mod">
          <ac:chgData name="Matteo Duranti" userId="a004a01e-2e13-4acb-ac00-4642979f033b" providerId="ADAL" clId="{3B648F16-EC23-D64E-BCCF-E4C01328AD4A}" dt="2021-05-03T13:28:41.063" v="3933"/>
          <ac:grpSpMkLst>
            <pc:docMk/>
            <pc:sldMk cId="609366226" sldId="3352"/>
            <ac:grpSpMk id="197" creationId="{EDCFB4E3-B0B2-C847-84FB-356337C8ACE8}"/>
          </ac:grpSpMkLst>
        </pc:grpChg>
        <pc:grpChg chg="mod">
          <ac:chgData name="Matteo Duranti" userId="a004a01e-2e13-4acb-ac00-4642979f033b" providerId="ADAL" clId="{3B648F16-EC23-D64E-BCCF-E4C01328AD4A}" dt="2021-05-03T13:28:41.063" v="3933"/>
          <ac:grpSpMkLst>
            <pc:docMk/>
            <pc:sldMk cId="609366226" sldId="3352"/>
            <ac:grpSpMk id="214" creationId="{9D35F6E5-9BD3-5543-8E13-E2866ECCB20C}"/>
          </ac:grpSpMkLst>
        </pc:grp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1" creationId="{F8D11023-478D-9C46-BF68-CE40D0251DD6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2" creationId="{1E5F785E-C4F4-1243-9774-BC473C900960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3" creationId="{DCBAEFE4-ADA1-3145-B79A-41D3A20ED0B8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4" creationId="{5FA5C755-4693-FE4B-ACCC-F275C039AD0C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5" creationId="{29C04E51-6BED-B346-818B-44283E4E9EA3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6" creationId="{9044FB35-24D8-F140-BFA5-C7BF92BB65D5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7" creationId="{63022B17-A2A1-EC4B-9CA8-FDDAA9BEAA60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8" creationId="{CC5F0320-6AFC-5246-A4DC-3FBD800CAF40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59" creationId="{BCB5E9BE-8A2F-F844-8B9F-D25047969BAE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0" creationId="{3BCC83B9-94B7-3444-A6E9-F992152FFD43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1" creationId="{F820DE83-E8F9-C24B-A453-7445F1D62D6D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2" creationId="{A438CE0A-D0B3-154A-8D19-7EB693898FBA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3" creationId="{62B4EA29-097B-4440-9628-3F83B4DA06F1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4" creationId="{CDE73703-58AA-F24B-A659-C9744F783655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5" creationId="{F6359394-96CE-074B-8EB8-9B72C1541314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66" creationId="{AC422385-A2D9-1E46-8954-15971AB82A7C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77" creationId="{015DE0B5-A9D9-1D42-9528-9F8DE6BB81C0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78" creationId="{87A99A6B-5939-9240-8AAD-5E0E4388EFFC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79" creationId="{A36CC300-D54A-4140-A181-F093367957F3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0" creationId="{EC3B6824-D8A6-404B-8BA7-95B7AE0AFDEB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1" creationId="{DB81ED88-04D8-1C4E-9C41-87F4B1A9C5EE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2" creationId="{ABF61C8C-F59C-6D4C-9DD4-F4823A3C9A4E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3" creationId="{28631575-9C87-E043-B43E-271E7B0CF9B1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4" creationId="{97C503EB-622C-6342-B3C4-86091AB1E0AD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5" creationId="{E194C01A-7D86-7E47-B655-2129C864B365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6" creationId="{65CB8914-09EF-004C-B8BF-D73EDD052F59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7" creationId="{84E85EB4-25E8-1E4C-9694-320E713665D2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8" creationId="{166335A8-A0A1-6B49-8565-24F793FF3337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89" creationId="{FEC749D8-4594-8E43-AD22-40530FA8392E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90" creationId="{FDB14924-A84F-6548-8C89-0494A78DD50A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91" creationId="{FB8CFA58-2257-B442-A262-2071D51E642E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192" creationId="{AB4091F5-3F69-BC40-8FBE-CB223DAC3EC9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3" creationId="{8A8B74D9-3487-C040-8C27-6D4624546325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4" creationId="{2C57ADED-517C-1743-A2DF-F3EE07C17AE2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5" creationId="{3EE9353C-C61D-F049-8E90-128CDF2A341C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6" creationId="{5815AF66-9482-1F49-9E00-59D67CCE406E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7" creationId="{3EECE32D-EB61-C94D-8DD1-B3F265FF6329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8" creationId="{B9C9FCC9-E2BE-C240-B7BA-A7B90DA2FA21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29" creationId="{72430D72-8822-184C-B289-7F08A3D7F66A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0" creationId="{DE97050F-7205-6D4E-88A1-3D14EFB9EBD8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1" creationId="{1450FC3B-ADC0-1C4C-9721-B6F99525F3AD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2" creationId="{362FF3A2-FEFD-A444-B709-BD2DED682551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3" creationId="{717FBD31-1EDD-6A4C-BAD4-290453A3FDD6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4" creationId="{BBDE7B37-28EF-3C46-951C-8AA80E095454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5" creationId="{C7302DF7-FBDC-6D47-A9EC-780EA38FB269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6" creationId="{0BA1B5AE-11BF-0743-8191-908E3B9E5C16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7" creationId="{AEFBA0B6-ED42-854B-A2E9-40212F4C9B7A}"/>
          </ac:cxnSpMkLst>
        </pc:cxnChg>
        <pc:cxnChg chg="mod">
          <ac:chgData name="Matteo Duranti" userId="a004a01e-2e13-4acb-ac00-4642979f033b" providerId="ADAL" clId="{3B648F16-EC23-D64E-BCCF-E4C01328AD4A}" dt="2021-05-03T13:28:41.063" v="3933"/>
          <ac:cxnSpMkLst>
            <pc:docMk/>
            <pc:sldMk cId="609366226" sldId="3352"/>
            <ac:cxnSpMk id="238" creationId="{AC20CFC8-1AF9-664B-A783-918D7A961BFE}"/>
          </ac:cxnSpMkLst>
        </pc:cxnChg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711872104" sldId="3355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1677539862" sldId="3361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894238961" sldId="3365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447150304" sldId="3366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1556486927" sldId="3367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988912535" sldId="3368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1494521868" sldId="3369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1403478733" sldId="3370"/>
        </pc:sldMkLst>
      </pc:sldChg>
      <pc:sldChg chg="del">
        <pc:chgData name="Matteo Duranti" userId="a004a01e-2e13-4acb-ac00-4642979f033b" providerId="ADAL" clId="{3B648F16-EC23-D64E-BCCF-E4C01328AD4A}" dt="2021-05-02T14:04:54.066" v="1" actId="2696"/>
        <pc:sldMkLst>
          <pc:docMk/>
          <pc:sldMk cId="2578092406" sldId="3371"/>
        </pc:sldMkLst>
      </pc:sldChg>
      <pc:sldChg chg="addSp delSp modSp mod">
        <pc:chgData name="Matteo Duranti" userId="a004a01e-2e13-4acb-ac00-4642979f033b" providerId="ADAL" clId="{3B648F16-EC23-D64E-BCCF-E4C01328AD4A}" dt="2021-05-03T13:30:06.009" v="3949" actId="14100"/>
        <pc:sldMkLst>
          <pc:docMk/>
          <pc:sldMk cId="4169491025" sldId="3372"/>
        </pc:sldMkLst>
        <pc:spChg chg="mod">
          <ac:chgData name="Matteo Duranti" userId="a004a01e-2e13-4acb-ac00-4642979f033b" providerId="ADAL" clId="{3B648F16-EC23-D64E-BCCF-E4C01328AD4A}" dt="2021-05-03T13:30:06.009" v="3949" actId="14100"/>
          <ac:spMkLst>
            <pc:docMk/>
            <pc:sldMk cId="4169491025" sldId="3372"/>
            <ac:spMk id="4" creationId="{71676F32-3567-E24E-A40D-2CED98745389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39" creationId="{16A6FEB4-B774-4D41-84D3-C5431990C9D1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0" creationId="{419054D7-EE06-8E43-A6D4-FA31A37C48EE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1" creationId="{3A2238D4-D1AC-CC45-B0CE-F15B26BAE6FD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2" creationId="{75E07ECC-9FCE-4642-A966-0EF5D2942647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3" creationId="{DC2CC7F7-4CFC-634D-A87F-B03D3F4321D6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4" creationId="{049D3CFF-69D5-4741-BD14-CA55B55EC6D6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5" creationId="{764F3BF6-CA9E-9345-968B-1DAC3DB64A7C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6" creationId="{6737143B-6449-824A-AB20-245BE05DC5D0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7" creationId="{16F45396-2678-B545-B243-29842E14477F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8" creationId="{D76176CA-C315-4349-A083-0197AA8F4F6B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49" creationId="{47344016-64C0-2046-A3F8-69F616EFBBFC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50" creationId="{F32F15C5-6636-C242-B2E2-533CA6AAF972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69" creationId="{8F916496-B267-B840-BF67-91F1000FAA6E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0" creationId="{4CB2F66E-BF39-BD48-BF5C-5E9AC2A2A08C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1" creationId="{199AB370-5CB5-A84A-B77F-2860151656C6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2" creationId="{FF6F4DA4-7227-6D4B-B8B7-93087ECA1D3E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3" creationId="{313183C7-123F-2746-8175-9D98A188A33E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4" creationId="{4F0FC841-D567-1A40-82BD-4EDA3BC9B049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5" creationId="{241A41C7-0C0F-4549-B759-6DE5693C944F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76" creationId="{475C345F-5FD8-0E45-99D9-42323D3119E6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94" creationId="{CBCBF40E-D1A8-9A40-BBC2-48273606A807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95" creationId="{416CAC5A-7C83-1C4F-884A-78B5F0C4A0ED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96" creationId="{7C3714EF-479A-D047-96A0-EA4E7BB75B93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97" creationId="{091F6485-EC54-D040-A7F5-03ED4B1A122C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199" creationId="{B405A178-4167-2747-B3CB-CAED2581A5EE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0" creationId="{8602EB4D-46A6-C040-9460-C3881E7894E3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1" creationId="{EA4CD5B6-47C5-2A47-8538-32A9A889D4FA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2" creationId="{3A206DE9-EECB-F24F-9224-D5830D3D0A63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3" creationId="{CDE4F8A1-88E7-074C-86DA-6BBCA51DF66F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4" creationId="{39453C44-1FF9-054F-A5D0-929326B879DD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5" creationId="{23A42900-7FCE-8C4C-AA97-2F8EE1E53E1B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6" creationId="{B12374E4-A12E-BB4D-9686-C541BAB645CC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7" creationId="{861D084C-682D-E145-9A8B-DB790170CD31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8" creationId="{8CFE7D9F-9798-DE4F-8C16-D2D1A78D0FCB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09" creationId="{E2C87825-F391-464B-ACB1-84F913784737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0" creationId="{951A6EE5-799A-C941-9832-0E83EE64244A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1" creationId="{32F6D6EA-7159-7F4F-BB12-EA95A511536E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2" creationId="{2400F407-5F5C-B648-A295-A1518BCE0840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3" creationId="{5EFE6E04-AB8D-9E4A-A214-DF99313AC770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4" creationId="{01F06D26-63D6-F740-9008-829EE9E0D0B4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6" creationId="{394394DE-9D9F-B14D-AC5F-4D01D6EEAD4A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7" creationId="{3991A36F-10C1-B24C-B041-A2DF4D55E70D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8" creationId="{A8A53CD1-CCA3-F94D-9211-F7077955143D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19" creationId="{4DA39186-EC2B-5040-B669-86DAAD74E2B2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20" creationId="{926A03F4-B231-2D4A-9EA4-78280E707ACA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21" creationId="{F003690C-9135-D54A-BCE6-CF5DA8FF3C85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22" creationId="{A61E03F3-7843-B843-918F-3B20BD05BB17}"/>
          </ac:spMkLst>
        </pc:spChg>
        <pc:spChg chg="mod">
          <ac:chgData name="Matteo Duranti" userId="a004a01e-2e13-4acb-ac00-4642979f033b" providerId="ADAL" clId="{3B648F16-EC23-D64E-BCCF-E4C01328AD4A}" dt="2021-05-03T13:28:56.358" v="3937"/>
          <ac:spMkLst>
            <pc:docMk/>
            <pc:sldMk cId="4169491025" sldId="3372"/>
            <ac:spMk id="223" creationId="{AC205A6E-1F4E-4748-AED1-252D4BFA0290}"/>
          </ac:spMkLst>
        </pc:spChg>
        <pc:grpChg chg="del">
          <ac:chgData name="Matteo Duranti" userId="a004a01e-2e13-4acb-ac00-4642979f033b" providerId="ADAL" clId="{3B648F16-EC23-D64E-BCCF-E4C01328AD4A}" dt="2021-05-03T13:28:54.857" v="3936" actId="478"/>
          <ac:grpSpMkLst>
            <pc:docMk/>
            <pc:sldMk cId="4169491025" sldId="3372"/>
            <ac:grpSpMk id="7" creationId="{102562B6-B8AD-2140-B43A-8CCEE771E3CA}"/>
          </ac:grpSpMkLst>
        </pc:grpChg>
        <pc:grpChg chg="del">
          <ac:chgData name="Matteo Duranti" userId="a004a01e-2e13-4acb-ac00-4642979f033b" providerId="ADAL" clId="{3B648F16-EC23-D64E-BCCF-E4C01328AD4A}" dt="2021-05-03T13:28:53.110" v="3935" actId="478"/>
          <ac:grpSpMkLst>
            <pc:docMk/>
            <pc:sldMk cId="4169491025" sldId="3372"/>
            <ac:grpSpMk id="8" creationId="{85DDD74A-DC78-BD45-9E82-71E4B2ED9E6B}"/>
          </ac:grpSpMkLst>
        </pc:grpChg>
        <pc:grpChg chg="del">
          <ac:chgData name="Matteo Duranti" userId="a004a01e-2e13-4acb-ac00-4642979f033b" providerId="ADAL" clId="{3B648F16-EC23-D64E-BCCF-E4C01328AD4A}" dt="2021-05-03T13:28:51.904" v="3934" actId="478"/>
          <ac:grpSpMkLst>
            <pc:docMk/>
            <pc:sldMk cId="4169491025" sldId="3372"/>
            <ac:grpSpMk id="10" creationId="{5BBA7AAC-FC4E-1B4B-A86D-E5043561D79F}"/>
          </ac:grpSpMkLst>
        </pc:grpChg>
        <pc:grpChg chg="add mod">
          <ac:chgData name="Matteo Duranti" userId="a004a01e-2e13-4acb-ac00-4642979f033b" providerId="ADAL" clId="{3B648F16-EC23-D64E-BCCF-E4C01328AD4A}" dt="2021-05-03T13:28:56.358" v="3937"/>
          <ac:grpSpMkLst>
            <pc:docMk/>
            <pc:sldMk cId="4169491025" sldId="3372"/>
            <ac:grpSpMk id="135" creationId="{B5FB7011-3D11-E847-AE07-2634999662EF}"/>
          </ac:grpSpMkLst>
        </pc:grpChg>
        <pc:grpChg chg="mod">
          <ac:chgData name="Matteo Duranti" userId="a004a01e-2e13-4acb-ac00-4642979f033b" providerId="ADAL" clId="{3B648F16-EC23-D64E-BCCF-E4C01328AD4A}" dt="2021-05-03T13:28:56.358" v="3937"/>
          <ac:grpSpMkLst>
            <pc:docMk/>
            <pc:sldMk cId="4169491025" sldId="3372"/>
            <ac:grpSpMk id="151" creationId="{0F519DA0-5060-284E-86C8-6DC9B7348FEF}"/>
          </ac:grpSpMkLst>
        </pc:grpChg>
        <pc:grpChg chg="add mod">
          <ac:chgData name="Matteo Duranti" userId="a004a01e-2e13-4acb-ac00-4642979f033b" providerId="ADAL" clId="{3B648F16-EC23-D64E-BCCF-E4C01328AD4A}" dt="2021-05-03T13:28:56.358" v="3937"/>
          <ac:grpSpMkLst>
            <pc:docMk/>
            <pc:sldMk cId="4169491025" sldId="3372"/>
            <ac:grpSpMk id="168" creationId="{329D4084-69D8-2148-BE54-6DDFF0F53A85}"/>
          </ac:grpSpMkLst>
        </pc:grpChg>
        <pc:grpChg chg="mod">
          <ac:chgData name="Matteo Duranti" userId="a004a01e-2e13-4acb-ac00-4642979f033b" providerId="ADAL" clId="{3B648F16-EC23-D64E-BCCF-E4C01328AD4A}" dt="2021-05-03T13:28:56.358" v="3937"/>
          <ac:grpSpMkLst>
            <pc:docMk/>
            <pc:sldMk cId="4169491025" sldId="3372"/>
            <ac:grpSpMk id="177" creationId="{2ECB8D8F-E5B5-3E4D-8E88-98A553EA1D33}"/>
          </ac:grpSpMkLst>
        </pc:grpChg>
        <pc:grpChg chg="add mod">
          <ac:chgData name="Matteo Duranti" userId="a004a01e-2e13-4acb-ac00-4642979f033b" providerId="ADAL" clId="{3B648F16-EC23-D64E-BCCF-E4C01328AD4A}" dt="2021-05-03T13:28:56.358" v="3937"/>
          <ac:grpSpMkLst>
            <pc:docMk/>
            <pc:sldMk cId="4169491025" sldId="3372"/>
            <ac:grpSpMk id="198" creationId="{624E5C78-9A01-0D4F-B3FF-520806C64BE2}"/>
          </ac:grpSpMkLst>
        </pc:grpChg>
        <pc:grpChg chg="mod">
          <ac:chgData name="Matteo Duranti" userId="a004a01e-2e13-4acb-ac00-4642979f033b" providerId="ADAL" clId="{3B648F16-EC23-D64E-BCCF-E4C01328AD4A}" dt="2021-05-03T13:28:56.358" v="3937"/>
          <ac:grpSpMkLst>
            <pc:docMk/>
            <pc:sldMk cId="4169491025" sldId="3372"/>
            <ac:grpSpMk id="215" creationId="{FFCD42C0-2CB5-4A4C-95AD-D08885323D44}"/>
          </ac:grpSpMkLst>
        </pc:grp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2" creationId="{AA0A823B-F897-784C-B94D-E1FF847754BA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3" creationId="{11661208-730F-EA4A-9468-FF8B95580954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4" creationId="{FB49CB58-2D51-244C-8184-D720E2221F10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5" creationId="{90A585B3-9224-BF4B-83C1-1AC0C8D960B3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6" creationId="{8036B37D-0CA6-3447-8CE4-BD5C41B5B7F7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7" creationId="{584B876A-24F3-984C-8ECF-2ABA3914667C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8" creationId="{AA48CCAF-30C1-8D4F-96CB-F935221FF23A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59" creationId="{606C2BF0-3362-6C49-B844-81DB7D395128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0" creationId="{5F83F22C-A7FD-E14D-B71F-2AF92C9DA580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1" creationId="{5114CF0D-9FA9-FF49-A8DE-F0EFB90BB50D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2" creationId="{7AA68F53-79C4-5C4C-8BBA-D41EFEB89C22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3" creationId="{CCBA4F4B-4B92-1141-8746-C81D4F68DF63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4" creationId="{F6F59087-F811-FF4B-B701-455BE8779758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5" creationId="{1B97EA44-3FF6-5B48-981C-F6D98E9B0BAE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6" creationId="{0483307B-3D16-6846-8FA2-6122ABB27A60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67" creationId="{BD0125CD-EAA3-DC44-BCC8-B16D7DB25026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78" creationId="{140363B2-AFBB-3949-8655-C5F1A1BAAFB7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79" creationId="{3033969E-814B-1641-8DF8-44B09A72A2F3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0" creationId="{4AC372F2-831A-9E40-9015-6005767EDF74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1" creationId="{A60A5827-5C5E-1347-9A25-7B6A86B662C1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2" creationId="{A55AF704-079C-5446-93B9-5EE37060925C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3" creationId="{6FAFC518-099A-414C-9827-6C5FD8699DDE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4" creationId="{7F6E3769-76DA-0B4D-954E-A9B31B76CC41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5" creationId="{F621A833-486C-4743-899C-851D2433A97B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6" creationId="{3EEFE11B-5D81-2945-9FB1-2D4E8F4EE7CA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7" creationId="{86B9BDE6-DFB1-2340-ACCD-3FEEACE16510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8" creationId="{76408408-4EF1-DB42-BBDE-58002BEFEF56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89" creationId="{4353DABC-B840-B648-BDBC-E2A8B734541E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90" creationId="{E29C258E-2AE3-0E4E-80F4-447A5CA9C673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91" creationId="{2A8DDB6E-D1F9-C949-B8F2-D544CF96308C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92" creationId="{35E4C4BB-AF62-6248-8C79-9B6C7B8D3931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193" creationId="{9C3F59F7-D5F1-6342-AABB-21AFD3842DB3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24" creationId="{21E19815-339C-1445-AF72-0DA52AE7F8C4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25" creationId="{86AF4428-2A81-9B48-A5C5-98FFDF71A424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26" creationId="{F95C9F53-F413-5840-B519-D713CA663306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27" creationId="{64B4A204-9CF0-844C-9B4A-E8B65F6BE554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28" creationId="{D3C0F89E-E443-CF46-9A2B-A0DEA4AB4CA2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29" creationId="{9A98A4AA-1E72-8942-9583-C7FB8E25E711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0" creationId="{037DFDCA-5146-C242-8034-00CE190E8494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1" creationId="{15F89A36-88D1-FF4E-848E-DB95CFA63FD5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2" creationId="{CE0BCD08-73D7-DA4A-885A-6A937F5D2491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3" creationId="{1D64DBB2-65D4-6E4B-9ACE-0FDDD1DB806A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4" creationId="{D6F3E4C1-4144-C146-808F-7179372F4D27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5" creationId="{8B0B93D0-0898-2E49-BD80-4D9721836385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6" creationId="{C71FD463-3F32-A343-A456-7EE51A238829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7" creationId="{FE0F9529-07A7-904A-8202-68946EE8F710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8" creationId="{24D9A56F-9C8E-D343-96AF-98A4FC003EAA}"/>
          </ac:cxnSpMkLst>
        </pc:cxnChg>
        <pc:cxnChg chg="mod">
          <ac:chgData name="Matteo Duranti" userId="a004a01e-2e13-4acb-ac00-4642979f033b" providerId="ADAL" clId="{3B648F16-EC23-D64E-BCCF-E4C01328AD4A}" dt="2021-05-03T13:28:56.358" v="3937"/>
          <ac:cxnSpMkLst>
            <pc:docMk/>
            <pc:sldMk cId="4169491025" sldId="3372"/>
            <ac:cxnSpMk id="239" creationId="{4E13B954-2E1D-D34F-A85C-1CDBE163EDC8}"/>
          </ac:cxnSpMkLst>
        </pc:cxnChg>
      </pc:sldChg>
      <pc:sldChg chg="addSp delSp modSp mod">
        <pc:chgData name="Matteo Duranti" userId="a004a01e-2e13-4acb-ac00-4642979f033b" providerId="ADAL" clId="{3B648F16-EC23-D64E-BCCF-E4C01328AD4A}" dt="2021-05-03T13:30:19.200" v="3951" actId="1038"/>
        <pc:sldMkLst>
          <pc:docMk/>
          <pc:sldMk cId="27820887" sldId="3373"/>
        </pc:sldMkLst>
        <pc:spChg chg="mod">
          <ac:chgData name="Matteo Duranti" userId="a004a01e-2e13-4acb-ac00-4642979f033b" providerId="ADAL" clId="{3B648F16-EC23-D64E-BCCF-E4C01328AD4A}" dt="2021-05-03T13:30:19.200" v="3951" actId="1038"/>
          <ac:spMkLst>
            <pc:docMk/>
            <pc:sldMk cId="27820887" sldId="3373"/>
            <ac:spMk id="4" creationId="{71676F32-3567-E24E-A40D-2CED98745389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39" creationId="{4C7CBBD6-BF1E-C24B-B3C0-A10C186E7375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0" creationId="{C2B38438-9FAA-8441-A234-A02B32F04640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1" creationId="{6A4D55CA-B770-8448-826A-9DA9886B3E86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2" creationId="{6522C8A6-4F3C-C648-9821-F69E0F1964A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3" creationId="{0BD359B1-D95A-0243-BB71-54C063BB2304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4" creationId="{23609402-10BD-3A45-977D-B07A22C68C3F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5" creationId="{0211ED41-9191-E646-85C3-977C29FA5168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6" creationId="{19704A9B-9119-1745-AC6C-337074F4E766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7" creationId="{9171E643-F300-1941-9B97-7643FBBFB8D5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8" creationId="{3B3B046F-ACF8-1E43-8B15-4F872FC45F8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49" creationId="{D189A8BE-D40A-5C41-B913-9517DD6A42A1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50" creationId="{7C1FDA6E-4CCF-3C45-8464-06AE5B0E6A38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69" creationId="{8D686871-D4B4-0A4C-AF16-2DC01209EDD9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0" creationId="{5E6A2238-2A56-BD41-96FD-A1C7964E3C92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1" creationId="{CEBC1344-294E-CE40-83F1-07843C4CA7F5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2" creationId="{AEE75C27-F188-3349-BA0D-1EC0B6455972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3" creationId="{4FF07ADB-804D-6246-8280-8B6D9AF8F8E7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4" creationId="{F69D2AE4-5BDC-D74F-8951-FADE31A7FC5A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5" creationId="{679273ED-D81E-2442-8675-D6D959FCCAA3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76" creationId="{067088CB-2B29-6246-8B90-EBE427D59F1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94" creationId="{B7AF8C0A-9446-8F48-B0FF-498B18CB0EF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95" creationId="{61264B42-B9C8-5C41-BF29-73AC65D77DB1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96" creationId="{EDA780AC-5241-3E4F-A959-641C2464DAF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97" creationId="{ED1503D1-928B-B24B-888C-B1A1FC9EDA54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199" creationId="{A4148D42-6B4E-314E-8D6D-E028BEE1C948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0" creationId="{2BE87D06-1613-CC40-A2C3-109348529E7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1" creationId="{B6BD7CCC-95C1-6149-B251-E63C6A04F0B1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2" creationId="{6A73020F-DCBB-204B-9EEC-177FEBAB1B27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3" creationId="{783194E4-D35E-304A-A689-201140A9AE83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4" creationId="{C2743744-4A57-5447-B700-CB1D1D365E2A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5" creationId="{49CA8DE8-7889-5549-8459-C004E2B0923E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6" creationId="{E75962CF-0B00-774C-9D41-701D80CA5470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7" creationId="{BF8B91BA-C4E5-4644-9554-24A72F03241C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8" creationId="{722F7F45-B77E-AF45-BA23-A77C833B3907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09" creationId="{1FBAA486-D60F-BD49-89E8-49AA3CD02772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0" creationId="{20B59158-043E-944F-AD14-9F1503B646F6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1" creationId="{6EE1BCE0-41B2-1E41-86E1-C7A5E19A07E2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2" creationId="{814D74C4-1A9C-EF4F-9256-AA4B88E09CAE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3" creationId="{6F50B05B-82B6-6F48-B890-01E7B28A0A74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4" creationId="{DF889484-3D9B-A448-B381-CDF48BFC6099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6" creationId="{704AEF47-9D4F-0240-AA6A-0C84A8D3A7AB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7" creationId="{8FFD6178-1230-3746-B5CF-F062C4104863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8" creationId="{0D3889CB-0DC0-514D-8BA4-EB73BFBC4A05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19" creationId="{044F94F3-2059-9A4D-93F0-661B00CEEDD2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20" creationId="{A01F31EF-BB93-504F-8E50-D34CD6A8620A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21" creationId="{4F9A5127-B97C-894E-AFDC-B929C1C352FC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22" creationId="{7C2E01A4-09B2-2041-A33D-D0795526C833}"/>
          </ac:spMkLst>
        </pc:spChg>
        <pc:spChg chg="mod">
          <ac:chgData name="Matteo Duranti" userId="a004a01e-2e13-4acb-ac00-4642979f033b" providerId="ADAL" clId="{3B648F16-EC23-D64E-BCCF-E4C01328AD4A}" dt="2021-05-03T13:29:29.145" v="3944"/>
          <ac:spMkLst>
            <pc:docMk/>
            <pc:sldMk cId="27820887" sldId="3373"/>
            <ac:spMk id="223" creationId="{07FC4146-D7CF-1147-8E76-0F926FDA5C3A}"/>
          </ac:spMkLst>
        </pc:spChg>
        <pc:grpChg chg="del">
          <ac:chgData name="Matteo Duranti" userId="a004a01e-2e13-4acb-ac00-4642979f033b" providerId="ADAL" clId="{3B648F16-EC23-D64E-BCCF-E4C01328AD4A}" dt="2021-05-03T13:29:28.032" v="3943" actId="478"/>
          <ac:grpSpMkLst>
            <pc:docMk/>
            <pc:sldMk cId="27820887" sldId="3373"/>
            <ac:grpSpMk id="7" creationId="{102562B6-B8AD-2140-B43A-8CCEE771E3CA}"/>
          </ac:grpSpMkLst>
        </pc:grpChg>
        <pc:grpChg chg="del">
          <ac:chgData name="Matteo Duranti" userId="a004a01e-2e13-4acb-ac00-4642979f033b" providerId="ADAL" clId="{3B648F16-EC23-D64E-BCCF-E4C01328AD4A}" dt="2021-05-03T13:29:26.747" v="3942" actId="478"/>
          <ac:grpSpMkLst>
            <pc:docMk/>
            <pc:sldMk cId="27820887" sldId="3373"/>
            <ac:grpSpMk id="8" creationId="{85DDD74A-DC78-BD45-9E82-71E4B2ED9E6B}"/>
          </ac:grpSpMkLst>
        </pc:grpChg>
        <pc:grpChg chg="del">
          <ac:chgData name="Matteo Duranti" userId="a004a01e-2e13-4acb-ac00-4642979f033b" providerId="ADAL" clId="{3B648F16-EC23-D64E-BCCF-E4C01328AD4A}" dt="2021-05-03T13:29:26.006" v="3941" actId="478"/>
          <ac:grpSpMkLst>
            <pc:docMk/>
            <pc:sldMk cId="27820887" sldId="3373"/>
            <ac:grpSpMk id="10" creationId="{5BBA7AAC-FC4E-1B4B-A86D-E5043561D79F}"/>
          </ac:grpSpMkLst>
        </pc:grpChg>
        <pc:grpChg chg="add mod">
          <ac:chgData name="Matteo Duranti" userId="a004a01e-2e13-4acb-ac00-4642979f033b" providerId="ADAL" clId="{3B648F16-EC23-D64E-BCCF-E4C01328AD4A}" dt="2021-05-03T13:29:29.145" v="3944"/>
          <ac:grpSpMkLst>
            <pc:docMk/>
            <pc:sldMk cId="27820887" sldId="3373"/>
            <ac:grpSpMk id="135" creationId="{E7D1A5B0-C0CE-E44F-8E21-EEBFFEB2BFAC}"/>
          </ac:grpSpMkLst>
        </pc:grpChg>
        <pc:grpChg chg="mod">
          <ac:chgData name="Matteo Duranti" userId="a004a01e-2e13-4acb-ac00-4642979f033b" providerId="ADAL" clId="{3B648F16-EC23-D64E-BCCF-E4C01328AD4A}" dt="2021-05-03T13:29:29.145" v="3944"/>
          <ac:grpSpMkLst>
            <pc:docMk/>
            <pc:sldMk cId="27820887" sldId="3373"/>
            <ac:grpSpMk id="151" creationId="{9079100C-7A08-A148-9522-39D9846C3D18}"/>
          </ac:grpSpMkLst>
        </pc:grpChg>
        <pc:grpChg chg="add mod">
          <ac:chgData name="Matteo Duranti" userId="a004a01e-2e13-4acb-ac00-4642979f033b" providerId="ADAL" clId="{3B648F16-EC23-D64E-BCCF-E4C01328AD4A}" dt="2021-05-03T13:29:29.145" v="3944"/>
          <ac:grpSpMkLst>
            <pc:docMk/>
            <pc:sldMk cId="27820887" sldId="3373"/>
            <ac:grpSpMk id="168" creationId="{3EE75437-8755-E24A-A224-D0A9E9DE0CF3}"/>
          </ac:grpSpMkLst>
        </pc:grpChg>
        <pc:grpChg chg="mod">
          <ac:chgData name="Matteo Duranti" userId="a004a01e-2e13-4acb-ac00-4642979f033b" providerId="ADAL" clId="{3B648F16-EC23-D64E-BCCF-E4C01328AD4A}" dt="2021-05-03T13:29:29.145" v="3944"/>
          <ac:grpSpMkLst>
            <pc:docMk/>
            <pc:sldMk cId="27820887" sldId="3373"/>
            <ac:grpSpMk id="177" creationId="{898BB687-1B59-DE4C-B0A7-80044FA8C9EF}"/>
          </ac:grpSpMkLst>
        </pc:grpChg>
        <pc:grpChg chg="add mod">
          <ac:chgData name="Matteo Duranti" userId="a004a01e-2e13-4acb-ac00-4642979f033b" providerId="ADAL" clId="{3B648F16-EC23-D64E-BCCF-E4C01328AD4A}" dt="2021-05-03T13:29:29.145" v="3944"/>
          <ac:grpSpMkLst>
            <pc:docMk/>
            <pc:sldMk cId="27820887" sldId="3373"/>
            <ac:grpSpMk id="198" creationId="{B306324E-F550-0A40-904D-C34366D27BE6}"/>
          </ac:grpSpMkLst>
        </pc:grpChg>
        <pc:grpChg chg="mod">
          <ac:chgData name="Matteo Duranti" userId="a004a01e-2e13-4acb-ac00-4642979f033b" providerId="ADAL" clId="{3B648F16-EC23-D64E-BCCF-E4C01328AD4A}" dt="2021-05-03T13:29:29.145" v="3944"/>
          <ac:grpSpMkLst>
            <pc:docMk/>
            <pc:sldMk cId="27820887" sldId="3373"/>
            <ac:grpSpMk id="215" creationId="{A3DCD85D-0A25-5A47-974A-48A8653542BC}"/>
          </ac:grpSpMkLst>
        </pc:grp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2" creationId="{D76E1270-5299-6B46-9653-950B26F91029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3" creationId="{0494E25B-C728-BD4B-BB8B-F975B8D7FDC9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4" creationId="{08B861B7-D2FA-F94C-A641-68F10A16AF8B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5" creationId="{96795C0A-B2A7-B745-A03A-54ED54F91EBE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6" creationId="{5C3FFFA6-53D4-D849-88BE-881F7BE14C22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7" creationId="{6300D844-7C1D-EB48-865A-FFA3908E9208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8" creationId="{5C35A484-5F2C-1843-8E5F-BEF412A0F851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59" creationId="{F3E35910-98D5-3B42-AEB3-F46BC02F4514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0" creationId="{5153D792-E4FB-8F42-A8BE-8116F169D62A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1" creationId="{0954E2E3-A4FF-634E-AA71-8F579BAC55ED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2" creationId="{817E6E86-B76D-C947-B78C-A28A1D17B350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3" creationId="{32CA8C6D-9886-E74B-98AF-4C8FD314829F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4" creationId="{6AFAECAF-A41D-CA4E-94AB-5CCA6AD228B3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5" creationId="{284A6DB3-367F-0241-85FC-905FCC2206C5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6" creationId="{8519878F-3C7D-824A-8315-D6CC6B7172B4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67" creationId="{29E43FF4-82B4-FE42-B3B2-3CF0BFD438A5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78" creationId="{6CC4745B-E322-BB41-9792-1CD87747A403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79" creationId="{94D09253-7CA5-4F4E-9933-FBEF08755564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0" creationId="{9A6686CD-D3CD-F34A-A714-403157DD854E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1" creationId="{E191F672-C826-2C4C-BE16-6DF8C8AFBE08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2" creationId="{B67E5F33-1805-4746-BDEC-9AC377AD66DE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3" creationId="{009D207A-989E-3241-8BCB-6E8F6BF98091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4" creationId="{9C8BCBAC-F44A-6B41-B97A-9C60430B2010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5" creationId="{DA96DE49-5838-6B42-9C00-9603D0EF47C4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6" creationId="{5BEC48C9-D005-0A4D-BC65-593FCABBD619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7" creationId="{2305FAB5-350A-5E4E-AD4F-FAC875C838AC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8" creationId="{996C3BBE-07F7-234A-B089-E7AF3D2B244C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89" creationId="{CCEFC92E-A297-2E41-B442-9A4625761D71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90" creationId="{98A6D5C8-2525-DD4C-967A-E424CBA46867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91" creationId="{0D1AE52C-CC21-9941-B637-B3DB5094F052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92" creationId="{AE92EBE7-46D5-1249-B6D1-C1BD314F7032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193" creationId="{B73770BE-B26B-2C4E-A725-00C106F7B58E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24" creationId="{389A0561-CF16-4349-A4EC-956DB201FEA1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25" creationId="{03CD1558-AAAE-174F-A24E-025D1AD19F9B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26" creationId="{72265BE6-CDC6-A046-AF98-0833AED143C2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27" creationId="{CF3E7F9A-D7D7-F040-844F-FF3BB29BF607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28" creationId="{1000EF8E-8E97-4141-8744-B32D94DB9793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29" creationId="{F8768C49-B690-C642-BFBF-F09ECB7ACA09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0" creationId="{6DF1C735-1B7B-694F-93EF-DFBC44D22A3C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1" creationId="{A8EB1AF9-6C44-B741-B128-27F539A4D08E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2" creationId="{E2FAF6A7-6D72-D34B-B090-D79DE8AA846A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3" creationId="{A3D8E9B2-D95A-814E-9AC4-FB801A1222C2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4" creationId="{014F419E-E5B1-2243-902F-6CF96DD08DED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5" creationId="{7FA83A3D-4B7B-DF4F-A2D1-930B14C21C3A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6" creationId="{582CDAFC-EA0E-EE48-9826-74D6E163B7EE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7" creationId="{CD84AEB7-E218-BE41-829C-2FD79C2EBEE7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8" creationId="{921B0CC3-8E24-0745-BCB9-1CAA6DBB6D18}"/>
          </ac:cxnSpMkLst>
        </pc:cxnChg>
        <pc:cxnChg chg="mod">
          <ac:chgData name="Matteo Duranti" userId="a004a01e-2e13-4acb-ac00-4642979f033b" providerId="ADAL" clId="{3B648F16-EC23-D64E-BCCF-E4C01328AD4A}" dt="2021-05-03T13:29:29.145" v="3944"/>
          <ac:cxnSpMkLst>
            <pc:docMk/>
            <pc:sldMk cId="27820887" sldId="3373"/>
            <ac:cxnSpMk id="239" creationId="{9FAA378A-9772-5442-A1C9-7A8737440710}"/>
          </ac:cxnSpMkLst>
        </pc:cxnChg>
      </pc:sldChg>
      <pc:sldChg chg="addSp delSp modSp mod">
        <pc:chgData name="Matteo Duranti" userId="a004a01e-2e13-4acb-ac00-4642979f033b" providerId="ADAL" clId="{3B648F16-EC23-D64E-BCCF-E4C01328AD4A}" dt="2021-05-03T13:31:00.552" v="3958" actId="14100"/>
        <pc:sldMkLst>
          <pc:docMk/>
          <pc:sldMk cId="270682713" sldId="3374"/>
        </pc:sldMkLst>
        <pc:spChg chg="mod">
          <ac:chgData name="Matteo Duranti" userId="a004a01e-2e13-4acb-ac00-4642979f033b" providerId="ADAL" clId="{3B648F16-EC23-D64E-BCCF-E4C01328AD4A}" dt="2021-05-03T13:31:00.552" v="3958" actId="14100"/>
          <ac:spMkLst>
            <pc:docMk/>
            <pc:sldMk cId="270682713" sldId="3374"/>
            <ac:spMk id="4" creationId="{71676F32-3567-E24E-A40D-2CED98745389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39" creationId="{E2CDDF69-BF14-E144-BE4D-C6B7F3BBBCCB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0" creationId="{A0E890C1-73ED-9A4A-8163-C5151DF3512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1" creationId="{D2F9260F-DCDD-3F4D-A7E4-8945B434B7A0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2" creationId="{EE781AA3-0079-5245-BD8C-A26C1C4E0D6E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3" creationId="{7FC991B5-162B-D348-9B44-B84007A7977A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4" creationId="{57A44401-7B8B-D14E-8DCC-AEC43F07AB5E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5" creationId="{15B4ED48-E4F6-AC4F-9D1D-1826BAB5A66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6" creationId="{72C4C6BC-6997-DA4D-8CBA-C7A66B3C361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7" creationId="{6D41B65F-E55A-5E44-A953-0D82FE7AC2D6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8" creationId="{F998E060-6C32-E945-8142-1DC90F2FF927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49" creationId="{E31B7F9C-C723-F94A-8F19-26217CC3158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50" creationId="{B3E4E1E0-88E5-D442-91A9-B08013474C37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69" creationId="{104FF049-6252-A34A-8A16-402F699D5474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0" creationId="{C5BE1BF0-F3C5-F747-9ED3-2F054FF58D7C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1" creationId="{2717D7AF-BFFE-C94F-9450-C6AC87EDAD03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2" creationId="{F0D7BCFC-C85F-3444-852A-73A59278A431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3" creationId="{C841FA0D-B73B-8E46-8802-716680767F99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4" creationId="{FB5768F1-D714-E748-B5FC-BDCAF1CF4C9D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5" creationId="{CF12D5DD-9E6A-E644-A0E2-1036B6051B06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76" creationId="{A11965C6-FE6B-9A4A-8B32-3EC660AE4B5C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94" creationId="{1DF9B711-3B20-B94E-A63F-E834EB846B7B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95" creationId="{62717659-8FAB-EA4A-9066-FECBBB17CDA7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96" creationId="{99B50C8C-C779-7D44-9226-4A03D7E5B12E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97" creationId="{9F0382CC-31DF-174D-90A9-D5F40670EB0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199" creationId="{ED5C9746-E214-8C48-942F-127BD3307A8D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0" creationId="{FD6BA7B6-1308-F24A-AB4A-5CD03DEEA82E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1" creationId="{AF07EC64-E6A5-0640-8266-AECD24E7759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2" creationId="{B65BF567-95E0-994C-BB44-5930301743CA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3" creationId="{D3B81D80-63B0-614C-9867-18CAF2A9AAFA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4" creationId="{5814F5A7-B3D0-3249-A1BB-D6641F0C4600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5" creationId="{2B185EFD-80A8-874E-98C8-33F3B0899CA8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6" creationId="{620ECC86-9F0D-CD45-8114-63F5B6EAB7BE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7" creationId="{BDA92BF7-9E6F-3E48-964D-0FE9E909E55C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8" creationId="{AF63BE59-817A-4D4A-AAE0-9CDF703C4A3A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09" creationId="{314B2C3B-16ED-9840-80B2-E0176C7F73C8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0" creationId="{292F2750-5785-C84B-9EDA-0DB231B10334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1" creationId="{C7E08A69-34E0-4C49-BDB3-2322EB25F2CC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2" creationId="{BA4BA9D9-8AF2-D949-87DC-0BA962DD1B3A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3" creationId="{D2A3A1D8-A7AC-3E4E-AE9D-58C3C7BF4DA7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4" creationId="{54442EF5-F741-2F44-AAE6-D1E546B578D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6" creationId="{A552BB05-C48B-6C4B-9EDA-007467E6C0AC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7" creationId="{F512D021-BF02-074C-A8B3-77789EF2D716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8" creationId="{7EBEAE18-4289-4149-B30D-29038F104BD8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19" creationId="{5CFD6C3C-C3A2-594C-90D7-19D33DADBF6F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20" creationId="{1110B461-6E04-FA4F-8D67-FA0B8FD138F3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21" creationId="{4C93AA43-7A4D-8A4D-A0AF-67639F0D96A3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22" creationId="{A7A09791-8197-1049-9538-340741EDC497}"/>
          </ac:spMkLst>
        </pc:spChg>
        <pc:spChg chg="mod">
          <ac:chgData name="Matteo Duranti" userId="a004a01e-2e13-4acb-ac00-4642979f033b" providerId="ADAL" clId="{3B648F16-EC23-D64E-BCCF-E4C01328AD4A}" dt="2021-05-03T13:30:32.773" v="3955"/>
          <ac:spMkLst>
            <pc:docMk/>
            <pc:sldMk cId="270682713" sldId="3374"/>
            <ac:spMk id="223" creationId="{0A8CFB0F-81C6-E241-9F4C-02A84EBB3904}"/>
          </ac:spMkLst>
        </pc:spChg>
        <pc:grpChg chg="del">
          <ac:chgData name="Matteo Duranti" userId="a004a01e-2e13-4acb-ac00-4642979f033b" providerId="ADAL" clId="{3B648F16-EC23-D64E-BCCF-E4C01328AD4A}" dt="2021-05-03T13:30:28.608" v="3952" actId="478"/>
          <ac:grpSpMkLst>
            <pc:docMk/>
            <pc:sldMk cId="270682713" sldId="3374"/>
            <ac:grpSpMk id="7" creationId="{102562B6-B8AD-2140-B43A-8CCEE771E3CA}"/>
          </ac:grpSpMkLst>
        </pc:grpChg>
        <pc:grpChg chg="del">
          <ac:chgData name="Matteo Duranti" userId="a004a01e-2e13-4acb-ac00-4642979f033b" providerId="ADAL" clId="{3B648F16-EC23-D64E-BCCF-E4C01328AD4A}" dt="2021-05-03T13:30:29.768" v="3953" actId="478"/>
          <ac:grpSpMkLst>
            <pc:docMk/>
            <pc:sldMk cId="270682713" sldId="3374"/>
            <ac:grpSpMk id="8" creationId="{85DDD74A-DC78-BD45-9E82-71E4B2ED9E6B}"/>
          </ac:grpSpMkLst>
        </pc:grpChg>
        <pc:grpChg chg="del">
          <ac:chgData name="Matteo Duranti" userId="a004a01e-2e13-4acb-ac00-4642979f033b" providerId="ADAL" clId="{3B648F16-EC23-D64E-BCCF-E4C01328AD4A}" dt="2021-05-03T13:30:31.007" v="3954" actId="478"/>
          <ac:grpSpMkLst>
            <pc:docMk/>
            <pc:sldMk cId="270682713" sldId="3374"/>
            <ac:grpSpMk id="10" creationId="{5BBA7AAC-FC4E-1B4B-A86D-E5043561D79F}"/>
          </ac:grpSpMkLst>
        </pc:grpChg>
        <pc:grpChg chg="add mod">
          <ac:chgData name="Matteo Duranti" userId="a004a01e-2e13-4acb-ac00-4642979f033b" providerId="ADAL" clId="{3B648F16-EC23-D64E-BCCF-E4C01328AD4A}" dt="2021-05-03T13:30:32.773" v="3955"/>
          <ac:grpSpMkLst>
            <pc:docMk/>
            <pc:sldMk cId="270682713" sldId="3374"/>
            <ac:grpSpMk id="135" creationId="{94B13FED-A229-1849-95B8-90B1391AAB8A}"/>
          </ac:grpSpMkLst>
        </pc:grpChg>
        <pc:grpChg chg="mod">
          <ac:chgData name="Matteo Duranti" userId="a004a01e-2e13-4acb-ac00-4642979f033b" providerId="ADAL" clId="{3B648F16-EC23-D64E-BCCF-E4C01328AD4A}" dt="2021-05-03T13:30:32.773" v="3955"/>
          <ac:grpSpMkLst>
            <pc:docMk/>
            <pc:sldMk cId="270682713" sldId="3374"/>
            <ac:grpSpMk id="151" creationId="{5D5CA345-7F02-674E-9226-56383786B250}"/>
          </ac:grpSpMkLst>
        </pc:grpChg>
        <pc:grpChg chg="add mod">
          <ac:chgData name="Matteo Duranti" userId="a004a01e-2e13-4acb-ac00-4642979f033b" providerId="ADAL" clId="{3B648F16-EC23-D64E-BCCF-E4C01328AD4A}" dt="2021-05-03T13:30:32.773" v="3955"/>
          <ac:grpSpMkLst>
            <pc:docMk/>
            <pc:sldMk cId="270682713" sldId="3374"/>
            <ac:grpSpMk id="168" creationId="{C2E6FDFD-EAA8-AC40-8B8A-A8F17E914893}"/>
          </ac:grpSpMkLst>
        </pc:grpChg>
        <pc:grpChg chg="mod">
          <ac:chgData name="Matteo Duranti" userId="a004a01e-2e13-4acb-ac00-4642979f033b" providerId="ADAL" clId="{3B648F16-EC23-D64E-BCCF-E4C01328AD4A}" dt="2021-05-03T13:30:32.773" v="3955"/>
          <ac:grpSpMkLst>
            <pc:docMk/>
            <pc:sldMk cId="270682713" sldId="3374"/>
            <ac:grpSpMk id="177" creationId="{050F118E-8874-0149-B5A7-131986B35518}"/>
          </ac:grpSpMkLst>
        </pc:grpChg>
        <pc:grpChg chg="add mod">
          <ac:chgData name="Matteo Duranti" userId="a004a01e-2e13-4acb-ac00-4642979f033b" providerId="ADAL" clId="{3B648F16-EC23-D64E-BCCF-E4C01328AD4A}" dt="2021-05-03T13:30:32.773" v="3955"/>
          <ac:grpSpMkLst>
            <pc:docMk/>
            <pc:sldMk cId="270682713" sldId="3374"/>
            <ac:grpSpMk id="198" creationId="{7B611F0C-D7FA-A044-8AD4-131759E649CF}"/>
          </ac:grpSpMkLst>
        </pc:grpChg>
        <pc:grpChg chg="mod">
          <ac:chgData name="Matteo Duranti" userId="a004a01e-2e13-4acb-ac00-4642979f033b" providerId="ADAL" clId="{3B648F16-EC23-D64E-BCCF-E4C01328AD4A}" dt="2021-05-03T13:30:32.773" v="3955"/>
          <ac:grpSpMkLst>
            <pc:docMk/>
            <pc:sldMk cId="270682713" sldId="3374"/>
            <ac:grpSpMk id="215" creationId="{05FDDAE5-635C-734C-9D40-40F00853332D}"/>
          </ac:grpSpMkLst>
        </pc:grp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2" creationId="{741C4066-D53F-904D-A2F4-4D1B7909591E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3" creationId="{02432071-E3C3-2E4A-87B7-C26736D88048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4" creationId="{1BEA4ECA-6FA9-BE47-83FF-DD0E300037F4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5" creationId="{86BCF9A2-388B-8F41-B4FF-85CD15BC7E72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6" creationId="{A8214138-C51F-0148-A7CF-9BE0370A575E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7" creationId="{8ABCFF0C-3F16-764F-A025-9F63EBDCC783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8" creationId="{9C122AB9-5892-C14D-BFEA-C2459C0ED11C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59" creationId="{BC32CABB-D54F-D74F-9F4E-7B5DD7B496B9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0" creationId="{2DB4C958-D520-0243-A40B-1A707F5DFF17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1" creationId="{E5EF7D35-46D8-FE44-AE7A-38C25F1F6FF2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2" creationId="{32A0025D-35D3-2949-B44F-F3F44D23F810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3" creationId="{62075AEA-CDB4-194C-9E8A-9FF95F440F04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4" creationId="{11DFDC04-5035-0D4D-BD9F-56322C82AFEC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5" creationId="{EC6E40D4-E5A8-6949-8170-AFDCD6A6D6C0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6" creationId="{D0F2640C-90F7-BB47-89B7-596C38B58E71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67" creationId="{13E21E19-DEFC-B64F-B88A-1554B6BA058C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78" creationId="{04646096-1F93-D549-9EDE-4D220E652466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79" creationId="{29166708-D224-5345-AB29-3B4DF10E683B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0" creationId="{3D7293E6-C7A8-FD4E-AB4E-47E44AEEA050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1" creationId="{A4F034EA-2379-A242-A3EE-B1C4B426EB85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2" creationId="{530759D8-D1E6-2944-9EEE-7F953B40A7A1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3" creationId="{52BE9AA6-8624-3F48-BBB0-00B7CDFB505E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4" creationId="{D033401A-548D-2445-98C7-D2363B6E0B1B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5" creationId="{2C0EB603-FDB1-0C42-9B4A-F28889353BDF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6" creationId="{8E585232-3635-DF42-B719-26D185791DE1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7" creationId="{5F3E35DC-DA09-8B41-9B55-9828CBD6B210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8" creationId="{397180D7-4405-C741-9A14-DBD35B7F46B0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89" creationId="{97A89149-C289-7D4B-B65D-F2DD6D1A5F08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90" creationId="{2FF5DE26-6BC7-F147-A806-CFF089BACB09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91" creationId="{5628C90A-2592-E04A-916F-4A366D5F2D66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92" creationId="{9E50BE05-E784-BD40-BD9A-3150E28356A2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193" creationId="{EFDD36E3-C987-5444-9AA1-F22E044EC6EC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24" creationId="{465BA76A-9653-7943-AAC9-4A39035FB3F3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25" creationId="{6CEEF5FF-0F10-A34F-9005-666427EEA6A6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26" creationId="{C76AD724-C354-8444-B3E5-C36D41DF676D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27" creationId="{A5E80C16-BA74-064F-8783-A8422B191743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28" creationId="{53482D44-ADAB-224D-AFE0-BE29B543400C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29" creationId="{18079537-8151-EF4C-AA05-3EB5C1E60D4E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0" creationId="{85AF60D2-E1BD-674B-A37D-600522777765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1" creationId="{77457498-8F8C-F645-B81F-7C16B7894DEF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2" creationId="{C3AC28D2-808C-AB4C-B3CA-DC7D94D5880B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3" creationId="{F4988ECC-AFC0-064B-9A34-9A378205BD97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4" creationId="{ED8519D1-CC1D-7546-ABC4-EAD32CF4F025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5" creationId="{E8D8CA86-96FB-0A4C-A48E-B5DC58EFCACC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6" creationId="{F828F28B-E06F-614C-A1E5-CFF980995BF1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7" creationId="{48AC6566-F7F9-8D43-8BD5-04A912799BA4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8" creationId="{B5659716-B10E-4E4B-872F-AD1C066C9CA2}"/>
          </ac:cxnSpMkLst>
        </pc:cxnChg>
        <pc:cxnChg chg="mod">
          <ac:chgData name="Matteo Duranti" userId="a004a01e-2e13-4acb-ac00-4642979f033b" providerId="ADAL" clId="{3B648F16-EC23-D64E-BCCF-E4C01328AD4A}" dt="2021-05-03T13:30:32.773" v="3955"/>
          <ac:cxnSpMkLst>
            <pc:docMk/>
            <pc:sldMk cId="270682713" sldId="3374"/>
            <ac:cxnSpMk id="239" creationId="{8A07D637-9BAA-B74B-93F3-55532DC70470}"/>
          </ac:cxnSpMkLst>
        </pc:cxnChg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422959944" sldId="3375"/>
        </pc:sldMkLst>
      </pc:sldChg>
      <pc:sldChg chg="del">
        <pc:chgData name="Matteo Duranti" userId="a004a01e-2e13-4acb-ac00-4642979f033b" providerId="ADAL" clId="{3B648F16-EC23-D64E-BCCF-E4C01328AD4A}" dt="2021-05-02T14:04:29.900" v="0" actId="2696"/>
        <pc:sldMkLst>
          <pc:docMk/>
          <pc:sldMk cId="4116005405" sldId="3376"/>
        </pc:sldMkLst>
      </pc:sldChg>
      <pc:sldChg chg="ord">
        <pc:chgData name="Matteo Duranti" userId="a004a01e-2e13-4acb-ac00-4642979f033b" providerId="ADAL" clId="{3B648F16-EC23-D64E-BCCF-E4C01328AD4A}" dt="2021-05-02T14:45:14.259" v="14" actId="20578"/>
        <pc:sldMkLst>
          <pc:docMk/>
          <pc:sldMk cId="2610816" sldId="3377"/>
        </pc:sldMkLst>
      </pc:sldChg>
      <pc:sldChg chg="ord">
        <pc:chgData name="Matteo Duranti" userId="a004a01e-2e13-4acb-ac00-4642979f033b" providerId="ADAL" clId="{3B648F16-EC23-D64E-BCCF-E4C01328AD4A}" dt="2021-05-02T14:45:14.259" v="14" actId="20578"/>
        <pc:sldMkLst>
          <pc:docMk/>
          <pc:sldMk cId="3094157280" sldId="3378"/>
        </pc:sldMkLst>
      </pc:sldChg>
      <pc:sldChg chg="add">
        <pc:chgData name="Matteo Duranti" userId="a004a01e-2e13-4acb-ac00-4642979f033b" providerId="ADAL" clId="{3B648F16-EC23-D64E-BCCF-E4C01328AD4A}" dt="2021-05-02T14:46:24.804" v="15" actId="2890"/>
        <pc:sldMkLst>
          <pc:docMk/>
          <pc:sldMk cId="3234778469" sldId="3379"/>
        </pc:sldMkLst>
      </pc:sldChg>
      <pc:sldChg chg="add">
        <pc:chgData name="Matteo Duranti" userId="a004a01e-2e13-4acb-ac00-4642979f033b" providerId="ADAL" clId="{3B648F16-EC23-D64E-BCCF-E4C01328AD4A}" dt="2021-05-02T19:02:03.324" v="35" actId="2890"/>
        <pc:sldMkLst>
          <pc:docMk/>
          <pc:sldMk cId="774494210" sldId="3380"/>
        </pc:sldMkLst>
      </pc:sldChg>
      <pc:sldChg chg="addSp delSp modSp add mod ord">
        <pc:chgData name="Matteo Duranti" userId="a004a01e-2e13-4acb-ac00-4642979f033b" providerId="ADAL" clId="{3B648F16-EC23-D64E-BCCF-E4C01328AD4A}" dt="2021-05-03T17:42:37.353" v="6743"/>
        <pc:sldMkLst>
          <pc:docMk/>
          <pc:sldMk cId="2118063873" sldId="3381"/>
        </pc:sldMkLst>
        <pc:spChg chg="mod">
          <ac:chgData name="Matteo Duranti" userId="a004a01e-2e13-4acb-ac00-4642979f033b" providerId="ADAL" clId="{3B648F16-EC23-D64E-BCCF-E4C01328AD4A}" dt="2021-05-02T19:51:22.849" v="810" actId="20577"/>
          <ac:spMkLst>
            <pc:docMk/>
            <pc:sldMk cId="2118063873" sldId="3381"/>
            <ac:spMk id="4" creationId="{67A5F503-D94E-BD46-BB5C-9ED679EFF2EA}"/>
          </ac:spMkLst>
        </pc:spChg>
        <pc:spChg chg="mod">
          <ac:chgData name="Matteo Duranti" userId="a004a01e-2e13-4acb-ac00-4642979f033b" providerId="ADAL" clId="{3B648F16-EC23-D64E-BCCF-E4C01328AD4A}" dt="2021-05-02T20:02:56.097" v="962" actId="1038"/>
          <ac:spMkLst>
            <pc:docMk/>
            <pc:sldMk cId="2118063873" sldId="3381"/>
            <ac:spMk id="14" creationId="{7A3FBA82-2E2C-524C-9271-539153307670}"/>
          </ac:spMkLst>
        </pc:spChg>
        <pc:spChg chg="mod">
          <ac:chgData name="Matteo Duranti" userId="a004a01e-2e13-4acb-ac00-4642979f033b" providerId="ADAL" clId="{3B648F16-EC23-D64E-BCCF-E4C01328AD4A}" dt="2021-05-02T20:03:09.642" v="984" actId="1038"/>
          <ac:spMkLst>
            <pc:docMk/>
            <pc:sldMk cId="2118063873" sldId="3381"/>
            <ac:spMk id="15" creationId="{6027CAE7-B090-1E4F-B2B3-76E224E8C386}"/>
          </ac:spMkLst>
        </pc:spChg>
        <pc:spChg chg="mod">
          <ac:chgData name="Matteo Duranti" userId="a004a01e-2e13-4acb-ac00-4642979f033b" providerId="ADAL" clId="{3B648F16-EC23-D64E-BCCF-E4C01328AD4A}" dt="2021-05-02T20:02:52.369" v="957" actId="1037"/>
          <ac:spMkLst>
            <pc:docMk/>
            <pc:sldMk cId="2118063873" sldId="3381"/>
            <ac:spMk id="16" creationId="{84E52D8D-FEC3-4F44-9C93-B1B0D52D656B}"/>
          </ac:spMkLst>
        </pc:spChg>
        <pc:spChg chg="del">
          <ac:chgData name="Matteo Duranti" userId="a004a01e-2e13-4acb-ac00-4642979f033b" providerId="ADAL" clId="{3B648F16-EC23-D64E-BCCF-E4C01328AD4A}" dt="2021-05-02T19:51:35.164" v="812" actId="478"/>
          <ac:spMkLst>
            <pc:docMk/>
            <pc:sldMk cId="2118063873" sldId="3381"/>
            <ac:spMk id="17" creationId="{7AEF7071-1647-8C4A-BF95-871C1C7A7F7A}"/>
          </ac:spMkLst>
        </pc:spChg>
        <pc:spChg chg="mod">
          <ac:chgData name="Matteo Duranti" userId="a004a01e-2e13-4acb-ac00-4642979f033b" providerId="ADAL" clId="{3B648F16-EC23-D64E-BCCF-E4C01328AD4A}" dt="2021-05-02T20:03:34.119" v="1022" actId="1038"/>
          <ac:spMkLst>
            <pc:docMk/>
            <pc:sldMk cId="2118063873" sldId="3381"/>
            <ac:spMk id="18" creationId="{65252451-12FB-5346-833A-0E2429AD3D6F}"/>
          </ac:spMkLst>
        </pc:spChg>
        <pc:spChg chg="del">
          <ac:chgData name="Matteo Duranti" userId="a004a01e-2e13-4acb-ac00-4642979f033b" providerId="ADAL" clId="{3B648F16-EC23-D64E-BCCF-E4C01328AD4A}" dt="2021-05-02T19:51:33.165" v="811" actId="478"/>
          <ac:spMkLst>
            <pc:docMk/>
            <pc:sldMk cId="2118063873" sldId="3381"/>
            <ac:spMk id="19" creationId="{13CB7C93-63EE-6247-9EBD-EB0DBACAD86A}"/>
          </ac:spMkLst>
        </pc:spChg>
        <pc:spChg chg="del">
          <ac:chgData name="Matteo Duranti" userId="a004a01e-2e13-4acb-ac00-4642979f033b" providerId="ADAL" clId="{3B648F16-EC23-D64E-BCCF-E4C01328AD4A}" dt="2021-05-02T19:51:36.797" v="813" actId="478"/>
          <ac:spMkLst>
            <pc:docMk/>
            <pc:sldMk cId="2118063873" sldId="3381"/>
            <ac:spMk id="20" creationId="{D8316A98-E5CB-1E46-B9A8-49E4DC6A595B}"/>
          </ac:spMkLst>
        </pc:spChg>
        <pc:spChg chg="mod">
          <ac:chgData name="Matteo Duranti" userId="a004a01e-2e13-4acb-ac00-4642979f033b" providerId="ADAL" clId="{3B648F16-EC23-D64E-BCCF-E4C01328AD4A}" dt="2021-05-02T20:03:36.630" v="1028" actId="1038"/>
          <ac:spMkLst>
            <pc:docMk/>
            <pc:sldMk cId="2118063873" sldId="3381"/>
            <ac:spMk id="21" creationId="{516D2AF7-598C-B041-8ECF-CEB78D47C5E5}"/>
          </ac:spMkLst>
        </pc:spChg>
        <pc:spChg chg="del">
          <ac:chgData name="Matteo Duranti" userId="a004a01e-2e13-4acb-ac00-4642979f033b" providerId="ADAL" clId="{3B648F16-EC23-D64E-BCCF-E4C01328AD4A}" dt="2021-05-02T19:51:38.236" v="814" actId="478"/>
          <ac:spMkLst>
            <pc:docMk/>
            <pc:sldMk cId="2118063873" sldId="3381"/>
            <ac:spMk id="22" creationId="{E9D443EB-9C47-754B-A7BF-F8B570CEE09A}"/>
          </ac:spMkLst>
        </pc:spChg>
        <pc:spChg chg="mod">
          <ac:chgData name="Matteo Duranti" userId="a004a01e-2e13-4acb-ac00-4642979f033b" providerId="ADAL" clId="{3B648F16-EC23-D64E-BCCF-E4C01328AD4A}" dt="2021-05-02T20:18:36.441" v="1358" actId="1038"/>
          <ac:spMkLst>
            <pc:docMk/>
            <pc:sldMk cId="2118063873" sldId="3381"/>
            <ac:spMk id="25" creationId="{081FFA0C-7A40-B744-9390-6CCABB3E50CE}"/>
          </ac:spMkLst>
        </pc:spChg>
        <pc:spChg chg="mod">
          <ac:chgData name="Matteo Duranti" userId="a004a01e-2e13-4acb-ac00-4642979f033b" providerId="ADAL" clId="{3B648F16-EC23-D64E-BCCF-E4C01328AD4A}" dt="2021-05-03T08:36:47.989" v="1750" actId="1038"/>
          <ac:spMkLst>
            <pc:docMk/>
            <pc:sldMk cId="2118063873" sldId="3381"/>
            <ac:spMk id="27" creationId="{35E8B978-DA56-EC41-AEBE-2E5A3ED8183C}"/>
          </ac:spMkLst>
        </pc:spChg>
        <pc:spChg chg="mod">
          <ac:chgData name="Matteo Duranti" userId="a004a01e-2e13-4acb-ac00-4642979f033b" providerId="ADAL" clId="{3B648F16-EC23-D64E-BCCF-E4C01328AD4A}" dt="2021-05-03T08:48:50.231" v="1903" actId="20577"/>
          <ac:spMkLst>
            <pc:docMk/>
            <pc:sldMk cId="2118063873" sldId="3381"/>
            <ac:spMk id="32" creationId="{582B3366-50E9-4C4B-AE59-D291B861C048}"/>
          </ac:spMkLst>
        </pc:spChg>
        <pc:spChg chg="add mod">
          <ac:chgData name="Matteo Duranti" userId="a004a01e-2e13-4acb-ac00-4642979f033b" providerId="ADAL" clId="{3B648F16-EC23-D64E-BCCF-E4C01328AD4A}" dt="2021-05-03T08:47:56.956" v="1872" actId="20577"/>
          <ac:spMkLst>
            <pc:docMk/>
            <pc:sldMk cId="2118063873" sldId="3381"/>
            <ac:spMk id="34" creationId="{25BF630C-D1EC-7846-BD42-FF0824955873}"/>
          </ac:spMkLst>
        </pc:spChg>
        <pc:spChg chg="add mod">
          <ac:chgData name="Matteo Duranti" userId="a004a01e-2e13-4acb-ac00-4642979f033b" providerId="ADAL" clId="{3B648F16-EC23-D64E-BCCF-E4C01328AD4A}" dt="2021-05-03T08:48:43.711" v="1897" actId="20577"/>
          <ac:spMkLst>
            <pc:docMk/>
            <pc:sldMk cId="2118063873" sldId="3381"/>
            <ac:spMk id="35" creationId="{2DC40D4B-6B68-0F47-A198-B77E87D79BB6}"/>
          </ac:spMkLst>
        </pc:spChg>
        <pc:spChg chg="add mod">
          <ac:chgData name="Matteo Duranti" userId="a004a01e-2e13-4acb-ac00-4642979f033b" providerId="ADAL" clId="{3B648F16-EC23-D64E-BCCF-E4C01328AD4A}" dt="2021-05-03T13:39:19.556" v="4061" actId="20577"/>
          <ac:spMkLst>
            <pc:docMk/>
            <pc:sldMk cId="2118063873" sldId="3381"/>
            <ac:spMk id="37" creationId="{AA96CA88-13E0-1942-8FD3-8A91809822AC}"/>
          </ac:spMkLst>
        </pc:spChg>
        <pc:spChg chg="mod">
          <ac:chgData name="Matteo Duranti" userId="a004a01e-2e13-4acb-ac00-4642979f033b" providerId="ADAL" clId="{3B648F16-EC23-D64E-BCCF-E4C01328AD4A}" dt="2021-05-02T19:55:49.506" v="866" actId="1037"/>
          <ac:spMkLst>
            <pc:docMk/>
            <pc:sldMk cId="2118063873" sldId="3381"/>
            <ac:spMk id="40" creationId="{A7CDC076-9C3B-E545-9052-C90C805A3F0D}"/>
          </ac:spMkLst>
        </pc:spChg>
        <pc:spChg chg="del">
          <ac:chgData name="Matteo Duranti" userId="a004a01e-2e13-4acb-ac00-4642979f033b" providerId="ADAL" clId="{3B648F16-EC23-D64E-BCCF-E4C01328AD4A}" dt="2021-05-02T19:51:47.367" v="818" actId="478"/>
          <ac:spMkLst>
            <pc:docMk/>
            <pc:sldMk cId="2118063873" sldId="3381"/>
            <ac:spMk id="41" creationId="{4C4D8573-3E90-6A40-9510-310054F1259E}"/>
          </ac:spMkLst>
        </pc:spChg>
        <pc:spChg chg="del">
          <ac:chgData name="Matteo Duranti" userId="a004a01e-2e13-4acb-ac00-4642979f033b" providerId="ADAL" clId="{3B648F16-EC23-D64E-BCCF-E4C01328AD4A}" dt="2021-05-02T19:51:44.967" v="817" actId="478"/>
          <ac:spMkLst>
            <pc:docMk/>
            <pc:sldMk cId="2118063873" sldId="3381"/>
            <ac:spMk id="42" creationId="{4785D238-3D0A-DF47-A5FF-98F45B3E12BA}"/>
          </ac:spMkLst>
        </pc:spChg>
        <pc:spChg chg="mod">
          <ac:chgData name="Matteo Duranti" userId="a004a01e-2e13-4acb-ac00-4642979f033b" providerId="ADAL" clId="{3B648F16-EC23-D64E-BCCF-E4C01328AD4A}" dt="2021-05-02T19:56:03.239" v="910" actId="1037"/>
          <ac:spMkLst>
            <pc:docMk/>
            <pc:sldMk cId="2118063873" sldId="3381"/>
            <ac:spMk id="43" creationId="{8A7A6D06-CC6D-1348-9F80-78E24E8A7B0C}"/>
          </ac:spMkLst>
        </pc:spChg>
        <pc:spChg chg="add del mod">
          <ac:chgData name="Matteo Duranti" userId="a004a01e-2e13-4acb-ac00-4642979f033b" providerId="ADAL" clId="{3B648F16-EC23-D64E-BCCF-E4C01328AD4A}" dt="2021-05-03T17:33:56.060" v="6659" actId="478"/>
          <ac:spMkLst>
            <pc:docMk/>
            <pc:sldMk cId="2118063873" sldId="3381"/>
            <ac:spMk id="44" creationId="{779D312D-FE59-4B41-98DD-151108D2BA04}"/>
          </ac:spMkLst>
        </pc:spChg>
        <pc:spChg chg="add mod">
          <ac:chgData name="Matteo Duranti" userId="a004a01e-2e13-4acb-ac00-4642979f033b" providerId="ADAL" clId="{3B648F16-EC23-D64E-BCCF-E4C01328AD4A}" dt="2021-05-03T13:41:55.984" v="4073"/>
          <ac:spMkLst>
            <pc:docMk/>
            <pc:sldMk cId="2118063873" sldId="3381"/>
            <ac:spMk id="45" creationId="{C5135D6C-0CB8-B14F-9373-2CAC40615531}"/>
          </ac:spMkLst>
        </pc:spChg>
        <pc:spChg chg="add mod">
          <ac:chgData name="Matteo Duranti" userId="a004a01e-2e13-4acb-ac00-4642979f033b" providerId="ADAL" clId="{3B648F16-EC23-D64E-BCCF-E4C01328AD4A}" dt="2021-05-03T17:34:21.984" v="6710" actId="1038"/>
          <ac:spMkLst>
            <pc:docMk/>
            <pc:sldMk cId="2118063873" sldId="3381"/>
            <ac:spMk id="46" creationId="{B432D352-9344-824A-9715-47DC5CDB58DB}"/>
          </ac:spMkLst>
        </pc:spChg>
        <pc:spChg chg="add mod">
          <ac:chgData name="Matteo Duranti" userId="a004a01e-2e13-4acb-ac00-4642979f033b" providerId="ADAL" clId="{3B648F16-EC23-D64E-BCCF-E4C01328AD4A}" dt="2021-05-03T17:42:37.353" v="6743"/>
          <ac:spMkLst>
            <pc:docMk/>
            <pc:sldMk cId="2118063873" sldId="3381"/>
            <ac:spMk id="47" creationId="{28327C00-33A0-A04D-8A4C-C2FD8103A53E}"/>
          </ac:spMkLst>
        </pc:spChg>
        <pc:spChg chg="add mod">
          <ac:chgData name="Matteo Duranti" userId="a004a01e-2e13-4acb-ac00-4642979f033b" providerId="ADAL" clId="{3B648F16-EC23-D64E-BCCF-E4C01328AD4A}" dt="2021-05-03T17:42:37.353" v="6743"/>
          <ac:spMkLst>
            <pc:docMk/>
            <pc:sldMk cId="2118063873" sldId="3381"/>
            <ac:spMk id="48" creationId="{02B5AE27-C225-7B48-A983-96FE501E38DA}"/>
          </ac:spMkLst>
        </pc:spChg>
        <pc:spChg chg="add mod">
          <ac:chgData name="Matteo Duranti" userId="a004a01e-2e13-4acb-ac00-4642979f033b" providerId="ADAL" clId="{3B648F16-EC23-D64E-BCCF-E4C01328AD4A}" dt="2021-05-03T17:42:37.353" v="6743"/>
          <ac:spMkLst>
            <pc:docMk/>
            <pc:sldMk cId="2118063873" sldId="3381"/>
            <ac:spMk id="49" creationId="{9F6F01D1-35A9-504A-9A1A-0E2BC755D834}"/>
          </ac:spMkLst>
        </pc:spChg>
        <pc:grpChg chg="add mod">
          <ac:chgData name="Matteo Duranti" userId="a004a01e-2e13-4acb-ac00-4642979f033b" providerId="ADAL" clId="{3B648F16-EC23-D64E-BCCF-E4C01328AD4A}" dt="2021-05-03T08:44:45.852" v="1759" actId="164"/>
          <ac:grpSpMkLst>
            <pc:docMk/>
            <pc:sldMk cId="2118063873" sldId="3381"/>
            <ac:grpSpMk id="7" creationId="{DC1B3CB4-C4AB-9F40-9B1B-1909C10B8588}"/>
          </ac:grpSpMkLst>
        </pc:grpChg>
        <pc:picChg chg="add mod">
          <ac:chgData name="Matteo Duranti" userId="a004a01e-2e13-4acb-ac00-4642979f033b" providerId="ADAL" clId="{3B648F16-EC23-D64E-BCCF-E4C01328AD4A}" dt="2021-05-03T08:44:45.852" v="1759" actId="164"/>
          <ac:picMkLst>
            <pc:docMk/>
            <pc:sldMk cId="2118063873" sldId="3381"/>
            <ac:picMk id="5" creationId="{8C4FC29F-C6EB-5B4E-BCD8-2E4292F4AB9F}"/>
          </ac:picMkLst>
        </pc:picChg>
        <pc:picChg chg="add mod">
          <ac:chgData name="Matteo Duranti" userId="a004a01e-2e13-4acb-ac00-4642979f033b" providerId="ADAL" clId="{3B648F16-EC23-D64E-BCCF-E4C01328AD4A}" dt="2021-05-03T08:44:45.852" v="1759" actId="164"/>
          <ac:picMkLst>
            <pc:docMk/>
            <pc:sldMk cId="2118063873" sldId="3381"/>
            <ac:picMk id="6" creationId="{9A6488CB-3BFB-134B-813D-9FFA92288260}"/>
          </ac:picMkLst>
        </pc:picChg>
        <pc:cxnChg chg="mod">
          <ac:chgData name="Matteo Duranti" userId="a004a01e-2e13-4acb-ac00-4642979f033b" providerId="ADAL" clId="{3B648F16-EC23-D64E-BCCF-E4C01328AD4A}" dt="2021-05-02T20:18:36.441" v="1358" actId="1038"/>
          <ac:cxnSpMkLst>
            <pc:docMk/>
            <pc:sldMk cId="2118063873" sldId="3381"/>
            <ac:cxnSpMk id="24" creationId="{28E54DA6-C787-9647-9A76-64FA29DF11D4}"/>
          </ac:cxnSpMkLst>
        </pc:cxnChg>
        <pc:cxnChg chg="mod">
          <ac:chgData name="Matteo Duranti" userId="a004a01e-2e13-4acb-ac00-4642979f033b" providerId="ADAL" clId="{3B648F16-EC23-D64E-BCCF-E4C01328AD4A}" dt="2021-05-02T19:51:52.384" v="819" actId="14100"/>
          <ac:cxnSpMkLst>
            <pc:docMk/>
            <pc:sldMk cId="2118063873" sldId="3381"/>
            <ac:cxnSpMk id="33" creationId="{5E1F8732-236D-7344-BA4E-FE7D908E0BD0}"/>
          </ac:cxnSpMkLst>
        </pc:cxnChg>
        <pc:cxnChg chg="del">
          <ac:chgData name="Matteo Duranti" userId="a004a01e-2e13-4acb-ac00-4642979f033b" providerId="ADAL" clId="{3B648F16-EC23-D64E-BCCF-E4C01328AD4A}" dt="2021-05-02T19:51:41.884" v="815" actId="478"/>
          <ac:cxnSpMkLst>
            <pc:docMk/>
            <pc:sldMk cId="2118063873" sldId="3381"/>
            <ac:cxnSpMk id="36" creationId="{32ED07C8-ADC3-A04A-800F-C4D1D547B9AA}"/>
          </ac:cxnSpMkLst>
        </pc:cxnChg>
        <pc:cxnChg chg="del">
          <ac:chgData name="Matteo Duranti" userId="a004a01e-2e13-4acb-ac00-4642979f033b" providerId="ADAL" clId="{3B648F16-EC23-D64E-BCCF-E4C01328AD4A}" dt="2021-05-02T19:51:43.034" v="816" actId="478"/>
          <ac:cxnSpMkLst>
            <pc:docMk/>
            <pc:sldMk cId="2118063873" sldId="3381"/>
            <ac:cxnSpMk id="38" creationId="{0E64156F-BE59-BE44-A298-F962F607C793}"/>
          </ac:cxnSpMkLst>
        </pc:cxnChg>
        <pc:cxnChg chg="mod">
          <ac:chgData name="Matteo Duranti" userId="a004a01e-2e13-4acb-ac00-4642979f033b" providerId="ADAL" clId="{3B648F16-EC23-D64E-BCCF-E4C01328AD4A}" dt="2021-05-02T19:51:55.389" v="820" actId="14100"/>
          <ac:cxnSpMkLst>
            <pc:docMk/>
            <pc:sldMk cId="2118063873" sldId="3381"/>
            <ac:cxnSpMk id="39" creationId="{2E1B864B-6455-4148-AECB-C3DA79ECEB36}"/>
          </ac:cxnSpMkLst>
        </pc:cxnChg>
      </pc:sldChg>
      <pc:sldChg chg="delSp modSp add del mod">
        <pc:chgData name="Matteo Duranti" userId="a004a01e-2e13-4acb-ac00-4642979f033b" providerId="ADAL" clId="{3B648F16-EC23-D64E-BCCF-E4C01328AD4A}" dt="2021-05-02T20:37:17.190" v="1483" actId="2696"/>
        <pc:sldMkLst>
          <pc:docMk/>
          <pc:sldMk cId="363786801" sldId="3382"/>
        </pc:sldMkLst>
        <pc:spChg chg="mod">
          <ac:chgData name="Matteo Duranti" userId="a004a01e-2e13-4acb-ac00-4642979f033b" providerId="ADAL" clId="{3B648F16-EC23-D64E-BCCF-E4C01328AD4A}" dt="2021-05-02T20:36:09.948" v="1469" actId="20577"/>
          <ac:spMkLst>
            <pc:docMk/>
            <pc:sldMk cId="363786801" sldId="3382"/>
            <ac:spMk id="4" creationId="{67A5F503-D94E-BD46-BB5C-9ED679EFF2EA}"/>
          </ac:spMkLst>
        </pc:spChg>
        <pc:spChg chg="mod">
          <ac:chgData name="Matteo Duranti" userId="a004a01e-2e13-4acb-ac00-4642979f033b" providerId="ADAL" clId="{3B648F16-EC23-D64E-BCCF-E4C01328AD4A}" dt="2021-05-02T20:36:43.796" v="1475" actId="20577"/>
          <ac:spMkLst>
            <pc:docMk/>
            <pc:sldMk cId="363786801" sldId="3382"/>
            <ac:spMk id="25" creationId="{081FFA0C-7A40-B744-9390-6CCABB3E50CE}"/>
          </ac:spMkLst>
        </pc:spChg>
        <pc:spChg chg="mod">
          <ac:chgData name="Matteo Duranti" userId="a004a01e-2e13-4acb-ac00-4642979f033b" providerId="ADAL" clId="{3B648F16-EC23-D64E-BCCF-E4C01328AD4A}" dt="2021-05-02T20:36:50.746" v="1479" actId="20577"/>
          <ac:spMkLst>
            <pc:docMk/>
            <pc:sldMk cId="363786801" sldId="3382"/>
            <ac:spMk id="27" creationId="{35E8B978-DA56-EC41-AEBE-2E5A3ED8183C}"/>
          </ac:spMkLst>
        </pc:spChg>
        <pc:picChg chg="del">
          <ac:chgData name="Matteo Duranti" userId="a004a01e-2e13-4acb-ac00-4642979f033b" providerId="ADAL" clId="{3B648F16-EC23-D64E-BCCF-E4C01328AD4A}" dt="2021-05-02T20:35:57.800" v="1452" actId="478"/>
          <ac:picMkLst>
            <pc:docMk/>
            <pc:sldMk cId="363786801" sldId="3382"/>
            <ac:picMk id="5" creationId="{8C4FC29F-C6EB-5B4E-BCD8-2E4292F4AB9F}"/>
          </ac:picMkLst>
        </pc:picChg>
      </pc:sldChg>
      <pc:sldChg chg="addSp delSp modSp add mod ord">
        <pc:chgData name="Matteo Duranti" userId="a004a01e-2e13-4acb-ac00-4642979f033b" providerId="ADAL" clId="{3B648F16-EC23-D64E-BCCF-E4C01328AD4A}" dt="2021-05-03T17:42:41.277" v="6744"/>
        <pc:sldMkLst>
          <pc:docMk/>
          <pc:sldMk cId="1706871956" sldId="3383"/>
        </pc:sldMkLst>
        <pc:spChg chg="mod">
          <ac:chgData name="Matteo Duranti" userId="a004a01e-2e13-4acb-ac00-4642979f033b" providerId="ADAL" clId="{3B648F16-EC23-D64E-BCCF-E4C01328AD4A}" dt="2021-05-03T09:47:52.144" v="3076" actId="20577"/>
          <ac:spMkLst>
            <pc:docMk/>
            <pc:sldMk cId="1706871956" sldId="3383"/>
            <ac:spMk id="4" creationId="{67A5F503-D94E-BD46-BB5C-9ED679EFF2EA}"/>
          </ac:spMkLst>
        </pc:spChg>
        <pc:spChg chg="add del">
          <ac:chgData name="Matteo Duranti" userId="a004a01e-2e13-4acb-ac00-4642979f033b" providerId="ADAL" clId="{3B648F16-EC23-D64E-BCCF-E4C01328AD4A}" dt="2021-05-03T17:35:42.553" v="6723" actId="478"/>
          <ac:spMkLst>
            <pc:docMk/>
            <pc:sldMk cId="1706871956" sldId="3383"/>
            <ac:spMk id="16" creationId="{84E52D8D-FEC3-4F44-9C93-B1B0D52D656B}"/>
          </ac:spMkLst>
        </pc:spChg>
        <pc:spChg chg="mod">
          <ac:chgData name="Matteo Duranti" userId="a004a01e-2e13-4acb-ac00-4642979f033b" providerId="ADAL" clId="{3B648F16-EC23-D64E-BCCF-E4C01328AD4A}" dt="2021-05-02T20:38:18.884" v="1614" actId="1037"/>
          <ac:spMkLst>
            <pc:docMk/>
            <pc:sldMk cId="1706871956" sldId="3383"/>
            <ac:spMk id="17" creationId="{7AEF7071-1647-8C4A-BF95-871C1C7A7F7A}"/>
          </ac:spMkLst>
        </pc:spChg>
        <pc:spChg chg="mod">
          <ac:chgData name="Matteo Duranti" userId="a004a01e-2e13-4acb-ac00-4642979f033b" providerId="ADAL" clId="{3B648F16-EC23-D64E-BCCF-E4C01328AD4A}" dt="2021-05-02T20:38:21.094" v="1615" actId="1038"/>
          <ac:spMkLst>
            <pc:docMk/>
            <pc:sldMk cId="1706871956" sldId="3383"/>
            <ac:spMk id="18" creationId="{65252451-12FB-5346-833A-0E2429AD3D6F}"/>
          </ac:spMkLst>
        </pc:spChg>
        <pc:spChg chg="del">
          <ac:chgData name="Matteo Duranti" userId="a004a01e-2e13-4acb-ac00-4642979f033b" providerId="ADAL" clId="{3B648F16-EC23-D64E-BCCF-E4C01328AD4A}" dt="2021-05-02T20:37:52.559" v="1498" actId="478"/>
          <ac:spMkLst>
            <pc:docMk/>
            <pc:sldMk cId="1706871956" sldId="3383"/>
            <ac:spMk id="19" creationId="{13CB7C93-63EE-6247-9EBD-EB0DBACAD86A}"/>
          </ac:spMkLst>
        </pc:spChg>
        <pc:spChg chg="mod">
          <ac:chgData name="Matteo Duranti" userId="a004a01e-2e13-4acb-ac00-4642979f033b" providerId="ADAL" clId="{3B648F16-EC23-D64E-BCCF-E4C01328AD4A}" dt="2021-05-02T20:38:04.921" v="1550" actId="1038"/>
          <ac:spMkLst>
            <pc:docMk/>
            <pc:sldMk cId="1706871956" sldId="3383"/>
            <ac:spMk id="20" creationId="{D8316A98-E5CB-1E46-B9A8-49E4DC6A595B}"/>
          </ac:spMkLst>
        </pc:spChg>
        <pc:spChg chg="mod">
          <ac:chgData name="Matteo Duranti" userId="a004a01e-2e13-4acb-ac00-4642979f033b" providerId="ADAL" clId="{3B648F16-EC23-D64E-BCCF-E4C01328AD4A}" dt="2021-05-02T20:38:07.647" v="1557" actId="1038"/>
          <ac:spMkLst>
            <pc:docMk/>
            <pc:sldMk cId="1706871956" sldId="3383"/>
            <ac:spMk id="21" creationId="{516D2AF7-598C-B041-8ECF-CEB78D47C5E5}"/>
          </ac:spMkLst>
        </pc:spChg>
        <pc:spChg chg="del">
          <ac:chgData name="Matteo Duranti" userId="a004a01e-2e13-4acb-ac00-4642979f033b" providerId="ADAL" clId="{3B648F16-EC23-D64E-BCCF-E4C01328AD4A}" dt="2021-05-02T20:37:54.250" v="1499" actId="478"/>
          <ac:spMkLst>
            <pc:docMk/>
            <pc:sldMk cId="1706871956" sldId="3383"/>
            <ac:spMk id="22" creationId="{E9D443EB-9C47-754B-A7BF-F8B570CEE09A}"/>
          </ac:spMkLst>
        </pc:spChg>
        <pc:spChg chg="mod">
          <ac:chgData name="Matteo Duranti" userId="a004a01e-2e13-4acb-ac00-4642979f033b" providerId="ADAL" clId="{3B648F16-EC23-D64E-BCCF-E4C01328AD4A}" dt="2021-05-02T20:37:42.085" v="1495" actId="20577"/>
          <ac:spMkLst>
            <pc:docMk/>
            <pc:sldMk cId="1706871956" sldId="3383"/>
            <ac:spMk id="25" creationId="{081FFA0C-7A40-B744-9390-6CCABB3E50CE}"/>
          </ac:spMkLst>
        </pc:spChg>
        <pc:spChg chg="mod">
          <ac:chgData name="Matteo Duranti" userId="a004a01e-2e13-4acb-ac00-4642979f033b" providerId="ADAL" clId="{3B648F16-EC23-D64E-BCCF-E4C01328AD4A}" dt="2021-05-03T17:18:32.201" v="6650" actId="20577"/>
          <ac:spMkLst>
            <pc:docMk/>
            <pc:sldMk cId="1706871956" sldId="3383"/>
            <ac:spMk id="27" creationId="{35E8B978-DA56-EC41-AEBE-2E5A3ED8183C}"/>
          </ac:spMkLst>
        </pc:spChg>
        <pc:spChg chg="mod">
          <ac:chgData name="Matteo Duranti" userId="a004a01e-2e13-4acb-ac00-4642979f033b" providerId="ADAL" clId="{3B648F16-EC23-D64E-BCCF-E4C01328AD4A}" dt="2021-05-02T20:37:48.898" v="1497" actId="20577"/>
          <ac:spMkLst>
            <pc:docMk/>
            <pc:sldMk cId="1706871956" sldId="3383"/>
            <ac:spMk id="32" creationId="{582B3366-50E9-4C4B-AE59-D291B861C048}"/>
          </ac:spMkLst>
        </pc:spChg>
        <pc:spChg chg="add mod">
          <ac:chgData name="Matteo Duranti" userId="a004a01e-2e13-4acb-ac00-4642979f033b" providerId="ADAL" clId="{3B648F16-EC23-D64E-BCCF-E4C01328AD4A}" dt="2021-05-03T08:49:39.257" v="1919" actId="20577"/>
          <ac:spMkLst>
            <pc:docMk/>
            <pc:sldMk cId="1706871956" sldId="3383"/>
            <ac:spMk id="35" creationId="{DDBFDA40-74B6-D94C-856C-547E448AC829}"/>
          </ac:spMkLst>
        </pc:spChg>
        <pc:spChg chg="add mod">
          <ac:chgData name="Matteo Duranti" userId="a004a01e-2e13-4acb-ac00-4642979f033b" providerId="ADAL" clId="{3B648F16-EC23-D64E-BCCF-E4C01328AD4A}" dt="2021-05-03T08:50:15.047" v="1941" actId="20577"/>
          <ac:spMkLst>
            <pc:docMk/>
            <pc:sldMk cId="1706871956" sldId="3383"/>
            <ac:spMk id="37" creationId="{A58F42C9-A07A-1A44-8098-E5C4E0667B65}"/>
          </ac:spMkLst>
        </pc:spChg>
        <pc:spChg chg="mod">
          <ac:chgData name="Matteo Duranti" userId="a004a01e-2e13-4acb-ac00-4642979f033b" providerId="ADAL" clId="{3B648F16-EC23-D64E-BCCF-E4C01328AD4A}" dt="2021-05-02T20:39:11.933" v="1709" actId="1038"/>
          <ac:spMkLst>
            <pc:docMk/>
            <pc:sldMk cId="1706871956" sldId="3383"/>
            <ac:spMk id="40" creationId="{A7CDC076-9C3B-E545-9052-C90C805A3F0D}"/>
          </ac:spMkLst>
        </pc:spChg>
        <pc:spChg chg="del">
          <ac:chgData name="Matteo Duranti" userId="a004a01e-2e13-4acb-ac00-4642979f033b" providerId="ADAL" clId="{3B648F16-EC23-D64E-BCCF-E4C01328AD4A}" dt="2021-05-02T20:38:24.054" v="1616" actId="478"/>
          <ac:spMkLst>
            <pc:docMk/>
            <pc:sldMk cId="1706871956" sldId="3383"/>
            <ac:spMk id="41" creationId="{4C4D8573-3E90-6A40-9510-310054F1259E}"/>
          </ac:spMkLst>
        </pc:spChg>
        <pc:spChg chg="mod">
          <ac:chgData name="Matteo Duranti" userId="a004a01e-2e13-4acb-ac00-4642979f033b" providerId="ADAL" clId="{3B648F16-EC23-D64E-BCCF-E4C01328AD4A}" dt="2021-05-02T20:39:16.678" v="1720" actId="1038"/>
          <ac:spMkLst>
            <pc:docMk/>
            <pc:sldMk cId="1706871956" sldId="3383"/>
            <ac:spMk id="42" creationId="{4785D238-3D0A-DF47-A5FF-98F45B3E12BA}"/>
          </ac:spMkLst>
        </pc:spChg>
        <pc:spChg chg="mod">
          <ac:chgData name="Matteo Duranti" userId="a004a01e-2e13-4acb-ac00-4642979f033b" providerId="ADAL" clId="{3B648F16-EC23-D64E-BCCF-E4C01328AD4A}" dt="2021-05-02T20:39:21.809" v="1732" actId="1037"/>
          <ac:spMkLst>
            <pc:docMk/>
            <pc:sldMk cId="1706871956" sldId="3383"/>
            <ac:spMk id="43" creationId="{8A7A6D06-CC6D-1348-9F80-78E24E8A7B0C}"/>
          </ac:spMkLst>
        </pc:spChg>
        <pc:spChg chg="del">
          <ac:chgData name="Matteo Duranti" userId="a004a01e-2e13-4acb-ac00-4642979f033b" providerId="ADAL" clId="{3B648F16-EC23-D64E-BCCF-E4C01328AD4A}" dt="2021-05-02T20:37:22.235" v="1485" actId="478"/>
          <ac:spMkLst>
            <pc:docMk/>
            <pc:sldMk cId="1706871956" sldId="3383"/>
            <ac:spMk id="44" creationId="{08DE9E08-F1F4-FB4B-A718-9EABC9E85C5E}"/>
          </ac:spMkLst>
        </pc:spChg>
        <pc:spChg chg="add mod">
          <ac:chgData name="Matteo Duranti" userId="a004a01e-2e13-4acb-ac00-4642979f033b" providerId="ADAL" clId="{3B648F16-EC23-D64E-BCCF-E4C01328AD4A}" dt="2021-05-03T13:39:23.790" v="4063" actId="20577"/>
          <ac:spMkLst>
            <pc:docMk/>
            <pc:sldMk cId="1706871956" sldId="3383"/>
            <ac:spMk id="46" creationId="{94C42699-9012-2146-BB53-081A008B597B}"/>
          </ac:spMkLst>
        </pc:spChg>
        <pc:spChg chg="add del mod">
          <ac:chgData name="Matteo Duranti" userId="a004a01e-2e13-4acb-ac00-4642979f033b" providerId="ADAL" clId="{3B648F16-EC23-D64E-BCCF-E4C01328AD4A}" dt="2021-05-03T17:35:35.048" v="6711" actId="478"/>
          <ac:spMkLst>
            <pc:docMk/>
            <pc:sldMk cId="1706871956" sldId="3383"/>
            <ac:spMk id="47" creationId="{964FE1FE-10BC-114C-97DC-C3B5D7683F8C}"/>
          </ac:spMkLst>
        </pc:spChg>
        <pc:spChg chg="add mod">
          <ac:chgData name="Matteo Duranti" userId="a004a01e-2e13-4acb-ac00-4642979f033b" providerId="ADAL" clId="{3B648F16-EC23-D64E-BCCF-E4C01328AD4A}" dt="2021-05-03T13:42:00.557" v="4074"/>
          <ac:spMkLst>
            <pc:docMk/>
            <pc:sldMk cId="1706871956" sldId="3383"/>
            <ac:spMk id="48" creationId="{DBD1CD3C-0E12-294D-B415-B04AF4869928}"/>
          </ac:spMkLst>
        </pc:spChg>
        <pc:spChg chg="add mod">
          <ac:chgData name="Matteo Duranti" userId="a004a01e-2e13-4acb-ac00-4642979f033b" providerId="ADAL" clId="{3B648F16-EC23-D64E-BCCF-E4C01328AD4A}" dt="2021-05-03T17:35:39.761" v="6721" actId="1038"/>
          <ac:spMkLst>
            <pc:docMk/>
            <pc:sldMk cId="1706871956" sldId="3383"/>
            <ac:spMk id="49" creationId="{116CE18F-6BFC-4F4C-8FBF-BFD0507C7EA9}"/>
          </ac:spMkLst>
        </pc:spChg>
        <pc:spChg chg="add mod">
          <ac:chgData name="Matteo Duranti" userId="a004a01e-2e13-4acb-ac00-4642979f033b" providerId="ADAL" clId="{3B648F16-EC23-D64E-BCCF-E4C01328AD4A}" dt="2021-05-03T17:42:41.277" v="6744"/>
          <ac:spMkLst>
            <pc:docMk/>
            <pc:sldMk cId="1706871956" sldId="3383"/>
            <ac:spMk id="50" creationId="{30AA0110-12F7-5C4F-91B7-B3E05B32F65B}"/>
          </ac:spMkLst>
        </pc:spChg>
        <pc:spChg chg="add mod">
          <ac:chgData name="Matteo Duranti" userId="a004a01e-2e13-4acb-ac00-4642979f033b" providerId="ADAL" clId="{3B648F16-EC23-D64E-BCCF-E4C01328AD4A}" dt="2021-05-03T17:42:41.277" v="6744"/>
          <ac:spMkLst>
            <pc:docMk/>
            <pc:sldMk cId="1706871956" sldId="3383"/>
            <ac:spMk id="51" creationId="{4CADD322-0AF3-0D4F-A295-594452DA8200}"/>
          </ac:spMkLst>
        </pc:spChg>
        <pc:spChg chg="add mod">
          <ac:chgData name="Matteo Duranti" userId="a004a01e-2e13-4acb-ac00-4642979f033b" providerId="ADAL" clId="{3B648F16-EC23-D64E-BCCF-E4C01328AD4A}" dt="2021-05-03T17:42:41.277" v="6744"/>
          <ac:spMkLst>
            <pc:docMk/>
            <pc:sldMk cId="1706871956" sldId="3383"/>
            <ac:spMk id="52" creationId="{00FB9BB1-B303-D84A-AA55-6E9E37CB0276}"/>
          </ac:spMkLst>
        </pc:spChg>
        <pc:picChg chg="del">
          <ac:chgData name="Matteo Duranti" userId="a004a01e-2e13-4acb-ac00-4642979f033b" providerId="ADAL" clId="{3B648F16-EC23-D64E-BCCF-E4C01328AD4A}" dt="2021-05-02T20:37:18.929" v="1484" actId="478"/>
          <ac:picMkLst>
            <pc:docMk/>
            <pc:sldMk cId="1706871956" sldId="3383"/>
            <ac:picMk id="45" creationId="{F4D4656E-622E-8543-BFC7-D1BCAEABB1DB}"/>
          </ac:picMkLst>
        </pc:picChg>
        <pc:cxnChg chg="mod">
          <ac:chgData name="Matteo Duranti" userId="a004a01e-2e13-4acb-ac00-4642979f033b" providerId="ADAL" clId="{3B648F16-EC23-D64E-BCCF-E4C01328AD4A}" dt="2021-05-02T20:38:28.836" v="1618" actId="14100"/>
          <ac:cxnSpMkLst>
            <pc:docMk/>
            <pc:sldMk cId="1706871956" sldId="3383"/>
            <ac:cxnSpMk id="33" creationId="{5E1F8732-236D-7344-BA4E-FE7D908E0BD0}"/>
          </ac:cxnSpMkLst>
        </pc:cxnChg>
        <pc:cxnChg chg="del">
          <ac:chgData name="Matteo Duranti" userId="a004a01e-2e13-4acb-ac00-4642979f033b" providerId="ADAL" clId="{3B648F16-EC23-D64E-BCCF-E4C01328AD4A}" dt="2021-05-02T20:38:25.730" v="1617" actId="478"/>
          <ac:cxnSpMkLst>
            <pc:docMk/>
            <pc:sldMk cId="1706871956" sldId="3383"/>
            <ac:cxnSpMk id="36" creationId="{32ED07C8-ADC3-A04A-800F-C4D1D547B9AA}"/>
          </ac:cxnSpMkLst>
        </pc:cxnChg>
        <pc:cxnChg chg="mod">
          <ac:chgData name="Matteo Duranti" userId="a004a01e-2e13-4acb-ac00-4642979f033b" providerId="ADAL" clId="{3B648F16-EC23-D64E-BCCF-E4C01328AD4A}" dt="2021-05-02T20:38:43.330" v="1649" actId="14100"/>
          <ac:cxnSpMkLst>
            <pc:docMk/>
            <pc:sldMk cId="1706871956" sldId="3383"/>
            <ac:cxnSpMk id="38" creationId="{0E64156F-BE59-BE44-A298-F962F607C793}"/>
          </ac:cxnSpMkLst>
        </pc:cxnChg>
        <pc:cxnChg chg="mod">
          <ac:chgData name="Matteo Duranti" userId="a004a01e-2e13-4acb-ac00-4642979f033b" providerId="ADAL" clId="{3B648F16-EC23-D64E-BCCF-E4C01328AD4A}" dt="2021-05-02T20:38:46.529" v="1650" actId="14100"/>
          <ac:cxnSpMkLst>
            <pc:docMk/>
            <pc:sldMk cId="1706871956" sldId="3383"/>
            <ac:cxnSpMk id="39" creationId="{2E1B864B-6455-4148-AECB-C3DA79ECEB36}"/>
          </ac:cxnSpMkLst>
        </pc:cxnChg>
      </pc:sldChg>
      <pc:sldChg chg="modSp new mod">
        <pc:chgData name="Matteo Duranti" userId="a004a01e-2e13-4acb-ac00-4642979f033b" providerId="ADAL" clId="{3B648F16-EC23-D64E-BCCF-E4C01328AD4A}" dt="2021-05-03T08:52:02.678" v="2029" actId="14100"/>
        <pc:sldMkLst>
          <pc:docMk/>
          <pc:sldMk cId="1059138810" sldId="3384"/>
        </pc:sldMkLst>
        <pc:spChg chg="mod">
          <ac:chgData name="Matteo Duranti" userId="a004a01e-2e13-4acb-ac00-4642979f033b" providerId="ADAL" clId="{3B648F16-EC23-D64E-BCCF-E4C01328AD4A}" dt="2021-05-03T08:51:01.190" v="1956" actId="20577"/>
          <ac:spMkLst>
            <pc:docMk/>
            <pc:sldMk cId="1059138810" sldId="3384"/>
            <ac:spMk id="2" creationId="{982DD5C7-8E42-A84A-8F73-513296C55864}"/>
          </ac:spMkLst>
        </pc:spChg>
        <pc:spChg chg="mod">
          <ac:chgData name="Matteo Duranti" userId="a004a01e-2e13-4acb-ac00-4642979f033b" providerId="ADAL" clId="{3B648F16-EC23-D64E-BCCF-E4C01328AD4A}" dt="2021-05-03T08:52:02.678" v="2029" actId="14100"/>
          <ac:spMkLst>
            <pc:docMk/>
            <pc:sldMk cId="1059138810" sldId="3384"/>
            <ac:spMk id="3" creationId="{79FD3168-23DE-3541-A8D6-707BA45A13C0}"/>
          </ac:spMkLst>
        </pc:spChg>
      </pc:sldChg>
      <pc:sldChg chg="addSp delSp modSp add mod ord">
        <pc:chgData name="Matteo Duranti" userId="a004a01e-2e13-4acb-ac00-4642979f033b" providerId="ADAL" clId="{3B648F16-EC23-D64E-BCCF-E4C01328AD4A}" dt="2021-05-03T09:29:16.257" v="2419" actId="1076"/>
        <pc:sldMkLst>
          <pc:docMk/>
          <pc:sldMk cId="3877053742" sldId="3385"/>
        </pc:sldMkLst>
        <pc:spChg chg="mod">
          <ac:chgData name="Matteo Duranti" userId="a004a01e-2e13-4acb-ac00-4642979f033b" providerId="ADAL" clId="{3B648F16-EC23-D64E-BCCF-E4C01328AD4A}" dt="2021-05-03T09:03:10.563" v="2036" actId="20577"/>
          <ac:spMkLst>
            <pc:docMk/>
            <pc:sldMk cId="3877053742" sldId="3385"/>
            <ac:spMk id="19" creationId="{D9AE6D67-1614-4644-BE8C-CFE37400350B}"/>
          </ac:spMkLst>
        </pc:spChg>
        <pc:spChg chg="mod">
          <ac:chgData name="Matteo Duranti" userId="a004a01e-2e13-4acb-ac00-4642979f033b" providerId="ADAL" clId="{3B648F16-EC23-D64E-BCCF-E4C01328AD4A}" dt="2021-05-03T09:10:34.935" v="2165" actId="20577"/>
          <ac:spMkLst>
            <pc:docMk/>
            <pc:sldMk cId="3877053742" sldId="3385"/>
            <ac:spMk id="22" creationId="{747542E4-5C7C-3F46-B13C-86D5070B1FE0}"/>
          </ac:spMkLst>
        </pc:spChg>
        <pc:spChg chg="mod">
          <ac:chgData name="Matteo Duranti" userId="a004a01e-2e13-4acb-ac00-4642979f033b" providerId="ADAL" clId="{3B648F16-EC23-D64E-BCCF-E4C01328AD4A}" dt="2021-05-03T09:04:04.270" v="2053"/>
          <ac:spMkLst>
            <pc:docMk/>
            <pc:sldMk cId="3877053742" sldId="3385"/>
            <ac:spMk id="48131" creationId="{00000000-0000-0000-0000-000000000000}"/>
          </ac:spMkLst>
        </pc:spChg>
        <pc:picChg chg="del">
          <ac:chgData name="Matteo Duranti" userId="a004a01e-2e13-4acb-ac00-4642979f033b" providerId="ADAL" clId="{3B648F16-EC23-D64E-BCCF-E4C01328AD4A}" dt="2021-05-03T09:03:35.307" v="2052" actId="478"/>
          <ac:picMkLst>
            <pc:docMk/>
            <pc:sldMk cId="3877053742" sldId="3385"/>
            <ac:picMk id="2" creationId="{00000000-0000-0000-0000-000000000000}"/>
          </ac:picMkLst>
        </pc:picChg>
        <pc:picChg chg="add mod modCrop">
          <ac:chgData name="Matteo Duranti" userId="a004a01e-2e13-4acb-ac00-4642979f033b" providerId="ADAL" clId="{3B648F16-EC23-D64E-BCCF-E4C01328AD4A}" dt="2021-05-03T09:29:16.257" v="2419" actId="1076"/>
          <ac:picMkLst>
            <pc:docMk/>
            <pc:sldMk cId="3877053742" sldId="3385"/>
            <ac:picMk id="3" creationId="{3129479A-5625-7D47-9ABC-9CB548F437A1}"/>
          </ac:picMkLst>
        </pc:picChg>
        <pc:picChg chg="add mod modCrop">
          <ac:chgData name="Matteo Duranti" userId="a004a01e-2e13-4acb-ac00-4642979f033b" providerId="ADAL" clId="{3B648F16-EC23-D64E-BCCF-E4C01328AD4A}" dt="2021-05-03T09:06:25.024" v="2103" actId="1038"/>
          <ac:picMkLst>
            <pc:docMk/>
            <pc:sldMk cId="3877053742" sldId="3385"/>
            <ac:picMk id="4" creationId="{437A9A92-A6E5-D145-B6C7-DAB3771FF413}"/>
          </ac:picMkLst>
        </pc:picChg>
        <pc:picChg chg="del">
          <ac:chgData name="Matteo Duranti" userId="a004a01e-2e13-4acb-ac00-4642979f033b" providerId="ADAL" clId="{3B648F16-EC23-D64E-BCCF-E4C01328AD4A}" dt="2021-05-03T09:03:12.220" v="2037" actId="478"/>
          <ac:picMkLst>
            <pc:docMk/>
            <pc:sldMk cId="3877053742" sldId="3385"/>
            <ac:picMk id="21" creationId="{5CC82E64-A48D-8146-A8F6-A919797DEB19}"/>
          </ac:picMkLst>
        </pc:picChg>
      </pc:sldChg>
      <pc:sldChg chg="addSp delSp modSp add mod ord">
        <pc:chgData name="Matteo Duranti" userId="a004a01e-2e13-4acb-ac00-4642979f033b" providerId="ADAL" clId="{3B648F16-EC23-D64E-BCCF-E4C01328AD4A}" dt="2021-05-03T09:28:24.053" v="2417" actId="1037"/>
        <pc:sldMkLst>
          <pc:docMk/>
          <pc:sldMk cId="4239966581" sldId="3386"/>
        </pc:sldMkLst>
        <pc:spChg chg="add mod">
          <ac:chgData name="Matteo Duranti" userId="a004a01e-2e13-4acb-ac00-4642979f033b" providerId="ADAL" clId="{3B648F16-EC23-D64E-BCCF-E4C01328AD4A}" dt="2021-05-03T09:27:47.764" v="2351" actId="1076"/>
          <ac:spMkLst>
            <pc:docMk/>
            <pc:sldMk cId="4239966581" sldId="3386"/>
            <ac:spMk id="10" creationId="{8A256E04-ECCD-AD48-9324-3527E9D9EA3B}"/>
          </ac:spMkLst>
        </pc:spChg>
        <pc:spChg chg="add mod">
          <ac:chgData name="Matteo Duranti" userId="a004a01e-2e13-4acb-ac00-4642979f033b" providerId="ADAL" clId="{3B648F16-EC23-D64E-BCCF-E4C01328AD4A}" dt="2021-05-03T09:28:24.053" v="2417" actId="1037"/>
          <ac:spMkLst>
            <pc:docMk/>
            <pc:sldMk cId="4239966581" sldId="3386"/>
            <ac:spMk id="13" creationId="{7A994411-86C5-B141-8D51-8C06A891893E}"/>
          </ac:spMkLst>
        </pc:spChg>
        <pc:spChg chg="mod">
          <ac:chgData name="Matteo Duranti" userId="a004a01e-2e13-4acb-ac00-4642979f033b" providerId="ADAL" clId="{3B648F16-EC23-D64E-BCCF-E4C01328AD4A}" dt="2021-05-03T09:10:18.503" v="2157" actId="20577"/>
          <ac:spMkLst>
            <pc:docMk/>
            <pc:sldMk cId="4239966581" sldId="3386"/>
            <ac:spMk id="19" creationId="{D9AE6D67-1614-4644-BE8C-CFE37400350B}"/>
          </ac:spMkLst>
        </pc:spChg>
        <pc:spChg chg="mod">
          <ac:chgData name="Matteo Duranti" userId="a004a01e-2e13-4acb-ac00-4642979f033b" providerId="ADAL" clId="{3B648F16-EC23-D64E-BCCF-E4C01328AD4A}" dt="2021-05-03T09:10:56.791" v="2189" actId="20577"/>
          <ac:spMkLst>
            <pc:docMk/>
            <pc:sldMk cId="4239966581" sldId="3386"/>
            <ac:spMk id="22" creationId="{747542E4-5C7C-3F46-B13C-86D5070B1FE0}"/>
          </ac:spMkLst>
        </pc:spChg>
        <pc:spChg chg="mod">
          <ac:chgData name="Matteo Duranti" userId="a004a01e-2e13-4acb-ac00-4642979f033b" providerId="ADAL" clId="{3B648F16-EC23-D64E-BCCF-E4C01328AD4A}" dt="2021-05-03T09:27:56.715" v="2372" actId="1038"/>
          <ac:spMkLst>
            <pc:docMk/>
            <pc:sldMk cId="4239966581" sldId="3386"/>
            <ac:spMk id="48131" creationId="{00000000-0000-0000-0000-000000000000}"/>
          </ac:spMkLst>
        </pc:spChg>
        <pc:grpChg chg="add mod">
          <ac:chgData name="Matteo Duranti" userId="a004a01e-2e13-4acb-ac00-4642979f033b" providerId="ADAL" clId="{3B648F16-EC23-D64E-BCCF-E4C01328AD4A}" dt="2021-05-03T09:28:19.082" v="2413" actId="1035"/>
          <ac:grpSpMkLst>
            <pc:docMk/>
            <pc:sldMk cId="4239966581" sldId="3386"/>
            <ac:grpSpMk id="2" creationId="{2101043E-3934-F042-822C-301D4CCA5183}"/>
          </ac:grpSpMkLst>
        </pc:grpChg>
        <pc:picChg chg="del">
          <ac:chgData name="Matteo Duranti" userId="a004a01e-2e13-4acb-ac00-4642979f033b" providerId="ADAL" clId="{3B648F16-EC23-D64E-BCCF-E4C01328AD4A}" dt="2021-05-03T09:10:24.974" v="2158" actId="478"/>
          <ac:picMkLst>
            <pc:docMk/>
            <pc:sldMk cId="4239966581" sldId="3386"/>
            <ac:picMk id="3" creationId="{3129479A-5625-7D47-9ABC-9CB548F437A1}"/>
          </ac:picMkLst>
        </pc:picChg>
        <pc:picChg chg="del">
          <ac:chgData name="Matteo Duranti" userId="a004a01e-2e13-4acb-ac00-4642979f033b" providerId="ADAL" clId="{3B648F16-EC23-D64E-BCCF-E4C01328AD4A}" dt="2021-05-03T09:10:59.545" v="2190" actId="478"/>
          <ac:picMkLst>
            <pc:docMk/>
            <pc:sldMk cId="4239966581" sldId="3386"/>
            <ac:picMk id="4" creationId="{437A9A92-A6E5-D145-B6C7-DAB3771FF413}"/>
          </ac:picMkLst>
        </pc:picChg>
        <pc:picChg chg="add mod">
          <ac:chgData name="Matteo Duranti" userId="a004a01e-2e13-4acb-ac00-4642979f033b" providerId="ADAL" clId="{3B648F16-EC23-D64E-BCCF-E4C01328AD4A}" dt="2021-05-03T09:26:45.882" v="2307" actId="14100"/>
          <ac:picMkLst>
            <pc:docMk/>
            <pc:sldMk cId="4239966581" sldId="3386"/>
            <ac:picMk id="5" creationId="{3E4A7FDB-9904-CA4F-8795-1CE5BED5DE8D}"/>
          </ac:picMkLst>
        </pc:picChg>
        <pc:picChg chg="add mod">
          <ac:chgData name="Matteo Duranti" userId="a004a01e-2e13-4acb-ac00-4642979f033b" providerId="ADAL" clId="{3B648F16-EC23-D64E-BCCF-E4C01328AD4A}" dt="2021-05-03T09:24:53.214" v="2282" actId="164"/>
          <ac:picMkLst>
            <pc:docMk/>
            <pc:sldMk cId="4239966581" sldId="3386"/>
            <ac:picMk id="11" creationId="{27E9C0AC-7B50-6A4A-A267-1CA0CCDD78B3}"/>
          </ac:picMkLst>
        </pc:picChg>
        <pc:picChg chg="add mod modCrop">
          <ac:chgData name="Matteo Duranti" userId="a004a01e-2e13-4acb-ac00-4642979f033b" providerId="ADAL" clId="{3B648F16-EC23-D64E-BCCF-E4C01328AD4A}" dt="2021-05-03T09:24:53.214" v="2282" actId="164"/>
          <ac:picMkLst>
            <pc:docMk/>
            <pc:sldMk cId="4239966581" sldId="3386"/>
            <ac:picMk id="15" creationId="{E5E473FA-2135-3B41-9BAA-4BFF46C04975}"/>
          </ac:picMkLst>
        </pc:picChg>
      </pc:sldChg>
      <pc:sldChg chg="addSp delSp modSp add mod">
        <pc:chgData name="Matteo Duranti" userId="a004a01e-2e13-4acb-ac00-4642979f033b" providerId="ADAL" clId="{3B648F16-EC23-D64E-BCCF-E4C01328AD4A}" dt="2021-05-03T17:42:27.816" v="6740"/>
        <pc:sldMkLst>
          <pc:docMk/>
          <pc:sldMk cId="3958800226" sldId="3387"/>
        </pc:sldMkLst>
        <pc:spChg chg="mod">
          <ac:chgData name="Matteo Duranti" userId="a004a01e-2e13-4acb-ac00-4642979f033b" providerId="ADAL" clId="{3B648F16-EC23-D64E-BCCF-E4C01328AD4A}" dt="2021-05-03T13:09:25.159" v="3444" actId="114"/>
          <ac:spMkLst>
            <pc:docMk/>
            <pc:sldMk cId="3958800226" sldId="3387"/>
            <ac:spMk id="4" creationId="{67A5F503-D94E-BD46-BB5C-9ED679EFF2EA}"/>
          </ac:spMkLst>
        </pc:spChg>
        <pc:spChg chg="add mod">
          <ac:chgData name="Matteo Duranti" userId="a004a01e-2e13-4acb-ac00-4642979f033b" providerId="ADAL" clId="{3B648F16-EC23-D64E-BCCF-E4C01328AD4A}" dt="2021-05-03T09:39:25.918" v="2820" actId="1036"/>
          <ac:spMkLst>
            <pc:docMk/>
            <pc:sldMk cId="3958800226" sldId="3387"/>
            <ac:spMk id="23" creationId="{EAC37BFE-AB6B-7144-8434-F7911BA9D252}"/>
          </ac:spMkLst>
        </pc:spChg>
        <pc:spChg chg="del mod">
          <ac:chgData name="Matteo Duranti" userId="a004a01e-2e13-4acb-ac00-4642979f033b" providerId="ADAL" clId="{3B648F16-EC23-D64E-BCCF-E4C01328AD4A}" dt="2021-05-03T09:42:27.101" v="2856" actId="478"/>
          <ac:spMkLst>
            <pc:docMk/>
            <pc:sldMk cId="3958800226" sldId="3387"/>
            <ac:spMk id="27" creationId="{35E8B978-DA56-EC41-AEBE-2E5A3ED8183C}"/>
          </ac:spMkLst>
        </pc:spChg>
        <pc:spChg chg="mod">
          <ac:chgData name="Matteo Duranti" userId="a004a01e-2e13-4acb-ac00-4642979f033b" providerId="ADAL" clId="{3B648F16-EC23-D64E-BCCF-E4C01328AD4A}" dt="2021-05-03T09:45:32.991" v="3055" actId="166"/>
          <ac:spMkLst>
            <pc:docMk/>
            <pc:sldMk cId="3958800226" sldId="3387"/>
            <ac:spMk id="40" creationId="{A7CDC076-9C3B-E545-9052-C90C805A3F0D}"/>
          </ac:spMkLst>
        </pc:spChg>
        <pc:spChg chg="del mod">
          <ac:chgData name="Matteo Duranti" userId="a004a01e-2e13-4acb-ac00-4642979f033b" providerId="ADAL" clId="{3B648F16-EC23-D64E-BCCF-E4C01328AD4A}" dt="2021-05-03T09:42:53.763" v="2876" actId="478"/>
          <ac:spMkLst>
            <pc:docMk/>
            <pc:sldMk cId="3958800226" sldId="3387"/>
            <ac:spMk id="44" creationId="{08DE9E08-F1F4-FB4B-A718-9EABC9E85C5E}"/>
          </ac:spMkLst>
        </pc:spChg>
        <pc:spChg chg="mod">
          <ac:chgData name="Matteo Duranti" userId="a004a01e-2e13-4acb-ac00-4642979f033b" providerId="ADAL" clId="{3B648F16-EC23-D64E-BCCF-E4C01328AD4A}" dt="2021-05-03T09:45:15.130" v="3054" actId="1037"/>
          <ac:spMkLst>
            <pc:docMk/>
            <pc:sldMk cId="3958800226" sldId="3387"/>
            <ac:spMk id="46" creationId="{77D4E632-39C3-344F-B7AB-41D1120DCD03}"/>
          </ac:spMkLst>
        </pc:spChg>
        <pc:spChg chg="add mod">
          <ac:chgData name="Matteo Duranti" userId="a004a01e-2e13-4acb-ac00-4642979f033b" providerId="ADAL" clId="{3B648F16-EC23-D64E-BCCF-E4C01328AD4A}" dt="2021-05-03T09:36:26.147" v="2728" actId="114"/>
          <ac:spMkLst>
            <pc:docMk/>
            <pc:sldMk cId="3958800226" sldId="3387"/>
            <ac:spMk id="49" creationId="{5BE781BC-5D15-2B4B-B34E-29778637BC12}"/>
          </ac:spMkLst>
        </pc:spChg>
        <pc:spChg chg="add del mod">
          <ac:chgData name="Matteo Duranti" userId="a004a01e-2e13-4acb-ac00-4642979f033b" providerId="ADAL" clId="{3B648F16-EC23-D64E-BCCF-E4C01328AD4A}" dt="2021-05-03T09:39:27.400" v="2821" actId="478"/>
          <ac:spMkLst>
            <pc:docMk/>
            <pc:sldMk cId="3958800226" sldId="3387"/>
            <ac:spMk id="51" creationId="{5B2B73A3-595B-EF44-A320-20E972E6DB04}"/>
          </ac:spMkLst>
        </pc:spChg>
        <pc:spChg chg="add mod">
          <ac:chgData name="Matteo Duranti" userId="a004a01e-2e13-4acb-ac00-4642979f033b" providerId="ADAL" clId="{3B648F16-EC23-D64E-BCCF-E4C01328AD4A}" dt="2021-05-03T09:39:48.693" v="2832" actId="1035"/>
          <ac:spMkLst>
            <pc:docMk/>
            <pc:sldMk cId="3958800226" sldId="3387"/>
            <ac:spMk id="52" creationId="{7DB8FCDA-AF60-E543-A762-DB78538D4849}"/>
          </ac:spMkLst>
        </pc:spChg>
        <pc:spChg chg="add mod">
          <ac:chgData name="Matteo Duranti" userId="a004a01e-2e13-4acb-ac00-4642979f033b" providerId="ADAL" clId="{3B648F16-EC23-D64E-BCCF-E4C01328AD4A}" dt="2021-05-03T09:40:00.802" v="2838" actId="692"/>
          <ac:spMkLst>
            <pc:docMk/>
            <pc:sldMk cId="3958800226" sldId="3387"/>
            <ac:spMk id="53" creationId="{BD31C622-941C-BD41-817E-71FB1B04933E}"/>
          </ac:spMkLst>
        </pc:spChg>
        <pc:spChg chg="add mod">
          <ac:chgData name="Matteo Duranti" userId="a004a01e-2e13-4acb-ac00-4642979f033b" providerId="ADAL" clId="{3B648F16-EC23-D64E-BCCF-E4C01328AD4A}" dt="2021-05-03T09:40:24.855" v="2843" actId="692"/>
          <ac:spMkLst>
            <pc:docMk/>
            <pc:sldMk cId="3958800226" sldId="3387"/>
            <ac:spMk id="54" creationId="{4DA34B68-0059-6F44-8B0C-DC6591E9C83A}"/>
          </ac:spMkLst>
        </pc:spChg>
        <pc:spChg chg="add mod">
          <ac:chgData name="Matteo Duranti" userId="a004a01e-2e13-4acb-ac00-4642979f033b" providerId="ADAL" clId="{3B648F16-EC23-D64E-BCCF-E4C01328AD4A}" dt="2021-05-03T09:42:32.821" v="2872" actId="1037"/>
          <ac:spMkLst>
            <pc:docMk/>
            <pc:sldMk cId="3958800226" sldId="3387"/>
            <ac:spMk id="55" creationId="{552E240A-9183-1E4E-8328-8710C7604D34}"/>
          </ac:spMkLst>
        </pc:spChg>
        <pc:spChg chg="add mod">
          <ac:chgData name="Matteo Duranti" userId="a004a01e-2e13-4acb-ac00-4642979f033b" providerId="ADAL" clId="{3B648F16-EC23-D64E-BCCF-E4C01328AD4A}" dt="2021-05-03T09:42:34.750" v="2874" actId="20577"/>
          <ac:spMkLst>
            <pc:docMk/>
            <pc:sldMk cId="3958800226" sldId="3387"/>
            <ac:spMk id="56" creationId="{481BDA34-8C9C-EE48-B132-DD041FE089FF}"/>
          </ac:spMkLst>
        </pc:spChg>
        <pc:spChg chg="add del mod">
          <ac:chgData name="Matteo Duranti" userId="a004a01e-2e13-4acb-ac00-4642979f033b" providerId="ADAL" clId="{3B648F16-EC23-D64E-BCCF-E4C01328AD4A}" dt="2021-05-03T13:37:56.855" v="4052" actId="478"/>
          <ac:spMkLst>
            <pc:docMk/>
            <pc:sldMk cId="3958800226" sldId="3387"/>
            <ac:spMk id="57" creationId="{00107B45-00D6-BF44-94DF-F2425A15B0BB}"/>
          </ac:spMkLst>
        </pc:spChg>
        <pc:spChg chg="add mod">
          <ac:chgData name="Matteo Duranti" userId="a004a01e-2e13-4acb-ac00-4642979f033b" providerId="ADAL" clId="{3B648F16-EC23-D64E-BCCF-E4C01328AD4A}" dt="2021-05-03T17:42:27.816" v="6740"/>
          <ac:spMkLst>
            <pc:docMk/>
            <pc:sldMk cId="3958800226" sldId="3387"/>
            <ac:spMk id="58" creationId="{144048D5-ED89-7B4C-A5EA-9BB452C5ED4C}"/>
          </ac:spMkLst>
        </pc:spChg>
        <pc:spChg chg="add mod">
          <ac:chgData name="Matteo Duranti" userId="a004a01e-2e13-4acb-ac00-4642979f033b" providerId="ADAL" clId="{3B648F16-EC23-D64E-BCCF-E4C01328AD4A}" dt="2021-05-03T17:42:27.816" v="6740"/>
          <ac:spMkLst>
            <pc:docMk/>
            <pc:sldMk cId="3958800226" sldId="3387"/>
            <ac:spMk id="59" creationId="{DB96D5B2-A8B1-8940-8704-DDA07775262B}"/>
          </ac:spMkLst>
        </pc:spChg>
        <pc:spChg chg="add mod">
          <ac:chgData name="Matteo Duranti" userId="a004a01e-2e13-4acb-ac00-4642979f033b" providerId="ADAL" clId="{3B648F16-EC23-D64E-BCCF-E4C01328AD4A}" dt="2021-05-03T17:42:27.816" v="6740"/>
          <ac:spMkLst>
            <pc:docMk/>
            <pc:sldMk cId="3958800226" sldId="3387"/>
            <ac:spMk id="60" creationId="{BD6502D4-980C-D640-8E08-C0A6B150EA8C}"/>
          </ac:spMkLst>
        </pc:spChg>
        <pc:picChg chg="del">
          <ac:chgData name="Matteo Duranti" userId="a004a01e-2e13-4acb-ac00-4642979f033b" providerId="ADAL" clId="{3B648F16-EC23-D64E-BCCF-E4C01328AD4A}" dt="2021-05-03T09:30:02.622" v="2421" actId="478"/>
          <ac:picMkLst>
            <pc:docMk/>
            <pc:sldMk cId="3958800226" sldId="3387"/>
            <ac:picMk id="45" creationId="{F4D4656E-622E-8543-BFC7-D1BCAEABB1DB}"/>
          </ac:picMkLst>
        </pc:picChg>
        <pc:cxnChg chg="del">
          <ac:chgData name="Matteo Duranti" userId="a004a01e-2e13-4acb-ac00-4642979f033b" providerId="ADAL" clId="{3B648F16-EC23-D64E-BCCF-E4C01328AD4A}" dt="2021-05-03T09:42:28.488" v="2857" actId="478"/>
          <ac:cxnSpMkLst>
            <pc:docMk/>
            <pc:sldMk cId="3958800226" sldId="3387"/>
            <ac:cxnSpMk id="28" creationId="{DAEF8BBF-0689-3A4C-8ECA-697983BCC16B}"/>
          </ac:cxnSpMkLst>
        </pc:cxnChg>
        <pc:cxnChg chg="add del mod">
          <ac:chgData name="Matteo Duranti" userId="a004a01e-2e13-4acb-ac00-4642979f033b" providerId="ADAL" clId="{3B648F16-EC23-D64E-BCCF-E4C01328AD4A}" dt="2021-05-03T09:31:48.515" v="2447" actId="478"/>
          <ac:cxnSpMkLst>
            <pc:docMk/>
            <pc:sldMk cId="3958800226" sldId="3387"/>
            <ac:cxnSpMk id="30" creationId="{92AA6E94-ACCB-9348-9C3E-39A9EAABCDDE}"/>
          </ac:cxnSpMkLst>
        </pc:cxnChg>
        <pc:cxnChg chg="add mod">
          <ac:chgData name="Matteo Duranti" userId="a004a01e-2e13-4acb-ac00-4642979f033b" providerId="ADAL" clId="{3B648F16-EC23-D64E-BCCF-E4C01328AD4A}" dt="2021-05-03T09:32:04.369" v="2519" actId="1038"/>
          <ac:cxnSpMkLst>
            <pc:docMk/>
            <pc:sldMk cId="3958800226" sldId="3387"/>
            <ac:cxnSpMk id="34" creationId="{728868A5-B0FE-9845-AA0E-C15C63E90DFE}"/>
          </ac:cxnSpMkLst>
        </pc:cxnChg>
        <pc:cxnChg chg="add mod">
          <ac:chgData name="Matteo Duranti" userId="a004a01e-2e13-4acb-ac00-4642979f033b" providerId="ADAL" clId="{3B648F16-EC23-D64E-BCCF-E4C01328AD4A}" dt="2021-05-03T09:31:58.648" v="2488" actId="1037"/>
          <ac:cxnSpMkLst>
            <pc:docMk/>
            <pc:sldMk cId="3958800226" sldId="3387"/>
            <ac:cxnSpMk id="35" creationId="{6B2BC27A-6049-AE4D-94C6-D24DBC817BAC}"/>
          </ac:cxnSpMkLst>
        </pc:cxnChg>
        <pc:cxnChg chg="add mod">
          <ac:chgData name="Matteo Duranti" userId="a004a01e-2e13-4acb-ac00-4642979f033b" providerId="ADAL" clId="{3B648F16-EC23-D64E-BCCF-E4C01328AD4A}" dt="2021-05-03T09:34:40.414" v="2609" actId="14100"/>
          <ac:cxnSpMkLst>
            <pc:docMk/>
            <pc:sldMk cId="3958800226" sldId="3387"/>
            <ac:cxnSpMk id="37" creationId="{6CD0D22C-A344-5D42-B974-A09E7D3141BB}"/>
          </ac:cxnSpMkLst>
        </pc:cxnChg>
        <pc:cxnChg chg="add del mod">
          <ac:chgData name="Matteo Duranti" userId="a004a01e-2e13-4acb-ac00-4642979f033b" providerId="ADAL" clId="{3B648F16-EC23-D64E-BCCF-E4C01328AD4A}" dt="2021-05-03T09:34:03.762" v="2604" actId="478"/>
          <ac:cxnSpMkLst>
            <pc:docMk/>
            <pc:sldMk cId="3958800226" sldId="3387"/>
            <ac:cxnSpMk id="47" creationId="{CE625928-CE5A-A141-A782-8DD7B4277146}"/>
          </ac:cxnSpMkLst>
        </pc:cxnChg>
        <pc:cxnChg chg="add mod">
          <ac:chgData name="Matteo Duranti" userId="a004a01e-2e13-4acb-ac00-4642979f033b" providerId="ADAL" clId="{3B648F16-EC23-D64E-BCCF-E4C01328AD4A}" dt="2021-05-03T09:34:48.624" v="2610" actId="14100"/>
          <ac:cxnSpMkLst>
            <pc:docMk/>
            <pc:sldMk cId="3958800226" sldId="3387"/>
            <ac:cxnSpMk id="48" creationId="{54B1DF93-1242-BF47-834F-2DF4874CCDE9}"/>
          </ac:cxnSpMkLst>
        </pc:cxnChg>
        <pc:cxnChg chg="add mod">
          <ac:chgData name="Matteo Duranti" userId="a004a01e-2e13-4acb-ac00-4642979f033b" providerId="ADAL" clId="{3B648F16-EC23-D64E-BCCF-E4C01328AD4A}" dt="2021-05-03T09:38:05.322" v="2784" actId="1037"/>
          <ac:cxnSpMkLst>
            <pc:docMk/>
            <pc:sldMk cId="3958800226" sldId="3387"/>
            <ac:cxnSpMk id="50" creationId="{1CE69F43-AE37-C144-A231-F46C6659428F}"/>
          </ac:cxnSpMkLst>
        </pc:cxnChg>
      </pc:sldChg>
      <pc:sldChg chg="addSp delSp modSp add mod">
        <pc:chgData name="Matteo Duranti" userId="a004a01e-2e13-4acb-ac00-4642979f033b" providerId="ADAL" clId="{3B648F16-EC23-D64E-BCCF-E4C01328AD4A}" dt="2021-05-03T17:42:49.127" v="6762" actId="1036"/>
        <pc:sldMkLst>
          <pc:docMk/>
          <pc:sldMk cId="1349260420" sldId="3388"/>
        </pc:sldMkLst>
        <pc:spChg chg="mod">
          <ac:chgData name="Matteo Duranti" userId="a004a01e-2e13-4acb-ac00-4642979f033b" providerId="ADAL" clId="{3B648F16-EC23-D64E-BCCF-E4C01328AD4A}" dt="2021-05-03T09:55:40.483" v="3098" actId="20577"/>
          <ac:spMkLst>
            <pc:docMk/>
            <pc:sldMk cId="1349260420" sldId="3388"/>
            <ac:spMk id="4" creationId="{67A5F503-D94E-BD46-BB5C-9ED679EFF2EA}"/>
          </ac:spMkLst>
        </pc:spChg>
        <pc:spChg chg="mod">
          <ac:chgData name="Matteo Duranti" userId="a004a01e-2e13-4acb-ac00-4642979f033b" providerId="ADAL" clId="{3B648F16-EC23-D64E-BCCF-E4C01328AD4A}" dt="2021-05-03T10:01:08.036" v="3113" actId="14100"/>
          <ac:spMkLst>
            <pc:docMk/>
            <pc:sldMk cId="1349260420" sldId="3388"/>
            <ac:spMk id="14" creationId="{7A3FBA82-2E2C-524C-9271-539153307670}"/>
          </ac:spMkLst>
        </pc:spChg>
        <pc:spChg chg="mod">
          <ac:chgData name="Matteo Duranti" userId="a004a01e-2e13-4acb-ac00-4642979f033b" providerId="ADAL" clId="{3B648F16-EC23-D64E-BCCF-E4C01328AD4A}" dt="2021-05-03T10:03:07.542" v="3140" actId="14100"/>
          <ac:spMkLst>
            <pc:docMk/>
            <pc:sldMk cId="1349260420" sldId="3388"/>
            <ac:spMk id="15" creationId="{6027CAE7-B090-1E4F-B2B3-76E224E8C386}"/>
          </ac:spMkLst>
        </pc:spChg>
        <pc:spChg chg="mod">
          <ac:chgData name="Matteo Duranti" userId="a004a01e-2e13-4acb-ac00-4642979f033b" providerId="ADAL" clId="{3B648F16-EC23-D64E-BCCF-E4C01328AD4A}" dt="2021-05-03T10:01:48.380" v="3119" actId="14100"/>
          <ac:spMkLst>
            <pc:docMk/>
            <pc:sldMk cId="1349260420" sldId="3388"/>
            <ac:spMk id="16" creationId="{84E52D8D-FEC3-4F44-9C93-B1B0D52D656B}"/>
          </ac:spMkLst>
        </pc:spChg>
        <pc:spChg chg="mod">
          <ac:chgData name="Matteo Duranti" userId="a004a01e-2e13-4acb-ac00-4642979f033b" providerId="ADAL" clId="{3B648F16-EC23-D64E-BCCF-E4C01328AD4A}" dt="2021-05-03T10:02:38.756" v="3129" actId="1037"/>
          <ac:spMkLst>
            <pc:docMk/>
            <pc:sldMk cId="1349260420" sldId="3388"/>
            <ac:spMk id="17" creationId="{7AEF7071-1647-8C4A-BF95-871C1C7A7F7A}"/>
          </ac:spMkLst>
        </pc:spChg>
        <pc:spChg chg="mod">
          <ac:chgData name="Matteo Duranti" userId="a004a01e-2e13-4acb-ac00-4642979f033b" providerId="ADAL" clId="{3B648F16-EC23-D64E-BCCF-E4C01328AD4A}" dt="2021-05-03T10:02:34" v="3127" actId="1038"/>
          <ac:spMkLst>
            <pc:docMk/>
            <pc:sldMk cId="1349260420" sldId="3388"/>
            <ac:spMk id="18" creationId="{65252451-12FB-5346-833A-0E2429AD3D6F}"/>
          </ac:spMkLst>
        </pc:spChg>
        <pc:spChg chg="mod">
          <ac:chgData name="Matteo Duranti" userId="a004a01e-2e13-4acb-ac00-4642979f033b" providerId="ADAL" clId="{3B648F16-EC23-D64E-BCCF-E4C01328AD4A}" dt="2021-05-03T10:02:45.952" v="3135" actId="1037"/>
          <ac:spMkLst>
            <pc:docMk/>
            <pc:sldMk cId="1349260420" sldId="3388"/>
            <ac:spMk id="20" creationId="{D8316A98-E5CB-1E46-B9A8-49E4DC6A595B}"/>
          </ac:spMkLst>
        </pc:spChg>
        <pc:spChg chg="mod">
          <ac:chgData name="Matteo Duranti" userId="a004a01e-2e13-4acb-ac00-4642979f033b" providerId="ADAL" clId="{3B648F16-EC23-D64E-BCCF-E4C01328AD4A}" dt="2021-05-03T10:03:16.368" v="3143" actId="1037"/>
          <ac:spMkLst>
            <pc:docMk/>
            <pc:sldMk cId="1349260420" sldId="3388"/>
            <ac:spMk id="21" creationId="{516D2AF7-598C-B041-8ECF-CEB78D47C5E5}"/>
          </ac:spMkLst>
        </pc:spChg>
        <pc:spChg chg="mod">
          <ac:chgData name="Matteo Duranti" userId="a004a01e-2e13-4acb-ac00-4642979f033b" providerId="ADAL" clId="{3B648F16-EC23-D64E-BCCF-E4C01328AD4A}" dt="2021-05-03T17:18:47.980" v="6658" actId="20577"/>
          <ac:spMkLst>
            <pc:docMk/>
            <pc:sldMk cId="1349260420" sldId="3388"/>
            <ac:spMk id="27" creationId="{35E8B978-DA56-EC41-AEBE-2E5A3ED8183C}"/>
          </ac:spMkLst>
        </pc:spChg>
        <pc:spChg chg="add mod">
          <ac:chgData name="Matteo Duranti" userId="a004a01e-2e13-4acb-ac00-4642979f033b" providerId="ADAL" clId="{3B648F16-EC23-D64E-BCCF-E4C01328AD4A}" dt="2021-05-03T17:42:44.312" v="6745"/>
          <ac:spMkLst>
            <pc:docMk/>
            <pc:sldMk cId="1349260420" sldId="3388"/>
            <ac:spMk id="29" creationId="{17EFF96C-5E9D-DA41-965F-4B72DE194221}"/>
          </ac:spMkLst>
        </pc:spChg>
        <pc:spChg chg="add mod">
          <ac:chgData name="Matteo Duranti" userId="a004a01e-2e13-4acb-ac00-4642979f033b" providerId="ADAL" clId="{3B648F16-EC23-D64E-BCCF-E4C01328AD4A}" dt="2021-05-03T17:42:44.312" v="6745"/>
          <ac:spMkLst>
            <pc:docMk/>
            <pc:sldMk cId="1349260420" sldId="3388"/>
            <ac:spMk id="31" creationId="{74AF2F4E-7DD0-8842-9B00-E76CF3B1992B}"/>
          </ac:spMkLst>
        </pc:spChg>
        <pc:spChg chg="add mod">
          <ac:chgData name="Matteo Duranti" userId="a004a01e-2e13-4acb-ac00-4642979f033b" providerId="ADAL" clId="{3B648F16-EC23-D64E-BCCF-E4C01328AD4A}" dt="2021-05-03T17:42:44.312" v="6745"/>
          <ac:spMkLst>
            <pc:docMk/>
            <pc:sldMk cId="1349260420" sldId="3388"/>
            <ac:spMk id="34" creationId="{8A703E1C-B26F-3D46-AA82-9F9298D9DAF8}"/>
          </ac:spMkLst>
        </pc:spChg>
        <pc:spChg chg="del">
          <ac:chgData name="Matteo Duranti" userId="a004a01e-2e13-4acb-ac00-4642979f033b" providerId="ADAL" clId="{3B648F16-EC23-D64E-BCCF-E4C01328AD4A}" dt="2021-05-03T10:14:07.620" v="3144" actId="478"/>
          <ac:spMkLst>
            <pc:docMk/>
            <pc:sldMk cId="1349260420" sldId="3388"/>
            <ac:spMk id="35" creationId="{DDBFDA40-74B6-D94C-856C-547E448AC829}"/>
          </ac:spMkLst>
        </pc:spChg>
        <pc:spChg chg="add del mod">
          <ac:chgData name="Matteo Duranti" userId="a004a01e-2e13-4acb-ac00-4642979f033b" providerId="ADAL" clId="{3B648F16-EC23-D64E-BCCF-E4C01328AD4A}" dt="2021-05-03T17:42:49.127" v="6762" actId="1036"/>
          <ac:spMkLst>
            <pc:docMk/>
            <pc:sldMk cId="1349260420" sldId="3388"/>
            <ac:spMk id="37" creationId="{A58F42C9-A07A-1A44-8098-E5C4E0667B65}"/>
          </ac:spMkLst>
        </pc:spChg>
      </pc:sldChg>
      <pc:sldChg chg="addSp delSp modSp add mod ord">
        <pc:chgData name="Matteo Duranti" userId="a004a01e-2e13-4acb-ac00-4642979f033b" providerId="ADAL" clId="{3B648F16-EC23-D64E-BCCF-E4C01328AD4A}" dt="2021-05-03T17:43:00.659" v="6766"/>
        <pc:sldMkLst>
          <pc:docMk/>
          <pc:sldMk cId="1672884185" sldId="3389"/>
        </pc:sldMkLst>
        <pc:spChg chg="del">
          <ac:chgData name="Matteo Duranti" userId="a004a01e-2e13-4acb-ac00-4642979f033b" providerId="ADAL" clId="{3B648F16-EC23-D64E-BCCF-E4C01328AD4A}" dt="2021-05-03T15:52:16.333" v="4817" actId="478"/>
          <ac:spMkLst>
            <pc:docMk/>
            <pc:sldMk cId="1672884185" sldId="3389"/>
            <ac:spMk id="27" creationId="{35E8B978-DA56-EC41-AEBE-2E5A3ED8183C}"/>
          </ac:spMkLst>
        </pc:spChg>
        <pc:spChg chg="del">
          <ac:chgData name="Matteo Duranti" userId="a004a01e-2e13-4acb-ac00-4642979f033b" providerId="ADAL" clId="{3B648F16-EC23-D64E-BCCF-E4C01328AD4A}" dt="2021-05-03T15:50:12.976" v="4680" actId="478"/>
          <ac:spMkLst>
            <pc:docMk/>
            <pc:sldMk cId="1672884185" sldId="3389"/>
            <ac:spMk id="32" creationId="{582B3366-50E9-4C4B-AE59-D291B861C048}"/>
          </ac:spMkLst>
        </pc:spChg>
        <pc:spChg chg="add del mod">
          <ac:chgData name="Matteo Duranti" userId="a004a01e-2e13-4acb-ac00-4642979f033b" providerId="ADAL" clId="{3B648F16-EC23-D64E-BCCF-E4C01328AD4A}" dt="2021-05-03T15:51:22.295" v="4700" actId="478"/>
          <ac:spMkLst>
            <pc:docMk/>
            <pc:sldMk cId="1672884185" sldId="3389"/>
            <ac:spMk id="35" creationId="{8D483CC0-EB52-0A47-AF1E-A7FA98E8E0A2}"/>
          </ac:spMkLst>
        </pc:spChg>
        <pc:spChg chg="add del mod">
          <ac:chgData name="Matteo Duranti" userId="a004a01e-2e13-4acb-ac00-4642979f033b" providerId="ADAL" clId="{3B648F16-EC23-D64E-BCCF-E4C01328AD4A}" dt="2021-05-03T15:51:28.595" v="4704" actId="478"/>
          <ac:spMkLst>
            <pc:docMk/>
            <pc:sldMk cId="1672884185" sldId="3389"/>
            <ac:spMk id="37" creationId="{87075CAE-7340-D74C-88DE-7469BE61B477}"/>
          </ac:spMkLst>
        </pc:spChg>
        <pc:spChg chg="del">
          <ac:chgData name="Matteo Duranti" userId="a004a01e-2e13-4acb-ac00-4642979f033b" providerId="ADAL" clId="{3B648F16-EC23-D64E-BCCF-E4C01328AD4A}" dt="2021-05-03T15:50:12.976" v="4680" actId="478"/>
          <ac:spMkLst>
            <pc:docMk/>
            <pc:sldMk cId="1672884185" sldId="3389"/>
            <ac:spMk id="40" creationId="{A7CDC076-9C3B-E545-9052-C90C805A3F0D}"/>
          </ac:spMkLst>
        </pc:spChg>
        <pc:spChg chg="del">
          <ac:chgData name="Matteo Duranti" userId="a004a01e-2e13-4acb-ac00-4642979f033b" providerId="ADAL" clId="{3B648F16-EC23-D64E-BCCF-E4C01328AD4A}" dt="2021-05-03T15:50:12.976" v="4680" actId="478"/>
          <ac:spMkLst>
            <pc:docMk/>
            <pc:sldMk cId="1672884185" sldId="3389"/>
            <ac:spMk id="41" creationId="{4C4D8573-3E90-6A40-9510-310054F1259E}"/>
          </ac:spMkLst>
        </pc:spChg>
        <pc:spChg chg="del">
          <ac:chgData name="Matteo Duranti" userId="a004a01e-2e13-4acb-ac00-4642979f033b" providerId="ADAL" clId="{3B648F16-EC23-D64E-BCCF-E4C01328AD4A}" dt="2021-05-03T15:50:12.976" v="4680" actId="478"/>
          <ac:spMkLst>
            <pc:docMk/>
            <pc:sldMk cId="1672884185" sldId="3389"/>
            <ac:spMk id="42" creationId="{4785D238-3D0A-DF47-A5FF-98F45B3E12BA}"/>
          </ac:spMkLst>
        </pc:spChg>
        <pc:spChg chg="del">
          <ac:chgData name="Matteo Duranti" userId="a004a01e-2e13-4acb-ac00-4642979f033b" providerId="ADAL" clId="{3B648F16-EC23-D64E-BCCF-E4C01328AD4A}" dt="2021-05-03T15:50:12.976" v="4680" actId="478"/>
          <ac:spMkLst>
            <pc:docMk/>
            <pc:sldMk cId="1672884185" sldId="3389"/>
            <ac:spMk id="43" creationId="{8A7A6D06-CC6D-1348-9F80-78E24E8A7B0C}"/>
          </ac:spMkLst>
        </pc:spChg>
        <pc:spChg chg="mod">
          <ac:chgData name="Matteo Duranti" userId="a004a01e-2e13-4acb-ac00-4642979f033b" providerId="ADAL" clId="{3B648F16-EC23-D64E-BCCF-E4C01328AD4A}" dt="2021-05-03T17:38:51.059" v="6737" actId="20577"/>
          <ac:spMkLst>
            <pc:docMk/>
            <pc:sldMk cId="1672884185" sldId="3389"/>
            <ac:spMk id="44" creationId="{08DE9E08-F1F4-FB4B-A718-9EABC9E85C5E}"/>
          </ac:spMkLst>
        </pc:spChg>
        <pc:spChg chg="del">
          <ac:chgData name="Matteo Duranti" userId="a004a01e-2e13-4acb-ac00-4642979f033b" providerId="ADAL" clId="{3B648F16-EC23-D64E-BCCF-E4C01328AD4A}" dt="2021-05-03T15:50:01.820" v="4679" actId="478"/>
          <ac:spMkLst>
            <pc:docMk/>
            <pc:sldMk cId="1672884185" sldId="3389"/>
            <ac:spMk id="46" creationId="{77D4E632-39C3-344F-B7AB-41D1120DCD03}"/>
          </ac:spMkLst>
        </pc:spChg>
        <pc:spChg chg="del">
          <ac:chgData name="Matteo Duranti" userId="a004a01e-2e13-4acb-ac00-4642979f033b" providerId="ADAL" clId="{3B648F16-EC23-D64E-BCCF-E4C01328AD4A}" dt="2021-05-03T15:49:58.261" v="4678" actId="478"/>
          <ac:spMkLst>
            <pc:docMk/>
            <pc:sldMk cId="1672884185" sldId="3389"/>
            <ac:spMk id="47" creationId="{073B1982-797D-7D45-AA0F-93693DE9E112}"/>
          </ac:spMkLst>
        </pc:spChg>
        <pc:spChg chg="del">
          <ac:chgData name="Matteo Duranti" userId="a004a01e-2e13-4acb-ac00-4642979f033b" providerId="ADAL" clId="{3B648F16-EC23-D64E-BCCF-E4C01328AD4A}" dt="2021-05-03T15:49:58.261" v="4678" actId="478"/>
          <ac:spMkLst>
            <pc:docMk/>
            <pc:sldMk cId="1672884185" sldId="3389"/>
            <ac:spMk id="48" creationId="{223CB457-2120-0D42-AC08-8E1771246F2D}"/>
          </ac:spMkLst>
        </pc:spChg>
        <pc:spChg chg="del">
          <ac:chgData name="Matteo Duranti" userId="a004a01e-2e13-4acb-ac00-4642979f033b" providerId="ADAL" clId="{3B648F16-EC23-D64E-BCCF-E4C01328AD4A}" dt="2021-05-03T15:49:58.261" v="4678" actId="478"/>
          <ac:spMkLst>
            <pc:docMk/>
            <pc:sldMk cId="1672884185" sldId="3389"/>
            <ac:spMk id="49" creationId="{086CDE82-1879-0C4A-9036-8E9621B56EFB}"/>
          </ac:spMkLst>
        </pc:spChg>
        <pc:spChg chg="add del mod">
          <ac:chgData name="Matteo Duranti" userId="a004a01e-2e13-4acb-ac00-4642979f033b" providerId="ADAL" clId="{3B648F16-EC23-D64E-BCCF-E4C01328AD4A}" dt="2021-05-03T15:51:31.596" v="4706" actId="478"/>
          <ac:spMkLst>
            <pc:docMk/>
            <pc:sldMk cId="1672884185" sldId="3389"/>
            <ac:spMk id="50" creationId="{F60A5721-4DAE-A54E-8848-8423D5BA5D27}"/>
          </ac:spMkLst>
        </pc:spChg>
        <pc:spChg chg="add del mod">
          <ac:chgData name="Matteo Duranti" userId="a004a01e-2e13-4acb-ac00-4642979f033b" providerId="ADAL" clId="{3B648F16-EC23-D64E-BCCF-E4C01328AD4A}" dt="2021-05-03T15:51:32.750" v="4707" actId="478"/>
          <ac:spMkLst>
            <pc:docMk/>
            <pc:sldMk cId="1672884185" sldId="3389"/>
            <ac:spMk id="51" creationId="{B65A991D-781D-D044-A5CF-48246124A0E8}"/>
          </ac:spMkLst>
        </pc:spChg>
        <pc:spChg chg="add del mod">
          <ac:chgData name="Matteo Duranti" userId="a004a01e-2e13-4acb-ac00-4642979f033b" providerId="ADAL" clId="{3B648F16-EC23-D64E-BCCF-E4C01328AD4A}" dt="2021-05-03T15:51:23.678" v="4701" actId="478"/>
          <ac:spMkLst>
            <pc:docMk/>
            <pc:sldMk cId="1672884185" sldId="3389"/>
            <ac:spMk id="52" creationId="{5D7914E9-86D9-8848-AFA6-219B60D35273}"/>
          </ac:spMkLst>
        </pc:spChg>
        <pc:spChg chg="add del mod">
          <ac:chgData name="Matteo Duranti" userId="a004a01e-2e13-4acb-ac00-4642979f033b" providerId="ADAL" clId="{3B648F16-EC23-D64E-BCCF-E4C01328AD4A}" dt="2021-05-03T15:51:27.453" v="4703" actId="478"/>
          <ac:spMkLst>
            <pc:docMk/>
            <pc:sldMk cId="1672884185" sldId="3389"/>
            <ac:spMk id="54" creationId="{37258CB3-98EA-5648-818D-D513E6A68B63}"/>
          </ac:spMkLst>
        </pc:spChg>
        <pc:spChg chg="add mod">
          <ac:chgData name="Matteo Duranti" userId="a004a01e-2e13-4acb-ac00-4642979f033b" providerId="ADAL" clId="{3B648F16-EC23-D64E-BCCF-E4C01328AD4A}" dt="2021-05-03T15:52:11.881" v="4816" actId="1036"/>
          <ac:spMkLst>
            <pc:docMk/>
            <pc:sldMk cId="1672884185" sldId="3389"/>
            <ac:spMk id="55" creationId="{B9043BCB-6BAA-3B45-B9EB-52C9202A883B}"/>
          </ac:spMkLst>
        </pc:spChg>
        <pc:spChg chg="add mod">
          <ac:chgData name="Matteo Duranti" userId="a004a01e-2e13-4acb-ac00-4642979f033b" providerId="ADAL" clId="{3B648F16-EC23-D64E-BCCF-E4C01328AD4A}" dt="2021-05-03T15:53:05.885" v="4957" actId="1038"/>
          <ac:spMkLst>
            <pc:docMk/>
            <pc:sldMk cId="1672884185" sldId="3389"/>
            <ac:spMk id="56" creationId="{AC6CC13E-A6DF-1A42-A023-C182CA84C925}"/>
          </ac:spMkLst>
        </pc:spChg>
        <pc:spChg chg="add mod">
          <ac:chgData name="Matteo Duranti" userId="a004a01e-2e13-4acb-ac00-4642979f033b" providerId="ADAL" clId="{3B648F16-EC23-D64E-BCCF-E4C01328AD4A}" dt="2021-05-03T15:53:09.460" v="4959" actId="1038"/>
          <ac:spMkLst>
            <pc:docMk/>
            <pc:sldMk cId="1672884185" sldId="3389"/>
            <ac:spMk id="57" creationId="{8C0AB30A-2F3F-1C47-9C3F-AFDD1E3C756D}"/>
          </ac:spMkLst>
        </pc:spChg>
        <pc:spChg chg="add mod">
          <ac:chgData name="Matteo Duranti" userId="a004a01e-2e13-4acb-ac00-4642979f033b" providerId="ADAL" clId="{3B648F16-EC23-D64E-BCCF-E4C01328AD4A}" dt="2021-05-03T16:28:04.716" v="5381" actId="20577"/>
          <ac:spMkLst>
            <pc:docMk/>
            <pc:sldMk cId="1672884185" sldId="3389"/>
            <ac:spMk id="58" creationId="{6F573AEA-494B-6E4B-93FF-E8AEE256457E}"/>
          </ac:spMkLst>
        </pc:spChg>
        <pc:spChg chg="add del mod">
          <ac:chgData name="Matteo Duranti" userId="a004a01e-2e13-4acb-ac00-4642979f033b" providerId="ADAL" clId="{3B648F16-EC23-D64E-BCCF-E4C01328AD4A}" dt="2021-05-03T15:51:30.389" v="4705" actId="478"/>
          <ac:spMkLst>
            <pc:docMk/>
            <pc:sldMk cId="1672884185" sldId="3389"/>
            <ac:spMk id="59" creationId="{B8C8815F-E9C8-9A49-B8FA-062911CFD399}"/>
          </ac:spMkLst>
        </pc:spChg>
        <pc:spChg chg="add mod">
          <ac:chgData name="Matteo Duranti" userId="a004a01e-2e13-4acb-ac00-4642979f033b" providerId="ADAL" clId="{3B648F16-EC23-D64E-BCCF-E4C01328AD4A}" dt="2021-05-03T15:53:45.766" v="5068" actId="1038"/>
          <ac:spMkLst>
            <pc:docMk/>
            <pc:sldMk cId="1672884185" sldId="3389"/>
            <ac:spMk id="60" creationId="{FEA763BB-6493-B147-A64E-CCC42E501A2B}"/>
          </ac:spMkLst>
        </pc:spChg>
        <pc:spChg chg="add mod">
          <ac:chgData name="Matteo Duranti" userId="a004a01e-2e13-4acb-ac00-4642979f033b" providerId="ADAL" clId="{3B648F16-EC23-D64E-BCCF-E4C01328AD4A}" dt="2021-05-03T16:28:02.091" v="5379" actId="20577"/>
          <ac:spMkLst>
            <pc:docMk/>
            <pc:sldMk cId="1672884185" sldId="3389"/>
            <ac:spMk id="61" creationId="{F9E41310-EDC7-594A-BF52-9190FAFB3CB2}"/>
          </ac:spMkLst>
        </pc:spChg>
        <pc:spChg chg="add mod">
          <ac:chgData name="Matteo Duranti" userId="a004a01e-2e13-4acb-ac00-4642979f033b" providerId="ADAL" clId="{3B648F16-EC23-D64E-BCCF-E4C01328AD4A}" dt="2021-05-03T16:51:51.079" v="5746" actId="14100"/>
          <ac:spMkLst>
            <pc:docMk/>
            <pc:sldMk cId="1672884185" sldId="3389"/>
            <ac:spMk id="63" creationId="{4230A465-A0F7-C74A-9BBE-F43797D68063}"/>
          </ac:spMkLst>
        </pc:spChg>
        <pc:spChg chg="add del mod">
          <ac:chgData name="Matteo Duranti" userId="a004a01e-2e13-4acb-ac00-4642979f033b" providerId="ADAL" clId="{3B648F16-EC23-D64E-BCCF-E4C01328AD4A}" dt="2021-05-03T16:51:55.001" v="5747" actId="478"/>
          <ac:spMkLst>
            <pc:docMk/>
            <pc:sldMk cId="1672884185" sldId="3389"/>
            <ac:spMk id="64" creationId="{785A984E-68D2-4E4E-AE16-9AA09BB85137}"/>
          </ac:spMkLst>
        </pc:spChg>
        <pc:spChg chg="add mod">
          <ac:chgData name="Matteo Duranti" userId="a004a01e-2e13-4acb-ac00-4642979f033b" providerId="ADAL" clId="{3B648F16-EC23-D64E-BCCF-E4C01328AD4A}" dt="2021-05-03T16:52:44.996" v="6154" actId="207"/>
          <ac:spMkLst>
            <pc:docMk/>
            <pc:sldMk cId="1672884185" sldId="3389"/>
            <ac:spMk id="65" creationId="{F8968C2E-E936-F745-B806-537D21C3C4D1}"/>
          </ac:spMkLst>
        </pc:spChg>
        <pc:spChg chg="add mod">
          <ac:chgData name="Matteo Duranti" userId="a004a01e-2e13-4acb-ac00-4642979f033b" providerId="ADAL" clId="{3B648F16-EC23-D64E-BCCF-E4C01328AD4A}" dt="2021-05-03T17:43:00.659" v="6766"/>
          <ac:spMkLst>
            <pc:docMk/>
            <pc:sldMk cId="1672884185" sldId="3389"/>
            <ac:spMk id="66" creationId="{02AED93D-144A-DC4F-83FE-57DF1C77C236}"/>
          </ac:spMkLst>
        </pc:spChg>
        <pc:spChg chg="add mod">
          <ac:chgData name="Matteo Duranti" userId="a004a01e-2e13-4acb-ac00-4642979f033b" providerId="ADAL" clId="{3B648F16-EC23-D64E-BCCF-E4C01328AD4A}" dt="2021-05-03T17:43:00.659" v="6766"/>
          <ac:spMkLst>
            <pc:docMk/>
            <pc:sldMk cId="1672884185" sldId="3389"/>
            <ac:spMk id="67" creationId="{DEF61962-4F7B-7C4E-A342-2A08E4F674DC}"/>
          </ac:spMkLst>
        </pc:spChg>
        <pc:spChg chg="add mod">
          <ac:chgData name="Matteo Duranti" userId="a004a01e-2e13-4acb-ac00-4642979f033b" providerId="ADAL" clId="{3B648F16-EC23-D64E-BCCF-E4C01328AD4A}" dt="2021-05-03T17:43:00.659" v="6766"/>
          <ac:spMkLst>
            <pc:docMk/>
            <pc:sldMk cId="1672884185" sldId="3389"/>
            <ac:spMk id="68" creationId="{649665C4-926C-2C43-A7FD-83FD79106D8E}"/>
          </ac:spMkLst>
        </pc:spChg>
        <pc:picChg chg="mod">
          <ac:chgData name="Matteo Duranti" userId="a004a01e-2e13-4acb-ac00-4642979f033b" providerId="ADAL" clId="{3B648F16-EC23-D64E-BCCF-E4C01328AD4A}" dt="2021-05-03T16:28:16.314" v="5422" actId="1038"/>
          <ac:picMkLst>
            <pc:docMk/>
            <pc:sldMk cId="1672884185" sldId="3389"/>
            <ac:picMk id="45" creationId="{F4D4656E-622E-8543-BFC7-D1BCAEABB1DB}"/>
          </ac:picMkLst>
        </pc:picChg>
        <pc:cxnChg chg="del">
          <ac:chgData name="Matteo Duranti" userId="a004a01e-2e13-4acb-ac00-4642979f033b" providerId="ADAL" clId="{3B648F16-EC23-D64E-BCCF-E4C01328AD4A}" dt="2021-05-03T15:52:17.565" v="4818" actId="478"/>
          <ac:cxnSpMkLst>
            <pc:docMk/>
            <pc:sldMk cId="1672884185" sldId="3389"/>
            <ac:cxnSpMk id="28" creationId="{DAEF8BBF-0689-3A4C-8ECA-697983BCC16B}"/>
          </ac:cxnSpMkLst>
        </pc:cxnChg>
        <pc:cxnChg chg="del">
          <ac:chgData name="Matteo Duranti" userId="a004a01e-2e13-4acb-ac00-4642979f033b" providerId="ADAL" clId="{3B648F16-EC23-D64E-BCCF-E4C01328AD4A}" dt="2021-05-03T15:50:12.976" v="4680" actId="478"/>
          <ac:cxnSpMkLst>
            <pc:docMk/>
            <pc:sldMk cId="1672884185" sldId="3389"/>
            <ac:cxnSpMk id="30" creationId="{92AA6E94-ACCB-9348-9C3E-39A9EAABCDDE}"/>
          </ac:cxnSpMkLst>
        </pc:cxnChg>
        <pc:cxnChg chg="del">
          <ac:chgData name="Matteo Duranti" userId="a004a01e-2e13-4acb-ac00-4642979f033b" providerId="ADAL" clId="{3B648F16-EC23-D64E-BCCF-E4C01328AD4A}" dt="2021-05-03T15:50:12.976" v="4680" actId="478"/>
          <ac:cxnSpMkLst>
            <pc:docMk/>
            <pc:sldMk cId="1672884185" sldId="3389"/>
            <ac:cxnSpMk id="33" creationId="{5E1F8732-236D-7344-BA4E-FE7D908E0BD0}"/>
          </ac:cxnSpMkLst>
        </pc:cxnChg>
        <pc:cxnChg chg="del">
          <ac:chgData name="Matteo Duranti" userId="a004a01e-2e13-4acb-ac00-4642979f033b" providerId="ADAL" clId="{3B648F16-EC23-D64E-BCCF-E4C01328AD4A}" dt="2021-05-03T15:50:12.976" v="4680" actId="478"/>
          <ac:cxnSpMkLst>
            <pc:docMk/>
            <pc:sldMk cId="1672884185" sldId="3389"/>
            <ac:cxnSpMk id="36" creationId="{32ED07C8-ADC3-A04A-800F-C4D1D547B9AA}"/>
          </ac:cxnSpMkLst>
        </pc:cxnChg>
        <pc:cxnChg chg="del">
          <ac:chgData name="Matteo Duranti" userId="a004a01e-2e13-4acb-ac00-4642979f033b" providerId="ADAL" clId="{3B648F16-EC23-D64E-BCCF-E4C01328AD4A}" dt="2021-05-03T15:50:12.976" v="4680" actId="478"/>
          <ac:cxnSpMkLst>
            <pc:docMk/>
            <pc:sldMk cId="1672884185" sldId="3389"/>
            <ac:cxnSpMk id="38" creationId="{0E64156F-BE59-BE44-A298-F962F607C793}"/>
          </ac:cxnSpMkLst>
        </pc:cxnChg>
        <pc:cxnChg chg="del">
          <ac:chgData name="Matteo Duranti" userId="a004a01e-2e13-4acb-ac00-4642979f033b" providerId="ADAL" clId="{3B648F16-EC23-D64E-BCCF-E4C01328AD4A}" dt="2021-05-03T15:50:12.976" v="4680" actId="478"/>
          <ac:cxnSpMkLst>
            <pc:docMk/>
            <pc:sldMk cId="1672884185" sldId="3389"/>
            <ac:cxnSpMk id="39" creationId="{2E1B864B-6455-4148-AECB-C3DA79ECEB36}"/>
          </ac:cxnSpMkLst>
        </pc:cxnChg>
        <pc:cxnChg chg="add del mod">
          <ac:chgData name="Matteo Duranti" userId="a004a01e-2e13-4acb-ac00-4642979f033b" providerId="ADAL" clId="{3B648F16-EC23-D64E-BCCF-E4C01328AD4A}" dt="2021-05-03T15:51:25.587" v="4702" actId="478"/>
          <ac:cxnSpMkLst>
            <pc:docMk/>
            <pc:sldMk cId="1672884185" sldId="3389"/>
            <ac:cxnSpMk id="53" creationId="{E9DA5E5E-8892-4440-9CED-D2F4928C63F9}"/>
          </ac:cxnSpMkLst>
        </pc:cxnChg>
        <pc:cxnChg chg="add mod">
          <ac:chgData name="Matteo Duranti" userId="a004a01e-2e13-4acb-ac00-4642979f033b" providerId="ADAL" clId="{3B648F16-EC23-D64E-BCCF-E4C01328AD4A}" dt="2021-05-03T16:28:28.773" v="5477" actId="1038"/>
          <ac:cxnSpMkLst>
            <pc:docMk/>
            <pc:sldMk cId="1672884185" sldId="3389"/>
            <ac:cxnSpMk id="62" creationId="{C695FFB4-AC43-E64A-A024-5C7C98EF37EB}"/>
          </ac:cxnSpMkLst>
        </pc:cxnChg>
      </pc:sldChg>
      <pc:sldChg chg="addSp delSp modSp add mod ord modShow">
        <pc:chgData name="Matteo Duranti" userId="a004a01e-2e13-4acb-ac00-4642979f033b" providerId="ADAL" clId="{3B648F16-EC23-D64E-BCCF-E4C01328AD4A}" dt="2021-05-03T17:42:33.661" v="6742" actId="478"/>
        <pc:sldMkLst>
          <pc:docMk/>
          <pc:sldMk cId="3431699213" sldId="3390"/>
        </pc:sldMkLst>
        <pc:spChg chg="mod">
          <ac:chgData name="Matteo Duranti" userId="a004a01e-2e13-4acb-ac00-4642979f033b" providerId="ADAL" clId="{3B648F16-EC23-D64E-BCCF-E4C01328AD4A}" dt="2021-05-03T13:14:34.803" v="3660" actId="20577"/>
          <ac:spMkLst>
            <pc:docMk/>
            <pc:sldMk cId="3431699213" sldId="3390"/>
            <ac:spMk id="4" creationId="{67A5F503-D94E-BD46-BB5C-9ED679EFF2EA}"/>
          </ac:spMkLst>
        </pc:spChg>
        <pc:spChg chg="mod">
          <ac:chgData name="Matteo Duranti" userId="a004a01e-2e13-4acb-ac00-4642979f033b" providerId="ADAL" clId="{3B648F16-EC23-D64E-BCCF-E4C01328AD4A}" dt="2021-05-03T13:44:51.032" v="4189" actId="207"/>
          <ac:spMkLst>
            <pc:docMk/>
            <pc:sldMk cId="3431699213" sldId="3390"/>
            <ac:spMk id="19" creationId="{13CB7C93-63EE-6247-9EBD-EB0DBACAD86A}"/>
          </ac:spMkLst>
        </pc:spChg>
        <pc:spChg chg="mod">
          <ac:chgData name="Matteo Duranti" userId="a004a01e-2e13-4acb-ac00-4642979f033b" providerId="ADAL" clId="{3B648F16-EC23-D64E-BCCF-E4C01328AD4A}" dt="2021-05-03T13:44:58.225" v="4190" actId="207"/>
          <ac:spMkLst>
            <pc:docMk/>
            <pc:sldMk cId="3431699213" sldId="3390"/>
            <ac:spMk id="20" creationId="{D8316A98-E5CB-1E46-B9A8-49E4DC6A595B}"/>
          </ac:spMkLst>
        </pc:spChg>
        <pc:spChg chg="mod">
          <ac:chgData name="Matteo Duranti" userId="a004a01e-2e13-4acb-ac00-4642979f033b" providerId="ADAL" clId="{3B648F16-EC23-D64E-BCCF-E4C01328AD4A}" dt="2021-05-03T13:45:14.961" v="4191" actId="207"/>
          <ac:spMkLst>
            <pc:docMk/>
            <pc:sldMk cId="3431699213" sldId="3390"/>
            <ac:spMk id="22" creationId="{E9D443EB-9C47-754B-A7BF-F8B570CEE09A}"/>
          </ac:spMkLst>
        </pc:spChg>
        <pc:spChg chg="mod">
          <ac:chgData name="Matteo Duranti" userId="a004a01e-2e13-4acb-ac00-4642979f033b" providerId="ADAL" clId="{3B648F16-EC23-D64E-BCCF-E4C01328AD4A}" dt="2021-05-03T13:17:35.168" v="3713" actId="20577"/>
          <ac:spMkLst>
            <pc:docMk/>
            <pc:sldMk cId="3431699213" sldId="3390"/>
            <ac:spMk id="27" creationId="{35E8B978-DA56-EC41-AEBE-2E5A3ED8183C}"/>
          </ac:spMkLst>
        </pc:spChg>
        <pc:spChg chg="mod">
          <ac:chgData name="Matteo Duranti" userId="a004a01e-2e13-4acb-ac00-4642979f033b" providerId="ADAL" clId="{3B648F16-EC23-D64E-BCCF-E4C01328AD4A}" dt="2021-05-03T13:17:43.495" v="3719" actId="20577"/>
          <ac:spMkLst>
            <pc:docMk/>
            <pc:sldMk cId="3431699213" sldId="3390"/>
            <ac:spMk id="32" creationId="{582B3366-50E9-4C4B-AE59-D291B861C048}"/>
          </ac:spMkLst>
        </pc:spChg>
        <pc:spChg chg="mod">
          <ac:chgData name="Matteo Duranti" userId="a004a01e-2e13-4acb-ac00-4642979f033b" providerId="ADAL" clId="{3B648F16-EC23-D64E-BCCF-E4C01328AD4A}" dt="2021-05-03T13:17:13.408" v="3677" actId="1038"/>
          <ac:spMkLst>
            <pc:docMk/>
            <pc:sldMk cId="3431699213" sldId="3390"/>
            <ac:spMk id="40" creationId="{A7CDC076-9C3B-E545-9052-C90C805A3F0D}"/>
          </ac:spMkLst>
        </pc:spChg>
        <pc:spChg chg="mod">
          <ac:chgData name="Matteo Duranti" userId="a004a01e-2e13-4acb-ac00-4642979f033b" providerId="ADAL" clId="{3B648F16-EC23-D64E-BCCF-E4C01328AD4A}" dt="2021-05-03T13:17:18.835" v="3690" actId="1038"/>
          <ac:spMkLst>
            <pc:docMk/>
            <pc:sldMk cId="3431699213" sldId="3390"/>
            <ac:spMk id="41" creationId="{4C4D8573-3E90-6A40-9510-310054F1259E}"/>
          </ac:spMkLst>
        </pc:spChg>
        <pc:spChg chg="mod">
          <ac:chgData name="Matteo Duranti" userId="a004a01e-2e13-4acb-ac00-4642979f033b" providerId="ADAL" clId="{3B648F16-EC23-D64E-BCCF-E4C01328AD4A}" dt="2021-05-03T13:17:25.569" v="3701" actId="1038"/>
          <ac:spMkLst>
            <pc:docMk/>
            <pc:sldMk cId="3431699213" sldId="3390"/>
            <ac:spMk id="42" creationId="{4785D238-3D0A-DF47-A5FF-98F45B3E12BA}"/>
          </ac:spMkLst>
        </pc:spChg>
        <pc:spChg chg="mod">
          <ac:chgData name="Matteo Duranti" userId="a004a01e-2e13-4acb-ac00-4642979f033b" providerId="ADAL" clId="{3B648F16-EC23-D64E-BCCF-E4C01328AD4A}" dt="2021-05-03T13:17:32.404" v="3711" actId="1038"/>
          <ac:spMkLst>
            <pc:docMk/>
            <pc:sldMk cId="3431699213" sldId="3390"/>
            <ac:spMk id="43" creationId="{8A7A6D06-CC6D-1348-9F80-78E24E8A7B0C}"/>
          </ac:spMkLst>
        </pc:spChg>
        <pc:spChg chg="mod">
          <ac:chgData name="Matteo Duranti" userId="a004a01e-2e13-4acb-ac00-4642979f033b" providerId="ADAL" clId="{3B648F16-EC23-D64E-BCCF-E4C01328AD4A}" dt="2021-05-03T13:15:07.038" v="3667" actId="20577"/>
          <ac:spMkLst>
            <pc:docMk/>
            <pc:sldMk cId="3431699213" sldId="3390"/>
            <ac:spMk id="44" creationId="{08DE9E08-F1F4-FB4B-A718-9EABC9E85C5E}"/>
          </ac:spMkLst>
        </pc:spChg>
        <pc:spChg chg="mod">
          <ac:chgData name="Matteo Duranti" userId="a004a01e-2e13-4acb-ac00-4642979f033b" providerId="ADAL" clId="{3B648F16-EC23-D64E-BCCF-E4C01328AD4A}" dt="2021-05-03T13:19:40.960" v="3736" actId="20577"/>
          <ac:spMkLst>
            <pc:docMk/>
            <pc:sldMk cId="3431699213" sldId="3390"/>
            <ac:spMk id="46" creationId="{77D4E632-39C3-344F-B7AB-41D1120DCD03}"/>
          </ac:spMkLst>
        </pc:spChg>
        <pc:spChg chg="del">
          <ac:chgData name="Matteo Duranti" userId="a004a01e-2e13-4acb-ac00-4642979f033b" providerId="ADAL" clId="{3B648F16-EC23-D64E-BCCF-E4C01328AD4A}" dt="2021-05-03T13:15:04.839" v="3663" actId="478"/>
          <ac:spMkLst>
            <pc:docMk/>
            <pc:sldMk cId="3431699213" sldId="3390"/>
            <ac:spMk id="47" creationId="{073B1982-797D-7D45-AA0F-93693DE9E112}"/>
          </ac:spMkLst>
        </pc:spChg>
        <pc:spChg chg="del">
          <ac:chgData name="Matteo Duranti" userId="a004a01e-2e13-4acb-ac00-4642979f033b" providerId="ADAL" clId="{3B648F16-EC23-D64E-BCCF-E4C01328AD4A}" dt="2021-05-03T13:15:04.839" v="3663" actId="478"/>
          <ac:spMkLst>
            <pc:docMk/>
            <pc:sldMk cId="3431699213" sldId="3390"/>
            <ac:spMk id="48" creationId="{223CB457-2120-0D42-AC08-8E1771246F2D}"/>
          </ac:spMkLst>
        </pc:spChg>
        <pc:spChg chg="del">
          <ac:chgData name="Matteo Duranti" userId="a004a01e-2e13-4acb-ac00-4642979f033b" providerId="ADAL" clId="{3B648F16-EC23-D64E-BCCF-E4C01328AD4A}" dt="2021-05-03T13:15:02.515" v="3662" actId="478"/>
          <ac:spMkLst>
            <pc:docMk/>
            <pc:sldMk cId="3431699213" sldId="3390"/>
            <ac:spMk id="49" creationId="{086CDE82-1879-0C4A-9036-8E9621B56EFB}"/>
          </ac:spMkLst>
        </pc:spChg>
        <pc:spChg chg="add mod">
          <ac:chgData name="Matteo Duranti" userId="a004a01e-2e13-4acb-ac00-4642979f033b" providerId="ADAL" clId="{3B648F16-EC23-D64E-BCCF-E4C01328AD4A}" dt="2021-05-03T13:35:37.536" v="4030" actId="1035"/>
          <ac:spMkLst>
            <pc:docMk/>
            <pc:sldMk cId="3431699213" sldId="3390"/>
            <ac:spMk id="53" creationId="{A46F04C7-19F6-5A4C-9B9D-CB6584EF650B}"/>
          </ac:spMkLst>
        </pc:spChg>
        <pc:spChg chg="add mod">
          <ac:chgData name="Matteo Duranti" userId="a004a01e-2e13-4acb-ac00-4642979f033b" providerId="ADAL" clId="{3B648F16-EC23-D64E-BCCF-E4C01328AD4A}" dt="2021-05-03T13:35:41.455" v="4038" actId="1035"/>
          <ac:spMkLst>
            <pc:docMk/>
            <pc:sldMk cId="3431699213" sldId="3390"/>
            <ac:spMk id="54" creationId="{AF7A5932-863F-5A40-B201-0D3C4C214F16}"/>
          </ac:spMkLst>
        </pc:spChg>
        <pc:spChg chg="add mod">
          <ac:chgData name="Matteo Duranti" userId="a004a01e-2e13-4acb-ac00-4642979f033b" providerId="ADAL" clId="{3B648F16-EC23-D64E-BCCF-E4C01328AD4A}" dt="2021-05-03T13:35:35.136" v="4026" actId="1035"/>
          <ac:spMkLst>
            <pc:docMk/>
            <pc:sldMk cId="3431699213" sldId="3390"/>
            <ac:spMk id="55" creationId="{D059ECFE-50AE-2940-8FC6-B83D3908607F}"/>
          </ac:spMkLst>
        </pc:spChg>
        <pc:spChg chg="add mod">
          <ac:chgData name="Matteo Duranti" userId="a004a01e-2e13-4acb-ac00-4642979f033b" providerId="ADAL" clId="{3B648F16-EC23-D64E-BCCF-E4C01328AD4A}" dt="2021-05-03T13:35:01.865" v="4006" actId="207"/>
          <ac:spMkLst>
            <pc:docMk/>
            <pc:sldMk cId="3431699213" sldId="3390"/>
            <ac:spMk id="56" creationId="{1F1E2259-E8D5-0D48-BA00-4D547291777A}"/>
          </ac:spMkLst>
        </pc:spChg>
        <pc:spChg chg="add mod">
          <ac:chgData name="Matteo Duranti" userId="a004a01e-2e13-4acb-ac00-4642979f033b" providerId="ADAL" clId="{3B648F16-EC23-D64E-BCCF-E4C01328AD4A}" dt="2021-05-03T13:39:15.621" v="4059" actId="20577"/>
          <ac:spMkLst>
            <pc:docMk/>
            <pc:sldMk cId="3431699213" sldId="3390"/>
            <ac:spMk id="57" creationId="{AEF8FAED-229E-C940-9BEF-8D9F7DFCBC11}"/>
          </ac:spMkLst>
        </pc:spChg>
        <pc:spChg chg="add mod">
          <ac:chgData name="Matteo Duranti" userId="a004a01e-2e13-4acb-ac00-4642979f033b" providerId="ADAL" clId="{3B648F16-EC23-D64E-BCCF-E4C01328AD4A}" dt="2021-05-03T13:44:46.389" v="4188" actId="207"/>
          <ac:spMkLst>
            <pc:docMk/>
            <pc:sldMk cId="3431699213" sldId="3390"/>
            <ac:spMk id="58" creationId="{25DE71D5-19BA-384F-A31A-80E3B287FEAD}"/>
          </ac:spMkLst>
        </pc:spChg>
        <pc:spChg chg="add mod">
          <ac:chgData name="Matteo Duranti" userId="a004a01e-2e13-4acb-ac00-4642979f033b" providerId="ADAL" clId="{3B648F16-EC23-D64E-BCCF-E4C01328AD4A}" dt="2021-05-03T13:43:44.437" v="4098" actId="20577"/>
          <ac:spMkLst>
            <pc:docMk/>
            <pc:sldMk cId="3431699213" sldId="3390"/>
            <ac:spMk id="59" creationId="{28E8F21A-5B9C-EA4F-A636-759A91B27FB1}"/>
          </ac:spMkLst>
        </pc:spChg>
        <pc:spChg chg="add mod">
          <ac:chgData name="Matteo Duranti" userId="a004a01e-2e13-4acb-ac00-4642979f033b" providerId="ADAL" clId="{3B648F16-EC23-D64E-BCCF-E4C01328AD4A}" dt="2021-05-03T13:44:40.139" v="4187" actId="1037"/>
          <ac:spMkLst>
            <pc:docMk/>
            <pc:sldMk cId="3431699213" sldId="3390"/>
            <ac:spMk id="60" creationId="{8BC08D3A-B5FE-CA4A-85B1-F71F75CAD746}"/>
          </ac:spMkLst>
        </pc:spChg>
        <pc:spChg chg="add mod">
          <ac:chgData name="Matteo Duranti" userId="a004a01e-2e13-4acb-ac00-4642979f033b" providerId="ADAL" clId="{3B648F16-EC23-D64E-BCCF-E4C01328AD4A}" dt="2021-05-03T13:44:10.325" v="4182" actId="1037"/>
          <ac:spMkLst>
            <pc:docMk/>
            <pc:sldMk cId="3431699213" sldId="3390"/>
            <ac:spMk id="61" creationId="{B59476BE-A774-6947-804B-25BCDEFE8BD4}"/>
          </ac:spMkLst>
        </pc:spChg>
        <pc:spChg chg="add del mod">
          <ac:chgData name="Matteo Duranti" userId="a004a01e-2e13-4acb-ac00-4642979f033b" providerId="ADAL" clId="{3B648F16-EC23-D64E-BCCF-E4C01328AD4A}" dt="2021-05-03T17:42:33.661" v="6742" actId="478"/>
          <ac:spMkLst>
            <pc:docMk/>
            <pc:sldMk cId="3431699213" sldId="3390"/>
            <ac:spMk id="62" creationId="{C9AA8849-53E1-5E41-AFDD-A1DB82C7CB5D}"/>
          </ac:spMkLst>
        </pc:spChg>
        <pc:spChg chg="add mod">
          <ac:chgData name="Matteo Duranti" userId="a004a01e-2e13-4acb-ac00-4642979f033b" providerId="ADAL" clId="{3B648F16-EC23-D64E-BCCF-E4C01328AD4A}" dt="2021-05-03T17:42:30.765" v="6741"/>
          <ac:spMkLst>
            <pc:docMk/>
            <pc:sldMk cId="3431699213" sldId="3390"/>
            <ac:spMk id="63" creationId="{92856F62-09A3-1F4F-9F57-18559D41B9F3}"/>
          </ac:spMkLst>
        </pc:spChg>
        <pc:spChg chg="add mod">
          <ac:chgData name="Matteo Duranti" userId="a004a01e-2e13-4acb-ac00-4642979f033b" providerId="ADAL" clId="{3B648F16-EC23-D64E-BCCF-E4C01328AD4A}" dt="2021-05-03T17:42:30.765" v="6741"/>
          <ac:spMkLst>
            <pc:docMk/>
            <pc:sldMk cId="3431699213" sldId="3390"/>
            <ac:spMk id="64" creationId="{8783E7EE-7C08-D742-9F98-42111A42A5F7}"/>
          </ac:spMkLst>
        </pc:spChg>
        <pc:grpChg chg="mod">
          <ac:chgData name="Matteo Duranti" userId="a004a01e-2e13-4acb-ac00-4642979f033b" providerId="ADAL" clId="{3B648F16-EC23-D64E-BCCF-E4C01328AD4A}" dt="2021-05-03T13:26:11.868" v="3801" actId="166"/>
          <ac:grpSpMkLst>
            <pc:docMk/>
            <pc:sldMk cId="3431699213" sldId="3390"/>
            <ac:grpSpMk id="52" creationId="{0CAA2078-48A7-A24E-A441-17B5E8EDF61C}"/>
          </ac:grpSpMkLst>
        </pc:grpChg>
        <pc:picChg chg="add mod">
          <ac:chgData name="Matteo Duranti" userId="a004a01e-2e13-4acb-ac00-4642979f033b" providerId="ADAL" clId="{3B648F16-EC23-D64E-BCCF-E4C01328AD4A}" dt="2021-05-03T13:26:58.116" v="3917" actId="1035"/>
          <ac:picMkLst>
            <pc:docMk/>
            <pc:sldMk cId="3431699213" sldId="3390"/>
            <ac:picMk id="2" creationId="{8215BB0F-2E7E-EC48-B38B-8E6904ACBC54}"/>
          </ac:picMkLst>
        </pc:picChg>
        <pc:picChg chg="del">
          <ac:chgData name="Matteo Duranti" userId="a004a01e-2e13-4acb-ac00-4642979f033b" providerId="ADAL" clId="{3B648F16-EC23-D64E-BCCF-E4C01328AD4A}" dt="2021-05-03T13:10:15.038" v="3461" actId="478"/>
          <ac:picMkLst>
            <pc:docMk/>
            <pc:sldMk cId="3431699213" sldId="3390"/>
            <ac:picMk id="45" creationId="{F4D4656E-622E-8543-BFC7-D1BCAEABB1DB}"/>
          </ac:picMkLst>
        </pc:picChg>
        <pc:picChg chg="mod">
          <ac:chgData name="Matteo Duranti" userId="a004a01e-2e13-4acb-ac00-4642979f033b" providerId="ADAL" clId="{3B648F16-EC23-D64E-BCCF-E4C01328AD4A}" dt="2021-05-03T13:26:30.498" v="3804" actId="1037"/>
          <ac:picMkLst>
            <pc:docMk/>
            <pc:sldMk cId="3431699213" sldId="3390"/>
            <ac:picMk id="50" creationId="{4D51BC9D-822D-A34C-9DB6-DB7383F567DE}"/>
          </ac:picMkLst>
        </pc:picChg>
        <pc:picChg chg="mod">
          <ac:chgData name="Matteo Duranti" userId="a004a01e-2e13-4acb-ac00-4642979f033b" providerId="ADAL" clId="{3B648F16-EC23-D64E-BCCF-E4C01328AD4A}" dt="2021-05-03T13:27:11.712" v="3929" actId="1038"/>
          <ac:picMkLst>
            <pc:docMk/>
            <pc:sldMk cId="3431699213" sldId="3390"/>
            <ac:picMk id="51" creationId="{17D25749-CAEC-B042-83E5-4E8586C681F9}"/>
          </ac:picMkLst>
        </pc:picChg>
      </pc:sldChg>
      <pc:sldChg chg="addSp modSp add mod">
        <pc:chgData name="Matteo Duranti" userId="a004a01e-2e13-4acb-ac00-4642979f033b" providerId="ADAL" clId="{3B648F16-EC23-D64E-BCCF-E4C01328AD4A}" dt="2021-05-03T17:42:58.315" v="6765"/>
        <pc:sldMkLst>
          <pc:docMk/>
          <pc:sldMk cId="3257288684" sldId="3391"/>
        </pc:sldMkLst>
        <pc:spChg chg="add mod">
          <ac:chgData name="Matteo Duranti" userId="a004a01e-2e13-4acb-ac00-4642979f033b" providerId="ADAL" clId="{3B648F16-EC23-D64E-BCCF-E4C01328AD4A}" dt="2021-05-03T17:42:58.315" v="6765"/>
          <ac:spMkLst>
            <pc:docMk/>
            <pc:sldMk cId="3257288684" sldId="3391"/>
            <ac:spMk id="166" creationId="{F7E08568-FC53-2541-81D7-830B06BF95CD}"/>
          </ac:spMkLst>
        </pc:spChg>
        <pc:spChg chg="add mod">
          <ac:chgData name="Matteo Duranti" userId="a004a01e-2e13-4acb-ac00-4642979f033b" providerId="ADAL" clId="{3B648F16-EC23-D64E-BCCF-E4C01328AD4A}" dt="2021-05-03T17:42:58.315" v="6765"/>
          <ac:spMkLst>
            <pc:docMk/>
            <pc:sldMk cId="3257288684" sldId="3391"/>
            <ac:spMk id="167" creationId="{BEE432EC-2EC2-944F-A02A-D51A3C94E03D}"/>
          </ac:spMkLst>
        </pc:spChg>
        <pc:spChg chg="add mod">
          <ac:chgData name="Matteo Duranti" userId="a004a01e-2e13-4acb-ac00-4642979f033b" providerId="ADAL" clId="{3B648F16-EC23-D64E-BCCF-E4C01328AD4A}" dt="2021-05-03T17:42:58.315" v="6765"/>
          <ac:spMkLst>
            <pc:docMk/>
            <pc:sldMk cId="3257288684" sldId="3391"/>
            <ac:spMk id="168" creationId="{A8C63AE1-D28E-1749-A863-2796850ABBCE}"/>
          </ac:spMkLst>
        </pc:spChg>
        <pc:spChg chg="mod">
          <ac:chgData name="Matteo Duranti" userId="a004a01e-2e13-4acb-ac00-4642979f033b" providerId="ADAL" clId="{3B648F16-EC23-D64E-BCCF-E4C01328AD4A}" dt="2021-05-03T16:01:01.259" v="5195" actId="20577"/>
          <ac:spMkLst>
            <pc:docMk/>
            <pc:sldMk cId="3257288684" sldId="3391"/>
            <ac:spMk id="34942" creationId="{C312DF5E-3E69-4C42-82FB-38D61A70B47E}"/>
          </ac:spMkLst>
        </pc:spChg>
      </pc:sldChg>
      <pc:sldChg chg="addSp delSp modSp new mod ord">
        <pc:chgData name="Matteo Duranti" userId="a004a01e-2e13-4acb-ac00-4642979f033b" providerId="ADAL" clId="{3B648F16-EC23-D64E-BCCF-E4C01328AD4A}" dt="2021-05-03T15:04:51.196" v="4521" actId="1038"/>
        <pc:sldMkLst>
          <pc:docMk/>
          <pc:sldMk cId="3415231457" sldId="3392"/>
        </pc:sldMkLst>
        <pc:spChg chg="mod">
          <ac:chgData name="Matteo Duranti" userId="a004a01e-2e13-4acb-ac00-4642979f033b" providerId="ADAL" clId="{3B648F16-EC23-D64E-BCCF-E4C01328AD4A}" dt="2021-05-03T14:57:16.714" v="4385" actId="20577"/>
          <ac:spMkLst>
            <pc:docMk/>
            <pc:sldMk cId="3415231457" sldId="3392"/>
            <ac:spMk id="2" creationId="{F0DB8264-2738-814D-995A-C864F9C11241}"/>
          </ac:spMkLst>
        </pc:spChg>
        <pc:spChg chg="del">
          <ac:chgData name="Matteo Duranti" userId="a004a01e-2e13-4acb-ac00-4642979f033b" providerId="ADAL" clId="{3B648F16-EC23-D64E-BCCF-E4C01328AD4A}" dt="2021-05-03T14:57:54.555" v="4386" actId="478"/>
          <ac:spMkLst>
            <pc:docMk/>
            <pc:sldMk cId="3415231457" sldId="3392"/>
            <ac:spMk id="3" creationId="{6A5B0EF0-A486-1C40-97D3-FFE6A4426EC7}"/>
          </ac:spMkLst>
        </pc:spChg>
        <pc:grpChg chg="add mod">
          <ac:chgData name="Matteo Duranti" userId="a004a01e-2e13-4acb-ac00-4642979f033b" providerId="ADAL" clId="{3B648F16-EC23-D64E-BCCF-E4C01328AD4A}" dt="2021-05-03T15:04:51.196" v="4521" actId="1038"/>
          <ac:grpSpMkLst>
            <pc:docMk/>
            <pc:sldMk cId="3415231457" sldId="3392"/>
            <ac:grpSpMk id="10" creationId="{CFEC370C-E9F5-5E41-AB6A-D71677E61190}"/>
          </ac:grpSpMkLst>
        </pc:grpChg>
        <pc:picChg chg="add mod">
          <ac:chgData name="Matteo Duranti" userId="a004a01e-2e13-4acb-ac00-4642979f033b" providerId="ADAL" clId="{3B648F16-EC23-D64E-BCCF-E4C01328AD4A}" dt="2021-05-03T15:04:21.703" v="4410" actId="164"/>
          <ac:picMkLst>
            <pc:docMk/>
            <pc:sldMk cId="3415231457" sldId="3392"/>
            <ac:picMk id="7" creationId="{FB719D73-D6A6-B741-A643-01F29FD5BAD7}"/>
          </ac:picMkLst>
        </pc:picChg>
        <pc:picChg chg="add mod">
          <ac:chgData name="Matteo Duranti" userId="a004a01e-2e13-4acb-ac00-4642979f033b" providerId="ADAL" clId="{3B648F16-EC23-D64E-BCCF-E4C01328AD4A}" dt="2021-05-03T15:04:21.703" v="4410" actId="164"/>
          <ac:picMkLst>
            <pc:docMk/>
            <pc:sldMk cId="3415231457" sldId="3392"/>
            <ac:picMk id="8" creationId="{D0C02DDC-BDB7-A142-9423-F5E37B603CE3}"/>
          </ac:picMkLst>
        </pc:picChg>
        <pc:picChg chg="add mod modCrop">
          <ac:chgData name="Matteo Duranti" userId="a004a01e-2e13-4acb-ac00-4642979f033b" providerId="ADAL" clId="{3B648F16-EC23-D64E-BCCF-E4C01328AD4A}" dt="2021-05-03T15:04:28.039" v="4424" actId="1038"/>
          <ac:picMkLst>
            <pc:docMk/>
            <pc:sldMk cId="3415231457" sldId="3392"/>
            <ac:picMk id="9" creationId="{E4AA8EB8-737C-2B4B-944B-3927AE1D3B5F}"/>
          </ac:picMkLst>
        </pc:picChg>
      </pc:sldChg>
      <pc:sldChg chg="addSp modSp add mod ord">
        <pc:chgData name="Matteo Duranti" userId="a004a01e-2e13-4acb-ac00-4642979f033b" providerId="ADAL" clId="{3B648F16-EC23-D64E-BCCF-E4C01328AD4A}" dt="2021-05-03T17:43:03.032" v="6767"/>
        <pc:sldMkLst>
          <pc:docMk/>
          <pc:sldMk cId="2615453105" sldId="3393"/>
        </pc:sldMkLst>
        <pc:spChg chg="add mod">
          <ac:chgData name="Matteo Duranti" userId="a004a01e-2e13-4acb-ac00-4642979f033b" providerId="ADAL" clId="{3B648F16-EC23-D64E-BCCF-E4C01328AD4A}" dt="2021-05-03T17:08:23.562" v="6645" actId="207"/>
          <ac:spMkLst>
            <pc:docMk/>
            <pc:sldMk cId="2615453105" sldId="3393"/>
            <ac:spMk id="13" creationId="{D2E1E7B0-A2BA-924F-8335-AE9175B950C7}"/>
          </ac:spMkLst>
        </pc:spChg>
        <pc:spChg chg="add mod">
          <ac:chgData name="Matteo Duranti" userId="a004a01e-2e13-4acb-ac00-4642979f033b" providerId="ADAL" clId="{3B648F16-EC23-D64E-BCCF-E4C01328AD4A}" dt="2021-05-03T17:06:19.052" v="6601" actId="1036"/>
          <ac:spMkLst>
            <pc:docMk/>
            <pc:sldMk cId="2615453105" sldId="3393"/>
            <ac:spMk id="15" creationId="{F43C172B-43E6-0C43-A578-0B9D679EAA1C}"/>
          </ac:spMkLst>
        </pc:spChg>
        <pc:spChg chg="add mod">
          <ac:chgData name="Matteo Duranti" userId="a004a01e-2e13-4acb-ac00-4642979f033b" providerId="ADAL" clId="{3B648F16-EC23-D64E-BCCF-E4C01328AD4A}" dt="2021-05-03T17:43:03.032" v="6767"/>
          <ac:spMkLst>
            <pc:docMk/>
            <pc:sldMk cId="2615453105" sldId="3393"/>
            <ac:spMk id="16" creationId="{4A8D2709-F495-5A48-94FA-0D84A40AC6B3}"/>
          </ac:spMkLst>
        </pc:spChg>
        <pc:spChg chg="add mod">
          <ac:chgData name="Matteo Duranti" userId="a004a01e-2e13-4acb-ac00-4642979f033b" providerId="ADAL" clId="{3B648F16-EC23-D64E-BCCF-E4C01328AD4A}" dt="2021-05-03T17:43:03.032" v="6767"/>
          <ac:spMkLst>
            <pc:docMk/>
            <pc:sldMk cId="2615453105" sldId="3393"/>
            <ac:spMk id="18" creationId="{ED6FDF78-6A06-BA44-B59D-5584933099A4}"/>
          </ac:spMkLst>
        </pc:spChg>
        <pc:spChg chg="mod">
          <ac:chgData name="Matteo Duranti" userId="a004a01e-2e13-4acb-ac00-4642979f033b" providerId="ADAL" clId="{3B648F16-EC23-D64E-BCCF-E4C01328AD4A}" dt="2021-05-03T16:00:17.564" v="5184" actId="14100"/>
          <ac:spMkLst>
            <pc:docMk/>
            <pc:sldMk cId="2615453105" sldId="3393"/>
            <ac:spMk id="19" creationId="{FF8E2E56-16B7-F34B-A611-9548AF0EDBD5}"/>
          </ac:spMkLst>
        </pc:spChg>
        <pc:spChg chg="add mod">
          <ac:chgData name="Matteo Duranti" userId="a004a01e-2e13-4acb-ac00-4642979f033b" providerId="ADAL" clId="{3B648F16-EC23-D64E-BCCF-E4C01328AD4A}" dt="2021-05-03T17:43:03.032" v="6767"/>
          <ac:spMkLst>
            <pc:docMk/>
            <pc:sldMk cId="2615453105" sldId="3393"/>
            <ac:spMk id="20" creationId="{7574AC10-BCFA-804D-AA80-7539CB85BC5C}"/>
          </ac:spMkLst>
        </pc:spChg>
        <pc:spChg chg="mod">
          <ac:chgData name="Matteo Duranti" userId="a004a01e-2e13-4acb-ac00-4642979f033b" providerId="ADAL" clId="{3B648F16-EC23-D64E-BCCF-E4C01328AD4A}" dt="2021-05-03T16:04:50.324" v="5224" actId="58"/>
          <ac:spMkLst>
            <pc:docMk/>
            <pc:sldMk cId="2615453105" sldId="3393"/>
            <ac:spMk id="32855" creationId="{DA2D2392-A897-0048-9736-552969E1922A}"/>
          </ac:spMkLst>
        </pc:spChg>
        <pc:spChg chg="mod">
          <ac:chgData name="Matteo Duranti" userId="a004a01e-2e13-4acb-ac00-4642979f033b" providerId="ADAL" clId="{3B648F16-EC23-D64E-BCCF-E4C01328AD4A}" dt="2021-05-03T16:04:54.950" v="5226" actId="58"/>
          <ac:spMkLst>
            <pc:docMk/>
            <pc:sldMk cId="2615453105" sldId="3393"/>
            <ac:spMk id="32856" creationId="{4B8B8E0A-1B1F-A144-AB4A-B67682CA75CA}"/>
          </ac:spMkLst>
        </pc:spChg>
        <pc:picChg chg="mod">
          <ac:chgData name="Matteo Duranti" userId="a004a01e-2e13-4acb-ac00-4642979f033b" providerId="ADAL" clId="{3B648F16-EC23-D64E-BCCF-E4C01328AD4A}" dt="2021-05-03T15:59:29.147" v="5123" actId="1076"/>
          <ac:picMkLst>
            <pc:docMk/>
            <pc:sldMk cId="2615453105" sldId="3393"/>
            <ac:picMk id="32849" creationId="{BDDAF9D1-B925-2E43-9E8F-9AC5900C42F9}"/>
          </ac:picMkLst>
        </pc:picChg>
        <pc:cxnChg chg="add mod">
          <ac:chgData name="Matteo Duranti" userId="a004a01e-2e13-4acb-ac00-4642979f033b" providerId="ADAL" clId="{3B648F16-EC23-D64E-BCCF-E4C01328AD4A}" dt="2021-05-03T17:18:34.692" v="6652" actId="1035"/>
          <ac:cxnSpMkLst>
            <pc:docMk/>
            <pc:sldMk cId="2615453105" sldId="3393"/>
            <ac:cxnSpMk id="12" creationId="{4CE8922B-B216-6049-B410-C536B5801E5F}"/>
          </ac:cxnSpMkLst>
        </pc:cxnChg>
      </pc:sldChg>
      <pc:sldChg chg="addSp delSp modSp add mod modClrScheme chgLayout">
        <pc:chgData name="Matteo Duranti" userId="a004a01e-2e13-4acb-ac00-4642979f033b" providerId="ADAL" clId="{3B648F16-EC23-D64E-BCCF-E4C01328AD4A}" dt="2021-05-03T16:59:22.909" v="6369" actId="1038"/>
        <pc:sldMkLst>
          <pc:docMk/>
          <pc:sldMk cId="0" sldId="3394"/>
        </pc:sldMkLst>
        <pc:spChg chg="add mod ord">
          <ac:chgData name="Matteo Duranti" userId="a004a01e-2e13-4acb-ac00-4642979f033b" providerId="ADAL" clId="{3B648F16-EC23-D64E-BCCF-E4C01328AD4A}" dt="2021-05-03T16:58:31.905" v="6341" actId="20577"/>
          <ac:spMkLst>
            <pc:docMk/>
            <pc:sldMk cId="0" sldId="3394"/>
            <ac:spMk id="2" creationId="{F970E5F3-D0BF-3843-B6A0-4567E3F521C4}"/>
          </ac:spMkLst>
        </pc:spChg>
        <pc:spChg chg="add del mod ord">
          <ac:chgData name="Matteo Duranti" userId="a004a01e-2e13-4acb-ac00-4642979f033b" providerId="ADAL" clId="{3B648F16-EC23-D64E-BCCF-E4C01328AD4A}" dt="2021-05-03T16:57:07.291" v="6239" actId="478"/>
          <ac:spMkLst>
            <pc:docMk/>
            <pc:sldMk cId="0" sldId="3394"/>
            <ac:spMk id="3" creationId="{00E93E05-CE5D-AF44-B7AD-9CA244E17C23}"/>
          </ac:spMkLst>
        </pc:spChg>
        <pc:spChg chg="add mod">
          <ac:chgData name="Matteo Duranti" userId="a004a01e-2e13-4acb-ac00-4642979f033b" providerId="ADAL" clId="{3B648F16-EC23-D64E-BCCF-E4C01328AD4A}" dt="2021-05-03T16:59:22.909" v="6369" actId="1038"/>
          <ac:spMkLst>
            <pc:docMk/>
            <pc:sldMk cId="0" sldId="3394"/>
            <ac:spMk id="6" creationId="{1B5F1634-D5D6-B246-8AE6-68880660B9BE}"/>
          </ac:spMkLst>
        </pc:spChg>
        <pc:spChg chg="del">
          <ac:chgData name="Matteo Duranti" userId="a004a01e-2e13-4acb-ac00-4642979f033b" providerId="ADAL" clId="{3B648F16-EC23-D64E-BCCF-E4C01328AD4A}" dt="2021-05-03T16:57:18.194" v="6250" actId="478"/>
          <ac:spMkLst>
            <pc:docMk/>
            <pc:sldMk cId="0" sldId="3394"/>
            <ac:spMk id="37890" creationId="{D44F9AC8-7F9C-5A4B-982D-87ABB9A7F51F}"/>
          </ac:spMkLst>
        </pc:spChg>
        <pc:picChg chg="mod">
          <ac:chgData name="Matteo Duranti" userId="a004a01e-2e13-4acb-ac00-4642979f033b" providerId="ADAL" clId="{3B648F16-EC23-D64E-BCCF-E4C01328AD4A}" dt="2021-05-03T16:57:12.923" v="6249" actId="1038"/>
          <ac:picMkLst>
            <pc:docMk/>
            <pc:sldMk cId="0" sldId="3394"/>
            <ac:picMk id="37891" creationId="{034ABB4C-A042-B447-916C-CA51AD21B131}"/>
          </ac:picMkLst>
        </pc:picChg>
      </pc:sldChg>
      <pc:sldMasterChg chg="del delSldLayout">
        <pc:chgData name="Matteo Duranti" userId="a004a01e-2e13-4acb-ac00-4642979f033b" providerId="ADAL" clId="{3B648F16-EC23-D64E-BCCF-E4C01328AD4A}" dt="2021-05-02T14:04:54.066" v="1" actId="2696"/>
        <pc:sldMasterMkLst>
          <pc:docMk/>
          <pc:sldMasterMk cId="801242469" sldId="2147483666"/>
        </pc:sldMasterMkLst>
        <pc:sldLayoutChg chg="del">
          <pc:chgData name="Matteo Duranti" userId="a004a01e-2e13-4acb-ac00-4642979f033b" providerId="ADAL" clId="{3B648F16-EC23-D64E-BCCF-E4C01328AD4A}" dt="2021-05-02T14:04:54.066" v="1" actId="2696"/>
          <pc:sldLayoutMkLst>
            <pc:docMk/>
            <pc:sldMasterMk cId="801242469" sldId="2147483666"/>
            <pc:sldLayoutMk cId="2282777731" sldId="2147483667"/>
          </pc:sldLayoutMkLst>
        </pc:sldLayoutChg>
        <pc:sldLayoutChg chg="del">
          <pc:chgData name="Matteo Duranti" userId="a004a01e-2e13-4acb-ac00-4642979f033b" providerId="ADAL" clId="{3B648F16-EC23-D64E-BCCF-E4C01328AD4A}" dt="2021-05-02T14:04:54.066" v="1" actId="2696"/>
          <pc:sldLayoutMkLst>
            <pc:docMk/>
            <pc:sldMasterMk cId="801242469" sldId="2147483666"/>
            <pc:sldLayoutMk cId="139088456" sldId="2147483668"/>
          </pc:sldLayoutMkLst>
        </pc:sldLayoutChg>
        <pc:sldLayoutChg chg="del">
          <pc:chgData name="Matteo Duranti" userId="a004a01e-2e13-4acb-ac00-4642979f033b" providerId="ADAL" clId="{3B648F16-EC23-D64E-BCCF-E4C01328AD4A}" dt="2021-05-02T14:04:54.066" v="1" actId="2696"/>
          <pc:sldLayoutMkLst>
            <pc:docMk/>
            <pc:sldMasterMk cId="801242469" sldId="2147483666"/>
            <pc:sldLayoutMk cId="1123318442" sldId="2147483669"/>
          </pc:sldLayoutMkLst>
        </pc:sldLayoutChg>
        <pc:sldLayoutChg chg="del">
          <pc:chgData name="Matteo Duranti" userId="a004a01e-2e13-4acb-ac00-4642979f033b" providerId="ADAL" clId="{3B648F16-EC23-D64E-BCCF-E4C01328AD4A}" dt="2021-05-02T14:04:54.066" v="1" actId="2696"/>
          <pc:sldLayoutMkLst>
            <pc:docMk/>
            <pc:sldMasterMk cId="801242469" sldId="2147483666"/>
            <pc:sldLayoutMk cId="1645758478" sldId="2147483670"/>
          </pc:sldLayoutMkLst>
        </pc:sldLayoutChg>
        <pc:sldLayoutChg chg="del">
          <pc:chgData name="Matteo Duranti" userId="a004a01e-2e13-4acb-ac00-4642979f033b" providerId="ADAL" clId="{3B648F16-EC23-D64E-BCCF-E4C01328AD4A}" dt="2021-05-02T14:04:54.066" v="1" actId="2696"/>
          <pc:sldLayoutMkLst>
            <pc:docMk/>
            <pc:sldMasterMk cId="801242469" sldId="2147483666"/>
            <pc:sldLayoutMk cId="3025996124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3A77B-A691-F44C-88C7-143F3B47CD13}" type="datetimeFigureOut">
              <a:rPr lang="en-US" smtClean="0"/>
              <a:t>2/21/24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692DF-CC8A-A641-BF7C-24CE0B91FD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50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899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1CB8B7-BCF1-CD4D-8F05-4A9956E99CE2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6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D622B5-9C29-8E4F-B186-CDC3AFFE86B7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CB8B7-BCF1-CD4D-8F05-4A9956E99C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Calibri"/>
              </a:rPr>
              <a:pPr marL="0" marR="0" lvl="0" indent="0" algn="r" defTabSz="457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sym typeface="Calibri"/>
            </a:endParaRPr>
          </a:p>
        </p:txBody>
      </p:sp>
      <p:sp>
        <p:nvSpPr>
          <p:cNvPr id="44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637C10-3928-0C42-ACC5-FBB0E32BDAE8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2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1CB8B7-BCF1-CD4D-8F05-4A9956E99CE2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7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1CB8B7-BCF1-CD4D-8F05-4A9956E99CE2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Acceptance increased by a factor 2.5-3, depending on the analysis and selections.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E44F6-FD47-F546-BF54-C6FF01640B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2549020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4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16859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800" y="2186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4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8844" y="735519"/>
            <a:ext cx="8726557" cy="4540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Picture 1" descr="LogoINFNNuovo_Sezione_Vettoriale_BordiRitagliati.pdf">
            <a:extLst>
              <a:ext uri="{FF2B5EF4-FFF2-40B4-BE49-F238E27FC236}">
                <a16:creationId xmlns:a16="http://schemas.microsoft.com/office/drawing/2014/main" id="{51D48CDB-8D1B-524C-98A2-8E77A11D2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1320800" cy="597981"/>
          </a:xfrm>
          <a:prstGeom prst="rect">
            <a:avLst/>
          </a:prstGeom>
        </p:spPr>
      </p:pic>
      <p:sp>
        <p:nvSpPr>
          <p:cNvPr id="8" name="Segnaposto data 4">
            <a:extLst>
              <a:ext uri="{FF2B5EF4-FFF2-40B4-BE49-F238E27FC236}">
                <a16:creationId xmlns:a16="http://schemas.microsoft.com/office/drawing/2014/main" id="{E6713A33-3D1E-B54A-92E4-8D572315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63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fld id="{E3E906AF-AF71-E046-B97B-3EAE2C887F07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959D790A-2022-7D46-AF23-9BC5DF38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0392" y="5499652"/>
            <a:ext cx="6790912" cy="189782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Matteo Duranti</a:t>
            </a:r>
          </a:p>
        </p:txBody>
      </p:sp>
      <p:sp>
        <p:nvSpPr>
          <p:cNvPr id="10" name="Segnaposto numero diapositiva 6">
            <a:extLst>
              <a:ext uri="{FF2B5EF4-FFF2-40B4-BE49-F238E27FC236}">
                <a16:creationId xmlns:a16="http://schemas.microsoft.com/office/drawing/2014/main" id="{1E674478-C5F7-FD40-A831-C1173FFF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3364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fld id="{8AE8B193-DDC0-4ECC-A507-574627890E3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60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89670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48846"/>
            <a:ext cx="8100392" cy="588409"/>
          </a:xfrm>
        </p:spPr>
        <p:txBody>
          <a:bodyPr/>
          <a:lstStyle>
            <a:lvl1pPr>
              <a:defRPr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-9872" y="5557800"/>
            <a:ext cx="2133600" cy="157200"/>
          </a:xfrm>
        </p:spPr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VERTEX2019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13856" y="5557800"/>
            <a:ext cx="2895600" cy="1572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G. Ambrosi, INFN Perugia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74904" y="5557800"/>
            <a:ext cx="2133600" cy="157200"/>
          </a:xfrm>
        </p:spPr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 / XX</a:t>
            </a:r>
          </a:p>
        </p:txBody>
      </p:sp>
    </p:spTree>
    <p:extLst>
      <p:ext uri="{BB962C8B-B14F-4D97-AF65-F5344CB8AC3E}">
        <p14:creationId xmlns:p14="http://schemas.microsoft.com/office/powerpoint/2010/main" val="340315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2549020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471978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2549020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271460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800" y="2186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8844" y="735519"/>
            <a:ext cx="8726557" cy="4540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Picture 1" descr="LogoINFNNuovo_Sezione_Vettoriale_BordiRitagliati.pdf">
            <a:extLst>
              <a:ext uri="{FF2B5EF4-FFF2-40B4-BE49-F238E27FC236}">
                <a16:creationId xmlns:a16="http://schemas.microsoft.com/office/drawing/2014/main" id="{51D48CDB-8D1B-524C-98A2-8E77A11D2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1320800" cy="597981"/>
          </a:xfrm>
          <a:prstGeom prst="rect">
            <a:avLst/>
          </a:prstGeom>
        </p:spPr>
      </p:pic>
      <p:sp>
        <p:nvSpPr>
          <p:cNvPr id="8" name="Segnaposto data 4">
            <a:extLst>
              <a:ext uri="{FF2B5EF4-FFF2-40B4-BE49-F238E27FC236}">
                <a16:creationId xmlns:a16="http://schemas.microsoft.com/office/drawing/2014/main" id="{E6713A33-3D1E-B54A-92E4-8D572315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63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167" baseline="0">
                <a:solidFill>
                  <a:schemeClr val="tx2"/>
                </a:solidFill>
              </a:defRPr>
            </a:lvl1pPr>
          </a:lstStyle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959D790A-2022-7D46-AF23-9BC5DF38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0392" y="5499652"/>
            <a:ext cx="6790912" cy="189782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167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Matteo Duranti</a:t>
            </a:r>
          </a:p>
        </p:txBody>
      </p:sp>
      <p:sp>
        <p:nvSpPr>
          <p:cNvPr id="10" name="Segnaposto numero diapositiva 6">
            <a:extLst>
              <a:ext uri="{FF2B5EF4-FFF2-40B4-BE49-F238E27FC236}">
                <a16:creationId xmlns:a16="http://schemas.microsoft.com/office/drawing/2014/main" id="{1E674478-C5F7-FD40-A831-C1173FFF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3364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167" baseline="0">
                <a:solidFill>
                  <a:schemeClr val="tx2"/>
                </a:solidFill>
              </a:defRPr>
            </a:lvl1pPr>
          </a:lstStyle>
          <a:p>
            <a:fld id="{8AE8B193-DDC0-4ECC-A507-574627890E3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415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  <a:prstGeom prst="rect">
            <a:avLst/>
          </a:prstGeom>
        </p:spPr>
        <p:txBody>
          <a:bodyPr/>
          <a:lstStyle>
            <a:lvl1pPr>
              <a:defRPr sz="2667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1" name="Connettore 1 10"/>
          <p:cNvCxnSpPr>
            <a:cxnSpLocks/>
          </p:cNvCxnSpPr>
          <p:nvPr userDrawn="1"/>
        </p:nvCxnSpPr>
        <p:spPr>
          <a:xfrm flipH="1">
            <a:off x="1530627" y="751418"/>
            <a:ext cx="7540348" cy="0"/>
          </a:xfrm>
          <a:prstGeom prst="line">
            <a:avLst/>
          </a:prstGeom>
          <a:ln>
            <a:solidFill>
              <a:srgbClr val="47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data 23">
            <a:extLst>
              <a:ext uri="{FF2B5EF4-FFF2-40B4-BE49-F238E27FC236}">
                <a16:creationId xmlns:a16="http://schemas.microsoft.com/office/drawing/2014/main" id="{BE348B3A-03C8-4044-8A57-6080BA1FE1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9">
            <a:extLst>
              <a:ext uri="{FF2B5EF4-FFF2-40B4-BE49-F238E27FC236}">
                <a16:creationId xmlns:a16="http://schemas.microsoft.com/office/drawing/2014/main" id="{C1C76791-14C4-2B4A-BE20-6F6AA6192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0" name="Segnaposto numero diapositiva 21">
            <a:extLst>
              <a:ext uri="{FF2B5EF4-FFF2-40B4-BE49-F238E27FC236}">
                <a16:creationId xmlns:a16="http://schemas.microsoft.com/office/drawing/2014/main" id="{EBDB0CA0-CB04-1345-84C6-078EDAAC2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5" name="Connettore 1 11">
            <a:extLst>
              <a:ext uri="{FF2B5EF4-FFF2-40B4-BE49-F238E27FC236}">
                <a16:creationId xmlns:a16="http://schemas.microsoft.com/office/drawing/2014/main" id="{2F41FDCD-2FE4-2B40-9392-7C9538920E68}"/>
              </a:ext>
            </a:extLst>
          </p:cNvPr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89276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3F87B7B-D5AA-482A-B066-E41D361DD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5F1C-2A7F-4201-A65C-82F1DBED82DA}" type="datetime1">
              <a:rPr lang="de-DE" smtClean="0"/>
              <a:t>21.02.24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C71648-2E40-4A1A-B133-650841D0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1D883C-EA73-4935-93EC-6CA6CB93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5F22-70C0-4996-A483-F83DED6B42C2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0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  <a:prstGeom prst="rect">
            <a:avLst/>
          </a:prstGeom>
        </p:spPr>
        <p:txBody>
          <a:bodyPr/>
          <a:lstStyle>
            <a:lvl1pPr>
              <a:defRPr sz="2667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1" name="Connettore 1 10"/>
          <p:cNvCxnSpPr>
            <a:cxnSpLocks/>
          </p:cNvCxnSpPr>
          <p:nvPr userDrawn="1"/>
        </p:nvCxnSpPr>
        <p:spPr>
          <a:xfrm flipH="1">
            <a:off x="1530627" y="751418"/>
            <a:ext cx="7540348" cy="0"/>
          </a:xfrm>
          <a:prstGeom prst="line">
            <a:avLst/>
          </a:prstGeom>
          <a:ln>
            <a:solidFill>
              <a:srgbClr val="47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data 23">
            <a:extLst>
              <a:ext uri="{FF2B5EF4-FFF2-40B4-BE49-F238E27FC236}">
                <a16:creationId xmlns:a16="http://schemas.microsoft.com/office/drawing/2014/main" id="{BE348B3A-03C8-4044-8A57-6080BA1FE1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9">
            <a:extLst>
              <a:ext uri="{FF2B5EF4-FFF2-40B4-BE49-F238E27FC236}">
                <a16:creationId xmlns:a16="http://schemas.microsoft.com/office/drawing/2014/main" id="{C1C76791-14C4-2B4A-BE20-6F6AA6192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0" name="Segnaposto numero diapositiva 21">
            <a:extLst>
              <a:ext uri="{FF2B5EF4-FFF2-40B4-BE49-F238E27FC236}">
                <a16:creationId xmlns:a16="http://schemas.microsoft.com/office/drawing/2014/main" id="{EBDB0CA0-CB04-1345-84C6-078EDAAC2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5" name="Connettore 1 11">
            <a:extLst>
              <a:ext uri="{FF2B5EF4-FFF2-40B4-BE49-F238E27FC236}">
                <a16:creationId xmlns:a16="http://schemas.microsoft.com/office/drawing/2014/main" id="{2F41FDCD-2FE4-2B40-9392-7C9538920E68}"/>
              </a:ext>
            </a:extLst>
          </p:cNvPr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38965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800" y="2186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8844" y="735519"/>
            <a:ext cx="8726557" cy="4540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Picture 1" descr="LogoINFNNuovo_Sezione_Vettoriale_BordiRitagliati.pdf">
            <a:extLst>
              <a:ext uri="{FF2B5EF4-FFF2-40B4-BE49-F238E27FC236}">
                <a16:creationId xmlns:a16="http://schemas.microsoft.com/office/drawing/2014/main" id="{51D48CDB-8D1B-524C-98A2-8E77A11D2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1320800" cy="597981"/>
          </a:xfrm>
          <a:prstGeom prst="rect">
            <a:avLst/>
          </a:prstGeom>
        </p:spPr>
      </p:pic>
      <p:sp>
        <p:nvSpPr>
          <p:cNvPr id="8" name="Segnaposto data 4">
            <a:extLst>
              <a:ext uri="{FF2B5EF4-FFF2-40B4-BE49-F238E27FC236}">
                <a16:creationId xmlns:a16="http://schemas.microsoft.com/office/drawing/2014/main" id="{E6713A33-3D1E-B54A-92E4-8D572315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63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167" baseline="0">
                <a:solidFill>
                  <a:schemeClr val="tx2"/>
                </a:solidFill>
              </a:defRPr>
            </a:lvl1pPr>
          </a:lstStyle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959D790A-2022-7D46-AF23-9BC5DF38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0392" y="5499652"/>
            <a:ext cx="6790912" cy="189782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167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Matteo Duranti</a:t>
            </a:r>
          </a:p>
        </p:txBody>
      </p:sp>
      <p:sp>
        <p:nvSpPr>
          <p:cNvPr id="10" name="Segnaposto numero diapositiva 6">
            <a:extLst>
              <a:ext uri="{FF2B5EF4-FFF2-40B4-BE49-F238E27FC236}">
                <a16:creationId xmlns:a16="http://schemas.microsoft.com/office/drawing/2014/main" id="{1E674478-C5F7-FD40-A831-C1173FFF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3364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167" baseline="0">
                <a:solidFill>
                  <a:schemeClr val="tx2"/>
                </a:solidFill>
              </a:defRPr>
            </a:lvl1pPr>
          </a:lstStyle>
          <a:p>
            <a:fld id="{8AE8B193-DDC0-4ECC-A507-574627890E3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52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800" y="2186"/>
            <a:ext cx="7823200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400" baseline="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8844" y="735519"/>
            <a:ext cx="8726557" cy="4540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Picture 1" descr="LogoINFNNuovo_Sezione_Vettoriale_BordiRitagliati.pdf">
            <a:extLst>
              <a:ext uri="{FF2B5EF4-FFF2-40B4-BE49-F238E27FC236}">
                <a16:creationId xmlns:a16="http://schemas.microsoft.com/office/drawing/2014/main" id="{51D48CDB-8D1B-524C-98A2-8E77A11D2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"/>
            <a:ext cx="1320800" cy="597981"/>
          </a:xfrm>
          <a:prstGeom prst="rect">
            <a:avLst/>
          </a:prstGeom>
        </p:spPr>
      </p:pic>
      <p:sp>
        <p:nvSpPr>
          <p:cNvPr id="8" name="Segnaposto data 4">
            <a:extLst>
              <a:ext uri="{FF2B5EF4-FFF2-40B4-BE49-F238E27FC236}">
                <a16:creationId xmlns:a16="http://schemas.microsoft.com/office/drawing/2014/main" id="{E6713A33-3D1E-B54A-92E4-8D572315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63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959D790A-2022-7D46-AF23-9BC5DF38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0392" y="5499652"/>
            <a:ext cx="6790912" cy="189782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Matteo Duranti</a:t>
            </a:r>
          </a:p>
        </p:txBody>
      </p:sp>
      <p:sp>
        <p:nvSpPr>
          <p:cNvPr id="10" name="Segnaposto numero diapositiva 6">
            <a:extLst>
              <a:ext uri="{FF2B5EF4-FFF2-40B4-BE49-F238E27FC236}">
                <a16:creationId xmlns:a16="http://schemas.microsoft.com/office/drawing/2014/main" id="{1E674478-C5F7-FD40-A831-C1173FFF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3364" y="5498201"/>
            <a:ext cx="1063602" cy="191233"/>
          </a:xfrm>
          <a:prstGeom prst="rect">
            <a:avLst/>
          </a:prstGeom>
        </p:spPr>
        <p:txBody>
          <a:bodyPr anchor="ctr" anchorCtr="1"/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fld id="{8AE8B193-DDC0-4ECC-A507-574627890E3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0676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27B0-8EDF-FE43-ACC6-E3A908C4597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Matteo Duranti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C34EA-6E6B-C745-BEF8-801FABF36C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88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401467"/>
            <a:ext cx="2133600" cy="304271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NasalizationRg-Regular"/>
                <a:cs typeface="NasalizationRg-Regular"/>
              </a:defRPr>
            </a:lvl1pPr>
          </a:lstStyle>
          <a:p>
            <a:fld id="{C187005F-58EB-D447-972B-275A2CE8E485}" type="datetime1">
              <a:rPr lang="it-IT" smtClean="0"/>
              <a:t>21/02/24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401467"/>
            <a:ext cx="2895600" cy="304271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NasalizationRg-Regular"/>
                <a:cs typeface="NasalizationRg-Regular"/>
              </a:defRPr>
            </a:lvl1pPr>
          </a:lstStyle>
          <a:p>
            <a:r>
              <a:rPr lang="en-US"/>
              <a:t>M. Duranti – PPC2022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401467"/>
            <a:ext cx="2133600" cy="304271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NasalizationRg-Regular"/>
                <a:cs typeface="NasalizationRg-Regular"/>
              </a:defRPr>
            </a:lvl1pPr>
          </a:lstStyle>
          <a:p>
            <a:fld id="{C94C34EA-6E6B-C745-BEF8-801FABF36CF7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H="1">
            <a:off x="601882" y="656167"/>
            <a:ext cx="846591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317500" y="5364425"/>
            <a:ext cx="84582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1882" y="0"/>
            <a:ext cx="8542118" cy="656167"/>
          </a:xfrm>
        </p:spPr>
        <p:txBody>
          <a:bodyPr>
            <a:noAutofit/>
          </a:bodyPr>
          <a:lstStyle>
            <a:lvl1pPr algn="l">
              <a:defRPr sz="2800" b="0">
                <a:solidFill>
                  <a:srgbClr val="FFFF00"/>
                </a:solidFill>
                <a:latin typeface="NasalizationRg-Regular"/>
                <a:cs typeface="NasalizationRg-Regular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pic>
        <p:nvPicPr>
          <p:cNvPr id="11" name="Immagine 12" descr="AMS-02_logo_NoSfondo_lowq.png">
            <a:extLst>
              <a:ext uri="{FF2B5EF4-FFF2-40B4-BE49-F238E27FC236}">
                <a16:creationId xmlns:a16="http://schemas.microsoft.com/office/drawing/2014/main" id="{8DB2EFD2-8515-EEBB-C5DB-7858CACE9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" y="17418"/>
            <a:ext cx="580996" cy="78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55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62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21D5-42C8-5245-BDDC-6F7CA0FE703E}" type="datetime1">
              <a:rPr lang="es-ES"/>
              <a:pPr>
                <a:defRPr/>
              </a:pPr>
              <a:t>21/2/24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77A09-619B-3842-94FA-0CB9EA64CE78}" type="slidenum">
              <a:rPr lang="es-ES" altLang="en-US"/>
              <a:pPr>
                <a:defRPr/>
              </a:pPr>
              <a:t>‹N›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9554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B48314-77E9-4999-8943-DA1D6F0A8684}" type="datetime1">
              <a:rPr lang="en-US" altLang="en-US"/>
              <a:pPr>
                <a:defRPr/>
              </a:pPr>
              <a:t>2/21/24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3913A0-812A-4E90-83A2-4E0E3FA8CE42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704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5234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3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pic>
        <p:nvPicPr>
          <p:cNvPr id="7" name="Immagine 8" descr="logo_infn.gif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r="849"/>
          <a:stretch/>
        </p:blipFill>
        <p:spPr bwMode="auto">
          <a:xfrm>
            <a:off x="4766" y="-5292"/>
            <a:ext cx="1201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1320800" y="656167"/>
            <a:ext cx="7747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20800" y="0"/>
            <a:ext cx="7823200" cy="656167"/>
          </a:xfrm>
        </p:spPr>
        <p:txBody>
          <a:bodyPr>
            <a:noAutofit/>
          </a:bodyPr>
          <a:lstStyle>
            <a:lvl1pPr>
              <a:defRPr sz="2800" b="0">
                <a:solidFill>
                  <a:srgbClr val="FFFF00"/>
                </a:solidFill>
                <a:latin typeface="NasalizationRg-Regular"/>
                <a:cs typeface="NasalizationRg-Regular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245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0500" y="6617"/>
            <a:ext cx="7683500" cy="744802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1" name="Connettore 1 10"/>
          <p:cNvCxnSpPr/>
          <p:nvPr userDrawn="1"/>
        </p:nvCxnSpPr>
        <p:spPr>
          <a:xfrm flipH="1">
            <a:off x="546102" y="754063"/>
            <a:ext cx="8151813" cy="1323"/>
          </a:xfrm>
          <a:prstGeom prst="line">
            <a:avLst/>
          </a:prstGeom>
          <a:ln>
            <a:solidFill>
              <a:srgbClr val="47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23"/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914174">
              <a:defRPr sz="1400">
                <a:solidFill>
                  <a:srgbClr val="470000"/>
                </a:solidFill>
                <a:latin typeface="NasalizationRg-Regular"/>
                <a:cs typeface="NasalizationRg-Regular"/>
              </a:defRPr>
            </a:lvl1pPr>
          </a:lstStyle>
          <a:p>
            <a:pPr>
              <a:defRPr/>
            </a:pPr>
            <a:fld id="{0B6DF8A7-A724-7947-BA7F-39A18C102B93}" type="datetime1">
              <a:rPr lang="it-IT" smtClean="0"/>
              <a:t>21/02/24</a:t>
            </a:fld>
            <a:endParaRPr lang="it-IT"/>
          </a:p>
        </p:txBody>
      </p:sp>
      <p:sp>
        <p:nvSpPr>
          <p:cNvPr id="13" name="Segnaposto piè di pagina 9"/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914174">
              <a:defRPr sz="1400" b="1">
                <a:solidFill>
                  <a:srgbClr val="470000"/>
                </a:solidFill>
                <a:latin typeface="NasalizationRg-Regular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4" name="Segnaposto numero diapositiva 21"/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914174">
              <a:defRPr sz="1400" b="1">
                <a:solidFill>
                  <a:srgbClr val="470000"/>
                </a:solidFill>
                <a:latin typeface="NasalizationRg-Regular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79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cxnSp>
        <p:nvCxnSpPr>
          <p:cNvPr id="11" name="Connettore 1 10"/>
          <p:cNvCxnSpPr>
            <a:cxnSpLocks/>
          </p:cNvCxnSpPr>
          <p:nvPr userDrawn="1"/>
        </p:nvCxnSpPr>
        <p:spPr>
          <a:xfrm flipH="1">
            <a:off x="1530627" y="751418"/>
            <a:ext cx="7540348" cy="0"/>
          </a:xfrm>
          <a:prstGeom prst="line">
            <a:avLst/>
          </a:prstGeom>
          <a:ln>
            <a:solidFill>
              <a:srgbClr val="47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data 23">
            <a:extLst>
              <a:ext uri="{FF2B5EF4-FFF2-40B4-BE49-F238E27FC236}">
                <a16:creationId xmlns:a16="http://schemas.microsoft.com/office/drawing/2014/main" id="{BE348B3A-03C8-4044-8A57-6080BA1FE1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9">
            <a:extLst>
              <a:ext uri="{FF2B5EF4-FFF2-40B4-BE49-F238E27FC236}">
                <a16:creationId xmlns:a16="http://schemas.microsoft.com/office/drawing/2014/main" id="{C1C76791-14C4-2B4A-BE20-6F6AA6192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0" name="Segnaposto numero diapositiva 21">
            <a:extLst>
              <a:ext uri="{FF2B5EF4-FFF2-40B4-BE49-F238E27FC236}">
                <a16:creationId xmlns:a16="http://schemas.microsoft.com/office/drawing/2014/main" id="{EBDB0CA0-CB04-1345-84C6-078EDAAC2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5" name="Connettore 1 11">
            <a:extLst>
              <a:ext uri="{FF2B5EF4-FFF2-40B4-BE49-F238E27FC236}">
                <a16:creationId xmlns:a16="http://schemas.microsoft.com/office/drawing/2014/main" id="{2F41FDCD-2FE4-2B40-9392-7C9538920E68}"/>
              </a:ext>
            </a:extLst>
          </p:cNvPr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68893935-8168-3043-8371-F4E51E107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792312" y="765970"/>
            <a:ext cx="6513336" cy="31875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0DC362-D397-1B4B-9F01-8DF231F5B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45525" t="19974" b="16997"/>
          <a:stretch/>
        </p:blipFill>
        <p:spPr>
          <a:xfrm>
            <a:off x="3327989" y="4042661"/>
            <a:ext cx="5800136" cy="128296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205B83C-A894-9740-AE73-790AF3DA7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7744" r="54438"/>
          <a:stretch/>
        </p:blipFill>
        <p:spPr>
          <a:xfrm rot="16200000">
            <a:off x="-224332" y="2071137"/>
            <a:ext cx="3509919" cy="25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232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BB7CC-66A8-1E40-A389-6D2D0467B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D3B947-902C-3A4C-9DC2-EBED58A52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C1E4C3-4CC1-9D4B-84D2-9C785353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375EF-80F7-2743-85BC-46A16D69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977667-BB8A-814F-B746-E107BD62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D71CE-0F6D-584C-A75C-91930A10EE3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852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1" name="Connettore 1 10"/>
          <p:cNvCxnSpPr>
            <a:cxnSpLocks/>
          </p:cNvCxnSpPr>
          <p:nvPr userDrawn="1"/>
        </p:nvCxnSpPr>
        <p:spPr>
          <a:xfrm flipH="1">
            <a:off x="1530627" y="751418"/>
            <a:ext cx="7540348" cy="0"/>
          </a:xfrm>
          <a:prstGeom prst="line">
            <a:avLst/>
          </a:prstGeom>
          <a:ln>
            <a:solidFill>
              <a:srgbClr val="47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data 23">
            <a:extLst>
              <a:ext uri="{FF2B5EF4-FFF2-40B4-BE49-F238E27FC236}">
                <a16:creationId xmlns:a16="http://schemas.microsoft.com/office/drawing/2014/main" id="{BE348B3A-03C8-4044-8A57-6080BA1FE1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9">
            <a:extLst>
              <a:ext uri="{FF2B5EF4-FFF2-40B4-BE49-F238E27FC236}">
                <a16:creationId xmlns:a16="http://schemas.microsoft.com/office/drawing/2014/main" id="{C1C76791-14C4-2B4A-BE20-6F6AA6192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0" name="Segnaposto numero diapositiva 21">
            <a:extLst>
              <a:ext uri="{FF2B5EF4-FFF2-40B4-BE49-F238E27FC236}">
                <a16:creationId xmlns:a16="http://schemas.microsoft.com/office/drawing/2014/main" id="{EBDB0CA0-CB04-1345-84C6-078EDAAC2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5" name="Connettore 1 11">
            <a:extLst>
              <a:ext uri="{FF2B5EF4-FFF2-40B4-BE49-F238E27FC236}">
                <a16:creationId xmlns:a16="http://schemas.microsoft.com/office/drawing/2014/main" id="{2F41FDCD-2FE4-2B40-9392-7C9538920E68}"/>
              </a:ext>
            </a:extLst>
          </p:cNvPr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789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cxnSp>
        <p:nvCxnSpPr>
          <p:cNvPr id="11" name="Connettore 1 10"/>
          <p:cNvCxnSpPr>
            <a:cxnSpLocks/>
          </p:cNvCxnSpPr>
          <p:nvPr userDrawn="1"/>
        </p:nvCxnSpPr>
        <p:spPr>
          <a:xfrm flipH="1">
            <a:off x="1530627" y="751418"/>
            <a:ext cx="7540348" cy="0"/>
          </a:xfrm>
          <a:prstGeom prst="line">
            <a:avLst/>
          </a:prstGeom>
          <a:ln>
            <a:solidFill>
              <a:srgbClr val="47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data 23">
            <a:extLst>
              <a:ext uri="{FF2B5EF4-FFF2-40B4-BE49-F238E27FC236}">
                <a16:creationId xmlns:a16="http://schemas.microsoft.com/office/drawing/2014/main" id="{BE348B3A-03C8-4044-8A57-6080BA1FE1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9">
            <a:extLst>
              <a:ext uri="{FF2B5EF4-FFF2-40B4-BE49-F238E27FC236}">
                <a16:creationId xmlns:a16="http://schemas.microsoft.com/office/drawing/2014/main" id="{C1C76791-14C4-2B4A-BE20-6F6AA6192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0" name="Segnaposto numero diapositiva 21">
            <a:extLst>
              <a:ext uri="{FF2B5EF4-FFF2-40B4-BE49-F238E27FC236}">
                <a16:creationId xmlns:a16="http://schemas.microsoft.com/office/drawing/2014/main" id="{EBDB0CA0-CB04-1345-84C6-078EDAAC2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5" name="Connettore 1 11">
            <a:extLst>
              <a:ext uri="{FF2B5EF4-FFF2-40B4-BE49-F238E27FC236}">
                <a16:creationId xmlns:a16="http://schemas.microsoft.com/office/drawing/2014/main" id="{2F41FDCD-2FE4-2B40-9392-7C9538920E68}"/>
              </a:ext>
            </a:extLst>
          </p:cNvPr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68893935-8168-3043-8371-F4E51E107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792312" y="765970"/>
            <a:ext cx="6513336" cy="31875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0DC362-D397-1B4B-9F01-8DF231F5B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45525" t="19974" b="16997"/>
          <a:stretch/>
        </p:blipFill>
        <p:spPr>
          <a:xfrm>
            <a:off x="3327989" y="4042661"/>
            <a:ext cx="5800136" cy="128296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205B83C-A894-9740-AE73-790AF3DA7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7744" r="54438"/>
          <a:stretch/>
        </p:blipFill>
        <p:spPr>
          <a:xfrm rot="16200000">
            <a:off x="-224332" y="2071137"/>
            <a:ext cx="3509919" cy="25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8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D2D45-4E19-AE4E-AECD-4E278BD9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1E898-40DE-B944-9B53-5B78C3FC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8FAF-B210-A046-8050-006AE01F55ED}" type="datetimeFigureOut">
              <a:rPr lang="en-IT" smtClean="0"/>
              <a:t>2/21/24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9E514-66DD-C846-9F09-27AC2379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5071D-57A0-8F4B-BB0E-716C533C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CB3AD-8F2A-E141-91F7-D94F33E6532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9054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8" r:id="rId3"/>
    <p:sldLayoutId id="2147483659" r:id="rId4"/>
    <p:sldLayoutId id="2147483672" r:id="rId5"/>
    <p:sldLayoutId id="2147483673" r:id="rId6"/>
  </p:sldLayoutIdLst>
  <p:transition spd="med"/>
  <p:hf hdr="0"/>
  <p:txStyles>
    <p:titleStyle>
      <a:lvl1pPr marL="0" marR="0" indent="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342900" marR="0" indent="1143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342900" marR="0" indent="5715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342900" marR="0" indent="10287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42900" marR="0" indent="14859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42900" marR="0" indent="19431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2900" marR="0" indent="24003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2900" marR="0" indent="28575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42900" marR="0" indent="3314700" algn="l" defTabSz="449262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333502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029" name="Segnaposto titolo 4"/>
          <p:cNvSpPr>
            <a:spLocks noGrp="1"/>
          </p:cNvSpPr>
          <p:nvPr>
            <p:ph type="title"/>
          </p:nvPr>
        </p:nvSpPr>
        <p:spPr bwMode="auto">
          <a:xfrm>
            <a:off x="1765300" y="-5291"/>
            <a:ext cx="73787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  <a:endParaRPr lang="en-US"/>
          </a:p>
        </p:txBody>
      </p:sp>
      <p:sp>
        <p:nvSpPr>
          <p:cNvPr id="9" name="Segnaposto data 23"/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CCAB5349-60AA-A649-9D0F-DEEBB4E89B9F}" type="datetime1">
              <a:rPr lang="it-IT" smtClean="0"/>
              <a:t>21/02/24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914174">
              <a:defRPr sz="1400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3" name="Connettore 1 11"/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E085A76-1863-F247-9F38-E9874AD31CC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659835" cy="7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5" r:id="rId6"/>
    <p:sldLayoutId id="2147483691" r:id="rId7"/>
  </p:sldLayoutIdLst>
  <p:hf hdr="0"/>
  <p:txStyles>
    <p:titleStyle>
      <a:lvl1pPr algn="ctr" defTabSz="457088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10A57"/>
          </a:solidFill>
          <a:latin typeface="+mj-lt"/>
          <a:ea typeface="ＭＳ Ｐゴシック" pitchFamily="-1" charset="-128"/>
          <a:cs typeface="NasalizationRg-Regular"/>
        </a:defRPr>
      </a:lvl1pPr>
      <a:lvl2pPr algn="ctr" defTabSz="457088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2pPr>
      <a:lvl3pPr algn="ctr" defTabSz="457088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3pPr>
      <a:lvl4pPr algn="ctr" defTabSz="457088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4pPr>
      <a:lvl5pPr algn="ctr" defTabSz="457088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5pPr>
      <a:lvl6pPr marL="457088" algn="ctr" defTabSz="457088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6pPr>
      <a:lvl7pPr marL="914174" algn="ctr" defTabSz="457088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7pPr>
      <a:lvl8pPr marL="1371261" algn="ctr" defTabSz="457088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8pPr>
      <a:lvl9pPr marL="1828348" algn="ctr" defTabSz="457088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9pPr>
    </p:titleStyle>
    <p:bodyStyle>
      <a:lvl1pPr marL="342814" indent="-342814" algn="l" defTabSz="4570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1pPr>
      <a:lvl2pPr marL="742767" indent="-285680" algn="l" defTabSz="4570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2pPr>
      <a:lvl3pPr marL="1142718" indent="-228543" algn="l" defTabSz="4570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3pPr>
      <a:lvl4pPr marL="1599804" indent="-228543" algn="l" defTabSz="4570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4pPr>
      <a:lvl5pPr marL="2056892" indent="-228543" algn="l" defTabSz="4570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5pPr>
      <a:lvl6pPr marL="2513978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5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52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9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1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2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03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med"/>
  <p:hf hdr="0"/>
  <p:txStyles>
    <p:titleStyle>
      <a:lvl1pPr marL="0" marR="0" indent="0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380985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761970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142954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523939" algn="ctr" defTabSz="374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85739" marR="0" indent="-285739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285739" marR="0" indent="95246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285739" marR="0" indent="476231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85739" marR="0" indent="857216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85739" marR="0" indent="1238200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85739" marR="0" indent="1619185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85739" marR="0" indent="2000170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85739" marR="0" indent="2381155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85739" marR="0" indent="2762140" algn="l" defTabSz="374370" rtl="0" latinLnBrk="0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80985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761970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142954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523939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3809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70402" algn="l"/>
          <a:tab pos="740804" algn="l"/>
          <a:tab pos="1121788" algn="l"/>
          <a:tab pos="1492190" algn="l"/>
          <a:tab pos="1862592" algn="l"/>
          <a:tab pos="2243577" algn="l"/>
          <a:tab pos="2613979" algn="l"/>
          <a:tab pos="2984381" algn="l"/>
          <a:tab pos="3365365" algn="l"/>
          <a:tab pos="3735767" algn="l"/>
          <a:tab pos="4116752" algn="l"/>
          <a:tab pos="4487154" algn="l"/>
          <a:tab pos="4857556" algn="l"/>
          <a:tab pos="5238540" algn="l"/>
          <a:tab pos="5608942" algn="l"/>
          <a:tab pos="5979344" algn="l"/>
          <a:tab pos="6360329" algn="l"/>
          <a:tab pos="6730731" algn="l"/>
          <a:tab pos="7111716" algn="l"/>
          <a:tab pos="7482117" algn="l"/>
        </a:tabLst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333502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029" name="Segnaposto titolo 4"/>
          <p:cNvSpPr>
            <a:spLocks noGrp="1"/>
          </p:cNvSpPr>
          <p:nvPr>
            <p:ph type="title"/>
          </p:nvPr>
        </p:nvSpPr>
        <p:spPr bwMode="auto">
          <a:xfrm>
            <a:off x="1765300" y="-5291"/>
            <a:ext cx="73787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  <a:endParaRPr lang="en-US"/>
          </a:p>
        </p:txBody>
      </p:sp>
      <p:sp>
        <p:nvSpPr>
          <p:cNvPr id="9" name="Segnaposto data 23"/>
          <p:cNvSpPr>
            <a:spLocks noGrp="1"/>
          </p:cNvSpPr>
          <p:nvPr>
            <p:ph type="dt" sz="half" idx="2"/>
          </p:nvPr>
        </p:nvSpPr>
        <p:spPr bwMode="auto">
          <a:xfrm>
            <a:off x="0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CCAB5349-60AA-A649-9D0F-DEEBB4E89B9F}" type="datetime1">
              <a:rPr lang="it-IT" smtClean="0"/>
              <a:t>21/02/24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 bwMode="auto">
          <a:xfrm>
            <a:off x="1765302" y="5386917"/>
            <a:ext cx="5597525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ctr"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4"/>
          </p:nvPr>
        </p:nvSpPr>
        <p:spPr bwMode="auto">
          <a:xfrm>
            <a:off x="7362825" y="5386917"/>
            <a:ext cx="1765300" cy="2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defTabSz="761781">
              <a:defRPr sz="1167" b="1">
                <a:solidFill>
                  <a:srgbClr val="010A57"/>
                </a:solidFill>
                <a:latin typeface="+mn-lt"/>
                <a:cs typeface="NasalizationRg-Regular"/>
              </a:defRPr>
            </a:lvl1pPr>
          </a:lstStyle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13" name="Connettore 1 11"/>
          <p:cNvCxnSpPr/>
          <p:nvPr userDrawn="1"/>
        </p:nvCxnSpPr>
        <p:spPr>
          <a:xfrm rot="10800000" flipV="1">
            <a:off x="93663" y="5372365"/>
            <a:ext cx="8977312" cy="0"/>
          </a:xfrm>
          <a:prstGeom prst="line">
            <a:avLst/>
          </a:prstGeom>
          <a:noFill/>
          <a:ln w="25400" cap="flat" cmpd="sng" algn="ctr">
            <a:solidFill>
              <a:srgbClr val="47000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E085A76-1863-F247-9F38-E9874AD31C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659835" cy="7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8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/>
  <p:txStyles>
    <p:titleStyle>
      <a:lvl1pPr algn="ctr" defTabSz="380891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010A57"/>
          </a:solidFill>
          <a:latin typeface="+mj-lt"/>
          <a:ea typeface="ＭＳ Ｐゴシック" pitchFamily="-1" charset="-128"/>
          <a:cs typeface="NasalizationRg-Regular"/>
        </a:defRPr>
      </a:lvl1pPr>
      <a:lvl2pPr algn="ctr" defTabSz="380891" rtl="0" eaLnBrk="0" fontAlgn="base" hangingPunct="0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2pPr>
      <a:lvl3pPr algn="ctr" defTabSz="380891" rtl="0" eaLnBrk="0" fontAlgn="base" hangingPunct="0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3pPr>
      <a:lvl4pPr algn="ctr" defTabSz="380891" rtl="0" eaLnBrk="0" fontAlgn="base" hangingPunct="0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4pPr>
      <a:lvl5pPr algn="ctr" defTabSz="380891" rtl="0" eaLnBrk="0" fontAlgn="base" hangingPunct="0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5pPr>
      <a:lvl6pPr marL="380891" algn="ctr" defTabSz="380891" rtl="0" fontAlgn="base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6pPr>
      <a:lvl7pPr marL="761781" algn="ctr" defTabSz="380891" rtl="0" fontAlgn="base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7pPr>
      <a:lvl8pPr marL="1142672" algn="ctr" defTabSz="380891" rtl="0" fontAlgn="base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8pPr>
      <a:lvl9pPr marL="1523562" algn="ctr" defTabSz="380891" rtl="0" fontAlgn="base">
        <a:spcBef>
          <a:spcPct val="0"/>
        </a:spcBef>
        <a:spcAft>
          <a:spcPct val="0"/>
        </a:spcAft>
        <a:defRPr sz="3667">
          <a:solidFill>
            <a:srgbClr val="800000"/>
          </a:solidFill>
          <a:latin typeface="Gill Sans MT" pitchFamily="-1" charset="0"/>
          <a:ea typeface="ＭＳ Ｐゴシック" pitchFamily="-1" charset="-128"/>
        </a:defRPr>
      </a:lvl9pPr>
    </p:titleStyle>
    <p:bodyStyle>
      <a:lvl1pPr marL="285667" indent="-285667" algn="l" defTabSz="38089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1pPr>
      <a:lvl2pPr marL="618948" indent="-238057" algn="l" defTabSz="38089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33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2pPr>
      <a:lvl3pPr marL="952227" indent="-190445" algn="l" defTabSz="38089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3pPr>
      <a:lvl4pPr marL="1333117" indent="-190445" algn="l" defTabSz="38089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67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4pPr>
      <a:lvl5pPr marL="1714008" indent="-190445" algn="l" defTabSz="38089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67" kern="1200">
          <a:solidFill>
            <a:srgbClr val="010A57"/>
          </a:solidFill>
          <a:latin typeface="+mn-lt"/>
          <a:ea typeface="ＭＳ Ｐゴシック" pitchFamily="-1" charset="-128"/>
          <a:cs typeface="NasalizationRg-Regular"/>
        </a:defRPr>
      </a:lvl5pPr>
      <a:lvl6pPr marL="2094898" indent="-190445" algn="l" defTabSz="380891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5788" indent="-190445" algn="l" defTabSz="380891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6679" indent="-190445" algn="l" defTabSz="380891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7570" indent="-190445" algn="l" defTabSz="380891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1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81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72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62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52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44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34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25" algn="l" defTabSz="3808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E91386-F648-DD41-8042-398558BA9B2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21/02/24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Matteo Duranti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4C34EA-6E6B-C745-BEF8-801FABF36C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1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doi.org/10.3390/instruments5020020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hyperlink" Target="https://doi.org/10.1016/j.nima.2019.162561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hyperlink" Target="https://doi.org/10.1007/s10686-021-09708-w" TargetMode="External"/><Relationship Id="rId5" Type="http://schemas.openxmlformats.org/officeDocument/2006/relationships/image" Target="../media/image57.png"/><Relationship Id="rId10" Type="http://schemas.openxmlformats.org/officeDocument/2006/relationships/hyperlink" Target="https://indico.ihep.ac.cn/event/8164/material/1/0.pdf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emf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44975/contributions/4663642/attachments/2394145/4094091/VCI-AMS-100-TKirn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079928" y="3739306"/>
            <a:ext cx="5064073" cy="917576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/>
          <a:p>
            <a:pPr marL="0" marR="0" lvl="0" indent="0" algn="ctr" defTabSz="4492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/>
                <a:ea typeface="Arial"/>
                <a:cs typeface="Helvetica"/>
                <a:sym typeface="Calibri"/>
              </a:rPr>
              <a:t>Matteo </a:t>
            </a:r>
            <a:r>
              <a:rPr kumimoji="0" lang="en-US" sz="2000" b="1" i="0" u="none" strike="noStrike" kern="1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/>
                <a:ea typeface="Arial"/>
                <a:cs typeface="Helvetica"/>
                <a:sym typeface="Calibri"/>
              </a:rPr>
              <a:t>Duranti</a:t>
            </a:r>
            <a:endParaRPr kumimoji="0" lang="en-US" sz="2000" b="1" i="0" u="none" strike="noStrike" kern="1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ea typeface="Arial"/>
              <a:cs typeface="Helvetica"/>
              <a:sym typeface="Calibri"/>
            </a:endParaRPr>
          </a:p>
          <a:p>
            <a:pPr marL="0" marR="0" lvl="0" indent="0" algn="ctr" defTabSz="4492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Istituto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Nazionale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Fisica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Nucleare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 –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Sez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ill Sans MT" charset="0"/>
                <a:cs typeface="Calibri"/>
                <a:sym typeface="Calibri"/>
              </a:rPr>
              <a:t>. di Perugia</a:t>
            </a:r>
          </a:p>
        </p:txBody>
      </p:sp>
      <p:pic>
        <p:nvPicPr>
          <p:cNvPr id="3" name="Picture 2" descr="LogoINFNNuovo_Sezione_Vettoriale_BordiRitagliat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56" y="4468239"/>
            <a:ext cx="2147816" cy="116688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DC22F9F-C630-773B-55E0-FFC8A3B637B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309"/>
            <a:ext cx="4079928" cy="5724000"/>
            <a:chOff x="0" y="-309"/>
            <a:chExt cx="3877056" cy="543937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BFA4665-B690-8999-B6B7-6575A3E33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57"/>
            <a:stretch/>
          </p:blipFill>
          <p:spPr bwMode="auto">
            <a:xfrm>
              <a:off x="0" y="-309"/>
              <a:ext cx="3877056" cy="221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urin Lights the Way Forward">
              <a:extLst>
                <a:ext uri="{FF2B5EF4-FFF2-40B4-BE49-F238E27FC236}">
                  <a16:creationId xmlns:a16="http://schemas.microsoft.com/office/drawing/2014/main" id="{22DA70BB-29AB-4905-AFC0-333EC2C9A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08189"/>
              <a:ext cx="3877056" cy="32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DAE30131-986C-EDE4-F006-377CB50F65E3}"/>
              </a:ext>
            </a:extLst>
          </p:cNvPr>
          <p:cNvSpPr txBox="1">
            <a:spLocks/>
          </p:cNvSpPr>
          <p:nvPr/>
        </p:nvSpPr>
        <p:spPr>
          <a:xfrm>
            <a:off x="4079927" y="698398"/>
            <a:ext cx="5064073" cy="917576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/>
          <a:p>
            <a:pPr marL="0" marR="0" lvl="0" indent="0" algn="ctr" defTabSz="4492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/>
                <a:ea typeface="Arial"/>
                <a:cs typeface="Helvetica"/>
                <a:sym typeface="Calibri"/>
              </a:rPr>
              <a:t>Silicon in Space</a:t>
            </a:r>
            <a:endParaRPr kumimoji="0" lang="en-US" sz="2800" b="1" i="0" u="none" strike="noStrike" kern="1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ea typeface="Arial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18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35558-191E-ED4A-9D3A-57D40AC2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Astro-particle detectors – state of the art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187AD42C-EB22-2047-8CD3-03C74567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68" y="776924"/>
            <a:ext cx="2353327" cy="258699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1167"/>
              <a:t>AMS-02 (in orbit since 16/05/2011):</a:t>
            </a:r>
            <a:br>
              <a:rPr lang="en-US" sz="1500"/>
            </a:br>
            <a:endParaRPr lang="en-US" sz="1500"/>
          </a:p>
          <a:p>
            <a:pPr marL="0" indent="0"/>
            <a:endParaRPr lang="en-US" sz="150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41A3F-9D36-D14A-8647-C3E1BBCF0A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262C7-1BB2-EB47-AF0D-8507E325E67E}" type="datetime1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l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2/21/24</a:t>
            </a:fld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F27F4A-CDC5-1548-8AB4-2F2210737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E1547-479A-284D-B61B-7057EADA4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B193-DDC0-4ECC-A507-574627890E33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r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B44EC170-47F7-394A-9E93-8072BF236D3E}"/>
              </a:ext>
            </a:extLst>
          </p:cNvPr>
          <p:cNvGrpSpPr>
            <a:grpSpLocks/>
          </p:cNvGrpSpPr>
          <p:nvPr/>
        </p:nvGrpSpPr>
        <p:grpSpPr bwMode="auto">
          <a:xfrm>
            <a:off x="298846" y="1091323"/>
            <a:ext cx="2111014" cy="2457390"/>
            <a:chOff x="2768600" y="1308100"/>
            <a:chExt cx="3683000" cy="4260040"/>
          </a:xfrm>
        </p:grpSpPr>
        <p:pic>
          <p:nvPicPr>
            <p:cNvPr id="10" name="Picture 2" descr="ting_edit">
              <a:extLst>
                <a:ext uri="{FF2B5EF4-FFF2-40B4-BE49-F238E27FC236}">
                  <a16:creationId xmlns:a16="http://schemas.microsoft.com/office/drawing/2014/main" id="{F2EB2312-118A-C64A-B3D5-A07DF401C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r="11086"/>
            <a:stretch>
              <a:fillRect/>
            </a:stretch>
          </p:blipFill>
          <p:spPr bwMode="auto">
            <a:xfrm>
              <a:off x="2768600" y="1308100"/>
              <a:ext cx="3683000" cy="424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EF9305A7-C833-4F4B-8577-A2278713E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034">
              <a:off x="3690937" y="1931233"/>
              <a:ext cx="1322389" cy="47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TRD</a:t>
              </a:r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4E7A4B60-A4C7-4641-82E0-06F9DDD1F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250872" y="3352682"/>
              <a:ext cx="1258275" cy="47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Tracker</a:t>
              </a: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D1D52563-9E54-E04B-A57D-7EA65F9EA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3089">
              <a:off x="3886168" y="5137965"/>
              <a:ext cx="1001776" cy="4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ECAL</a:t>
              </a:r>
            </a:p>
          </p:txBody>
        </p:sp>
        <p:sp>
          <p:nvSpPr>
            <p:cNvPr id="14" name="Rectangle 26">
              <a:extLst>
                <a:ext uri="{FF2B5EF4-FFF2-40B4-BE49-F238E27FC236}">
                  <a16:creationId xmlns:a16="http://schemas.microsoft.com/office/drawing/2014/main" id="{613D816C-8BFE-4F4A-BD03-974A3D85F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461" y="1445650"/>
              <a:ext cx="470405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E2BAF66-B9E0-F64D-9BC3-379569DA5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9" y="2789239"/>
              <a:ext cx="495574" cy="47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2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cs typeface="Calibri"/>
                <a:sym typeface="Calibri"/>
              </a:endParaRPr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DBEAACFA-D938-9D41-BD6A-393B9D8AD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167" y="3702051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7-8</a:t>
              </a: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98DE2270-1B6E-D246-8300-EE6B0C8C1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202" y="3017788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3-4</a:t>
              </a: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59544A9B-B651-0441-AA83-310DB025F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9" y="4910085"/>
              <a:ext cx="470405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9</a:t>
              </a:r>
            </a:p>
          </p:txBody>
        </p:sp>
        <p:sp>
          <p:nvSpPr>
            <p:cNvPr id="19" name="Rectangle 31">
              <a:extLst>
                <a:ext uri="{FF2B5EF4-FFF2-40B4-BE49-F238E27FC236}">
                  <a16:creationId xmlns:a16="http://schemas.microsoft.com/office/drawing/2014/main" id="{B05F6486-4281-1F46-8D46-EB9039B8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9517" y="3348497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5-6</a:t>
              </a:r>
            </a:p>
          </p:txBody>
        </p:sp>
      </p:grpSp>
      <p:sp>
        <p:nvSpPr>
          <p:cNvPr id="21" name="Text Box 5">
            <a:extLst>
              <a:ext uri="{FF2B5EF4-FFF2-40B4-BE49-F238E27FC236}">
                <a16:creationId xmlns:a16="http://schemas.microsoft.com/office/drawing/2014/main" id="{72B3312D-F5CA-B343-BB57-6B7F0F49E9C0}"/>
              </a:ext>
            </a:extLst>
          </p:cNvPr>
          <p:cNvSpPr txBox="1">
            <a:spLocks noChangeArrowheads="1"/>
          </p:cNvSpPr>
          <p:nvPr/>
        </p:nvSpPr>
        <p:spPr bwMode="auto">
          <a:xfrm rot="437253">
            <a:off x="588864" y="2725066"/>
            <a:ext cx="1351522" cy="2719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Time of Flight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18ACDEEE-2465-E54E-B1AD-A2D09D60F77D}"/>
              </a:ext>
            </a:extLst>
          </p:cNvPr>
          <p:cNvSpPr txBox="1">
            <a:spLocks noChangeArrowheads="1"/>
          </p:cNvSpPr>
          <p:nvPr/>
        </p:nvSpPr>
        <p:spPr bwMode="auto">
          <a:xfrm rot="312060">
            <a:off x="597523" y="1771866"/>
            <a:ext cx="1351522" cy="2719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Time of Flight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C456F720-3D72-D24C-90EA-48E82FD91B2F}"/>
              </a:ext>
            </a:extLst>
          </p:cNvPr>
          <p:cNvSpPr txBox="1">
            <a:spLocks noChangeArrowheads="1"/>
          </p:cNvSpPr>
          <p:nvPr/>
        </p:nvSpPr>
        <p:spPr bwMode="auto">
          <a:xfrm rot="541913">
            <a:off x="1010336" y="2977181"/>
            <a:ext cx="548548" cy="2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RICH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DB4C70D-CB82-6E45-84DC-DBCE95420672}"/>
              </a:ext>
            </a:extLst>
          </p:cNvPr>
          <p:cNvGrpSpPr/>
          <p:nvPr/>
        </p:nvGrpSpPr>
        <p:grpSpPr>
          <a:xfrm>
            <a:off x="5618506" y="432078"/>
            <a:ext cx="3342962" cy="3244052"/>
            <a:chOff x="1010424" y="214290"/>
            <a:chExt cx="7204914" cy="5643578"/>
          </a:xfrm>
        </p:grpSpPr>
        <p:pic>
          <p:nvPicPr>
            <p:cNvPr id="27" name="Picture 14" descr="Payload with satellite panels-03.JPG">
              <a:extLst>
                <a:ext uri="{FF2B5EF4-FFF2-40B4-BE49-F238E27FC236}">
                  <a16:creationId xmlns:a16="http://schemas.microsoft.com/office/drawing/2014/main" id="{802EA864-82F0-8846-B946-2D3275D90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424" y="1857364"/>
              <a:ext cx="7204914" cy="385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E9ADF81-B5CA-7E44-82C8-665F1FADD066}"/>
                </a:ext>
              </a:extLst>
            </p:cNvPr>
            <p:cNvSpPr txBox="1"/>
            <p:nvPr/>
          </p:nvSpPr>
          <p:spPr bwMode="auto">
            <a:xfrm>
              <a:off x="5214943" y="1857364"/>
              <a:ext cx="500065" cy="1499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Symbol"/>
                </a:rPr>
                <a:t></a:t>
              </a:r>
              <a:r>
                <a:rPr kumimoji="0" lang="en-US" sz="3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  <a:sym typeface="Symbol"/>
                </a:rPr>
                <a:t></a:t>
              </a:r>
              <a:endPara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Calibri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A16C422-ACF2-5C4D-9EC3-3AACF4A15A7C}"/>
                </a:ext>
              </a:extLst>
            </p:cNvPr>
            <p:cNvSpPr txBox="1"/>
            <p:nvPr/>
          </p:nvSpPr>
          <p:spPr bwMode="auto">
            <a:xfrm rot="4838783">
              <a:off x="4011657" y="1144273"/>
              <a:ext cx="1209041" cy="751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7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  <a:sym typeface="Calibri"/>
                </a:rPr>
                <a:t>CR</a:t>
              </a:r>
            </a:p>
          </p:txBody>
        </p:sp>
        <p:pic>
          <p:nvPicPr>
            <p:cNvPr id="38" name="Picture 11">
              <a:extLst>
                <a:ext uri="{FF2B5EF4-FFF2-40B4-BE49-F238E27FC236}">
                  <a16:creationId xmlns:a16="http://schemas.microsoft.com/office/drawing/2014/main" id="{57C1B102-550A-4542-8815-8C4F5E64A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9058" y="1000108"/>
              <a:ext cx="1776651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465482CD-2993-1441-945B-5DE4AF624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96502" y="214290"/>
              <a:ext cx="1247002" cy="5643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2" name="Segnaposto contenuto 2">
            <a:extLst>
              <a:ext uri="{FF2B5EF4-FFF2-40B4-BE49-F238E27FC236}">
                <a16:creationId xmlns:a16="http://schemas.microsoft.com/office/drawing/2014/main" id="{0B911164-3AE2-0945-9F4B-1D3298A13333}"/>
              </a:ext>
            </a:extLst>
          </p:cNvPr>
          <p:cNvSpPr txBox="1">
            <a:spLocks/>
          </p:cNvSpPr>
          <p:nvPr/>
        </p:nvSpPr>
        <p:spPr>
          <a:xfrm>
            <a:off x="255968" y="3597957"/>
            <a:ext cx="8705499" cy="1825794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moderate spatial resolution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(~40 μm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Si-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μstrip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for pair-production measurement;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charge measurement capability (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0.1 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c.u.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for at least a couple of detectors (Tracker, Plastic Scintillator Detector);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electromagnetic calorimeter (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31 X</a:t>
            </a:r>
            <a:r>
              <a:rPr kumimoji="0" lang="en-US" sz="1333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0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for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+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γ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hadron Energy measurement;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Plastic Scintillator Detector, PSD, for charged CR veto;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electromagnetic calorimeter to perform e/p identification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Tungsten plates in the tracker for photon conversion;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~ 0.5 kW</a:t>
            </a: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19B8B8C0-9C29-D844-99DE-1D5ABFFBC21A}"/>
              </a:ext>
            </a:extLst>
          </p:cNvPr>
          <p:cNvSpPr txBox="1">
            <a:spLocks/>
          </p:cNvSpPr>
          <p:nvPr/>
        </p:nvSpPr>
        <p:spPr>
          <a:xfrm>
            <a:off x="6384135" y="782066"/>
            <a:ext cx="2640680" cy="3779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DAMPE (in orbit since 17/12/2015): </a:t>
            </a: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427E7D7E-4BAC-C648-9F6A-7D89E6F5D4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91" t="13283" r="12470" b="17620"/>
          <a:stretch/>
        </p:blipFill>
        <p:spPr>
          <a:xfrm>
            <a:off x="3104822" y="1108084"/>
            <a:ext cx="2376361" cy="2493987"/>
          </a:xfrm>
          <a:prstGeom prst="rect">
            <a:avLst/>
          </a:prstGeom>
        </p:spPr>
      </p:pic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B2E1400D-B775-2944-BFA7-700EC0D03A45}"/>
              </a:ext>
            </a:extLst>
          </p:cNvPr>
          <p:cNvSpPr txBox="1">
            <a:spLocks/>
          </p:cNvSpPr>
          <p:nvPr/>
        </p:nvSpPr>
        <p:spPr>
          <a:xfrm>
            <a:off x="3085887" y="779385"/>
            <a:ext cx="2640680" cy="3779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Fermi-LAT (in orbit since 11/06/2008): </a:t>
            </a: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9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520B23-CA0B-B21B-21C0-9A08BCCFB92B}"/>
              </a:ext>
            </a:extLst>
          </p:cNvPr>
          <p:cNvSpPr txBox="1"/>
          <p:nvPr/>
        </p:nvSpPr>
        <p:spPr>
          <a:xfrm>
            <a:off x="6648630" y="1645413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/>
              <a:t>flux</a:t>
            </a:r>
          </a:p>
          <a:p>
            <a:pPr algn="ctr"/>
            <a:r>
              <a:rPr lang="en-US" sz="1800"/>
              <a:t>(given by Nature)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F4720-F488-71E2-D9F6-FF2A839B731D}"/>
              </a:ext>
            </a:extLst>
          </p:cNvPr>
          <p:cNvSpPr txBox="1"/>
          <p:nvPr/>
        </p:nvSpPr>
        <p:spPr>
          <a:xfrm>
            <a:off x="4844986" y="192167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Energy bin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8EFE8-8826-FE42-6321-41EDA369B7A4}"/>
              </a:ext>
            </a:extLst>
          </p:cNvPr>
          <p:cNvSpPr txBox="1"/>
          <p:nvPr/>
        </p:nvSpPr>
        <p:spPr>
          <a:xfrm>
            <a:off x="3123056" y="1921679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Exposure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FF052-0EA0-C235-2327-3BC7E270B54C}"/>
              </a:ext>
            </a:extLst>
          </p:cNvPr>
          <p:cNvSpPr txBox="1"/>
          <p:nvPr/>
        </p:nvSpPr>
        <p:spPr>
          <a:xfrm>
            <a:off x="4157935" y="2789424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Acceptance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5076D1-A45D-66C5-32FE-427542D05842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5431040" y="1629407"/>
            <a:ext cx="943971" cy="134468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8E0289-CED0-3EDC-B966-C79A6E3B6F55}"/>
              </a:ext>
            </a:extLst>
          </p:cNvPr>
          <p:cNvGrpSpPr/>
          <p:nvPr/>
        </p:nvGrpSpPr>
        <p:grpSpPr>
          <a:xfrm>
            <a:off x="4991439" y="3447932"/>
            <a:ext cx="3573862" cy="1050570"/>
            <a:chOff x="6892378" y="4710179"/>
            <a:chExt cx="4765149" cy="14007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38F2F5-774B-7019-6800-2A208E0207B1}"/>
                </a:ext>
              </a:extLst>
            </p:cNvPr>
            <p:cNvGrpSpPr/>
            <p:nvPr/>
          </p:nvGrpSpPr>
          <p:grpSpPr>
            <a:xfrm>
              <a:off x="6892378" y="4710179"/>
              <a:ext cx="4765149" cy="1400760"/>
              <a:chOff x="1319481" y="4658168"/>
              <a:chExt cx="4765149" cy="140076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543DA5-B943-1172-0BF3-2AD698F21AAD}"/>
                  </a:ext>
                </a:extLst>
              </p:cNvPr>
              <p:cNvSpPr/>
              <p:nvPr/>
            </p:nvSpPr>
            <p:spPr>
              <a:xfrm>
                <a:off x="2669059" y="5066458"/>
                <a:ext cx="2150076" cy="605481"/>
              </a:xfrm>
              <a:prstGeom prst="rect">
                <a:avLst/>
              </a:prstGeom>
              <a:noFill/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E6E1BD7-47A8-25F8-4542-4B6D5B1675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9481" y="4658168"/>
                <a:ext cx="4673709" cy="13839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A841CED-3112-4EED-6D7A-C623D5AFF2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10921" y="4674971"/>
                <a:ext cx="4673709" cy="13839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422C30-2559-6651-56DE-BEB7E64E4AAB}"/>
                </a:ext>
              </a:extLst>
            </p:cNvPr>
            <p:cNvSpPr txBox="1"/>
            <p:nvPr/>
          </p:nvSpPr>
          <p:spPr>
            <a:xfrm>
              <a:off x="8242079" y="5161142"/>
              <a:ext cx="222112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calorimeter (X</a:t>
              </a:r>
              <a:r>
                <a:rPr lang="en-US" sz="1800" baseline="-25000"/>
                <a:t>0</a:t>
              </a:r>
              <a:r>
                <a:rPr lang="en-US" sz="1800"/>
                <a:t>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27E12-0AD4-2707-0780-FF455FDF6C07}"/>
              </a:ext>
            </a:extLst>
          </p:cNvPr>
          <p:cNvGrpSpPr/>
          <p:nvPr/>
        </p:nvGrpSpPr>
        <p:grpSpPr>
          <a:xfrm>
            <a:off x="766046" y="2967730"/>
            <a:ext cx="2734494" cy="1850940"/>
            <a:chOff x="1258521" y="3808653"/>
            <a:chExt cx="3645992" cy="24679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2DEEC7-C012-A3D0-47B9-FA31CD33E103}"/>
                </a:ext>
              </a:extLst>
            </p:cNvPr>
            <p:cNvCxnSpPr>
              <a:cxnSpLocks/>
            </p:cNvCxnSpPr>
            <p:nvPr/>
          </p:nvCxnSpPr>
          <p:spPr>
            <a:xfrm>
              <a:off x="1258521" y="3818238"/>
              <a:ext cx="3622398" cy="2458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9CD075-EC95-DFAF-F8F4-D5E069359E3C}"/>
                </a:ext>
              </a:extLst>
            </p:cNvPr>
            <p:cNvSpPr/>
            <p:nvPr/>
          </p:nvSpPr>
          <p:spPr>
            <a:xfrm>
              <a:off x="1986213" y="4339993"/>
              <a:ext cx="2150076" cy="1424702"/>
            </a:xfrm>
            <a:prstGeom prst="rect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9C34C8-BDBA-6B8C-2D28-32BB6212A452}"/>
                </a:ext>
              </a:extLst>
            </p:cNvPr>
            <p:cNvSpPr txBox="1"/>
            <p:nvPr/>
          </p:nvSpPr>
          <p:spPr>
            <a:xfrm>
              <a:off x="2128701" y="4663888"/>
              <a:ext cx="194754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/>
                <a:t>spectrometer</a:t>
              </a:r>
              <a:br>
                <a:rPr lang="en-US" sz="1800"/>
              </a:br>
              <a:r>
                <a:rPr lang="en-US" sz="1800"/>
                <a:t>(BL</a:t>
              </a:r>
              <a:r>
                <a:rPr lang="en-US" sz="1800" baseline="30000"/>
                <a:t>2</a:t>
              </a:r>
              <a:r>
                <a:rPr lang="en-US" sz="1800"/>
                <a:t>)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6AF4E3-61E1-857A-357A-69D62B4E1D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2115" y="3808653"/>
              <a:ext cx="3622398" cy="2458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361B20F-FBE2-6230-F05E-86D74F9EAC4F}"/>
              </a:ext>
            </a:extLst>
          </p:cNvPr>
          <p:cNvSpPr txBox="1"/>
          <p:nvPr/>
        </p:nvSpPr>
        <p:spPr>
          <a:xfrm>
            <a:off x="3412582" y="491670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surface AND solid angle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52149BC-770E-9388-FDDA-8EB6181C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Fight for your right (to have statistics)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F48E2E4-E430-C8C4-6CF7-741FB2D5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6" y="877636"/>
            <a:ext cx="8835028" cy="968222"/>
          </a:xfrm>
          <a:prstGeom prst="rect">
            <a:avLst/>
          </a:prstGeom>
        </p:spPr>
      </p:pic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3E751017-50E7-445C-2712-BBD018E01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ACA06FF4-BE76-4089-4BCD-9D88CEC25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5E03F44F-7A96-55E2-783A-AFB8D3293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70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24C6D25-320E-D94A-87EF-AF7707DCCBBC}" type="slidenum">
              <a:rPr lang="en-US" smtClean="0"/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5" y="810101"/>
            <a:ext cx="1466151" cy="4465295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sp>
        <p:nvSpPr>
          <p:cNvPr id="39" name="CasellaDiTesto 4"/>
          <p:cNvSpPr txBox="1"/>
          <p:nvPr/>
        </p:nvSpPr>
        <p:spPr bwMode="auto">
          <a:xfrm>
            <a:off x="1462999" y="896337"/>
            <a:ext cx="3152403" cy="127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9825" tIns="29912" rIns="59825" bIns="29912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75" b="1">
                <a:solidFill>
                  <a:prstClr val="black"/>
                </a:solidFill>
                <a:latin typeface="Calibri"/>
                <a:cs typeface="Calibri"/>
              </a:rPr>
              <a:t>Mechanical stress at launch: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Static acceleration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Random vibration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Sinusoidal vibration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Pyroshock</a:t>
            </a:r>
            <a:endParaRPr lang="en-US" sz="1575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40" name="Picture 39" descr="http://www.esrl.noaa.gov/gmd/images/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307" y="831458"/>
            <a:ext cx="3416571" cy="2752342"/>
          </a:xfrm>
          <a:prstGeom prst="rect">
            <a:avLst/>
          </a:prstGeom>
          <a:noFill/>
        </p:spPr>
      </p:pic>
      <p:sp>
        <p:nvSpPr>
          <p:cNvPr id="41" name="CasellaDiTesto 6"/>
          <p:cNvSpPr txBox="1"/>
          <p:nvPr/>
        </p:nvSpPr>
        <p:spPr bwMode="auto">
          <a:xfrm>
            <a:off x="2465599" y="2362445"/>
            <a:ext cx="3131345" cy="123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9825" tIns="29912" rIns="59825" bIns="29912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75" b="1">
                <a:solidFill>
                  <a:prstClr val="black"/>
                </a:solidFill>
                <a:latin typeface="Calibri"/>
                <a:cs typeface="Calibri"/>
              </a:rPr>
              <a:t>Life in space</a:t>
            </a:r>
            <a:r>
              <a:rPr lang="en-US" sz="1350" b="1">
                <a:solidFill>
                  <a:prstClr val="black"/>
                </a:solidFill>
                <a:latin typeface="Calibri"/>
                <a:cs typeface="Calibri"/>
              </a:rPr>
              <a:t>: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 b="1">
                <a:solidFill>
                  <a:prstClr val="black"/>
                </a:solidFill>
                <a:latin typeface="Calibri"/>
                <a:cs typeface="Calibri"/>
              </a:rPr>
              <a:t>Thermal stresses </a:t>
            </a:r>
            <a:r>
              <a:rPr lang="en-US" sz="1350" b="1">
                <a:solidFill>
                  <a:prstClr val="black"/>
                </a:solidFill>
                <a:latin typeface="Calibri"/>
                <a:cs typeface="Calibri"/>
              </a:rPr>
              <a:t>due to Sun-light (seasonal / day-night effects)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 b="1">
                <a:solidFill>
                  <a:prstClr val="black"/>
                </a:solidFill>
                <a:latin typeface="Calibri"/>
                <a:cs typeface="Calibri"/>
              </a:rPr>
              <a:t>Vacuum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75" b="1" strike="sngStrike">
                <a:solidFill>
                  <a:prstClr val="black"/>
                </a:solidFill>
                <a:latin typeface="Calibri"/>
                <a:cs typeface="Calibri"/>
              </a:rPr>
              <a:t>Radiation</a:t>
            </a:r>
          </a:p>
        </p:txBody>
      </p:sp>
      <p:sp>
        <p:nvSpPr>
          <p:cNvPr id="42" name="CasellaDiTesto 13"/>
          <p:cNvSpPr txBox="1"/>
          <p:nvPr/>
        </p:nvSpPr>
        <p:spPr bwMode="auto">
          <a:xfrm>
            <a:off x="2410735" y="4329600"/>
            <a:ext cx="3529806" cy="7875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59825" tIns="29912" rIns="59825" bIns="29912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75" b="1">
                <a:solidFill>
                  <a:prstClr val="black"/>
                </a:solidFill>
                <a:latin typeface="Calibri"/>
                <a:cs typeface="Calibri"/>
              </a:rPr>
              <a:t>Careful Design, Model validation and Qualification are needed to ensure </a:t>
            </a:r>
            <a:r>
              <a:rPr lang="en-GB" sz="1575" b="1" i="1">
                <a:solidFill>
                  <a:prstClr val="black"/>
                </a:solidFill>
                <a:latin typeface="Calibri"/>
                <a:cs typeface="Calibri"/>
              </a:rPr>
              <a:t>highest possible reliability</a:t>
            </a:r>
          </a:p>
        </p:txBody>
      </p:sp>
      <p:cxnSp>
        <p:nvCxnSpPr>
          <p:cNvPr id="44" name="Forma 17"/>
          <p:cNvCxnSpPr>
            <a:cxnSpLocks/>
          </p:cNvCxnSpPr>
          <p:nvPr/>
        </p:nvCxnSpPr>
        <p:spPr>
          <a:xfrm rot="16200000" flipH="1">
            <a:off x="984656" y="3051648"/>
            <a:ext cx="2326631" cy="765343"/>
          </a:xfrm>
          <a:prstGeom prst="bentConnector3">
            <a:avLst>
              <a:gd name="adj1" fmla="val 99913"/>
            </a:avLst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Forma 19"/>
          <p:cNvCxnSpPr>
            <a:cxnSpLocks/>
          </p:cNvCxnSpPr>
          <p:nvPr/>
        </p:nvCxnSpPr>
        <p:spPr>
          <a:xfrm rot="5400000">
            <a:off x="5683538" y="3841635"/>
            <a:ext cx="864000" cy="64800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D879D00-D257-0F3D-8B8F-A3BCEF19F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E4F1025C-47A9-7F78-C2BE-65D7EAB5F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A67ADCBB-3EE1-7877-4244-88B4D45AF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5F2468E-9DCB-552E-DAC5-EFF260EF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r>
              <a:rPr lang="en-US"/>
              <a:t>HEP detectors in Space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0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4B3828E1-E7BD-3884-BE92-0106B75E4F8D}"/>
              </a:ext>
            </a:extLst>
          </p:cNvPr>
          <p:cNvGrpSpPr/>
          <p:nvPr/>
        </p:nvGrpSpPr>
        <p:grpSpPr>
          <a:xfrm rot="5400000">
            <a:off x="4379874" y="477340"/>
            <a:ext cx="4261308" cy="5098214"/>
            <a:chOff x="2441346" y="331036"/>
            <a:chExt cx="4261308" cy="50982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B51CC7-320E-3AAC-28A5-2F6E1B41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1346" y="331036"/>
              <a:ext cx="4261308" cy="50982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0BAA82-8CBE-F783-3D95-CBC52FD2B05D}"/>
                </a:ext>
              </a:extLst>
            </p:cNvPr>
            <p:cNvSpPr txBox="1"/>
            <p:nvPr/>
          </p:nvSpPr>
          <p:spPr>
            <a:xfrm rot="16200000">
              <a:off x="3030824" y="3703208"/>
              <a:ext cx="1136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LIMADOU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09C47B-6548-C620-C7FB-479012F795F6}"/>
                </a:ext>
              </a:extLst>
            </p:cNvPr>
            <p:cNvSpPr txBox="1"/>
            <p:nvPr/>
          </p:nvSpPr>
          <p:spPr>
            <a:xfrm rot="16200000">
              <a:off x="3856896" y="3567393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AMS-02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01CB36-34F1-8AF3-AC39-C57C6E4DDE44}"/>
                </a:ext>
              </a:extLst>
            </p:cNvPr>
            <p:cNvSpPr txBox="1"/>
            <p:nvPr/>
          </p:nvSpPr>
          <p:spPr>
            <a:xfrm rot="15942094">
              <a:off x="5090943" y="3383168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DAMPE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529180-F439-79CB-8673-B1BD3B340748}"/>
                </a:ext>
              </a:extLst>
            </p:cNvPr>
            <p:cNvSpPr txBox="1"/>
            <p:nvPr/>
          </p:nvSpPr>
          <p:spPr>
            <a:xfrm rot="16014004">
              <a:off x="3933059" y="3028165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future experiments</a:t>
              </a:r>
            </a:p>
          </p:txBody>
        </p:sp>
      </p:grpSp>
      <p:sp>
        <p:nvSpPr>
          <p:cNvPr id="3" name="Titolo 1">
            <a:extLst>
              <a:ext uri="{FF2B5EF4-FFF2-40B4-BE49-F238E27FC236}">
                <a16:creationId xmlns:a16="http://schemas.microsoft.com/office/drawing/2014/main" id="{AA4809E4-8983-9A60-BDA0-C1A264D0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6617"/>
            <a:ext cx="7378700" cy="744802"/>
          </a:xfrm>
        </p:spPr>
        <p:txBody>
          <a:bodyPr/>
          <a:lstStyle/>
          <a:p>
            <a:r>
              <a:rPr lang="en-US"/>
              <a:t>Perugia / </a:t>
            </a:r>
            <a:r>
              <a:rPr lang="el-GR"/>
              <a:t>μ</a:t>
            </a:r>
            <a:r>
              <a:rPr lang="it-IT"/>
              <a:t>strip </a:t>
            </a:r>
            <a:r>
              <a:rPr lang="en-US"/>
              <a:t>in Space</a:t>
            </a:r>
            <a:r>
              <a:rPr lang="it-IT"/>
              <a:t> </a:t>
            </a:r>
            <a:endParaRPr lang="en-US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9614F0E-39F2-589A-2E9F-6BC0D6FF786F}"/>
              </a:ext>
            </a:extLst>
          </p:cNvPr>
          <p:cNvSpPr txBox="1">
            <a:spLocks/>
          </p:cNvSpPr>
          <p:nvPr/>
        </p:nvSpPr>
        <p:spPr bwMode="auto">
          <a:xfrm>
            <a:off x="20365" y="751418"/>
            <a:ext cx="3904479" cy="48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buNone/>
              <a:defRPr/>
            </a:pPr>
            <a:r>
              <a:rPr lang="it-IT" sz="1600">
                <a:latin typeface="Calibri" panose="020F0502020204030204"/>
              </a:rPr>
              <a:t>State of the art</a:t>
            </a:r>
          </a:p>
          <a:p>
            <a:pPr defTabSz="380891">
              <a:defRPr/>
            </a:pPr>
            <a:r>
              <a:rPr lang="it-IT" sz="1600" err="1">
                <a:latin typeface="Calibri" panose="020F0502020204030204"/>
              </a:rPr>
              <a:t>strongly</a:t>
            </a:r>
            <a:r>
              <a:rPr lang="it-IT" sz="1600">
                <a:latin typeface="Calibri" panose="020F0502020204030204"/>
              </a:rPr>
              <a:t> </a:t>
            </a:r>
            <a:r>
              <a:rPr lang="it-IT" sz="1600" err="1">
                <a:latin typeface="Calibri" panose="020F0502020204030204"/>
              </a:rPr>
              <a:t>biased</a:t>
            </a:r>
            <a:r>
              <a:rPr lang="it-IT" sz="1600">
                <a:latin typeface="Calibri" panose="020F0502020204030204"/>
              </a:rPr>
              <a:t> from/</a:t>
            </a:r>
            <a:r>
              <a:rPr lang="it-IT" sz="1600" err="1">
                <a:latin typeface="Calibri" panose="020F0502020204030204"/>
              </a:rPr>
              <a:t>towards</a:t>
            </a:r>
            <a:r>
              <a:rPr lang="it-IT" sz="1600">
                <a:latin typeface="Calibri" panose="020F0502020204030204"/>
              </a:rPr>
              <a:t> activities </a:t>
            </a:r>
            <a:r>
              <a:rPr lang="it-IT" sz="1600" err="1">
                <a:latin typeface="Calibri" panose="020F0502020204030204"/>
              </a:rPr>
              <a:t>conducted</a:t>
            </a:r>
            <a:r>
              <a:rPr lang="it-IT" sz="1600">
                <a:latin typeface="Calibri" panose="020F0502020204030204"/>
              </a:rPr>
              <a:t> in Perugia</a:t>
            </a:r>
          </a:p>
          <a:p>
            <a:pPr defTabSz="380891">
              <a:defRPr/>
            </a:pPr>
            <a:r>
              <a:rPr lang="it-IT" sz="1600" err="1">
                <a:latin typeface="Calibri" panose="020F0502020204030204"/>
              </a:rPr>
              <a:t>focused</a:t>
            </a:r>
            <a:r>
              <a:rPr lang="it-IT" sz="1600">
                <a:latin typeface="Calibri" panose="020F0502020204030204"/>
              </a:rPr>
              <a:t> on </a:t>
            </a:r>
            <a:r>
              <a:rPr lang="el-GR" sz="1600">
                <a:latin typeface="Calibri" panose="020F0502020204030204"/>
              </a:rPr>
              <a:t>μ</a:t>
            </a:r>
            <a:r>
              <a:rPr lang="it-IT" sz="1600">
                <a:latin typeface="Calibri" panose="020F0502020204030204"/>
              </a:rPr>
              <a:t>strip </a:t>
            </a:r>
            <a:r>
              <a:rPr lang="it-IT" sz="1600" err="1">
                <a:latin typeface="Calibri" panose="020F0502020204030204"/>
              </a:rPr>
              <a:t>sensors</a:t>
            </a:r>
            <a:r>
              <a:rPr lang="it-IT" sz="1600">
                <a:latin typeface="Calibri" panose="020F0502020204030204"/>
              </a:rPr>
              <a:t>. </a:t>
            </a:r>
            <a:r>
              <a:rPr lang="it-IT" sz="1600" err="1">
                <a:latin typeface="Calibri" panose="020F0502020204030204"/>
              </a:rPr>
              <a:t>Why</a:t>
            </a:r>
            <a:r>
              <a:rPr lang="it-IT" sz="1600">
                <a:latin typeface="Calibri" panose="020F0502020204030204"/>
              </a:rPr>
              <a:t> </a:t>
            </a:r>
            <a:r>
              <a:rPr lang="el-GR" sz="1600">
                <a:latin typeface="Calibri" panose="020F0502020204030204"/>
              </a:rPr>
              <a:t>μ</a:t>
            </a:r>
            <a:r>
              <a:rPr lang="it-IT" sz="1600">
                <a:latin typeface="Calibri" panose="020F0502020204030204"/>
              </a:rPr>
              <a:t>strip? </a:t>
            </a:r>
            <a:r>
              <a:rPr lang="it-IT" sz="1600" err="1">
                <a:latin typeface="Calibri" panose="020F0502020204030204"/>
              </a:rPr>
              <a:t>Example</a:t>
            </a:r>
            <a:r>
              <a:rPr lang="it-IT" sz="1600">
                <a:latin typeface="Calibri" panose="020F0502020204030204"/>
              </a:rPr>
              <a:t> AMS-02 tracker:</a:t>
            </a:r>
          </a:p>
          <a:p>
            <a:pPr lvl="1" defTabSz="380891">
              <a:defRPr/>
            </a:pPr>
            <a:r>
              <a:rPr lang="it-IT" sz="1400">
                <a:latin typeface="Calibri" panose="020F0502020204030204"/>
              </a:rPr>
              <a:t>~6 m</a:t>
            </a:r>
            <a:r>
              <a:rPr lang="it-IT" sz="1400" baseline="30000">
                <a:latin typeface="Calibri" panose="020F0502020204030204"/>
              </a:rPr>
              <a:t>2</a:t>
            </a:r>
          </a:p>
          <a:p>
            <a:pPr lvl="1" defTabSz="380891">
              <a:defRPr/>
            </a:pPr>
            <a:r>
              <a:rPr lang="it-IT" sz="1400" err="1">
                <a:latin typeface="Calibri" panose="020F0502020204030204"/>
              </a:rPr>
              <a:t>total</a:t>
            </a:r>
            <a:r>
              <a:rPr lang="it-IT" sz="1400">
                <a:latin typeface="Calibri" panose="020F0502020204030204"/>
              </a:rPr>
              <a:t> of 200k </a:t>
            </a:r>
            <a:r>
              <a:rPr lang="it-IT" sz="1400" err="1">
                <a:latin typeface="Calibri" panose="020F0502020204030204"/>
              </a:rPr>
              <a:t>channels</a:t>
            </a:r>
            <a:r>
              <a:rPr lang="it-IT" sz="1400">
                <a:latin typeface="Calibri" panose="020F0502020204030204"/>
              </a:rPr>
              <a:t> for ~ 200 watt</a:t>
            </a:r>
          </a:p>
          <a:p>
            <a:pPr lvl="1" defTabSz="380891">
              <a:defRPr/>
            </a:pPr>
            <a:r>
              <a:rPr lang="it-IT" sz="1400">
                <a:latin typeface="Calibri" panose="020F0502020204030204"/>
              </a:rPr>
              <a:t>100 </a:t>
            </a:r>
            <a:r>
              <a:rPr lang="el-GR" sz="1400">
                <a:latin typeface="Calibri" panose="020F0502020204030204"/>
              </a:rPr>
              <a:t>μ</a:t>
            </a:r>
            <a:r>
              <a:rPr lang="it-IT" sz="1400">
                <a:latin typeface="Calibri" panose="020F0502020204030204"/>
              </a:rPr>
              <a:t>m pitch </a:t>
            </a:r>
            <a:r>
              <a:rPr lang="it-IT" sz="1400">
                <a:latin typeface="Calibri" panose="020F0502020204030204"/>
                <a:sym typeface="Wingdings" pitchFamily="2" charset="2"/>
              </a:rPr>
              <a:t></a:t>
            </a:r>
            <a:r>
              <a:rPr lang="it-IT" sz="1400">
                <a:latin typeface="Calibri" panose="020F0502020204030204"/>
              </a:rPr>
              <a:t> 10 </a:t>
            </a:r>
            <a:r>
              <a:rPr lang="el-GR" sz="1400">
                <a:latin typeface="Calibri" panose="020F0502020204030204"/>
              </a:rPr>
              <a:t>μ</a:t>
            </a:r>
            <a:r>
              <a:rPr lang="it-IT" sz="1400">
                <a:latin typeface="Calibri" panose="020F0502020204030204"/>
              </a:rPr>
              <a:t>m (30 </a:t>
            </a:r>
            <a:r>
              <a:rPr lang="el-GR" sz="1400">
                <a:latin typeface="Calibri" panose="020F0502020204030204"/>
              </a:rPr>
              <a:t>μ</a:t>
            </a:r>
            <a:r>
              <a:rPr lang="it-IT" sz="1400">
                <a:latin typeface="Calibri" panose="020F0502020204030204"/>
              </a:rPr>
              <a:t>m) </a:t>
            </a:r>
            <a:r>
              <a:rPr lang="it-IT" sz="1400" err="1">
                <a:latin typeface="Calibri" panose="020F0502020204030204"/>
              </a:rPr>
              <a:t>spatial</a:t>
            </a:r>
            <a:r>
              <a:rPr lang="it-IT" sz="1400">
                <a:latin typeface="Calibri" panose="020F0502020204030204"/>
              </a:rPr>
              <a:t> </a:t>
            </a:r>
            <a:r>
              <a:rPr lang="it-IT" sz="1400" err="1">
                <a:latin typeface="Calibri" panose="020F0502020204030204"/>
              </a:rPr>
              <a:t>resolution</a:t>
            </a:r>
            <a:r>
              <a:rPr lang="it-IT" sz="1400">
                <a:latin typeface="Calibri" panose="020F0502020204030204"/>
              </a:rPr>
              <a:t> in bending (non bending) </a:t>
            </a:r>
            <a:r>
              <a:rPr lang="it-IT" sz="1400" err="1">
                <a:latin typeface="Calibri" panose="020F0502020204030204"/>
              </a:rPr>
              <a:t>plane</a:t>
            </a:r>
            <a:endParaRPr lang="it-IT" sz="1800">
              <a:latin typeface="Calibri" panose="020F0502020204030204"/>
            </a:endParaRPr>
          </a:p>
          <a:p>
            <a:pPr marL="399953" lvl="1" indent="0" defTabSz="380891">
              <a:buNone/>
              <a:defRPr/>
            </a:pPr>
            <a:r>
              <a:rPr lang="it-IT" sz="1400">
                <a:latin typeface="Calibri" panose="020F0502020204030204"/>
              </a:rPr>
              <a:t>Back of the </a:t>
            </a:r>
            <a:r>
              <a:rPr lang="it-IT" sz="1400" err="1">
                <a:latin typeface="Calibri" panose="020F0502020204030204"/>
              </a:rPr>
              <a:t>Envelope</a:t>
            </a:r>
            <a:r>
              <a:rPr lang="it-IT" sz="1400">
                <a:latin typeface="Calibri" panose="020F0502020204030204"/>
              </a:rPr>
              <a:t>:</a:t>
            </a:r>
          </a:p>
          <a:p>
            <a:pPr marL="685703" lvl="1" indent="-285750" defTabSz="380891">
              <a:defRPr/>
            </a:pPr>
            <a:r>
              <a:rPr lang="it-IT" sz="1400" i="1">
                <a:latin typeface="Calibri" panose="020F0502020204030204"/>
              </a:rPr>
              <a:t>x</a:t>
            </a:r>
            <a:r>
              <a:rPr lang="it-IT" sz="1400">
                <a:latin typeface="Calibri" panose="020F0502020204030204"/>
              </a:rPr>
              <a:t>-side =</a:t>
            </a:r>
            <a:r>
              <a:rPr lang="it-IT" sz="1400" err="1">
                <a:latin typeface="Calibri" panose="020F0502020204030204"/>
              </a:rPr>
              <a:t>sqrt</a:t>
            </a:r>
            <a:r>
              <a:rPr lang="it-IT" sz="1400">
                <a:latin typeface="Calibri" panose="020F0502020204030204"/>
              </a:rPr>
              <a:t>(6m</a:t>
            </a:r>
            <a:r>
              <a:rPr lang="it-IT" sz="1400" baseline="30000">
                <a:latin typeface="Calibri" panose="020F0502020204030204"/>
              </a:rPr>
              <a:t>2</a:t>
            </a:r>
            <a:r>
              <a:rPr lang="it-IT" sz="1400">
                <a:latin typeface="Calibri" panose="020F0502020204030204"/>
              </a:rPr>
              <a:t>) ~ 2.5m</a:t>
            </a:r>
            <a:r>
              <a:rPr lang="it-IT" sz="1400" baseline="30000">
                <a:latin typeface="Calibri" panose="020F0502020204030204"/>
              </a:rPr>
              <a:t>2</a:t>
            </a:r>
            <a:r>
              <a:rPr lang="it-IT" sz="1400">
                <a:latin typeface="Calibri" panose="020F0502020204030204"/>
              </a:rPr>
              <a:t> </a:t>
            </a:r>
          </a:p>
          <a:p>
            <a:pPr marL="685703" lvl="1" indent="-285750" defTabSz="380891">
              <a:defRPr/>
            </a:pPr>
            <a:r>
              <a:rPr lang="it-IT" sz="1400">
                <a:latin typeface="Calibri" panose="020F0502020204030204"/>
              </a:rPr>
              <a:t>maximum </a:t>
            </a:r>
            <a:r>
              <a:rPr lang="it-IT" sz="1400" err="1">
                <a:latin typeface="Calibri" panose="020F0502020204030204"/>
              </a:rPr>
              <a:t>length</a:t>
            </a:r>
            <a:r>
              <a:rPr lang="it-IT" sz="1400">
                <a:latin typeface="Calibri" panose="020F0502020204030204"/>
              </a:rPr>
              <a:t> of </a:t>
            </a:r>
            <a:r>
              <a:rPr lang="it-IT" sz="1400" err="1">
                <a:latin typeface="Calibri" panose="020F0502020204030204"/>
              </a:rPr>
              <a:t>ladders</a:t>
            </a:r>
            <a:r>
              <a:rPr lang="it-IT" sz="1400">
                <a:latin typeface="Calibri" panose="020F0502020204030204"/>
              </a:rPr>
              <a:t>: l=0.5 m</a:t>
            </a:r>
          </a:p>
          <a:p>
            <a:pPr marL="685703" lvl="1" indent="-285750" defTabSz="380891">
              <a:defRPr/>
            </a:pPr>
            <a:r>
              <a:rPr lang="it-IT" sz="1400">
                <a:latin typeface="Calibri" panose="020F0502020204030204"/>
              </a:rPr>
              <a:t>#</a:t>
            </a:r>
            <a:r>
              <a:rPr lang="it-IT" sz="1400" err="1">
                <a:latin typeface="Calibri" panose="020F0502020204030204"/>
              </a:rPr>
              <a:t>ladders</a:t>
            </a:r>
            <a:r>
              <a:rPr lang="it-IT" sz="1400">
                <a:latin typeface="Calibri" panose="020F0502020204030204"/>
              </a:rPr>
              <a:t> per </a:t>
            </a:r>
            <a:r>
              <a:rPr lang="it-IT" sz="1400" i="1">
                <a:latin typeface="Calibri" panose="020F0502020204030204"/>
              </a:rPr>
              <a:t>y</a:t>
            </a:r>
            <a:r>
              <a:rPr lang="it-IT" sz="1400">
                <a:latin typeface="Calibri" panose="020F0502020204030204"/>
              </a:rPr>
              <a:t>-side (or </a:t>
            </a:r>
            <a:r>
              <a:rPr lang="it-IT" sz="1400" err="1">
                <a:latin typeface="Calibri" panose="020F0502020204030204"/>
              </a:rPr>
              <a:t>layers</a:t>
            </a:r>
            <a:r>
              <a:rPr lang="it-IT" sz="1400">
                <a:latin typeface="Calibri" panose="020F0502020204030204"/>
              </a:rPr>
              <a:t>) = </a:t>
            </a:r>
            <a:r>
              <a:rPr lang="it-IT" sz="1400" err="1">
                <a:latin typeface="Calibri" panose="020F0502020204030204"/>
              </a:rPr>
              <a:t>s</a:t>
            </a:r>
            <a:r>
              <a:rPr lang="it-IT" sz="1400">
                <a:latin typeface="Calibri" panose="020F0502020204030204"/>
              </a:rPr>
              <a:t>/l</a:t>
            </a:r>
          </a:p>
          <a:p>
            <a:pPr marL="685703" lvl="1" indent="-285750" defTabSz="380891">
              <a:defRPr/>
            </a:pPr>
            <a:r>
              <a:rPr lang="it-IT" sz="1400">
                <a:latin typeface="Calibri" panose="020F0502020204030204"/>
              </a:rPr>
              <a:t>pitch, </a:t>
            </a:r>
            <a:r>
              <a:rPr lang="it-IT" sz="1400" err="1">
                <a:latin typeface="Calibri" panose="020F0502020204030204"/>
              </a:rPr>
              <a:t>p</a:t>
            </a:r>
            <a:r>
              <a:rPr lang="it-IT" sz="1400">
                <a:latin typeface="Calibri" panose="020F0502020204030204"/>
              </a:rPr>
              <a:t> = 100 </a:t>
            </a:r>
            <a:r>
              <a:rPr lang="el-GR" sz="1400">
                <a:latin typeface="Calibri" panose="020F0502020204030204"/>
              </a:rPr>
              <a:t>μ</a:t>
            </a:r>
            <a:r>
              <a:rPr lang="it-IT" sz="1400">
                <a:latin typeface="Calibri" panose="020F0502020204030204"/>
              </a:rPr>
              <a:t>m = 10</a:t>
            </a:r>
            <a:r>
              <a:rPr lang="it-IT" sz="1400" baseline="30000">
                <a:latin typeface="Calibri" panose="020F0502020204030204"/>
              </a:rPr>
              <a:t>-4</a:t>
            </a:r>
            <a:r>
              <a:rPr lang="it-IT" sz="1400">
                <a:latin typeface="Calibri" panose="020F0502020204030204"/>
              </a:rPr>
              <a:t> m</a:t>
            </a:r>
          </a:p>
          <a:p>
            <a:pPr marL="685703" lvl="1" indent="-285750" defTabSz="380891">
              <a:defRPr/>
            </a:pPr>
            <a:r>
              <a:rPr lang="it-IT" sz="1400">
                <a:latin typeface="Calibri" panose="020F0502020204030204"/>
              </a:rPr>
              <a:t>#</a:t>
            </a:r>
            <a:r>
              <a:rPr lang="it-IT" sz="1400" err="1">
                <a:latin typeface="Calibri" panose="020F0502020204030204"/>
              </a:rPr>
              <a:t>channels</a:t>
            </a:r>
            <a:r>
              <a:rPr lang="it-IT" sz="1400" baseline="-25000" err="1">
                <a:latin typeface="Calibri" panose="020F0502020204030204"/>
              </a:rPr>
              <a:t>strip</a:t>
            </a:r>
            <a:r>
              <a:rPr lang="it-IT" sz="1400">
                <a:latin typeface="Calibri" panose="020F0502020204030204"/>
              </a:rPr>
              <a:t> = (</a:t>
            </a:r>
            <a:r>
              <a:rPr lang="it-IT" sz="1400" err="1">
                <a:latin typeface="Calibri" panose="020F0502020204030204"/>
              </a:rPr>
              <a:t>s</a:t>
            </a:r>
            <a:r>
              <a:rPr lang="it-IT" sz="1400">
                <a:latin typeface="Calibri" panose="020F0502020204030204"/>
              </a:rPr>
              <a:t>/l) * </a:t>
            </a:r>
            <a:r>
              <a:rPr lang="it-IT" sz="1400" err="1">
                <a:latin typeface="Calibri" panose="020F0502020204030204"/>
              </a:rPr>
              <a:t>s</a:t>
            </a:r>
            <a:r>
              <a:rPr lang="it-IT" sz="1400">
                <a:latin typeface="Calibri" panose="020F0502020204030204"/>
              </a:rPr>
              <a:t>/</a:t>
            </a:r>
            <a:r>
              <a:rPr lang="it-IT" sz="1400" err="1">
                <a:latin typeface="Calibri" panose="020F0502020204030204"/>
              </a:rPr>
              <a:t>p</a:t>
            </a:r>
            <a:r>
              <a:rPr lang="it-IT" sz="1400">
                <a:latin typeface="Calibri" panose="020F0502020204030204"/>
              </a:rPr>
              <a:t> = 120k</a:t>
            </a:r>
          </a:p>
          <a:p>
            <a:pPr marL="685703" lvl="1" indent="-285750" defTabSz="380891">
              <a:defRPr/>
            </a:pPr>
            <a:r>
              <a:rPr lang="it-IT" sz="1400">
                <a:latin typeface="Calibri" panose="020F0502020204030204"/>
                <a:sym typeface="Wingdings" pitchFamily="2" charset="2"/>
              </a:rPr>
              <a:t> </a:t>
            </a:r>
            <a:r>
              <a:rPr lang="it-IT" sz="1400">
                <a:latin typeface="Calibri" panose="020F0502020204030204"/>
              </a:rPr>
              <a:t>strip = 2*120k ~ 10</a:t>
            </a:r>
            <a:r>
              <a:rPr lang="it-IT" sz="1400" baseline="30000">
                <a:latin typeface="Calibri" panose="020F0502020204030204"/>
              </a:rPr>
              <a:t>5</a:t>
            </a:r>
          </a:p>
          <a:p>
            <a:pPr marL="685703" lvl="1" indent="-285750" defTabSz="380891">
              <a:defRPr/>
            </a:pPr>
            <a:r>
              <a:rPr lang="it-IT" sz="1400">
                <a:latin typeface="Calibri" panose="020F0502020204030204"/>
                <a:sym typeface="Wingdings" pitchFamily="2" charset="2"/>
              </a:rPr>
              <a:t> </a:t>
            </a:r>
            <a:r>
              <a:rPr lang="it-IT" sz="1400">
                <a:latin typeface="Calibri" panose="020F0502020204030204"/>
              </a:rPr>
              <a:t>pixel = 120k*120k ~ 10</a:t>
            </a:r>
            <a:r>
              <a:rPr lang="it-IT" sz="1400" baseline="30000">
                <a:latin typeface="Calibri" panose="020F0502020204030204"/>
              </a:rPr>
              <a:t>10</a:t>
            </a:r>
          </a:p>
          <a:p>
            <a:pPr marL="0" indent="0" defTabSz="380891">
              <a:buNone/>
              <a:defRPr/>
            </a:pPr>
            <a:endParaRPr lang="it-IT" sz="1500">
              <a:latin typeface="Calibri" panose="020F0502020204030204"/>
            </a:endParaRP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79BDEF84-9AA6-84D2-DC0C-190ADC56A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2E71ABA1-A34B-9C39-4776-3B9E1644A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9E3CEBDB-6180-CCF1-3B72-0E4B9A324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46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d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28" y="799286"/>
            <a:ext cx="3643695" cy="3511560"/>
          </a:xfrm>
          <a:prstGeom prst="rect">
            <a:avLst/>
          </a:prstGeom>
        </p:spPr>
      </p:pic>
      <p:sp>
        <p:nvSpPr>
          <p:cNvPr id="19" name="Titolo 18">
            <a:extLst>
              <a:ext uri="{FF2B5EF4-FFF2-40B4-BE49-F238E27FC236}">
                <a16:creationId xmlns:a16="http://schemas.microsoft.com/office/drawing/2014/main" id="{D9AE6D67-1614-4644-BE8C-CFE37400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/>
              <a:t>AMS-02: Silicon "</a:t>
            </a:r>
            <a:r>
              <a:rPr lang="it-IT" sz="2800" err="1"/>
              <a:t>ladder</a:t>
            </a:r>
            <a:r>
              <a:rPr lang="it-IT" sz="2800"/>
              <a:t>"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idx="1"/>
          </p:nvPr>
        </p:nvSpPr>
        <p:spPr>
          <a:xfrm>
            <a:off x="36577" y="800074"/>
            <a:ext cx="6089903" cy="102741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Gill Sans MT" charset="0"/>
              </a:rPr>
              <a:t>192 flight units</a:t>
            </a:r>
            <a:br>
              <a:rPr lang="en-US" sz="1800">
                <a:latin typeface="Gill Sans MT" charset="0"/>
              </a:rPr>
            </a:br>
            <a: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</a:rPr>
              <a:t>5</a:t>
            </a:r>
            <a: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– 15 wafers (28 – 60 cm)</a:t>
            </a:r>
            <a:r>
              <a:rPr lang="en-US" sz="1800">
                <a:latin typeface="Gill Sans MT" charset="0"/>
                <a:ea typeface="ＭＳ Ｐゴシック" charset="0"/>
                <a:cs typeface="ＭＳ Ｐゴシック" charset="0"/>
              </a:rPr>
              <a:t> each</a:t>
            </a:r>
            <a:br>
              <a:rPr lang="en-US" sz="1800"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US" sz="1800"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  <a:t>					</a:t>
            </a:r>
            <a: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  <a:t>	 daisy chain (parallel!) of many</a:t>
            </a:r>
            <a:b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  <a:t>						wafers</a:t>
            </a:r>
            <a:b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  <a:t>						 impedance of the sensor of</a:t>
            </a:r>
            <a:b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US" sz="18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  <a:sym typeface="Wingdings" pitchFamily="2" charset="2"/>
              </a:rPr>
              <a:t>						the order of 50-100 pF  </a:t>
            </a:r>
            <a:endParaRPr lang="en-US" sz="1800">
              <a:solidFill>
                <a:srgbClr val="FF0000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5CC82E64-A48D-8146-A8F6-A919797D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450268"/>
            <a:ext cx="2690231" cy="38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747542E4-5C7C-3F46-B13C-86D5070B1FE0}"/>
              </a:ext>
            </a:extLst>
          </p:cNvPr>
          <p:cNvSpPr txBox="1">
            <a:spLocks noChangeArrowheads="1"/>
          </p:cNvSpPr>
          <p:nvPr/>
        </p:nvSpPr>
        <p:spPr>
          <a:xfrm>
            <a:off x="2761488" y="3259836"/>
            <a:ext cx="6336792" cy="20158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Arial" charset="0"/>
              <a:buChar char="•"/>
            </a:pPr>
            <a:r>
              <a:rPr lang="en-US" sz="1400" dirty="0">
                <a:latin typeface="Gill Sans MT" charset="0"/>
                <a:ea typeface="ＭＳ Ｐゴシック" charset="0"/>
                <a:cs typeface="ＭＳ Ｐゴシック" charset="0"/>
              </a:rPr>
              <a:t>1024 high dynamic range,</a:t>
            </a:r>
            <a:br>
              <a:rPr lang="en-US" sz="1400" dirty="0"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en-US" sz="1400" dirty="0">
                <a:latin typeface="Gill Sans MT" charset="0"/>
                <a:ea typeface="ＭＳ Ｐゴシック" charset="0"/>
                <a:cs typeface="ＭＳ Ｐゴシック" charset="0"/>
              </a:rPr>
              <a:t>AC coupled readout channels:</a:t>
            </a:r>
            <a:endParaRPr lang="el-GR" sz="1400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628650" lvl="1" indent="-285750" hangingPunct="1">
              <a:buFont typeface="Font di sistema"/>
              <a:buChar char="-"/>
            </a:pPr>
            <a:r>
              <a:rPr lang="en-US" sz="1400" dirty="0">
                <a:latin typeface="Gill Sans MT" charset="0"/>
                <a:ea typeface="ＭＳ Ｐゴシック" charset="0"/>
              </a:rPr>
              <a:t>640 on junction (S) side</a:t>
            </a:r>
            <a:endParaRPr lang="el-GR" sz="1400" dirty="0">
              <a:latin typeface="Corbel" charset="0"/>
              <a:ea typeface="ＭＳ Ｐゴシック" charset="0"/>
            </a:endParaRPr>
          </a:p>
          <a:p>
            <a:pPr marL="628650" lvl="1" indent="-285750" hangingPunct="1">
              <a:buFont typeface="Font di sistema"/>
              <a:buChar char="-"/>
            </a:pPr>
            <a:r>
              <a:rPr lang="en-US" sz="1400" dirty="0">
                <a:latin typeface="Gill Sans MT" charset="0"/>
                <a:ea typeface="ＭＳ Ｐゴシック" charset="0"/>
              </a:rPr>
              <a:t>384 on ohmic (K) side</a:t>
            </a:r>
          </a:p>
          <a:p>
            <a:pPr hangingPunct="1">
              <a:buFont typeface="Arial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Implant/readout pitch (floating strips!): </a:t>
            </a:r>
            <a:endParaRPr lang="el-GR" sz="1400" dirty="0">
              <a:solidFill>
                <a:srgbClr val="FF0000"/>
              </a:solidFill>
              <a:latin typeface="Corbel" charset="0"/>
              <a:ea typeface="ＭＳ Ｐゴシック" charset="0"/>
              <a:cs typeface="ＭＳ Ｐゴシック" charset="0"/>
            </a:endParaRPr>
          </a:p>
          <a:p>
            <a:pPr marL="628650" lvl="1" indent="-285750" hangingPunct="1">
              <a:buFont typeface="Font di sistema"/>
              <a:buChar char="-"/>
            </a:pPr>
            <a:r>
              <a:rPr lang="en-US" sz="1400" dirty="0">
                <a:solidFill>
                  <a:srgbClr val="FF0000"/>
                </a:solidFill>
                <a:latin typeface="Gill Sans MT" charset="0"/>
                <a:ea typeface="ＭＳ Ｐゴシック" charset="0"/>
              </a:rPr>
              <a:t>27.5/110 </a:t>
            </a:r>
            <a:r>
              <a:rPr lang="el-GR" sz="1400" dirty="0">
                <a:solidFill>
                  <a:srgbClr val="FF0000"/>
                </a:solidFill>
                <a:latin typeface="Corbel" charset="0"/>
                <a:ea typeface="ＭＳ Ｐゴシック" charset="0"/>
              </a:rPr>
              <a:t>μ</a:t>
            </a:r>
            <a:r>
              <a:rPr lang="en-US" sz="1400" dirty="0">
                <a:solidFill>
                  <a:srgbClr val="FF0000"/>
                </a:solidFill>
                <a:latin typeface="Gill Sans MT" charset="0"/>
                <a:ea typeface="ＭＳ Ｐゴシック" charset="0"/>
              </a:rPr>
              <a:t>m ("S"/junction/p-side/bending side)</a:t>
            </a:r>
          </a:p>
          <a:p>
            <a:pPr marL="628650" lvl="1" indent="-285750" hangingPunct="1">
              <a:buFont typeface="Font di sistema"/>
              <a:buChar char="-"/>
            </a:pPr>
            <a:r>
              <a:rPr lang="en-US" sz="1400" dirty="0">
                <a:solidFill>
                  <a:schemeClr val="tx1"/>
                </a:solidFill>
                <a:latin typeface="Gill Sans MT" charset="0"/>
                <a:ea typeface="ＭＳ Ｐゴシック" charset="0"/>
              </a:rPr>
              <a:t>104/208 </a:t>
            </a:r>
            <a:r>
              <a:rPr lang="el-GR" sz="1400" dirty="0">
                <a:solidFill>
                  <a:schemeClr val="tx1"/>
                </a:solidFill>
                <a:latin typeface="Corbel" charset="0"/>
                <a:ea typeface="ＭＳ Ｐゴシック" charset="0"/>
              </a:rPr>
              <a:t>μ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ＭＳ Ｐゴシック" charset="0"/>
              </a:rPr>
              <a:t>m ("K"/ohmic/n-side/non-bending side)</a:t>
            </a:r>
          </a:p>
        </p:txBody>
      </p:sp>
      <p:sp>
        <p:nvSpPr>
          <p:cNvPr id="3" name="Segnaposto data 11">
            <a:extLst>
              <a:ext uri="{FF2B5EF4-FFF2-40B4-BE49-F238E27FC236}">
                <a16:creationId xmlns:a16="http://schemas.microsoft.com/office/drawing/2014/main" id="{F7FF9835-6064-2B51-4A77-1754854D8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16">
            <a:extLst>
              <a:ext uri="{FF2B5EF4-FFF2-40B4-BE49-F238E27FC236}">
                <a16:creationId xmlns:a16="http://schemas.microsoft.com/office/drawing/2014/main" id="{A8E2FAFC-FA18-CC52-4E07-3F4546C11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5" name="Segnaposto numero diapositiva 13">
            <a:extLst>
              <a:ext uri="{FF2B5EF4-FFF2-40B4-BE49-F238E27FC236}">
                <a16:creationId xmlns:a16="http://schemas.microsoft.com/office/drawing/2014/main" id="{5088C33E-C02A-BB04-A06C-4556C29D2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59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4083-F43C-C119-DBA6-110DD8D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Wire bonding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9C4C1-8100-258E-A8AE-FE9AB6BB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4C6D25-320E-D94A-87EF-AF7707DCCBB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wire-bonds.png">
            <a:extLst>
              <a:ext uri="{FF2B5EF4-FFF2-40B4-BE49-F238E27FC236}">
                <a16:creationId xmlns:a16="http://schemas.microsoft.com/office/drawing/2014/main" id="{B0A4F398-1A56-3108-1587-491A83C9C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0" y="801541"/>
            <a:ext cx="6384268" cy="31029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F756D6-9951-C4D4-B2C5-EDA18D45E695}"/>
              </a:ext>
            </a:extLst>
          </p:cNvPr>
          <p:cNvGrpSpPr>
            <a:grpSpLocks noChangeAspect="1"/>
          </p:cNvGrpSpPr>
          <p:nvPr/>
        </p:nvGrpSpPr>
        <p:grpSpPr>
          <a:xfrm>
            <a:off x="1398961" y="3972898"/>
            <a:ext cx="1633706" cy="1296000"/>
            <a:chOff x="7197391" y="224002"/>
            <a:chExt cx="3175000" cy="2540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48DED73-9B0F-5167-1838-5F75BE921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391" y="224002"/>
              <a:ext cx="3175000" cy="2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B729E-80EA-2CCA-35D8-D910546FE2DA}"/>
                </a:ext>
              </a:extLst>
            </p:cNvPr>
            <p:cNvSpPr txBox="1"/>
            <p:nvPr/>
          </p:nvSpPr>
          <p:spPr>
            <a:xfrm>
              <a:off x="7537204" y="1494002"/>
              <a:ext cx="2499118" cy="723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Human hair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B07EC5-8B56-894A-33CB-10D4FD6B7EFC}"/>
                </a:ext>
              </a:extLst>
            </p:cNvPr>
            <p:cNvSpPr txBox="1"/>
            <p:nvPr/>
          </p:nvSpPr>
          <p:spPr>
            <a:xfrm>
              <a:off x="7445733" y="224002"/>
              <a:ext cx="185136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Merino wool</a:t>
              </a:r>
            </a:p>
          </p:txBody>
        </p:sp>
      </p:grpSp>
      <p:pic>
        <p:nvPicPr>
          <p:cNvPr id="13" name="WhatsApp Video 2023-06-29 at 15.59.10">
            <a:hlinkClick r:id="" action="ppaction://media"/>
            <a:extLst>
              <a:ext uri="{FF2B5EF4-FFF2-40B4-BE49-F238E27FC236}">
                <a16:creationId xmlns:a16="http://schemas.microsoft.com/office/drawing/2014/main" id="{C97BB093-7093-3ECD-8CCD-D9423EC819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2497" y="795528"/>
            <a:ext cx="2518184" cy="4489704"/>
          </a:xfrm>
          <a:prstGeom prst="rect">
            <a:avLst/>
          </a:prstGeom>
        </p:spPr>
      </p:pic>
      <p:sp>
        <p:nvSpPr>
          <p:cNvPr id="5" name="Segnaposto data 11">
            <a:extLst>
              <a:ext uri="{FF2B5EF4-FFF2-40B4-BE49-F238E27FC236}">
                <a16:creationId xmlns:a16="http://schemas.microsoft.com/office/drawing/2014/main" id="{4541925A-E49C-C074-4A00-B101E151A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6" name="Segnaposto piè di pagina 16">
            <a:extLst>
              <a:ext uri="{FF2B5EF4-FFF2-40B4-BE49-F238E27FC236}">
                <a16:creationId xmlns:a16="http://schemas.microsoft.com/office/drawing/2014/main" id="{4059F7E5-58BC-D5A9-7DC9-DB2F8803E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1" name="Segnaposto numero diapositiva 13">
            <a:extLst>
              <a:ext uri="{FF2B5EF4-FFF2-40B4-BE49-F238E27FC236}">
                <a16:creationId xmlns:a16="http://schemas.microsoft.com/office/drawing/2014/main" id="{AAC9C0B5-2ACA-4F9C-BF87-59BC11947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14</a:t>
            </a:fld>
            <a:endParaRPr lang="it-IT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6A88029-06FD-93AB-CC4C-07AD95977EB0}"/>
              </a:ext>
            </a:extLst>
          </p:cNvPr>
          <p:cNvSpPr txBox="1">
            <a:spLocks noChangeArrowheads="1"/>
          </p:cNvSpPr>
          <p:nvPr/>
        </p:nvSpPr>
        <p:spPr>
          <a:xfrm>
            <a:off x="3207518" y="3931992"/>
            <a:ext cx="3251989" cy="1348498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Arial" charset="0"/>
              <a:buChar char="•"/>
            </a:pP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bonding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wire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: 25 </a:t>
            </a:r>
            <a:r>
              <a:rPr lang="el-GR" sz="2000">
                <a:latin typeface="Gill Sans MT" charset="0"/>
                <a:ea typeface="ＭＳ Ｐゴシック" charset="0"/>
                <a:cs typeface="ＭＳ Ｐゴシック" charset="0"/>
              </a:rPr>
              <a:t>μ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m</a:t>
            </a:r>
          </a:p>
          <a:p>
            <a:pPr hangingPunct="1">
              <a:buFont typeface="Arial" charset="0"/>
              <a:buChar char="•"/>
            </a:pPr>
            <a:r>
              <a:rPr lang="it-IT" sz="2000">
                <a:latin typeface="Gill Sans MT" charset="0"/>
                <a:ea typeface="ＭＳ Ｐゴシック" charset="0"/>
              </a:rPr>
              <a:t>Merino </a:t>
            </a:r>
            <a:r>
              <a:rPr lang="it-IT" sz="2000" err="1">
                <a:latin typeface="Gill Sans MT" charset="0"/>
                <a:ea typeface="ＭＳ Ｐゴシック" charset="0"/>
              </a:rPr>
              <a:t>wool</a:t>
            </a:r>
            <a:r>
              <a:rPr lang="it-IT" sz="2000">
                <a:latin typeface="Gill Sans MT" charset="0"/>
                <a:ea typeface="ＭＳ Ｐゴシック" charset="0"/>
              </a:rPr>
              <a:t>: 20 </a:t>
            </a:r>
            <a:r>
              <a:rPr lang="el-GR" sz="2000">
                <a:latin typeface="Gill Sans MT" charset="0"/>
                <a:ea typeface="ＭＳ Ｐゴシック" charset="0"/>
              </a:rPr>
              <a:t>μ</a:t>
            </a:r>
            <a:r>
              <a:rPr lang="it-IT" sz="2000">
                <a:latin typeface="Gill Sans MT" charset="0"/>
                <a:ea typeface="ＭＳ Ｐゴシック" charset="0"/>
              </a:rPr>
              <a:t>m</a:t>
            </a:r>
          </a:p>
          <a:p>
            <a:pPr hangingPunct="1">
              <a:buFont typeface="Arial" charset="0"/>
              <a:buChar char="•"/>
            </a:pPr>
            <a:r>
              <a:rPr lang="it-IT" sz="2000">
                <a:latin typeface="Gill Sans MT" charset="0"/>
                <a:ea typeface="ＭＳ Ｐゴシック" charset="0"/>
              </a:rPr>
              <a:t>Human </a:t>
            </a:r>
            <a:r>
              <a:rPr lang="it-IT" sz="2000" err="1">
                <a:latin typeface="Gill Sans MT" charset="0"/>
                <a:ea typeface="ＭＳ Ｐゴシック" charset="0"/>
              </a:rPr>
              <a:t>hair</a:t>
            </a:r>
            <a:r>
              <a:rPr lang="it-IT" sz="2000">
                <a:latin typeface="Gill Sans MT" charset="0"/>
                <a:ea typeface="ＭＳ Ｐゴシック" charset="0"/>
              </a:rPr>
              <a:t>: 200 </a:t>
            </a:r>
            <a:r>
              <a:rPr lang="el-GR" sz="2000">
                <a:latin typeface="Gill Sans MT" charset="0"/>
                <a:ea typeface="ＭＳ Ｐゴシック" charset="0"/>
              </a:rPr>
              <a:t>μ</a:t>
            </a:r>
            <a:r>
              <a:rPr lang="it-IT" sz="2000">
                <a:latin typeface="Gill Sans MT" charset="0"/>
                <a:ea typeface="ＭＳ Ｐゴシック" charset="0"/>
              </a:rPr>
              <a:t>m</a:t>
            </a:r>
            <a:endParaRPr lang="en-US" sz="2000">
              <a:latin typeface="Gill Sans M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3438.mov" descr="IMG_3438.mov">
            <a:extLst>
              <a:ext uri="{FF2B5EF4-FFF2-40B4-BE49-F238E27FC236}">
                <a16:creationId xmlns:a16="http://schemas.microsoft.com/office/drawing/2014/main" id="{5277A074-818D-3ACF-00E0-095987B11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8735" y="843715"/>
            <a:ext cx="2507265" cy="44573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188B8-2E0E-14ED-BC1B-E4266B78FEC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wire bonds vibration test</a:t>
            </a:r>
          </a:p>
        </p:txBody>
      </p:sp>
      <p:sp>
        <p:nvSpPr>
          <p:cNvPr id="6" name="Segnaposto data 11">
            <a:extLst>
              <a:ext uri="{FF2B5EF4-FFF2-40B4-BE49-F238E27FC236}">
                <a16:creationId xmlns:a16="http://schemas.microsoft.com/office/drawing/2014/main" id="{E07E9967-BC09-07DF-2582-97A03786B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7" name="Segnaposto piè di pagina 16">
            <a:extLst>
              <a:ext uri="{FF2B5EF4-FFF2-40B4-BE49-F238E27FC236}">
                <a16:creationId xmlns:a16="http://schemas.microsoft.com/office/drawing/2014/main" id="{92B4CB82-D5F6-FB16-01A3-877C16678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" name="Segnaposto numero diapositiva 13">
            <a:extLst>
              <a:ext uri="{FF2B5EF4-FFF2-40B4-BE49-F238E27FC236}">
                <a16:creationId xmlns:a16="http://schemas.microsoft.com/office/drawing/2014/main" id="{32F2BF71-A08F-4DD5-C1C8-1237019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3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5D2537C-F4D5-BC29-CB36-1F88E0E3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Fermi-LAT (2008)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977" y="3056579"/>
            <a:ext cx="3178822" cy="2226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849" y="792038"/>
            <a:ext cx="3178822" cy="222529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A96A873-F534-9F4B-8548-66E8FFF76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552" y="854947"/>
            <a:ext cx="2347913" cy="27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313C053F-32C9-A648-8757-02810923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12" y="3924252"/>
            <a:ext cx="1644842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73 m</a:t>
            </a:r>
            <a:r>
              <a:rPr lang="en-US" altLang="en-US" sz="1600" baseline="30000">
                <a:solidFill>
                  <a:srgbClr val="CC9900"/>
                </a:solidFill>
              </a:rPr>
              <a:t>2</a:t>
            </a:r>
            <a:r>
              <a:rPr lang="en-US" altLang="en-US" sz="1600">
                <a:solidFill>
                  <a:srgbClr val="CC9900"/>
                </a:solidFill>
              </a:rPr>
              <a:t> surface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9216 sensors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2304 ladders</a:t>
            </a:r>
          </a:p>
          <a:p>
            <a:pPr marL="342892" indent="-342892" eaLnBrk="1" hangingPunct="1">
              <a:buAutoNum type="arabicPlain" startAt="221"/>
            </a:pPr>
            <a:r>
              <a:rPr lang="en-US" altLang="en-US" sz="1600">
                <a:solidFill>
                  <a:srgbClr val="CC9900"/>
                </a:solidFill>
              </a:rPr>
              <a:t>k channels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64BFBF-9DB1-7547-A03C-0DCFE0EBDD41}"/>
              </a:ext>
            </a:extLst>
          </p:cNvPr>
          <p:cNvSpPr/>
          <p:nvPr/>
        </p:nvSpPr>
        <p:spPr>
          <a:xfrm rot="16200000">
            <a:off x="147286" y="2534334"/>
            <a:ext cx="222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CC9900"/>
                </a:solidFill>
              </a:rPr>
              <a:t>strip pitch 230 </a:t>
            </a:r>
            <a:r>
              <a:rPr lang="en-US" altLang="en-US" sz="1800" err="1">
                <a:solidFill>
                  <a:srgbClr val="CC9900"/>
                </a:solidFill>
              </a:rPr>
              <a:t>μm</a:t>
            </a:r>
            <a:endParaRPr lang="en-US" altLang="en-US" sz="1800">
              <a:solidFill>
                <a:srgbClr val="CC9900"/>
              </a:solidFill>
            </a:endParaRPr>
          </a:p>
          <a:p>
            <a:r>
              <a:rPr lang="en-US" altLang="en-US" sz="1800">
                <a:solidFill>
                  <a:srgbClr val="CC9900"/>
                </a:solidFill>
              </a:rPr>
              <a:t>readout pitch 230 </a:t>
            </a:r>
            <a:r>
              <a:rPr lang="en-US" altLang="en-US" sz="1800" err="1">
                <a:solidFill>
                  <a:srgbClr val="CC9900"/>
                </a:solidFill>
              </a:rPr>
              <a:t>μm</a:t>
            </a:r>
            <a:endParaRPr lang="en-US" altLang="en-US" sz="1800">
              <a:solidFill>
                <a:srgbClr val="CC9900"/>
              </a:solidFill>
            </a:endParaRPr>
          </a:p>
        </p:txBody>
      </p:sp>
      <p:sp>
        <p:nvSpPr>
          <p:cNvPr id="10" name="Segnaposto data 11">
            <a:extLst>
              <a:ext uri="{FF2B5EF4-FFF2-40B4-BE49-F238E27FC236}">
                <a16:creationId xmlns:a16="http://schemas.microsoft.com/office/drawing/2014/main" id="{E44CC0B1-8E85-A075-DE59-CC110AB01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13" name="Segnaposto piè di pagina 16">
            <a:extLst>
              <a:ext uri="{FF2B5EF4-FFF2-40B4-BE49-F238E27FC236}">
                <a16:creationId xmlns:a16="http://schemas.microsoft.com/office/drawing/2014/main" id="{E8D43E39-C1EE-8431-D404-01614F540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5" name="Segnaposto numero diapositiva 13">
            <a:extLst>
              <a:ext uri="{FF2B5EF4-FFF2-40B4-BE49-F238E27FC236}">
                <a16:creationId xmlns:a16="http://schemas.microsoft.com/office/drawing/2014/main" id="{BF92FF65-CF40-74B9-30D5-F70815EBB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93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EB27FBC-A589-4A26-C237-D36DBD42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AMS-02 Silicon Tracker (2011)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774" y="3057526"/>
            <a:ext cx="3100594" cy="216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2u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073" y="926808"/>
            <a:ext cx="3037295" cy="21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6" descr="10_09_2007_ 0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308" y="3065141"/>
            <a:ext cx="3070553" cy="216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B72CFD-1DC9-8175-517C-D53BBFFE8398}"/>
              </a:ext>
            </a:extLst>
          </p:cNvPr>
          <p:cNvSpPr/>
          <p:nvPr/>
        </p:nvSpPr>
        <p:spPr>
          <a:xfrm rot="16200000">
            <a:off x="-153295" y="2534334"/>
            <a:ext cx="222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CC9900"/>
                </a:solidFill>
              </a:rPr>
              <a:t>strip pitch 27.5 </a:t>
            </a:r>
            <a:r>
              <a:rPr lang="en-US" altLang="en-US" sz="1800" err="1">
                <a:solidFill>
                  <a:srgbClr val="CC9900"/>
                </a:solidFill>
              </a:rPr>
              <a:t>μm</a:t>
            </a:r>
            <a:endParaRPr lang="en-US" altLang="en-US" sz="1800">
              <a:solidFill>
                <a:srgbClr val="CC9900"/>
              </a:solidFill>
            </a:endParaRPr>
          </a:p>
          <a:p>
            <a:r>
              <a:rPr lang="en-US" altLang="en-US" sz="1800">
                <a:solidFill>
                  <a:srgbClr val="CC9900"/>
                </a:solidFill>
              </a:rPr>
              <a:t>readout pitch 110 </a:t>
            </a:r>
            <a:r>
              <a:rPr lang="en-US" altLang="en-US" sz="1800" err="1">
                <a:solidFill>
                  <a:srgbClr val="CC9900"/>
                </a:solidFill>
              </a:rPr>
              <a:t>μm</a:t>
            </a:r>
            <a:endParaRPr lang="en-US" altLang="en-US" sz="1800">
              <a:solidFill>
                <a:srgbClr val="CC9900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E83F8E6-7D7C-ACC2-317A-66CAFB7E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154" y="1312072"/>
            <a:ext cx="164484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6.3 m</a:t>
            </a:r>
            <a:r>
              <a:rPr lang="en-US" altLang="en-US" sz="1600" baseline="30000">
                <a:solidFill>
                  <a:srgbClr val="CC9900"/>
                </a:solidFill>
              </a:rPr>
              <a:t>2</a:t>
            </a:r>
            <a:r>
              <a:rPr lang="en-US" altLang="en-US" sz="1600">
                <a:solidFill>
                  <a:srgbClr val="CC9900"/>
                </a:solidFill>
              </a:rPr>
              <a:t> surface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2264 sensors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192 ladders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197k channels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190 W</a:t>
            </a:r>
          </a:p>
        </p:txBody>
      </p:sp>
      <p:sp>
        <p:nvSpPr>
          <p:cNvPr id="6" name="Segnaposto data 11">
            <a:extLst>
              <a:ext uri="{FF2B5EF4-FFF2-40B4-BE49-F238E27FC236}">
                <a16:creationId xmlns:a16="http://schemas.microsoft.com/office/drawing/2014/main" id="{AD6075FC-BCBB-4CA0-5034-0ED08A534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13" name="Segnaposto piè di pagina 16">
            <a:extLst>
              <a:ext uri="{FF2B5EF4-FFF2-40B4-BE49-F238E27FC236}">
                <a16:creationId xmlns:a16="http://schemas.microsoft.com/office/drawing/2014/main" id="{1BE1E136-33B7-9818-0E2D-935663A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2F3A89E1-337B-DE00-BFB1-F97D9D426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48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557" y="3290925"/>
            <a:ext cx="3526799" cy="17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252" y="1041641"/>
            <a:ext cx="3537473" cy="20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4"/>
          <p:cNvCxnSpPr>
            <a:cxnSpLocks/>
          </p:cNvCxnSpPr>
          <p:nvPr/>
        </p:nvCxnSpPr>
        <p:spPr>
          <a:xfrm flipV="1">
            <a:off x="2628743" y="1638447"/>
            <a:ext cx="1426384" cy="98268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5"/>
          <p:cNvSpPr txBox="1"/>
          <p:nvPr/>
        </p:nvSpPr>
        <p:spPr>
          <a:xfrm rot="19593557">
            <a:off x="2895295" y="1769491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76 cm</a:t>
            </a:r>
          </a:p>
        </p:txBody>
      </p:sp>
      <p:pic>
        <p:nvPicPr>
          <p:cNvPr id="16" name="Picture 15" descr="img_1331_jpg.jpeg">
            <a:extLst>
              <a:ext uri="{FF2B5EF4-FFF2-40B4-BE49-F238E27FC236}">
                <a16:creationId xmlns:a16="http://schemas.microsoft.com/office/drawing/2014/main" id="{2341A99E-DBA6-A54B-8E07-E18241757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154" y="910891"/>
            <a:ext cx="3526799" cy="2356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C05E64-C6BF-344B-8C64-38273CD13800}"/>
              </a:ext>
            </a:extLst>
          </p:cNvPr>
          <p:cNvSpPr/>
          <p:nvPr/>
        </p:nvSpPr>
        <p:spPr>
          <a:xfrm rot="16200000">
            <a:off x="-435260" y="2540355"/>
            <a:ext cx="222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CC9900"/>
                </a:solidFill>
              </a:rPr>
              <a:t>strip pitch 120 </a:t>
            </a:r>
            <a:r>
              <a:rPr lang="en-US" altLang="en-US" sz="1800" err="1">
                <a:solidFill>
                  <a:srgbClr val="CC9900"/>
                </a:solidFill>
              </a:rPr>
              <a:t>μm</a:t>
            </a:r>
            <a:endParaRPr lang="en-US" altLang="en-US" sz="1800">
              <a:solidFill>
                <a:srgbClr val="CC9900"/>
              </a:solidFill>
            </a:endParaRPr>
          </a:p>
          <a:p>
            <a:r>
              <a:rPr lang="en-US" altLang="en-US" sz="1800">
                <a:solidFill>
                  <a:srgbClr val="CC9900"/>
                </a:solidFill>
              </a:rPr>
              <a:t>readout pitch 240 </a:t>
            </a:r>
            <a:r>
              <a:rPr lang="en-US" altLang="en-US" sz="1800" err="1">
                <a:solidFill>
                  <a:srgbClr val="CC9900"/>
                </a:solidFill>
              </a:rPr>
              <a:t>μm</a:t>
            </a:r>
            <a:endParaRPr lang="en-US" altLang="en-US" sz="1800">
              <a:solidFill>
                <a:srgbClr val="CC9900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86B47A1-63EC-75EC-4BA5-9A568A657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42" y="3574819"/>
            <a:ext cx="206502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6.9 m</a:t>
            </a:r>
            <a:r>
              <a:rPr lang="en-US" altLang="en-US" sz="1600" baseline="30000">
                <a:solidFill>
                  <a:srgbClr val="CC9900"/>
                </a:solidFill>
              </a:rPr>
              <a:t>2</a:t>
            </a:r>
            <a:r>
              <a:rPr lang="en-US" altLang="en-US" sz="1600">
                <a:solidFill>
                  <a:srgbClr val="CC9900"/>
                </a:solidFill>
              </a:rPr>
              <a:t> surface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768 sensors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192 ladders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  74k channels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  23 W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A81495A-9069-2E0C-CCF4-B59E2F5B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/>
              <a:t>The DAMPE Silicon </a:t>
            </a:r>
            <a:r>
              <a:rPr lang="it-IT" b="0" err="1"/>
              <a:t>TracKer</a:t>
            </a:r>
            <a:r>
              <a:rPr lang="it-IT" b="0"/>
              <a:t> (2015)</a:t>
            </a:r>
            <a:endParaRPr lang="en-US"/>
          </a:p>
        </p:txBody>
      </p:sp>
      <p:sp>
        <p:nvSpPr>
          <p:cNvPr id="8" name="Segnaposto data 11">
            <a:extLst>
              <a:ext uri="{FF2B5EF4-FFF2-40B4-BE49-F238E27FC236}">
                <a16:creationId xmlns:a16="http://schemas.microsoft.com/office/drawing/2014/main" id="{E99FB9AF-451C-4F8D-CC4D-0B474435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9" name="Segnaposto piè di pagina 16">
            <a:extLst>
              <a:ext uri="{FF2B5EF4-FFF2-40B4-BE49-F238E27FC236}">
                <a16:creationId xmlns:a16="http://schemas.microsoft.com/office/drawing/2014/main" id="{03F4B39D-29F0-56B4-C98A-E46A8B1DB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0" name="Segnaposto numero diapositiva 13">
            <a:extLst>
              <a:ext uri="{FF2B5EF4-FFF2-40B4-BE49-F238E27FC236}">
                <a16:creationId xmlns:a16="http://schemas.microsoft.com/office/drawing/2014/main" id="{AE60BFD8-C5F0-FE0A-3C22-BB59BD786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46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713C-12A8-480B-4A18-AEEDAB46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in Space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BF87A-C9D9-41D0-2D65-F113F2AA6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79" y="1333500"/>
            <a:ext cx="5538486" cy="3771900"/>
          </a:xfrm>
        </p:spPr>
      </p:pic>
      <p:sp>
        <p:nvSpPr>
          <p:cNvPr id="3" name="Segnaposto data 3">
            <a:extLst>
              <a:ext uri="{FF2B5EF4-FFF2-40B4-BE49-F238E27FC236}">
                <a16:creationId xmlns:a16="http://schemas.microsoft.com/office/drawing/2014/main" id="{9BE28A93-F1D0-F0F6-3A81-46467D9F01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262C7-1BB2-EB47-AF0D-8507E325E67E}" type="datetime1">
              <a:rPr kumimoji="0" lang="it-IT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l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21/02/24</a:t>
            </a:fld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4CFD221-7FF9-B8CE-A96B-C70354F2B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Matteo Duranti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13C13FA-D0C1-5624-E578-B253EB03A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B193-DDC0-4ECC-A507-574627890E33}" type="slidenum">
              <a:rPr kumimoji="0" lang="it-IT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r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57001-33ED-C34B-9028-53939C0B483A}"/>
              </a:ext>
            </a:extLst>
          </p:cNvPr>
          <p:cNvSpPr txBox="1"/>
          <p:nvPr/>
        </p:nvSpPr>
        <p:spPr>
          <a:xfrm>
            <a:off x="3388554" y="10408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PhysRevLett.124.211102</a:t>
            </a:r>
          </a:p>
        </p:txBody>
      </p:sp>
    </p:spTree>
    <p:extLst>
      <p:ext uri="{BB962C8B-B14F-4D97-AF65-F5344CB8AC3E}">
        <p14:creationId xmlns:p14="http://schemas.microsoft.com/office/powerpoint/2010/main" val="3264463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8955-E17D-C24D-8CB5-CFEF8A18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(far) future is in L2, a nice place in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D30AA-BB3D-EE47-A78D-8DCEB40DD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9" y="1744454"/>
            <a:ext cx="3116126" cy="2727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9EB86-F0B3-204E-84B7-9C9F82881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1246" y="814646"/>
            <a:ext cx="5869504" cy="4462335"/>
          </a:xfrm>
          <a:prstGeom prst="rect">
            <a:avLst/>
          </a:prstGeom>
        </p:spPr>
      </p:pic>
      <p:sp>
        <p:nvSpPr>
          <p:cNvPr id="6" name="Segnaposto data 11">
            <a:extLst>
              <a:ext uri="{FF2B5EF4-FFF2-40B4-BE49-F238E27FC236}">
                <a16:creationId xmlns:a16="http://schemas.microsoft.com/office/drawing/2014/main" id="{A62C9349-739D-34A6-D4EC-A583E0FC9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8" name="Segnaposto piè di pagina 16">
            <a:extLst>
              <a:ext uri="{FF2B5EF4-FFF2-40B4-BE49-F238E27FC236}">
                <a16:creationId xmlns:a16="http://schemas.microsoft.com/office/drawing/2014/main" id="{355E914C-F021-D6D4-E939-61B2C02A6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0" name="Segnaposto numero diapositiva 13">
            <a:extLst>
              <a:ext uri="{FF2B5EF4-FFF2-40B4-BE49-F238E27FC236}">
                <a16:creationId xmlns:a16="http://schemas.microsoft.com/office/drawing/2014/main" id="{540D4FCC-565E-ED43-78EA-35F6B5E39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635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336" y="1695220"/>
            <a:ext cx="3396615" cy="286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LAD_prop_newcolor2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555" y="2094630"/>
            <a:ext cx="2898491" cy="1900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302" y="2742416"/>
            <a:ext cx="1945066" cy="1177237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r>
              <a:rPr lang="en-US" sz="1800"/>
              <a:t>Diameter: 4.4 m</a:t>
            </a:r>
          </a:p>
          <a:p>
            <a:r>
              <a:rPr lang="en-US" sz="1800"/>
              <a:t>Length: 2.2 m</a:t>
            </a:r>
          </a:p>
          <a:p>
            <a:r>
              <a:rPr lang="en-US" sz="1800"/>
              <a:t>Acceptance: 3 m</a:t>
            </a:r>
            <a:r>
              <a:rPr lang="en-US" sz="1800" baseline="30000"/>
              <a:t>2</a:t>
            </a:r>
            <a:r>
              <a:rPr lang="en-US" sz="1800"/>
              <a:t>sr</a:t>
            </a:r>
          </a:p>
          <a:p>
            <a:r>
              <a:rPr lang="en-US" sz="1800"/>
              <a:t>MDR &gt; 20 TV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4349" y="1550133"/>
            <a:ext cx="2358641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r>
              <a:rPr lang="en-US" sz="1800"/>
              <a:t>Silicon ladders: tracking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89462" y="1884021"/>
            <a:ext cx="2754308" cy="1144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243768" y="1884484"/>
            <a:ext cx="556902" cy="11442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96835" y="1556721"/>
            <a:ext cx="1670952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r>
              <a:rPr lang="en-US" sz="1800"/>
              <a:t>scintillators: </a:t>
            </a:r>
            <a:r>
              <a:rPr lang="en-US" sz="1800" err="1"/>
              <a:t>ToF</a:t>
            </a:r>
            <a:endParaRPr lang="en-US" sz="1800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4378217" y="1902962"/>
            <a:ext cx="1254094" cy="2756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5632311" y="1902962"/>
            <a:ext cx="451496" cy="9995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0310" y="4073083"/>
            <a:ext cx="1791178" cy="6232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r>
              <a:rPr lang="en-US" sz="1800" err="1"/>
              <a:t>CaloCube</a:t>
            </a:r>
            <a:r>
              <a:rPr lang="en-US" sz="1800"/>
              <a:t>: energy</a:t>
            </a:r>
          </a:p>
          <a:p>
            <a:r>
              <a:rPr lang="en-US" sz="1800"/>
              <a:t>(INFN CSNV)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5915899" y="3632381"/>
            <a:ext cx="309253" cy="4407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0"/>
          </p:cNvCxnSpPr>
          <p:nvPr/>
        </p:nvCxnSpPr>
        <p:spPr>
          <a:xfrm flipH="1" flipV="1">
            <a:off x="3647645" y="3318054"/>
            <a:ext cx="2268254" cy="7550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92236" y="1279722"/>
            <a:ext cx="2890838" cy="346241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r>
              <a:rPr lang="en-US" sz="1800" err="1"/>
              <a:t>supercoducting</a:t>
            </a:r>
            <a:r>
              <a:rPr lang="en-US" sz="1800"/>
              <a:t> coils: magnet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5" r="1325" b="1049"/>
          <a:stretch/>
        </p:blipFill>
        <p:spPr bwMode="auto">
          <a:xfrm>
            <a:off x="43813" y="775919"/>
            <a:ext cx="1653316" cy="16375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/>
              <a:t>ALADInO - </a:t>
            </a:r>
            <a:r>
              <a:rPr lang="en-US" sz="2000" b="1"/>
              <a:t>Antimatter Large Acceptance Detector In Orbit</a:t>
            </a:r>
            <a:endParaRPr lang="en-US" sz="200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678207" y="1556722"/>
            <a:ext cx="880307" cy="1147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58512" y="1556720"/>
            <a:ext cx="643484" cy="1068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egnaposto data 11">
            <a:extLst>
              <a:ext uri="{FF2B5EF4-FFF2-40B4-BE49-F238E27FC236}">
                <a16:creationId xmlns:a16="http://schemas.microsoft.com/office/drawing/2014/main" id="{6BA30A8E-6B44-58A7-DA46-688F207BA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29" name="Segnaposto piè di pagina 16">
            <a:extLst>
              <a:ext uri="{FF2B5EF4-FFF2-40B4-BE49-F238E27FC236}">
                <a16:creationId xmlns:a16="http://schemas.microsoft.com/office/drawing/2014/main" id="{36806055-8035-02E5-1117-68488149E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30" name="Segnaposto numero diapositiva 13">
            <a:extLst>
              <a:ext uri="{FF2B5EF4-FFF2-40B4-BE49-F238E27FC236}">
                <a16:creationId xmlns:a16="http://schemas.microsoft.com/office/drawing/2014/main" id="{DAD8AB70-6CDB-C2CB-D0A9-40EC81369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20</a:t>
            </a:fld>
            <a:endParaRPr lang="it-IT"/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E0C76ED9-D206-B3EC-586B-7B9A3ECAC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43" y="4204949"/>
            <a:ext cx="255126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CC9900"/>
                </a:solidFill>
              </a:rPr>
              <a:t>~100 m</a:t>
            </a:r>
            <a:r>
              <a:rPr lang="en-US" altLang="en-US" sz="1600" baseline="30000" dirty="0">
                <a:solidFill>
                  <a:srgbClr val="CC9900"/>
                </a:solidFill>
              </a:rPr>
              <a:t>2</a:t>
            </a:r>
            <a:r>
              <a:rPr lang="en-US" altLang="en-US" sz="1600" dirty="0">
                <a:solidFill>
                  <a:srgbClr val="CC9900"/>
                </a:solidFill>
              </a:rPr>
              <a:t> surface</a:t>
            </a:r>
          </a:p>
          <a:p>
            <a:pPr eaLnBrk="1" hangingPunct="1"/>
            <a:r>
              <a:rPr lang="en-US" altLang="en-US" sz="1600" dirty="0">
                <a:solidFill>
                  <a:srgbClr val="CC9900"/>
                </a:solidFill>
              </a:rPr>
              <a:t>O(5 </a:t>
            </a:r>
            <a:r>
              <a:rPr lang="el-GR" altLang="en-US" sz="1600" dirty="0">
                <a:solidFill>
                  <a:srgbClr val="CC9900"/>
                </a:solidFill>
              </a:rPr>
              <a:t>μ</a:t>
            </a:r>
            <a:r>
              <a:rPr lang="it-IT" altLang="en-US" sz="1600" dirty="0">
                <a:solidFill>
                  <a:srgbClr val="CC9900"/>
                </a:solidFill>
              </a:rPr>
              <a:t>m) </a:t>
            </a:r>
            <a:r>
              <a:rPr lang="it-IT" altLang="en-US" sz="1600" dirty="0" err="1">
                <a:solidFill>
                  <a:srgbClr val="CC9900"/>
                </a:solidFill>
              </a:rPr>
              <a:t>spatial</a:t>
            </a:r>
            <a:r>
              <a:rPr lang="it-IT" altLang="en-US" sz="1600" dirty="0">
                <a:solidFill>
                  <a:srgbClr val="CC9900"/>
                </a:solidFill>
              </a:rPr>
              <a:t> </a:t>
            </a:r>
            <a:r>
              <a:rPr lang="it-IT" altLang="en-US" sz="1600" dirty="0" err="1">
                <a:solidFill>
                  <a:srgbClr val="CC9900"/>
                </a:solidFill>
              </a:rPr>
              <a:t>resolution</a:t>
            </a:r>
            <a:endParaRPr lang="en-US" altLang="en-US" sz="1600" dirty="0">
              <a:solidFill>
                <a:srgbClr val="CC9900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rgbClr val="CC9900"/>
                </a:solidFill>
              </a:rPr>
              <a:t>2M channels</a:t>
            </a:r>
            <a:br>
              <a:rPr lang="en-US" altLang="en-US" sz="1600" dirty="0">
                <a:solidFill>
                  <a:srgbClr val="CC9900"/>
                </a:solidFill>
              </a:rPr>
            </a:br>
            <a:r>
              <a:rPr lang="en-US" altLang="en-US" sz="1600" dirty="0">
                <a:solidFill>
                  <a:srgbClr val="CC9900"/>
                </a:solidFill>
              </a:rPr>
              <a:t>1 kW</a:t>
            </a:r>
          </a:p>
        </p:txBody>
      </p:sp>
    </p:spTree>
    <p:extLst>
      <p:ext uri="{BB962C8B-B14F-4D97-AF65-F5344CB8AC3E}">
        <p14:creationId xmlns:p14="http://schemas.microsoft.com/office/powerpoint/2010/main" val="156293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D0-A0F4-5944-8439-2A54FC76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AMS-100</a:t>
            </a:r>
          </a:p>
        </p:txBody>
      </p:sp>
      <p:pic>
        <p:nvPicPr>
          <p:cNvPr id="6" name="Immagine 8">
            <a:extLst>
              <a:ext uri="{FF2B5EF4-FFF2-40B4-BE49-F238E27FC236}">
                <a16:creationId xmlns:a16="http://schemas.microsoft.com/office/drawing/2014/main" id="{3FDE7ED6-D060-5843-9E37-64829CB8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" r="14030"/>
          <a:stretch/>
        </p:blipFill>
        <p:spPr>
          <a:xfrm>
            <a:off x="91958" y="1366747"/>
            <a:ext cx="4058529" cy="2678596"/>
          </a:xfrm>
          <a:prstGeom prst="rect">
            <a:avLst/>
          </a:prstGeom>
        </p:spPr>
      </p:pic>
      <p:pic>
        <p:nvPicPr>
          <p:cNvPr id="7" name="Immagine 10">
            <a:extLst>
              <a:ext uri="{FF2B5EF4-FFF2-40B4-BE49-F238E27FC236}">
                <a16:creationId xmlns:a16="http://schemas.microsoft.com/office/drawing/2014/main" id="{96FC66F6-005F-614F-81AA-B8254BA5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9" t="7971" r="15294" b="49906"/>
          <a:stretch/>
        </p:blipFill>
        <p:spPr>
          <a:xfrm>
            <a:off x="4232012" y="1113719"/>
            <a:ext cx="4911989" cy="4076217"/>
          </a:xfrm>
          <a:prstGeom prst="rect">
            <a:avLst/>
          </a:prstGeom>
        </p:spPr>
      </p:pic>
      <p:sp>
        <p:nvSpPr>
          <p:cNvPr id="4" name="Segnaposto data 11">
            <a:extLst>
              <a:ext uri="{FF2B5EF4-FFF2-40B4-BE49-F238E27FC236}">
                <a16:creationId xmlns:a16="http://schemas.microsoft.com/office/drawing/2014/main" id="{4BA37A21-F6B0-305D-3AA9-18C5410CD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8" name="Segnaposto piè di pagina 16">
            <a:extLst>
              <a:ext uri="{FF2B5EF4-FFF2-40B4-BE49-F238E27FC236}">
                <a16:creationId xmlns:a16="http://schemas.microsoft.com/office/drawing/2014/main" id="{7F9DD102-C0D6-E773-7BFB-53D0EDBFE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9" name="Segnaposto numero diapositiva 13">
            <a:extLst>
              <a:ext uri="{FF2B5EF4-FFF2-40B4-BE49-F238E27FC236}">
                <a16:creationId xmlns:a16="http://schemas.microsoft.com/office/drawing/2014/main" id="{1515AA26-E053-90F7-381D-BBDA56569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21</a:t>
            </a:fld>
            <a:endParaRPr lang="it-I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04825D-85AC-59AD-2DCA-A019A533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43" y="4204949"/>
            <a:ext cx="255126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CC9900"/>
                </a:solidFill>
              </a:rPr>
              <a:t>~200 m</a:t>
            </a:r>
            <a:r>
              <a:rPr lang="en-US" altLang="en-US" sz="1600" baseline="30000" dirty="0">
                <a:solidFill>
                  <a:srgbClr val="CC9900"/>
                </a:solidFill>
              </a:rPr>
              <a:t>2</a:t>
            </a:r>
            <a:r>
              <a:rPr lang="en-US" altLang="en-US" sz="1600" dirty="0">
                <a:solidFill>
                  <a:srgbClr val="CC9900"/>
                </a:solidFill>
              </a:rPr>
              <a:t> surface</a:t>
            </a:r>
          </a:p>
          <a:p>
            <a:pPr eaLnBrk="1" hangingPunct="1"/>
            <a:r>
              <a:rPr lang="en-US" altLang="en-US" sz="1600" dirty="0">
                <a:solidFill>
                  <a:srgbClr val="CC9900"/>
                </a:solidFill>
              </a:rPr>
              <a:t>O(5 </a:t>
            </a:r>
            <a:r>
              <a:rPr lang="el-GR" altLang="en-US" sz="1600" dirty="0">
                <a:solidFill>
                  <a:srgbClr val="CC9900"/>
                </a:solidFill>
              </a:rPr>
              <a:t>μ</a:t>
            </a:r>
            <a:r>
              <a:rPr lang="it-IT" altLang="en-US" sz="1600" dirty="0">
                <a:solidFill>
                  <a:srgbClr val="CC9900"/>
                </a:solidFill>
              </a:rPr>
              <a:t>m) </a:t>
            </a:r>
            <a:r>
              <a:rPr lang="it-IT" altLang="en-US" sz="1600" dirty="0" err="1">
                <a:solidFill>
                  <a:srgbClr val="CC9900"/>
                </a:solidFill>
              </a:rPr>
              <a:t>spatial</a:t>
            </a:r>
            <a:r>
              <a:rPr lang="it-IT" altLang="en-US" sz="1600" dirty="0">
                <a:solidFill>
                  <a:srgbClr val="CC9900"/>
                </a:solidFill>
              </a:rPr>
              <a:t> </a:t>
            </a:r>
            <a:r>
              <a:rPr lang="it-IT" altLang="en-US" sz="1600" dirty="0" err="1">
                <a:solidFill>
                  <a:srgbClr val="CC9900"/>
                </a:solidFill>
              </a:rPr>
              <a:t>resolution</a:t>
            </a:r>
            <a:endParaRPr lang="en-US" altLang="en-US" sz="1600" dirty="0">
              <a:solidFill>
                <a:srgbClr val="CC9900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rgbClr val="CC9900"/>
                </a:solidFill>
              </a:rPr>
              <a:t>10M channels</a:t>
            </a:r>
            <a:br>
              <a:rPr lang="en-US" altLang="en-US" sz="1600" dirty="0">
                <a:solidFill>
                  <a:srgbClr val="CC9900"/>
                </a:solidFill>
              </a:rPr>
            </a:br>
            <a:r>
              <a:rPr lang="en-US" altLang="en-US" sz="1600" dirty="0">
                <a:solidFill>
                  <a:srgbClr val="CC9900"/>
                </a:solidFill>
              </a:rPr>
              <a:t>5 kW</a:t>
            </a:r>
          </a:p>
        </p:txBody>
      </p:sp>
    </p:spTree>
    <p:extLst>
      <p:ext uri="{BB962C8B-B14F-4D97-AF65-F5344CB8AC3E}">
        <p14:creationId xmlns:p14="http://schemas.microsoft.com/office/powerpoint/2010/main" val="3421038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5C9A4C83-5321-544D-886A-A930999D9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" y="840542"/>
            <a:ext cx="4298310" cy="342552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1252E2-E99E-9F4E-84BA-1D17DC8B5D4A}"/>
              </a:ext>
            </a:extLst>
          </p:cNvPr>
          <p:cNvCxnSpPr>
            <a:cxnSpLocks/>
          </p:cNvCxnSpPr>
          <p:nvPr/>
        </p:nvCxnSpPr>
        <p:spPr>
          <a:xfrm flipH="1" flipV="1">
            <a:off x="3488801" y="3383280"/>
            <a:ext cx="1525048" cy="5676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AD6B1C-4439-D04B-BB15-2C343B869CB6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652112" y="2669552"/>
            <a:ext cx="1383121" cy="2493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42CDFD-9AC9-2D41-A805-EDF2598FD242}"/>
              </a:ext>
            </a:extLst>
          </p:cNvPr>
          <p:cNvCxnSpPr>
            <a:cxnSpLocks/>
          </p:cNvCxnSpPr>
          <p:nvPr/>
        </p:nvCxnSpPr>
        <p:spPr>
          <a:xfrm flipH="1">
            <a:off x="3192087" y="2114370"/>
            <a:ext cx="1821761" cy="42038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06AEEB-A956-0A47-B852-F24F1332AD19}"/>
              </a:ext>
            </a:extLst>
          </p:cNvPr>
          <p:cNvCxnSpPr>
            <a:cxnSpLocks/>
          </p:cNvCxnSpPr>
          <p:nvPr/>
        </p:nvCxnSpPr>
        <p:spPr>
          <a:xfrm flipH="1">
            <a:off x="2302625" y="1338943"/>
            <a:ext cx="2873512" cy="11958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C7B2A0F0-33C0-187E-EC23-FEACB6AC5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233" y="873794"/>
            <a:ext cx="3965452" cy="409030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8792720-6852-0F11-1D31-68951B6C8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39" y="4400862"/>
            <a:ext cx="2594862" cy="900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492812-4A01-CFE1-D470-5F5861B9E5B3}"/>
              </a:ext>
            </a:extLst>
          </p:cNvPr>
          <p:cNvSpPr txBox="1"/>
          <p:nvPr/>
        </p:nvSpPr>
        <p:spPr>
          <a:xfrm>
            <a:off x="3652112" y="5004622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to be installed on board the Chinese Space Station (2027)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41F96-89C6-B248-99BC-A68BFD06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intermediate future: HERD</a:t>
            </a:r>
          </a:p>
        </p:txBody>
      </p:sp>
      <p:sp>
        <p:nvSpPr>
          <p:cNvPr id="5" name="Segnaposto data 11">
            <a:extLst>
              <a:ext uri="{FF2B5EF4-FFF2-40B4-BE49-F238E27FC236}">
                <a16:creationId xmlns:a16="http://schemas.microsoft.com/office/drawing/2014/main" id="{23E8116A-BCF4-2878-603F-8BF9C67BB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7" name="Segnaposto piè di pagina 16">
            <a:extLst>
              <a:ext uri="{FF2B5EF4-FFF2-40B4-BE49-F238E27FC236}">
                <a16:creationId xmlns:a16="http://schemas.microsoft.com/office/drawing/2014/main" id="{8D65C9FD-78C7-1087-5E5A-D6D799D46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" name="Segnaposto numero diapositiva 13">
            <a:extLst>
              <a:ext uri="{FF2B5EF4-FFF2-40B4-BE49-F238E27FC236}">
                <a16:creationId xmlns:a16="http://schemas.microsoft.com/office/drawing/2014/main" id="{C52BC1E1-AA3B-B14E-10F4-42D7FF618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75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01999E-0E41-71C5-17B4-B49E4FDEF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HERD Silicon Charge Detector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75BEBE-DBA2-5611-0021-2A337B5A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8465" y="922713"/>
            <a:ext cx="1921856" cy="4134404"/>
          </a:xfrm>
          <a:prstGeom prst="rect">
            <a:avLst/>
          </a:prstGeom>
          <a:ln w="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0600F7A-CBE8-7951-8ECB-5D9E4964892D}"/>
              </a:ext>
            </a:extLst>
          </p:cNvPr>
          <p:cNvGrpSpPr/>
          <p:nvPr/>
        </p:nvGrpSpPr>
        <p:grpSpPr>
          <a:xfrm>
            <a:off x="2044871" y="852458"/>
            <a:ext cx="7061292" cy="4266583"/>
            <a:chOff x="1796108" y="1032697"/>
            <a:chExt cx="9415056" cy="5688777"/>
          </a:xfrm>
        </p:grpSpPr>
        <p:pic>
          <p:nvPicPr>
            <p:cNvPr id="4" name="Immagine 4">
              <a:extLst>
                <a:ext uri="{FF2B5EF4-FFF2-40B4-BE49-F238E27FC236}">
                  <a16:creationId xmlns:a16="http://schemas.microsoft.com/office/drawing/2014/main" id="{427CC074-9149-A5CE-74D0-D55BA13D7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73574" y="1032697"/>
              <a:ext cx="9037590" cy="568877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082DD0E-1633-91BB-C1F7-A05D4508CA6F}"/>
                </a:ext>
              </a:extLst>
            </p:cNvPr>
            <p:cNvCxnSpPr/>
            <p:nvPr/>
          </p:nvCxnSpPr>
          <p:spPr>
            <a:xfrm flipV="1">
              <a:off x="3001384" y="1376979"/>
              <a:ext cx="3420931" cy="104349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227EA8-D138-308E-A2A8-6F2AAA83D63F}"/>
                </a:ext>
              </a:extLst>
            </p:cNvPr>
            <p:cNvSpPr txBox="1"/>
            <p:nvPr/>
          </p:nvSpPr>
          <p:spPr>
            <a:xfrm rot="20606540">
              <a:off x="4000725" y="1489776"/>
              <a:ext cx="71857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2 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7B96A2D-41A1-96A8-FD0E-2F174CAEAF1D}"/>
                </a:ext>
              </a:extLst>
            </p:cNvPr>
            <p:cNvCxnSpPr>
              <a:cxnSpLocks/>
            </p:cNvCxnSpPr>
            <p:nvPr/>
          </p:nvCxnSpPr>
          <p:spPr>
            <a:xfrm>
              <a:off x="7174241" y="1220657"/>
              <a:ext cx="3769530" cy="1000029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E829B26-C4D9-BE72-FFCC-223ABEF01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8686" y="2572871"/>
              <a:ext cx="0" cy="356667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016FB7-ACCF-57EC-D485-90CE14809935}"/>
                </a:ext>
              </a:extLst>
            </p:cNvPr>
            <p:cNvSpPr txBox="1"/>
            <p:nvPr/>
          </p:nvSpPr>
          <p:spPr>
            <a:xfrm rot="940158">
              <a:off x="8566796" y="1196285"/>
              <a:ext cx="71857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2 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CAD6AB-D1A4-5513-16CC-BEEC9D4F422D}"/>
                </a:ext>
              </a:extLst>
            </p:cNvPr>
            <p:cNvSpPr txBox="1"/>
            <p:nvPr/>
          </p:nvSpPr>
          <p:spPr>
            <a:xfrm>
              <a:off x="1796108" y="4171541"/>
              <a:ext cx="9515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1.2 m</a:t>
              </a:r>
            </a:p>
          </p:txBody>
        </p:sp>
      </p:grpSp>
      <p:sp>
        <p:nvSpPr>
          <p:cNvPr id="10" name="Segnaposto data 11">
            <a:extLst>
              <a:ext uri="{FF2B5EF4-FFF2-40B4-BE49-F238E27FC236}">
                <a16:creationId xmlns:a16="http://schemas.microsoft.com/office/drawing/2014/main" id="{4DE76A9D-9B0A-502D-9788-561B966A4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11" name="Segnaposto piè di pagina 16">
            <a:extLst>
              <a:ext uri="{FF2B5EF4-FFF2-40B4-BE49-F238E27FC236}">
                <a16:creationId xmlns:a16="http://schemas.microsoft.com/office/drawing/2014/main" id="{BB86D662-BA67-162E-966A-8112FD436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2" name="Segnaposto numero diapositiva 13">
            <a:extLst>
              <a:ext uri="{FF2B5EF4-FFF2-40B4-BE49-F238E27FC236}">
                <a16:creationId xmlns:a16="http://schemas.microsoft.com/office/drawing/2014/main" id="{CF0127F3-D936-BD40-D288-F3548A193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23</a:t>
            </a:fld>
            <a:endParaRPr lang="it-IT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6CD0A1B-FB7A-E4BF-E7E3-CFF7EECB4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51" y="4321407"/>
            <a:ext cx="240316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~60 m</a:t>
            </a:r>
            <a:r>
              <a:rPr lang="en-US" altLang="en-US" sz="1600" baseline="30000">
                <a:solidFill>
                  <a:srgbClr val="CC9900"/>
                </a:solidFill>
              </a:rPr>
              <a:t>2</a:t>
            </a:r>
            <a:r>
              <a:rPr lang="en-US" altLang="en-US" sz="1600">
                <a:solidFill>
                  <a:srgbClr val="CC9900"/>
                </a:solidFill>
              </a:rPr>
              <a:t> surface, 8 layers</a:t>
            </a:r>
            <a:br>
              <a:rPr lang="en-US" altLang="en-US" sz="1600">
                <a:solidFill>
                  <a:srgbClr val="CC9900"/>
                </a:solidFill>
              </a:rPr>
            </a:br>
            <a:r>
              <a:rPr lang="en-US" altLang="en-US" sz="1600">
                <a:solidFill>
                  <a:srgbClr val="CC9900"/>
                </a:solidFill>
              </a:rPr>
              <a:t>6144 SSD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768 ladders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EFD880E-D470-ABD9-383A-87D4322CE282}"/>
              </a:ext>
            </a:extLst>
          </p:cNvPr>
          <p:cNvSpPr txBox="1"/>
          <p:nvPr/>
        </p:nvSpPr>
        <p:spPr>
          <a:xfrm>
            <a:off x="2010321" y="863635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80-100 cm long ladders</a:t>
            </a:r>
          </a:p>
        </p:txBody>
      </p:sp>
    </p:spTree>
    <p:extLst>
      <p:ext uri="{BB962C8B-B14F-4D97-AF65-F5344CB8AC3E}">
        <p14:creationId xmlns:p14="http://schemas.microsoft.com/office/powerpoint/2010/main" val="33557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6053-5616-8DC6-AE0A-1F1D403D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near future: AMS-02 L0 upgrade</a:t>
            </a:r>
          </a:p>
        </p:txBody>
      </p:sp>
      <p:pic>
        <p:nvPicPr>
          <p:cNvPr id="7" name="Picture 6" descr="A diagram of a hexagon shaped area&#10;&#10;Description automatically generated">
            <a:extLst>
              <a:ext uri="{FF2B5EF4-FFF2-40B4-BE49-F238E27FC236}">
                <a16:creationId xmlns:a16="http://schemas.microsoft.com/office/drawing/2014/main" id="{608E7326-F30D-8B77-E842-D46FFA7A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55" y="990350"/>
            <a:ext cx="3911368" cy="3875484"/>
          </a:xfrm>
          <a:prstGeom prst="rect">
            <a:avLst/>
          </a:prstGeom>
        </p:spPr>
      </p:pic>
      <p:pic>
        <p:nvPicPr>
          <p:cNvPr id="8" name="Picture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1E3D764-85D1-C375-BC98-65405D3F11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417" y="1471580"/>
            <a:ext cx="3496916" cy="3106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B67109-44A1-EF2C-F17E-FAB183CE3006}"/>
              </a:ext>
            </a:extLst>
          </p:cNvPr>
          <p:cNvSpPr txBox="1"/>
          <p:nvPr/>
        </p:nvSpPr>
        <p:spPr>
          <a:xfrm>
            <a:off x="6415909" y="4612918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AMS-02 Layer1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F321F1-C2A1-4663-8BB6-86B7DADF34B7}"/>
              </a:ext>
            </a:extLst>
          </p:cNvPr>
          <p:cNvSpPr txBox="1"/>
          <p:nvPr/>
        </p:nvSpPr>
        <p:spPr>
          <a:xfrm>
            <a:off x="1985300" y="4856005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to be ready by early 2025</a:t>
            </a:r>
          </a:p>
        </p:txBody>
      </p:sp>
      <p:sp>
        <p:nvSpPr>
          <p:cNvPr id="3" name="Segnaposto data 11">
            <a:extLst>
              <a:ext uri="{FF2B5EF4-FFF2-40B4-BE49-F238E27FC236}">
                <a16:creationId xmlns:a16="http://schemas.microsoft.com/office/drawing/2014/main" id="{59EE5C25-C956-85E2-5569-85B99CF13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16">
            <a:extLst>
              <a:ext uri="{FF2B5EF4-FFF2-40B4-BE49-F238E27FC236}">
                <a16:creationId xmlns:a16="http://schemas.microsoft.com/office/drawing/2014/main" id="{FEC66910-78F2-187C-0F60-942360A1E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5" name="Segnaposto numero diapositiva 13">
            <a:extLst>
              <a:ext uri="{FF2B5EF4-FFF2-40B4-BE49-F238E27FC236}">
                <a16:creationId xmlns:a16="http://schemas.microsoft.com/office/drawing/2014/main" id="{A09FDEE0-75AB-453B-5A04-51174CE11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24</a:t>
            </a:fld>
            <a:endParaRPr lang="it-IT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9F3ADA3-65AC-666F-C9E9-D1D4EABD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" y="849166"/>
            <a:ext cx="164484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~ 8 m</a:t>
            </a:r>
            <a:r>
              <a:rPr lang="en-US" altLang="en-US" sz="1600" baseline="30000">
                <a:solidFill>
                  <a:srgbClr val="CC9900"/>
                </a:solidFill>
              </a:rPr>
              <a:t>2</a:t>
            </a:r>
            <a:r>
              <a:rPr lang="en-US" altLang="en-US" sz="1600">
                <a:solidFill>
                  <a:srgbClr val="CC9900"/>
                </a:solidFill>
              </a:rPr>
              <a:t> surface, 2 layers (45° stereo)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768 sensors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72 ladders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72k channels</a:t>
            </a:r>
          </a:p>
          <a:p>
            <a:pPr eaLnBrk="1" hangingPunct="1"/>
            <a:r>
              <a:rPr lang="en-US" altLang="en-US" sz="1600">
                <a:solidFill>
                  <a:srgbClr val="CC9900"/>
                </a:solidFill>
              </a:rPr>
              <a:t>~ 120 W</a:t>
            </a:r>
          </a:p>
        </p:txBody>
      </p:sp>
    </p:spTree>
    <p:extLst>
      <p:ext uri="{BB962C8B-B14F-4D97-AF65-F5344CB8AC3E}">
        <p14:creationId xmlns:p14="http://schemas.microsoft.com/office/powerpoint/2010/main" val="3617373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6053-5616-8DC6-AE0A-1F1D403D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near future: AMS-02 L0 upgrade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1F86E9BC-4F21-095E-918D-804EDA46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5" y="971682"/>
            <a:ext cx="8063347" cy="60433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basic element of the detector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9276E5-C52C-0154-4E5A-85337C3E5826}"/>
              </a:ext>
            </a:extLst>
          </p:cNvPr>
          <p:cNvGrpSpPr/>
          <p:nvPr/>
        </p:nvGrpSpPr>
        <p:grpSpPr>
          <a:xfrm>
            <a:off x="1128501" y="2424828"/>
            <a:ext cx="6866407" cy="2321039"/>
            <a:chOff x="1621970" y="2173168"/>
            <a:chExt cx="9155209" cy="30947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2AA717-53C7-7BB2-67A1-ACEE8220A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1970" y="2173168"/>
              <a:ext cx="9155209" cy="30947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12F893-363C-F441-6879-C108C2D64186}"/>
                </a:ext>
              </a:extLst>
            </p:cNvPr>
            <p:cNvSpPr txBox="1"/>
            <p:nvPr/>
          </p:nvSpPr>
          <p:spPr>
            <a:xfrm rot="180000">
              <a:off x="3608063" y="3260346"/>
              <a:ext cx="57163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the detecting part: 8, 10 and 12 sensors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EC88D8-AB90-EF91-989E-AE1B1F8B30F8}"/>
                </a:ext>
              </a:extLst>
            </p:cNvPr>
            <p:cNvSpPr txBox="1"/>
            <p:nvPr/>
          </p:nvSpPr>
          <p:spPr>
            <a:xfrm>
              <a:off x="1940037" y="3540905"/>
              <a:ext cx="19678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the readout</a:t>
              </a:r>
            </a:p>
            <a:p>
              <a:r>
                <a:rPr lang="en-US" sz="1800">
                  <a:solidFill>
                    <a:schemeClr val="bg1"/>
                  </a:solidFill>
                </a:rPr>
                <a:t>electronics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F2820C-7E67-A5E9-72AD-1899253529A9}"/>
              </a:ext>
            </a:extLst>
          </p:cNvPr>
          <p:cNvSpPr txBox="1"/>
          <p:nvPr/>
        </p:nvSpPr>
        <p:spPr>
          <a:xfrm>
            <a:off x="1128501" y="1768178"/>
            <a:ext cx="2297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charge measurement:</a:t>
            </a:r>
          </a:p>
          <a:p>
            <a:r>
              <a:rPr lang="en-US" sz="1800"/>
              <a:t>high dynamic range FE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619E3E-7724-4C34-2525-3106AD7B8044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167864" y="2414509"/>
            <a:ext cx="109349" cy="853334"/>
          </a:xfrm>
          <a:prstGeom prst="straightConnector1">
            <a:avLst/>
          </a:pr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405388-A450-5B6C-D383-38B5150FBE21}"/>
              </a:ext>
            </a:extLst>
          </p:cNvPr>
          <p:cNvSpPr txBox="1"/>
          <p:nvPr/>
        </p:nvSpPr>
        <p:spPr>
          <a:xfrm>
            <a:off x="4889516" y="1771798"/>
            <a:ext cx="2225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spatial resolution:</a:t>
            </a:r>
          </a:p>
          <a:p>
            <a:r>
              <a:rPr lang="en-US" sz="1800"/>
              <a:t>110 µm readout pitch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EBFAFB-70EB-CDD6-C302-8244EEE73C4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002161" y="2418129"/>
            <a:ext cx="159820" cy="920368"/>
          </a:xfrm>
          <a:prstGeom prst="straightConnector1">
            <a:avLst/>
          </a:pr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data 11">
            <a:extLst>
              <a:ext uri="{FF2B5EF4-FFF2-40B4-BE49-F238E27FC236}">
                <a16:creationId xmlns:a16="http://schemas.microsoft.com/office/drawing/2014/main" id="{8CF0CA18-816F-697A-D638-B75F2D5F7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16" name="Segnaposto piè di pagina 16">
            <a:extLst>
              <a:ext uri="{FF2B5EF4-FFF2-40B4-BE49-F238E27FC236}">
                <a16:creationId xmlns:a16="http://schemas.microsoft.com/office/drawing/2014/main" id="{52A9C324-5BCE-EFA5-73F8-9F7630D09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7" name="Segnaposto numero diapositiva 13">
            <a:extLst>
              <a:ext uri="{FF2B5EF4-FFF2-40B4-BE49-F238E27FC236}">
                <a16:creationId xmlns:a16="http://schemas.microsoft.com/office/drawing/2014/main" id="{3DC18297-3007-C450-F3D4-3C2E8FBE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25</a:t>
            </a:fld>
            <a:endParaRPr lang="it-IT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E5A9C0BB-9FD1-61DE-DA2F-FB189835D26C}"/>
              </a:ext>
            </a:extLst>
          </p:cNvPr>
          <p:cNvSpPr txBox="1"/>
          <p:nvPr/>
        </p:nvSpPr>
        <p:spPr>
          <a:xfrm>
            <a:off x="5723606" y="482569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64-96 cm long ladders</a:t>
            </a:r>
          </a:p>
        </p:txBody>
      </p:sp>
    </p:spTree>
    <p:extLst>
      <p:ext uri="{BB962C8B-B14F-4D97-AF65-F5344CB8AC3E}">
        <p14:creationId xmlns:p14="http://schemas.microsoft.com/office/powerpoint/2010/main" val="883302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1C2C5-7F37-93C9-838A-202231B7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AMS-02 L0 upgrade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F0F78-DDAC-0F02-123E-D6016B7EB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75" y="1446355"/>
            <a:ext cx="4418031" cy="3313523"/>
          </a:xfrm>
          <a:prstGeom prst="rect">
            <a:avLst/>
          </a:prstGeom>
        </p:spPr>
      </p:pic>
      <p:pic>
        <p:nvPicPr>
          <p:cNvPr id="6" name="Picture 5" descr="A group of people in white coats and plastic caps looking at a large mirror&#10;&#10;Description automatically generated">
            <a:extLst>
              <a:ext uri="{FF2B5EF4-FFF2-40B4-BE49-F238E27FC236}">
                <a16:creationId xmlns:a16="http://schemas.microsoft.com/office/drawing/2014/main" id="{A6B6C42C-72F9-F992-7BD2-195EA90F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130" y="1446354"/>
            <a:ext cx="4418031" cy="331352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F13A21-E48A-6BAB-F9C3-08EFD935EE6B}"/>
              </a:ext>
            </a:extLst>
          </p:cNvPr>
          <p:cNvCxnSpPr/>
          <p:nvPr/>
        </p:nvCxnSpPr>
        <p:spPr>
          <a:xfrm flipV="1">
            <a:off x="420587" y="1885754"/>
            <a:ext cx="838200" cy="211182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F5173E-E2EA-A410-3317-97A378E9F40A}"/>
              </a:ext>
            </a:extLst>
          </p:cNvPr>
          <p:cNvSpPr txBox="1"/>
          <p:nvPr/>
        </p:nvSpPr>
        <p:spPr>
          <a:xfrm rot="17463714">
            <a:off x="306592" y="274800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96 cm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82E610-C49C-B206-6270-51DB8D6F5618}"/>
              </a:ext>
            </a:extLst>
          </p:cNvPr>
          <p:cNvCxnSpPr>
            <a:cxnSpLocks/>
          </p:cNvCxnSpPr>
          <p:nvPr/>
        </p:nvCxnSpPr>
        <p:spPr>
          <a:xfrm flipH="1">
            <a:off x="1258787" y="1820441"/>
            <a:ext cx="2307771" cy="2952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3AAD0B-C25D-D5C9-DC04-1865132408CD}"/>
              </a:ext>
            </a:extLst>
          </p:cNvPr>
          <p:cNvSpPr txBox="1"/>
          <p:nvPr/>
        </p:nvSpPr>
        <p:spPr>
          <a:xfrm>
            <a:off x="1971311" y="153950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101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2A273-0A7C-E7DF-6ED7-0754B2C32794}"/>
              </a:ext>
            </a:extLst>
          </p:cNvPr>
          <p:cNvSpPr txBox="1"/>
          <p:nvPr/>
        </p:nvSpPr>
        <p:spPr>
          <a:xfrm>
            <a:off x="2869025" y="3758215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data/</a:t>
            </a:r>
            <a:r>
              <a:rPr lang="en-US" sz="1800" err="1"/>
              <a:t>cmd</a:t>
            </a:r>
            <a:endParaRPr lang="en-US" sz="1800"/>
          </a:p>
          <a:p>
            <a:r>
              <a:rPr lang="en-US" sz="1800"/>
              <a:t>5 V</a:t>
            </a:r>
          </a:p>
        </p:txBody>
      </p:sp>
      <p:sp>
        <p:nvSpPr>
          <p:cNvPr id="3" name="Segnaposto data 11">
            <a:extLst>
              <a:ext uri="{FF2B5EF4-FFF2-40B4-BE49-F238E27FC236}">
                <a16:creationId xmlns:a16="http://schemas.microsoft.com/office/drawing/2014/main" id="{58D12EBB-9418-8B21-F353-188EC396D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7" name="Segnaposto piè di pagina 16">
            <a:extLst>
              <a:ext uri="{FF2B5EF4-FFF2-40B4-BE49-F238E27FC236}">
                <a16:creationId xmlns:a16="http://schemas.microsoft.com/office/drawing/2014/main" id="{714E4FFF-EA54-5DC0-CBCE-3F86724A0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1" name="Segnaposto numero diapositiva 13">
            <a:extLst>
              <a:ext uri="{FF2B5EF4-FFF2-40B4-BE49-F238E27FC236}">
                <a16:creationId xmlns:a16="http://schemas.microsoft.com/office/drawing/2014/main" id="{AFAD0BF7-1D9A-EBEE-7B10-90922F8AE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805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6053-5616-8DC6-AE0A-1F1D403D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 test of a silicon detector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0C7230B-2C8E-AA57-C280-A5AF1C7F1862}"/>
              </a:ext>
            </a:extLst>
          </p:cNvPr>
          <p:cNvGrpSpPr>
            <a:grpSpLocks noChangeAspect="1"/>
          </p:cNvGrpSpPr>
          <p:nvPr/>
        </p:nvGrpSpPr>
        <p:grpSpPr>
          <a:xfrm>
            <a:off x="827520" y="859253"/>
            <a:ext cx="7376950" cy="4428000"/>
            <a:chOff x="777650" y="975635"/>
            <a:chExt cx="6503791" cy="39038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BB0693-AC2A-1A02-4AAB-E63478A5E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650" y="979374"/>
              <a:ext cx="3514046" cy="39001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8A7AA2-0C58-8D0F-00AD-C602FE99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3526" y="975635"/>
              <a:ext cx="2927915" cy="3903886"/>
            </a:xfrm>
            <a:prstGeom prst="rect">
              <a:avLst/>
            </a:prstGeom>
          </p:spPr>
        </p:pic>
      </p:grpSp>
      <p:sp>
        <p:nvSpPr>
          <p:cNvPr id="3" name="Segnaposto data 11">
            <a:extLst>
              <a:ext uri="{FF2B5EF4-FFF2-40B4-BE49-F238E27FC236}">
                <a16:creationId xmlns:a16="http://schemas.microsoft.com/office/drawing/2014/main" id="{B1BAB40A-3C98-DE08-8672-517B5493E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5" name="Segnaposto piè di pagina 16">
            <a:extLst>
              <a:ext uri="{FF2B5EF4-FFF2-40B4-BE49-F238E27FC236}">
                <a16:creationId xmlns:a16="http://schemas.microsoft.com/office/drawing/2014/main" id="{A51A2AAE-1A42-31BA-E652-D9409F686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7" name="Segnaposto numero diapositiva 13">
            <a:extLst>
              <a:ext uri="{FF2B5EF4-FFF2-40B4-BE49-F238E27FC236}">
                <a16:creationId xmlns:a16="http://schemas.microsoft.com/office/drawing/2014/main" id="{97157ECE-AC0D-5BFD-E063-0186EE87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501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35558-191E-ED4A-9D3A-57D40AC2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Silicon Microstrip detectors in </a:t>
            </a:r>
            <a:r>
              <a:rPr lang="it-IT" dirty="0" err="1"/>
              <a:t>space</a:t>
            </a:r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7DFA185-DB62-0546-ADF4-DD13678B13A8}"/>
              </a:ext>
            </a:extLst>
          </p:cNvPr>
          <p:cNvGrpSpPr/>
          <p:nvPr/>
        </p:nvGrpSpPr>
        <p:grpSpPr>
          <a:xfrm>
            <a:off x="166255" y="735675"/>
            <a:ext cx="8437417" cy="3952595"/>
            <a:chOff x="73799" y="-748751"/>
            <a:chExt cx="18793318" cy="7070455"/>
          </a:xfrm>
        </p:grpSpPr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4716B4AF-6007-AB40-B22C-7900A3471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6799" y="5031818"/>
              <a:ext cx="1692262" cy="128988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B54F4DDA-499E-1947-88B3-17DCFB86D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97860">
              <a:off x="973330" y="665246"/>
              <a:ext cx="2447910" cy="1837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56AA94-141A-694E-B8A2-BE22BBC94848}"/>
                </a:ext>
              </a:extLst>
            </p:cNvPr>
            <p:cNvSpPr/>
            <p:nvPr/>
          </p:nvSpPr>
          <p:spPr>
            <a:xfrm>
              <a:off x="3017774" y="-748751"/>
              <a:ext cx="15849343" cy="1632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333">
                  <a:solidFill>
                    <a:schemeClr val="tx1"/>
                  </a:solidFill>
                  <a:latin typeface="+mj-lt"/>
                </a:rPr>
                <a:t>Most of space detectors for charged cosmic ray and </a:t>
              </a:r>
              <a:r>
                <a:rPr lang="el-GR" sz="1333">
                  <a:solidFill>
                    <a:schemeClr val="tx1"/>
                  </a:solidFill>
                  <a:latin typeface="+mj-lt"/>
                </a:rPr>
                <a:t>γ</a:t>
              </a:r>
              <a:r>
                <a:rPr lang="en-GB" sz="1333">
                  <a:solidFill>
                    <a:schemeClr val="tx1"/>
                  </a:solidFill>
                  <a:latin typeface="+mj-lt"/>
                </a:rPr>
                <a:t>-ray measurements require </a:t>
              </a:r>
              <a:r>
                <a:rPr lang="en-GB" sz="1333" b="1">
                  <a:solidFill>
                    <a:schemeClr val="tx1"/>
                  </a:solidFill>
                  <a:latin typeface="+mj-lt"/>
                </a:rPr>
                <a:t>solid state tracking systems based on Si-</a:t>
              </a:r>
              <a:r>
                <a:rPr lang="el-GR" sz="1333" b="1">
                  <a:solidFill>
                    <a:schemeClr val="tx1"/>
                  </a:solidFill>
                  <a:latin typeface="+mj-lt"/>
                </a:rPr>
                <a:t>μ</a:t>
              </a:r>
              <a:r>
                <a:rPr lang="en-GB" sz="1333" b="1">
                  <a:solidFill>
                    <a:schemeClr val="tx1"/>
                  </a:solidFill>
                  <a:latin typeface="+mj-lt"/>
                </a:rPr>
                <a:t>strip sensors.</a:t>
              </a:r>
            </a:p>
            <a:p>
              <a:pPr algn="ctr"/>
              <a:r>
                <a:rPr lang="en-GB" sz="1333">
                  <a:solidFill>
                    <a:schemeClr val="tx1"/>
                  </a:solidFill>
                  <a:latin typeface="+mj-lt"/>
                </a:rPr>
                <a:t>Si-</a:t>
              </a:r>
              <a:r>
                <a:rPr lang="el-GR" sz="1333" err="1">
                  <a:solidFill>
                    <a:schemeClr val="tx1"/>
                  </a:solidFill>
                  <a:latin typeface="+mj-lt"/>
                </a:rPr>
                <a:t>μs</a:t>
              </a:r>
              <a:r>
                <a:rPr lang="it-IT" sz="1333">
                  <a:solidFill>
                    <a:schemeClr val="tx1"/>
                  </a:solidFill>
                  <a:latin typeface="+mj-lt"/>
                </a:rPr>
                <a:t>trip</a:t>
              </a:r>
              <a:r>
                <a:rPr lang="en-GB" sz="1333">
                  <a:solidFill>
                    <a:schemeClr val="tx1"/>
                  </a:solidFill>
                  <a:latin typeface="+mj-lt"/>
                </a:rPr>
                <a:t> detectors are the only solution to instrument </a:t>
              </a:r>
              <a:r>
                <a:rPr lang="en-GB" sz="1333" b="1">
                  <a:solidFill>
                    <a:schemeClr val="tx1"/>
                  </a:solidFill>
                  <a:latin typeface="+mj-lt"/>
                </a:rPr>
                <a:t>large area detectors</a:t>
              </a:r>
              <a:r>
                <a:rPr lang="en-GB" sz="1333">
                  <a:solidFill>
                    <a:schemeClr val="tx1"/>
                  </a:solidFill>
                  <a:latin typeface="+mj-lt"/>
                </a:rPr>
                <a:t> with larger number of electronics channels coping with the </a:t>
              </a:r>
              <a:r>
                <a:rPr lang="en-GB" sz="1333" b="1">
                  <a:solidFill>
                    <a:schemeClr val="tx1"/>
                  </a:solidFill>
                  <a:latin typeface="+mj-lt"/>
                </a:rPr>
                <a:t>limitations on power consumption in space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5C2E78-3EA6-7A43-9257-B0403293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6931" y="761190"/>
              <a:ext cx="12488062" cy="4430921"/>
            </a:xfrm>
            <a:prstGeom prst="rect">
              <a:avLst/>
            </a:prstGeom>
          </p:spPr>
        </p:pic>
        <p:pic>
          <p:nvPicPr>
            <p:cNvPr id="22" name="Picture 2" descr="AMS in a Nutshell | The Alpha Magnetic Spectrometer Experiment">
              <a:extLst>
                <a:ext uri="{FF2B5EF4-FFF2-40B4-BE49-F238E27FC236}">
                  <a16:creationId xmlns:a16="http://schemas.microsoft.com/office/drawing/2014/main" id="{A27BFAE0-0F61-BE48-8D0B-B376ADFA4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87478">
              <a:off x="73799" y="1864299"/>
              <a:ext cx="1797446" cy="1349008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DAMPE - eoPortal Directory - Satellite Missions">
              <a:extLst>
                <a:ext uri="{FF2B5EF4-FFF2-40B4-BE49-F238E27FC236}">
                  <a16:creationId xmlns:a16="http://schemas.microsoft.com/office/drawing/2014/main" id="{55D7F554-9457-FD48-85CD-FB1049ED9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661" y="2215585"/>
              <a:ext cx="1844929" cy="136093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1">
              <a:extLst>
                <a:ext uri="{FF2B5EF4-FFF2-40B4-BE49-F238E27FC236}">
                  <a16:creationId xmlns:a16="http://schemas.microsoft.com/office/drawing/2014/main" id="{A0484B23-F491-EE49-AC39-39E1B833D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333" b="92917" l="9653" r="95753">
                          <a14:foregroundMark x1="32432" y1="87500" x2="32432" y2="87500"/>
                          <a14:foregroundMark x1="55212" y1="92917" x2="55212" y2="92917"/>
                          <a14:foregroundMark x1="88417" y1="41667" x2="88417" y2="41667"/>
                          <a14:foregroundMark x1="90734" y1="65000" x2="90734" y2="65000"/>
                          <a14:foregroundMark x1="91506" y1="50417" x2="91506" y2="50417"/>
                          <a14:foregroundMark x1="95753" y1="45417" x2="95753" y2="45417"/>
                          <a14:foregroundMark x1="68340" y1="93333" x2="68340" y2="93333"/>
                          <a14:foregroundMark x1="10425" y1="45000" x2="10425" y2="45000"/>
                          <a14:foregroundMark x1="45174" y1="8333" x2="45174" y2="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50558">
              <a:off x="1694346" y="4221206"/>
              <a:ext cx="1717774" cy="1300337"/>
            </a:xfrm>
            <a:prstGeom prst="rect">
              <a:avLst/>
            </a:prstGeom>
          </p:spPr>
        </p:pic>
        <p:pic>
          <p:nvPicPr>
            <p:cNvPr id="25" name="Picture 69">
              <a:extLst>
                <a:ext uri="{FF2B5EF4-FFF2-40B4-BE49-F238E27FC236}">
                  <a16:creationId xmlns:a16="http://schemas.microsoft.com/office/drawing/2014/main" id="{2DC0BFC6-EFEF-574E-89E7-960A03C6C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79631">
              <a:off x="83784" y="3684066"/>
              <a:ext cx="2118383" cy="1325760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26" name="Rectangle 19">
            <a:extLst>
              <a:ext uri="{FF2B5EF4-FFF2-40B4-BE49-F238E27FC236}">
                <a16:creationId xmlns:a16="http://schemas.microsoft.com/office/drawing/2014/main" id="{31D7771A-06C4-0F4C-8DAC-AA64B4AA7921}"/>
              </a:ext>
            </a:extLst>
          </p:cNvPr>
          <p:cNvSpPr/>
          <p:nvPr/>
        </p:nvSpPr>
        <p:spPr>
          <a:xfrm>
            <a:off x="1918970" y="4103790"/>
            <a:ext cx="72091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>
                <a:latin typeface="+mj-lt"/>
              </a:rPr>
              <a:t>[1] HERD Collaboration. </a:t>
            </a:r>
            <a:r>
              <a:rPr lang="en-GB" sz="1000" i="1">
                <a:latin typeface="+mj-lt"/>
              </a:rPr>
              <a:t>HERD Proposal, 2018</a:t>
            </a:r>
            <a:r>
              <a:rPr lang="en-GB" sz="1000">
                <a:latin typeface="+mj-lt"/>
              </a:rPr>
              <a:t> </a:t>
            </a:r>
            <a:r>
              <a:rPr lang="en-GB" sz="1000">
                <a:latin typeface="+mj-lt"/>
                <a:hlinkClick r:id="rId10"/>
              </a:rPr>
              <a:t>https://indico.ihep.ac.cn/event/8164/material/1/0.pdf</a:t>
            </a:r>
            <a:endParaRPr lang="en-GB" sz="1000">
              <a:latin typeface="+mj-lt"/>
            </a:endParaRPr>
          </a:p>
          <a:p>
            <a:r>
              <a:rPr lang="en-GB" sz="1000">
                <a:solidFill>
                  <a:schemeClr val="tx1"/>
                </a:solidFill>
                <a:latin typeface="+mj-lt"/>
              </a:rPr>
              <a:t>[2] </a:t>
            </a:r>
            <a:r>
              <a:rPr lang="en-GB" sz="1000" err="1">
                <a:latin typeface="+mj-lt"/>
              </a:rPr>
              <a:t>Battiston</a:t>
            </a:r>
            <a:r>
              <a:rPr lang="en-GB" sz="1000">
                <a:latin typeface="+mj-lt"/>
              </a:rPr>
              <a:t>, R.; </a:t>
            </a:r>
            <a:r>
              <a:rPr lang="en-GB" sz="1000" err="1">
                <a:latin typeface="+mj-lt"/>
              </a:rPr>
              <a:t>Bertucci</a:t>
            </a:r>
            <a:r>
              <a:rPr lang="en-GB" sz="1000">
                <a:latin typeface="+mj-lt"/>
              </a:rPr>
              <a:t>, B.; </a:t>
            </a:r>
            <a:r>
              <a:rPr lang="en-GB" sz="1000" i="1">
                <a:latin typeface="+mj-lt"/>
              </a:rPr>
              <a:t>et al. High precision particle astrophysics as a new window on the universe with an Antimatter Large Acceptance Detector In Orbit (</a:t>
            </a:r>
            <a:r>
              <a:rPr lang="en-GB" sz="1000" i="1" err="1">
                <a:latin typeface="+mj-lt"/>
              </a:rPr>
              <a:t>ALADInO</a:t>
            </a:r>
            <a:r>
              <a:rPr lang="en-GB" sz="1000">
                <a:latin typeface="+mj-lt"/>
              </a:rPr>
              <a:t>). Experimental Astronomy 2021. </a:t>
            </a:r>
            <a:r>
              <a:rPr lang="en-GB" sz="1000">
                <a:latin typeface="+mj-lt"/>
                <a:hlinkClick r:id="rId11"/>
              </a:rPr>
              <a:t>https://doi.org/10.1007/s10686-021-09708-w</a:t>
            </a:r>
            <a:br>
              <a:rPr lang="en-GB" sz="1000">
                <a:latin typeface="+mj-lt"/>
              </a:rPr>
            </a:br>
            <a:r>
              <a:rPr lang="en-GB" sz="1000">
                <a:latin typeface="+mj-lt"/>
              </a:rPr>
              <a:t>[3] </a:t>
            </a:r>
            <a:r>
              <a:rPr lang="en-GB" sz="1000" err="1">
                <a:latin typeface="+mj-lt"/>
              </a:rPr>
              <a:t>Schael</a:t>
            </a:r>
            <a:r>
              <a:rPr lang="en-GB" sz="1000">
                <a:latin typeface="+mj-lt"/>
              </a:rPr>
              <a:t>, S.; </a:t>
            </a:r>
            <a:r>
              <a:rPr lang="en-GB" sz="1000" i="1">
                <a:latin typeface="+mj-lt"/>
              </a:rPr>
              <a:t>et al. AMS-100: The next generation magnetic spectrometer in space – An international science platform for physics and astrophysics at Lagrange point 2</a:t>
            </a:r>
            <a:r>
              <a:rPr lang="en-GB" sz="1000">
                <a:latin typeface="+mj-lt"/>
              </a:rPr>
              <a:t>. NIM-A 2019, 944, 162561. </a:t>
            </a:r>
            <a:r>
              <a:rPr lang="en-GB" sz="1000">
                <a:latin typeface="+mj-lt"/>
                <a:hlinkClick r:id="rId12"/>
              </a:rPr>
              <a:t>https://doi.org/10.1016/j.nima.2019.162561</a:t>
            </a:r>
            <a:endParaRPr lang="en-GB" sz="1000">
              <a:latin typeface="+mj-lt"/>
            </a:endParaRPr>
          </a:p>
          <a:p>
            <a:endParaRPr lang="en-GB" sz="1000">
              <a:latin typeface="+mj-lt"/>
            </a:endParaRPr>
          </a:p>
          <a:p>
            <a:endParaRPr lang="en-GB" sz="1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itolo 6">
            <a:extLst>
              <a:ext uri="{FF2B5EF4-FFF2-40B4-BE49-F238E27FC236}">
                <a16:creationId xmlns:a16="http://schemas.microsoft.com/office/drawing/2014/main" id="{0F64DFE6-1657-8FC4-B3D5-1C42E1E9CB55}"/>
              </a:ext>
            </a:extLst>
          </p:cNvPr>
          <p:cNvSpPr txBox="1">
            <a:spLocks/>
          </p:cNvSpPr>
          <p:nvPr/>
        </p:nvSpPr>
        <p:spPr>
          <a:xfrm>
            <a:off x="-141316" y="4847930"/>
            <a:ext cx="9193876" cy="6169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ctr" defTabSz="4492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it-IT" sz="1167">
                <a:latin typeface="+mj-lt"/>
              </a:rPr>
              <a:t>(</a:t>
            </a:r>
            <a:r>
              <a:rPr lang="it-IT" sz="1167" err="1">
                <a:latin typeface="+mj-lt"/>
              </a:rPr>
              <a:t>see</a:t>
            </a:r>
            <a:r>
              <a:rPr lang="it-IT" sz="1167">
                <a:latin typeface="+mj-lt"/>
              </a:rPr>
              <a:t> </a:t>
            </a:r>
            <a:r>
              <a:rPr lang="en-GB" sz="1167" kern="1200">
                <a:solidFill>
                  <a:prstClr val="black"/>
                </a:solidFill>
                <a:latin typeface="+mj-lt"/>
                <a:ea typeface="ＭＳ Ｐゴシック" charset="0"/>
              </a:rPr>
              <a:t>M. Duranti, V. Vagelli </a:t>
            </a:r>
            <a:r>
              <a:rPr lang="en-GB" sz="1167" i="1" kern="1200">
                <a:solidFill>
                  <a:prstClr val="black"/>
                </a:solidFill>
                <a:latin typeface="+mj-lt"/>
                <a:ea typeface="ＭＳ Ｐゴシック" charset="0"/>
              </a:rPr>
              <a:t>et al., Advantages and requirements in time resolving tracking for Astroparticle experiments in space</a:t>
            </a:r>
            <a:r>
              <a:rPr lang="en-GB" sz="1167" kern="1200">
                <a:solidFill>
                  <a:prstClr val="black"/>
                </a:solidFill>
                <a:latin typeface="+mj-lt"/>
                <a:ea typeface="ＭＳ Ｐゴシック" charset="0"/>
              </a:rPr>
              <a:t>, Instruments 2021, 5(2), 20; </a:t>
            </a:r>
            <a:r>
              <a:rPr lang="en-GB" sz="1167" kern="1200">
                <a:solidFill>
                  <a:prstClr val="black"/>
                </a:solidFill>
                <a:latin typeface="+mj-lt"/>
                <a:ea typeface="ＭＳ Ｐゴシック" charset="0"/>
                <a:hlinkClick r:id="rId13"/>
              </a:rPr>
              <a:t>https://</a:t>
            </a:r>
            <a:r>
              <a:rPr lang="en-GB" sz="1167" kern="1200" err="1">
                <a:solidFill>
                  <a:prstClr val="black"/>
                </a:solidFill>
                <a:latin typeface="+mj-lt"/>
                <a:ea typeface="ＭＳ Ｐゴシック" charset="0"/>
                <a:hlinkClick r:id="rId13"/>
              </a:rPr>
              <a:t>doi.org</a:t>
            </a:r>
            <a:r>
              <a:rPr lang="en-GB" sz="1167" kern="1200">
                <a:solidFill>
                  <a:prstClr val="black"/>
                </a:solidFill>
                <a:latin typeface="+mj-lt"/>
                <a:ea typeface="ＭＳ Ｐゴシック" charset="0"/>
                <a:hlinkClick r:id="rId13"/>
              </a:rPr>
              <a:t>/10.3390/instruments5020020</a:t>
            </a:r>
            <a:r>
              <a:rPr lang="en-GB" sz="1167" kern="1200">
                <a:solidFill>
                  <a:prstClr val="black"/>
                </a:solidFill>
                <a:latin typeface="+mj-lt"/>
                <a:ea typeface="ＭＳ Ｐゴシック" charset="0"/>
              </a:rPr>
              <a:t>)</a:t>
            </a:r>
            <a:endParaRPr lang="it-IT" sz="1167">
              <a:latin typeface="+mj-lt"/>
            </a:endParaRPr>
          </a:p>
        </p:txBody>
      </p:sp>
      <p:sp>
        <p:nvSpPr>
          <p:cNvPr id="5" name="Segnaposto data 11">
            <a:extLst>
              <a:ext uri="{FF2B5EF4-FFF2-40B4-BE49-F238E27FC236}">
                <a16:creationId xmlns:a16="http://schemas.microsoft.com/office/drawing/2014/main" id="{3A6F4AC1-516C-8909-0C6B-E5134A558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7" name="Segnaposto piè di pagina 16">
            <a:extLst>
              <a:ext uri="{FF2B5EF4-FFF2-40B4-BE49-F238E27FC236}">
                <a16:creationId xmlns:a16="http://schemas.microsoft.com/office/drawing/2014/main" id="{AE546F81-F75C-25A0-701E-47FB6F276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" name="Segnaposto numero diapositiva 13">
            <a:extLst>
              <a:ext uri="{FF2B5EF4-FFF2-40B4-BE49-F238E27FC236}">
                <a16:creationId xmlns:a16="http://schemas.microsoft.com/office/drawing/2014/main" id="{7E627DDA-38CE-4512-3CE7-078A5A6B7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08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713C-12A8-480B-4A18-AEEDAB46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in Space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BF87A-C9D9-41D0-2D65-F113F2AA6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79" y="1333500"/>
            <a:ext cx="5538486" cy="3771900"/>
          </a:xfrm>
        </p:spPr>
      </p:pic>
      <p:sp>
        <p:nvSpPr>
          <p:cNvPr id="3" name="Segnaposto data 3">
            <a:extLst>
              <a:ext uri="{FF2B5EF4-FFF2-40B4-BE49-F238E27FC236}">
                <a16:creationId xmlns:a16="http://schemas.microsoft.com/office/drawing/2014/main" id="{9BE28A93-F1D0-F0F6-3A81-46467D9F01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262C7-1BB2-EB47-AF0D-8507E325E67E}" type="datetime1">
              <a:rPr kumimoji="0" lang="it-IT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l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21/02/24</a:t>
            </a:fld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4CFD221-7FF9-B8CE-A96B-C70354F2B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Matteo Duranti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13C13FA-D0C1-5624-E578-B253EB03A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B193-DDC0-4ECC-A507-574627890E33}" type="slidenum">
              <a:rPr kumimoji="0" lang="it-IT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r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57001-33ED-C34B-9028-53939C0B483A}"/>
              </a:ext>
            </a:extLst>
          </p:cNvPr>
          <p:cNvSpPr txBox="1"/>
          <p:nvPr/>
        </p:nvSpPr>
        <p:spPr>
          <a:xfrm>
            <a:off x="3388554" y="10408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PhysRevLett.124.211102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2BA9940-6E0F-FD22-AB57-E0D0C5C742DA}"/>
              </a:ext>
            </a:extLst>
          </p:cNvPr>
          <p:cNvSpPr txBox="1">
            <a:spLocks/>
          </p:cNvSpPr>
          <p:nvPr/>
        </p:nvSpPr>
        <p:spPr bwMode="auto">
          <a:xfrm>
            <a:off x="6224953" y="1525626"/>
            <a:ext cx="2790851" cy="30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380891">
              <a:buNone/>
              <a:defRPr/>
            </a:pPr>
            <a:r>
              <a:rPr lang="it-IT" sz="1500" dirty="0" err="1">
                <a:latin typeface="Calibri" panose="020F0502020204030204"/>
              </a:rPr>
              <a:t>Jokes</a:t>
            </a:r>
            <a:r>
              <a:rPr lang="it-IT" sz="1500" dirty="0">
                <a:latin typeface="Calibri" panose="020F0502020204030204"/>
              </a:rPr>
              <a:t> </a:t>
            </a:r>
            <a:r>
              <a:rPr lang="it-IT" sz="1500" dirty="0" err="1">
                <a:latin typeface="Calibri" panose="020F0502020204030204"/>
              </a:rPr>
              <a:t>apart</a:t>
            </a:r>
            <a:r>
              <a:rPr lang="it-IT" sz="1500" dirty="0">
                <a:latin typeface="Calibri" panose="020F0502020204030204"/>
              </a:rPr>
              <a:t>:</a:t>
            </a:r>
            <a:endParaRPr lang="it-IT" sz="1500" dirty="0">
              <a:latin typeface="Calibri" panose="020F0502020204030204"/>
              <a:sym typeface="Wingdings" pitchFamily="2" charset="2"/>
            </a:endParaRPr>
          </a:p>
          <a:p>
            <a:pPr marL="0" indent="0" algn="r" defTabSz="380891">
              <a:buNone/>
              <a:defRPr/>
            </a:pPr>
            <a:endParaRPr lang="it-IT" sz="1500" dirty="0">
              <a:latin typeface="Calibri" panose="020F0502020204030204"/>
              <a:sym typeface="Wingdings" pitchFamily="2" charset="2"/>
            </a:endParaRPr>
          </a:p>
          <a:p>
            <a:pPr marL="0" indent="0" algn="r" defTabSz="380891">
              <a:buNone/>
              <a:defRPr/>
            </a:pPr>
            <a:r>
              <a:rPr lang="it-IT" sz="1500" dirty="0">
                <a:latin typeface="Calibri" panose="020F0502020204030204"/>
                <a:sym typeface="Wingdings" pitchFamily="2" charset="2"/>
              </a:rPr>
              <a:t>-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we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use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our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detectors (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mainly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the Si trackers) to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measure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the </a:t>
            </a:r>
            <a:r>
              <a:rPr lang="it-IT" sz="1500" i="1" dirty="0" err="1">
                <a:latin typeface="Calibri" panose="020F0502020204030204"/>
                <a:sym typeface="Wingdings" pitchFamily="2" charset="2"/>
              </a:rPr>
              <a:t>Z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of the CR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particles</a:t>
            </a:r>
            <a:endParaRPr lang="it-IT" sz="1500" dirty="0">
              <a:latin typeface="Calibri" panose="020F0502020204030204"/>
              <a:sym typeface="Wingdings" pitchFamily="2" charset="2"/>
            </a:endParaRPr>
          </a:p>
          <a:p>
            <a:pPr marL="0" indent="0" algn="r" defTabSz="380891">
              <a:buNone/>
              <a:defRPr/>
            </a:pPr>
            <a:endParaRPr lang="it-IT" sz="1500" dirty="0">
              <a:latin typeface="Calibri" panose="020F0502020204030204"/>
              <a:sym typeface="Wingdings" pitchFamily="2" charset="2"/>
            </a:endParaRPr>
          </a:p>
          <a:p>
            <a:pPr marL="0" indent="0" algn="r" defTabSz="380891">
              <a:buNone/>
              <a:defRPr/>
            </a:pPr>
            <a:r>
              <a:rPr lang="it-IT" sz="1500" dirty="0">
                <a:latin typeface="Calibri" panose="020F0502020204030204"/>
                <a:sym typeface="Wingdings" pitchFamily="2" charset="2"/>
              </a:rPr>
              <a:t>- input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charge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could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be 6</a:t>
            </a:r>
            <a:r>
              <a:rPr lang="it-IT" sz="1500" baseline="30000" dirty="0">
                <a:latin typeface="Calibri" panose="020F0502020204030204"/>
                <a:sym typeface="Wingdings" pitchFamily="2" charset="2"/>
              </a:rPr>
              <a:t>2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or 8</a:t>
            </a:r>
            <a:r>
              <a:rPr lang="it-IT" sz="1500" baseline="30000" dirty="0">
                <a:latin typeface="Calibri" panose="020F0502020204030204"/>
                <a:sym typeface="Wingdings" pitchFamily="2" charset="2"/>
              </a:rPr>
              <a:t>2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(C and O), 14</a:t>
            </a:r>
            <a:r>
              <a:rPr lang="it-IT" sz="1500" baseline="30000" dirty="0">
                <a:latin typeface="Calibri" panose="020F0502020204030204"/>
                <a:sym typeface="Wingdings" pitchFamily="2" charset="2"/>
              </a:rPr>
              <a:t>2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(Si) or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even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26</a:t>
            </a:r>
            <a:r>
              <a:rPr lang="it-IT" sz="1500" baseline="30000" dirty="0">
                <a:latin typeface="Calibri" panose="020F0502020204030204"/>
                <a:sym typeface="Wingdings" pitchFamily="2" charset="2"/>
              </a:rPr>
              <a:t>2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(Fe) or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above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, times a MIP…</a:t>
            </a:r>
            <a:r>
              <a:rPr lang="it-IT" sz="1500" dirty="0"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276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7A5F503-D94E-BD46-BB5C-9ED679EF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/>
              <a:t>AMS-02 (</a:t>
            </a:r>
            <a:r>
              <a:rPr lang="it-IT" sz="2800" err="1"/>
              <a:t>junction</a:t>
            </a:r>
            <a:r>
              <a:rPr lang="it-IT" sz="2800"/>
              <a:t>, </a:t>
            </a:r>
            <a:r>
              <a:rPr lang="it-IT" sz="2800" i="1"/>
              <a:t>"</a:t>
            </a:r>
            <a:r>
              <a:rPr lang="it-IT" sz="2800" i="1" err="1"/>
              <a:t>S</a:t>
            </a:r>
            <a:r>
              <a:rPr lang="it-IT" sz="2800" i="1"/>
              <a:t>", "</a:t>
            </a:r>
            <a:r>
              <a:rPr lang="it-IT" sz="2800" i="1" err="1"/>
              <a:t>p</a:t>
            </a:r>
            <a:r>
              <a:rPr lang="it-IT" sz="2800" i="1"/>
              <a:t>-side", "bending"</a:t>
            </a:r>
            <a:r>
              <a:rPr lang="it-IT" sz="2800"/>
              <a:t>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DE979F1-E654-2B27-CEE9-379B0F197BA9}"/>
              </a:ext>
            </a:extLst>
          </p:cNvPr>
          <p:cNvGrpSpPr/>
          <p:nvPr/>
        </p:nvGrpSpPr>
        <p:grpSpPr>
          <a:xfrm>
            <a:off x="-19547" y="1795779"/>
            <a:ext cx="9172790" cy="1891141"/>
            <a:chOff x="-19880" y="1972911"/>
            <a:chExt cx="9163880" cy="188930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B33DE19-EDFD-6BE7-36E6-45C8D60F387C}"/>
                </a:ext>
              </a:extLst>
            </p:cNvPr>
            <p:cNvSpPr/>
            <p:nvPr/>
          </p:nvSpPr>
          <p:spPr>
            <a:xfrm rot="5400000">
              <a:off x="1400983" y="552052"/>
              <a:ext cx="1889299" cy="4731025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0000"/>
                  </a:srgb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2D8CA4B-5450-FCA4-6434-24D7847AFF74}"/>
                </a:ext>
              </a:extLst>
            </p:cNvPr>
            <p:cNvSpPr/>
            <p:nvPr/>
          </p:nvSpPr>
          <p:spPr>
            <a:xfrm rot="16200000">
              <a:off x="5982928" y="701130"/>
              <a:ext cx="1889291" cy="4432853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0000"/>
                  </a:srgb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Esagono orizzontale 6">
            <a:extLst>
              <a:ext uri="{FF2B5EF4-FFF2-40B4-BE49-F238E27FC236}">
                <a16:creationId xmlns:a16="http://schemas.microsoft.com/office/drawing/2014/main" id="{81E7CACF-07AE-6C07-D2E6-33D308A8C71E}"/>
              </a:ext>
            </a:extLst>
          </p:cNvPr>
          <p:cNvSpPr/>
          <p:nvPr/>
        </p:nvSpPr>
        <p:spPr>
          <a:xfrm>
            <a:off x="4263411" y="1731106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sagono orizzontale 7">
            <a:extLst>
              <a:ext uri="{FF2B5EF4-FFF2-40B4-BE49-F238E27FC236}">
                <a16:creationId xmlns:a16="http://schemas.microsoft.com/office/drawing/2014/main" id="{7283BE63-1852-1874-148D-0538C507715A}"/>
              </a:ext>
            </a:extLst>
          </p:cNvPr>
          <p:cNvSpPr/>
          <p:nvPr/>
        </p:nvSpPr>
        <p:spPr>
          <a:xfrm>
            <a:off x="8839856" y="1731105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Esagono orizzontale 8">
            <a:extLst>
              <a:ext uri="{FF2B5EF4-FFF2-40B4-BE49-F238E27FC236}">
                <a16:creationId xmlns:a16="http://schemas.microsoft.com/office/drawing/2014/main" id="{5112D4FD-F303-7CCF-7706-FF91A3DC2033}"/>
              </a:ext>
            </a:extLst>
          </p:cNvPr>
          <p:cNvSpPr/>
          <p:nvPr/>
        </p:nvSpPr>
        <p:spPr>
          <a:xfrm>
            <a:off x="-362781" y="1731067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sagono orizzontale 9">
            <a:extLst>
              <a:ext uri="{FF2B5EF4-FFF2-40B4-BE49-F238E27FC236}">
                <a16:creationId xmlns:a16="http://schemas.microsoft.com/office/drawing/2014/main" id="{00014598-8C64-A886-4964-9F3746FA4EB9}"/>
              </a:ext>
            </a:extLst>
          </p:cNvPr>
          <p:cNvSpPr/>
          <p:nvPr/>
        </p:nvSpPr>
        <p:spPr>
          <a:xfrm>
            <a:off x="815617" y="1731105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Esagono orizzontale 22">
            <a:extLst>
              <a:ext uri="{FF2B5EF4-FFF2-40B4-BE49-F238E27FC236}">
                <a16:creationId xmlns:a16="http://schemas.microsoft.com/office/drawing/2014/main" id="{C66381EC-6184-F723-995E-1ED909604E4C}"/>
              </a:ext>
            </a:extLst>
          </p:cNvPr>
          <p:cNvSpPr/>
          <p:nvPr/>
        </p:nvSpPr>
        <p:spPr>
          <a:xfrm>
            <a:off x="1995512" y="1731398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Esagono orizzontale 25">
            <a:extLst>
              <a:ext uri="{FF2B5EF4-FFF2-40B4-BE49-F238E27FC236}">
                <a16:creationId xmlns:a16="http://schemas.microsoft.com/office/drawing/2014/main" id="{05FD74F6-E299-8F6A-FFC2-3895FBEB07A3}"/>
              </a:ext>
            </a:extLst>
          </p:cNvPr>
          <p:cNvSpPr/>
          <p:nvPr/>
        </p:nvSpPr>
        <p:spPr>
          <a:xfrm>
            <a:off x="3170425" y="1731104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Esagono orizzontale 28">
            <a:extLst>
              <a:ext uri="{FF2B5EF4-FFF2-40B4-BE49-F238E27FC236}">
                <a16:creationId xmlns:a16="http://schemas.microsoft.com/office/drawing/2014/main" id="{04D9E557-A63F-F817-B768-8FAB335BFE1E}"/>
              </a:ext>
            </a:extLst>
          </p:cNvPr>
          <p:cNvSpPr/>
          <p:nvPr/>
        </p:nvSpPr>
        <p:spPr>
          <a:xfrm>
            <a:off x="5342854" y="1731106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Esagono orizzontale 30">
            <a:extLst>
              <a:ext uri="{FF2B5EF4-FFF2-40B4-BE49-F238E27FC236}">
                <a16:creationId xmlns:a16="http://schemas.microsoft.com/office/drawing/2014/main" id="{4EA2F2F4-1810-3883-4E33-021FB56B6741}"/>
              </a:ext>
            </a:extLst>
          </p:cNvPr>
          <p:cNvSpPr/>
          <p:nvPr/>
        </p:nvSpPr>
        <p:spPr>
          <a:xfrm>
            <a:off x="6522749" y="1731399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Esagono orizzontale 33">
            <a:extLst>
              <a:ext uri="{FF2B5EF4-FFF2-40B4-BE49-F238E27FC236}">
                <a16:creationId xmlns:a16="http://schemas.microsoft.com/office/drawing/2014/main" id="{FD7EB8A1-67B8-DCFD-74CD-8EC96166B875}"/>
              </a:ext>
            </a:extLst>
          </p:cNvPr>
          <p:cNvSpPr/>
          <p:nvPr/>
        </p:nvSpPr>
        <p:spPr>
          <a:xfrm>
            <a:off x="7697663" y="1731105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F5E515E3-52D9-2B8D-68CF-349372AFC36B}"/>
              </a:ext>
            </a:extLst>
          </p:cNvPr>
          <p:cNvCxnSpPr/>
          <p:nvPr/>
        </p:nvCxnSpPr>
        <p:spPr>
          <a:xfrm>
            <a:off x="590841" y="1795779"/>
            <a:ext cx="0" cy="190800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Rectangle 4">
            <a:extLst>
              <a:ext uri="{FF2B5EF4-FFF2-40B4-BE49-F238E27FC236}">
                <a16:creationId xmlns:a16="http://schemas.microsoft.com/office/drawing/2014/main" id="{F9D5F712-8CD8-1AF4-E45B-5CBEEC49AF4B}"/>
              </a:ext>
            </a:extLst>
          </p:cNvPr>
          <p:cNvSpPr txBox="1">
            <a:spLocks noChangeArrowheads="1"/>
          </p:cNvSpPr>
          <p:nvPr/>
        </p:nvSpPr>
        <p:spPr>
          <a:xfrm rot="16200000">
            <a:off x="8061" y="3104141"/>
            <a:ext cx="827917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300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15C27B86-57CC-4B78-8DA6-CD7D27843F91}"/>
              </a:ext>
            </a:extLst>
          </p:cNvPr>
          <p:cNvSpPr txBox="1">
            <a:spLocks noChangeArrowheads="1"/>
          </p:cNvSpPr>
          <p:nvPr/>
        </p:nvSpPr>
        <p:spPr>
          <a:xfrm>
            <a:off x="4274167" y="1275328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14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188999DD-4304-1A40-23EF-F69DDE062553}"/>
              </a:ext>
            </a:extLst>
          </p:cNvPr>
          <p:cNvCxnSpPr>
            <a:cxnSpLocks/>
          </p:cNvCxnSpPr>
          <p:nvPr/>
        </p:nvCxnSpPr>
        <p:spPr>
          <a:xfrm flipH="1">
            <a:off x="4263411" y="1603864"/>
            <a:ext cx="626774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4A91BB97-2731-86F8-B389-EC41DFC6DA8D}"/>
              </a:ext>
            </a:extLst>
          </p:cNvPr>
          <p:cNvCxnSpPr>
            <a:cxnSpLocks/>
          </p:cNvCxnSpPr>
          <p:nvPr/>
        </p:nvCxnSpPr>
        <p:spPr>
          <a:xfrm flipH="1">
            <a:off x="353" y="1275328"/>
            <a:ext cx="4618883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Rectangle 4">
            <a:extLst>
              <a:ext uri="{FF2B5EF4-FFF2-40B4-BE49-F238E27FC236}">
                <a16:creationId xmlns:a16="http://schemas.microsoft.com/office/drawing/2014/main" id="{CB4ECE4F-3103-91BE-D1B1-8DDF306676F7}"/>
              </a:ext>
            </a:extLst>
          </p:cNvPr>
          <p:cNvSpPr txBox="1">
            <a:spLocks noChangeArrowheads="1"/>
          </p:cNvSpPr>
          <p:nvPr/>
        </p:nvSpPr>
        <p:spPr>
          <a:xfrm>
            <a:off x="1794369" y="905331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110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3500EE3C-A439-2FB4-913D-0097288066A4}"/>
              </a:ext>
            </a:extLst>
          </p:cNvPr>
          <p:cNvCxnSpPr>
            <a:cxnSpLocks/>
          </p:cNvCxnSpPr>
          <p:nvPr/>
        </p:nvCxnSpPr>
        <p:spPr>
          <a:xfrm flipH="1">
            <a:off x="4553958" y="1086630"/>
            <a:ext cx="1102283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3CE129DF-ECD2-FAF6-069B-65AF0784D17B}"/>
              </a:ext>
            </a:extLst>
          </p:cNvPr>
          <p:cNvCxnSpPr>
            <a:cxnSpLocks/>
          </p:cNvCxnSpPr>
          <p:nvPr/>
        </p:nvCxnSpPr>
        <p:spPr>
          <a:xfrm flipH="1">
            <a:off x="5656241" y="1086630"/>
            <a:ext cx="1179895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1358DA74-146C-1B40-6662-6B1310705462}"/>
              </a:ext>
            </a:extLst>
          </p:cNvPr>
          <p:cNvCxnSpPr>
            <a:cxnSpLocks/>
          </p:cNvCxnSpPr>
          <p:nvPr/>
        </p:nvCxnSpPr>
        <p:spPr>
          <a:xfrm flipH="1">
            <a:off x="6836136" y="1086630"/>
            <a:ext cx="1179895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0449C62F-6AB0-6F74-193D-739603FDA87A}"/>
              </a:ext>
            </a:extLst>
          </p:cNvPr>
          <p:cNvCxnSpPr>
            <a:cxnSpLocks/>
          </p:cNvCxnSpPr>
          <p:nvPr/>
        </p:nvCxnSpPr>
        <p:spPr>
          <a:xfrm flipH="1">
            <a:off x="8011049" y="1086630"/>
            <a:ext cx="1179895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 4">
            <a:extLst>
              <a:ext uri="{FF2B5EF4-FFF2-40B4-BE49-F238E27FC236}">
                <a16:creationId xmlns:a16="http://schemas.microsoft.com/office/drawing/2014/main" id="{F59DB205-545C-64B9-D717-7B31DDA29806}"/>
              </a:ext>
            </a:extLst>
          </p:cNvPr>
          <p:cNvSpPr txBox="1">
            <a:spLocks noChangeArrowheads="1"/>
          </p:cNvSpPr>
          <p:nvPr/>
        </p:nvSpPr>
        <p:spPr>
          <a:xfrm>
            <a:off x="4759115" y="719796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67" name="Rectangle 4">
            <a:extLst>
              <a:ext uri="{FF2B5EF4-FFF2-40B4-BE49-F238E27FC236}">
                <a16:creationId xmlns:a16="http://schemas.microsoft.com/office/drawing/2014/main" id="{8D36AB37-EF06-C519-BA94-604C2C823628}"/>
              </a:ext>
            </a:extLst>
          </p:cNvPr>
          <p:cNvSpPr txBox="1">
            <a:spLocks noChangeArrowheads="1"/>
          </p:cNvSpPr>
          <p:nvPr/>
        </p:nvSpPr>
        <p:spPr>
          <a:xfrm>
            <a:off x="5920804" y="711372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68" name="Rectangle 4">
            <a:extLst>
              <a:ext uri="{FF2B5EF4-FFF2-40B4-BE49-F238E27FC236}">
                <a16:creationId xmlns:a16="http://schemas.microsoft.com/office/drawing/2014/main" id="{1F4C047E-0AFF-7FA8-31F7-DE582B149FF4}"/>
              </a:ext>
            </a:extLst>
          </p:cNvPr>
          <p:cNvSpPr txBox="1">
            <a:spLocks noChangeArrowheads="1"/>
          </p:cNvSpPr>
          <p:nvPr/>
        </p:nvSpPr>
        <p:spPr>
          <a:xfrm>
            <a:off x="7079376" y="707248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76E7CF52-E851-D4D1-51DB-6690BD4989FE}"/>
              </a:ext>
            </a:extLst>
          </p:cNvPr>
          <p:cNvSpPr txBox="1">
            <a:spLocks noChangeArrowheads="1"/>
          </p:cNvSpPr>
          <p:nvPr/>
        </p:nvSpPr>
        <p:spPr>
          <a:xfrm>
            <a:off x="8246087" y="707248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70" name="Text Box 126">
            <a:extLst>
              <a:ext uri="{FF2B5EF4-FFF2-40B4-BE49-F238E27FC236}">
                <a16:creationId xmlns:a16="http://schemas.microsoft.com/office/drawing/2014/main" id="{0EA3C7CD-A85F-D88A-3985-6BF82B40D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4" y="3895698"/>
            <a:ext cx="1681902" cy="83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u="none" err="1"/>
              <a:t>spatial</a:t>
            </a:r>
            <a:r>
              <a:rPr lang="it-IT" altLang="it-IT" sz="1600" u="none"/>
              <a:t> </a:t>
            </a:r>
            <a:r>
              <a:rPr lang="it-IT" altLang="it-IT" sz="1600" u="none" err="1"/>
              <a:t>resolution</a:t>
            </a:r>
            <a:r>
              <a:rPr lang="it-IT" altLang="it-IT" sz="1600" u="none"/>
              <a:t>:</a:t>
            </a:r>
          </a:p>
          <a:p>
            <a:r>
              <a:rPr lang="it-IT" altLang="it-IT" sz="1600"/>
              <a:t>- 10 </a:t>
            </a:r>
            <a:r>
              <a:rPr lang="el-GR" altLang="it-IT" sz="1600"/>
              <a:t>μ</a:t>
            </a:r>
            <a:r>
              <a:rPr lang="it-IT" altLang="it-IT" sz="1600"/>
              <a:t>m @ </a:t>
            </a:r>
            <a:r>
              <a:rPr lang="it-IT" altLang="it-IT" sz="1600" err="1"/>
              <a:t>Z</a:t>
            </a:r>
            <a:r>
              <a:rPr lang="it-IT" altLang="it-IT" sz="1600"/>
              <a:t>=1</a:t>
            </a:r>
          </a:p>
          <a:p>
            <a:r>
              <a:rPr lang="it-IT" altLang="it-IT" sz="1600" u="none"/>
              <a:t>- 5-</a:t>
            </a:r>
            <a:r>
              <a:rPr lang="it-IT" altLang="it-IT" sz="1600"/>
              <a:t>6</a:t>
            </a:r>
            <a:r>
              <a:rPr lang="it-IT" altLang="it-IT" sz="1600" u="none"/>
              <a:t> </a:t>
            </a:r>
            <a:r>
              <a:rPr lang="el-GR" altLang="it-IT" sz="1600"/>
              <a:t>μ</a:t>
            </a:r>
            <a:r>
              <a:rPr lang="it-IT" altLang="it-IT" sz="1600"/>
              <a:t>m @ </a:t>
            </a:r>
            <a:r>
              <a:rPr lang="it-IT" altLang="it-IT" sz="1600" err="1"/>
              <a:t>Z</a:t>
            </a:r>
            <a:r>
              <a:rPr lang="it-IT" altLang="it-IT" sz="1600"/>
              <a:t>&gt;1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5AC8E953-98FB-71D5-B368-4B2E7EA8B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94"/>
          <a:stretch/>
        </p:blipFill>
        <p:spPr>
          <a:xfrm>
            <a:off x="5244072" y="2757432"/>
            <a:ext cx="3706805" cy="2426408"/>
          </a:xfrm>
          <a:prstGeom prst="rect">
            <a:avLst/>
          </a:prstGeom>
        </p:spPr>
      </p:pic>
      <p:sp>
        <p:nvSpPr>
          <p:cNvPr id="72" name="Text Box 126">
            <a:extLst>
              <a:ext uri="{FF2B5EF4-FFF2-40B4-BE49-F238E27FC236}">
                <a16:creationId xmlns:a16="http://schemas.microsoft.com/office/drawing/2014/main" id="{767BDB8F-972E-66E0-62EF-AEC9A010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120" y="3895698"/>
            <a:ext cx="2334958" cy="132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/>
              <a:t>to be </a:t>
            </a:r>
            <a:r>
              <a:rPr lang="it-IT" altLang="it-IT" sz="1600" err="1"/>
              <a:t>compared</a:t>
            </a:r>
            <a:r>
              <a:rPr lang="it-IT" altLang="it-IT" sz="1600"/>
              <a:t> with</a:t>
            </a:r>
            <a:br>
              <a:rPr lang="it-IT" altLang="it-IT" sz="1600"/>
            </a:br>
            <a:r>
              <a:rPr lang="it-IT" altLang="it-IT" sz="1600"/>
              <a:t>27.5 </a:t>
            </a:r>
            <a:r>
              <a:rPr lang="el-GR" altLang="it-IT" sz="1600"/>
              <a:t>μ</a:t>
            </a:r>
            <a:r>
              <a:rPr lang="it-IT" altLang="it-IT" sz="1600"/>
              <a:t>m /</a:t>
            </a:r>
            <a:r>
              <a:rPr lang="it-IT" altLang="it-IT" sz="1600" err="1"/>
              <a:t>sqrt</a:t>
            </a:r>
            <a:r>
              <a:rPr lang="it-IT" altLang="it-IT" sz="1600"/>
              <a:t>(12) ~ 8 </a:t>
            </a:r>
            <a:r>
              <a:rPr lang="el-GR" altLang="it-IT" sz="1600"/>
              <a:t>μ</a:t>
            </a:r>
            <a:r>
              <a:rPr lang="it-IT" altLang="it-IT" sz="1600"/>
              <a:t>m</a:t>
            </a:r>
          </a:p>
          <a:p>
            <a:br>
              <a:rPr lang="it-IT" altLang="it-IT" sz="1600"/>
            </a:br>
            <a:r>
              <a:rPr lang="it-IT" altLang="it-IT" sz="1600"/>
              <a:t>NOT</a:t>
            </a:r>
          </a:p>
          <a:p>
            <a:r>
              <a:rPr lang="it-IT" altLang="it-IT" sz="1600"/>
              <a:t>110 </a:t>
            </a:r>
            <a:r>
              <a:rPr lang="el-GR" altLang="it-IT" sz="1600"/>
              <a:t>μ</a:t>
            </a:r>
            <a:r>
              <a:rPr lang="it-IT" altLang="it-IT" sz="1600"/>
              <a:t>m /</a:t>
            </a:r>
            <a:r>
              <a:rPr lang="it-IT" altLang="it-IT" sz="1600" err="1"/>
              <a:t>sqrt</a:t>
            </a:r>
            <a:r>
              <a:rPr lang="it-IT" altLang="it-IT" sz="1600"/>
              <a:t>(12) ~ 32 </a:t>
            </a:r>
            <a:r>
              <a:rPr lang="el-GR" altLang="it-IT" sz="1600"/>
              <a:t>μ</a:t>
            </a:r>
            <a:r>
              <a:rPr lang="it-IT" altLang="it-IT" sz="1600"/>
              <a:t>m</a:t>
            </a:r>
          </a:p>
        </p:txBody>
      </p:sp>
      <p:sp>
        <p:nvSpPr>
          <p:cNvPr id="73" name="Esagono orizzontale 72">
            <a:extLst>
              <a:ext uri="{FF2B5EF4-FFF2-40B4-BE49-F238E27FC236}">
                <a16:creationId xmlns:a16="http://schemas.microsoft.com/office/drawing/2014/main" id="{83E881EE-1336-3DAA-1F2F-DF912E72CA33}"/>
              </a:ext>
            </a:extLst>
          </p:cNvPr>
          <p:cNvSpPr/>
          <p:nvPr/>
        </p:nvSpPr>
        <p:spPr>
          <a:xfrm>
            <a:off x="188843" y="5094154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Esagono orizzontale 73">
            <a:extLst>
              <a:ext uri="{FF2B5EF4-FFF2-40B4-BE49-F238E27FC236}">
                <a16:creationId xmlns:a16="http://schemas.microsoft.com/office/drawing/2014/main" id="{4B900534-637A-A60D-9ACE-645A77FC6753}"/>
              </a:ext>
            </a:extLst>
          </p:cNvPr>
          <p:cNvSpPr/>
          <p:nvPr/>
        </p:nvSpPr>
        <p:spPr>
          <a:xfrm>
            <a:off x="194342" y="4888830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Text Box 126">
            <a:extLst>
              <a:ext uri="{FF2B5EF4-FFF2-40B4-BE49-F238E27FC236}">
                <a16:creationId xmlns:a16="http://schemas.microsoft.com/office/drawing/2014/main" id="{8DB48809-354C-2241-8E46-C9D4AE3C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00" y="4748496"/>
            <a:ext cx="1362594" cy="58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err="1"/>
              <a:t>read</a:t>
            </a:r>
            <a:r>
              <a:rPr lang="it-IT" altLang="it-IT" sz="1600"/>
              <a:t>-out strip</a:t>
            </a:r>
          </a:p>
          <a:p>
            <a:r>
              <a:rPr lang="it-IT" altLang="it-IT" sz="1600" err="1"/>
              <a:t>floating</a:t>
            </a:r>
            <a:r>
              <a:rPr lang="it-IT" altLang="it-IT" sz="1600"/>
              <a:t> strip</a:t>
            </a:r>
          </a:p>
        </p:txBody>
      </p:sp>
      <p:sp>
        <p:nvSpPr>
          <p:cNvPr id="79" name="Rectangle 4">
            <a:extLst>
              <a:ext uri="{FF2B5EF4-FFF2-40B4-BE49-F238E27FC236}">
                <a16:creationId xmlns:a16="http://schemas.microsoft.com/office/drawing/2014/main" id="{9E416F4B-C561-756B-93AB-0419DEAF6E67}"/>
              </a:ext>
            </a:extLst>
          </p:cNvPr>
          <p:cNvSpPr txBox="1">
            <a:spLocks noChangeArrowheads="1"/>
          </p:cNvSpPr>
          <p:nvPr/>
        </p:nvSpPr>
        <p:spPr>
          <a:xfrm>
            <a:off x="-34585" y="3620415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i="1" err="1">
                <a:latin typeface="Corbel" charset="0"/>
                <a:ea typeface="ＭＳ Ｐゴシック" charset="0"/>
              </a:rPr>
              <a:t>n-</a:t>
            </a:r>
            <a:r>
              <a:rPr lang="it-IT" sz="1400" err="1">
                <a:latin typeface="Corbel" charset="0"/>
                <a:ea typeface="ＭＳ Ｐゴシック" charset="0"/>
              </a:rPr>
              <a:t>type</a:t>
            </a:r>
            <a:endParaRPr lang="en-US" sz="1400">
              <a:latin typeface="Gill Sans MT" charset="0"/>
              <a:ea typeface="ＭＳ Ｐゴシック" charset="0"/>
            </a:endParaRPr>
          </a:p>
        </p:txBody>
      </p:sp>
      <p:sp>
        <p:nvSpPr>
          <p:cNvPr id="80" name="Rectangle 4">
            <a:extLst>
              <a:ext uri="{FF2B5EF4-FFF2-40B4-BE49-F238E27FC236}">
                <a16:creationId xmlns:a16="http://schemas.microsoft.com/office/drawing/2014/main" id="{76B3AA5A-600B-5562-DC08-E59E8118E4E4}"/>
              </a:ext>
            </a:extLst>
          </p:cNvPr>
          <p:cNvSpPr txBox="1">
            <a:spLocks noChangeArrowheads="1"/>
          </p:cNvSpPr>
          <p:nvPr/>
        </p:nvSpPr>
        <p:spPr>
          <a:xfrm>
            <a:off x="-47837" y="1420144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i="1" err="1">
                <a:latin typeface="Corbel" charset="0"/>
                <a:ea typeface="ＭＳ Ｐゴシック" charset="0"/>
              </a:rPr>
              <a:t>p-</a:t>
            </a:r>
            <a:r>
              <a:rPr lang="it-IT" sz="1400" err="1">
                <a:latin typeface="Corbel" charset="0"/>
                <a:ea typeface="ＭＳ Ｐゴシック" charset="0"/>
              </a:rPr>
              <a:t>type</a:t>
            </a:r>
            <a:endParaRPr lang="en-US" sz="1400">
              <a:latin typeface="Gill Sans MT" charset="0"/>
              <a:ea typeface="ＭＳ Ｐゴシック" charset="0"/>
            </a:endParaRPr>
          </a:p>
        </p:txBody>
      </p:sp>
      <p:sp>
        <p:nvSpPr>
          <p:cNvPr id="81" name="Rectangle 4">
            <a:extLst>
              <a:ext uri="{FF2B5EF4-FFF2-40B4-BE49-F238E27FC236}">
                <a16:creationId xmlns:a16="http://schemas.microsoft.com/office/drawing/2014/main" id="{811C195B-84FF-5788-CC69-EBA6141F1A48}"/>
              </a:ext>
            </a:extLst>
          </p:cNvPr>
          <p:cNvSpPr txBox="1">
            <a:spLocks noChangeArrowheads="1"/>
          </p:cNvSpPr>
          <p:nvPr/>
        </p:nvSpPr>
        <p:spPr>
          <a:xfrm>
            <a:off x="771152" y="1424698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i="1" err="1">
                <a:latin typeface="Corbel" charset="0"/>
                <a:ea typeface="ＭＳ Ｐゴシック" charset="0"/>
              </a:rPr>
              <a:t>p-</a:t>
            </a:r>
            <a:r>
              <a:rPr lang="it-IT" sz="1400" err="1">
                <a:latin typeface="Corbel" charset="0"/>
                <a:ea typeface="ＭＳ Ｐゴシック" charset="0"/>
              </a:rPr>
              <a:t>type</a:t>
            </a:r>
            <a:endParaRPr lang="en-US" sz="1400">
              <a:latin typeface="Gill Sans MT" charset="0"/>
              <a:ea typeface="ＭＳ Ｐゴシック" charset="0"/>
            </a:endParaRPr>
          </a:p>
        </p:txBody>
      </p:sp>
      <p:sp>
        <p:nvSpPr>
          <p:cNvPr id="85" name="Segnaposto data 11">
            <a:extLst>
              <a:ext uri="{FF2B5EF4-FFF2-40B4-BE49-F238E27FC236}">
                <a16:creationId xmlns:a16="http://schemas.microsoft.com/office/drawing/2014/main" id="{F2398DED-1DBB-4006-27FE-3C3CF6F8D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86" name="Segnaposto piè di pagina 16">
            <a:extLst>
              <a:ext uri="{FF2B5EF4-FFF2-40B4-BE49-F238E27FC236}">
                <a16:creationId xmlns:a16="http://schemas.microsoft.com/office/drawing/2014/main" id="{87A537EB-15C7-FBE5-C947-A3201E704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7" name="Segnaposto numero diapositiva 13">
            <a:extLst>
              <a:ext uri="{FF2B5EF4-FFF2-40B4-BE49-F238E27FC236}">
                <a16:creationId xmlns:a16="http://schemas.microsoft.com/office/drawing/2014/main" id="{78942C97-8CDF-99A7-5A47-EE43A7FD6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652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4DE979F1-E654-2B27-CEE9-379B0F197BA9}"/>
              </a:ext>
            </a:extLst>
          </p:cNvPr>
          <p:cNvGrpSpPr/>
          <p:nvPr/>
        </p:nvGrpSpPr>
        <p:grpSpPr>
          <a:xfrm>
            <a:off x="-19547" y="1795779"/>
            <a:ext cx="9172790" cy="1891141"/>
            <a:chOff x="-19880" y="1972911"/>
            <a:chExt cx="9163880" cy="188930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B33DE19-EDFD-6BE7-36E6-45C8D60F387C}"/>
                </a:ext>
              </a:extLst>
            </p:cNvPr>
            <p:cNvSpPr/>
            <p:nvPr/>
          </p:nvSpPr>
          <p:spPr>
            <a:xfrm rot="5400000">
              <a:off x="1400983" y="552052"/>
              <a:ext cx="1889299" cy="4731025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0000"/>
                  </a:srgb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2D8CA4B-5450-FCA4-6434-24D7847AFF74}"/>
                </a:ext>
              </a:extLst>
            </p:cNvPr>
            <p:cNvSpPr/>
            <p:nvPr/>
          </p:nvSpPr>
          <p:spPr>
            <a:xfrm rot="16200000">
              <a:off x="5982928" y="701130"/>
              <a:ext cx="1889291" cy="4432853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0000"/>
                  </a:srgb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Text Box 126">
            <a:extLst>
              <a:ext uri="{FF2B5EF4-FFF2-40B4-BE49-F238E27FC236}">
                <a16:creationId xmlns:a16="http://schemas.microsoft.com/office/drawing/2014/main" id="{AB070C47-48F6-BEF3-B2BE-F4C03ADF2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513" y="4279527"/>
            <a:ext cx="50838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1600" err="1"/>
              <a:t>Ramo's</a:t>
            </a:r>
            <a:r>
              <a:rPr lang="it-IT" altLang="it-IT" sz="1600"/>
              <a:t> </a:t>
            </a:r>
            <a:r>
              <a:rPr lang="it-IT" altLang="it-IT" sz="1600" err="1"/>
              <a:t>theorem</a:t>
            </a:r>
            <a:r>
              <a:rPr lang="it-IT" altLang="it-IT" sz="1600"/>
              <a:t>: </a:t>
            </a:r>
            <a:r>
              <a:rPr lang="it-IT" altLang="it-IT" sz="1600" err="1">
                <a:sym typeface="Wingdings" pitchFamily="2" charset="2"/>
              </a:rPr>
              <a:t>only</a:t>
            </a:r>
            <a:r>
              <a:rPr lang="it-IT" altLang="it-IT" sz="1600">
                <a:sym typeface="Wingdings" pitchFamily="2" charset="2"/>
              </a:rPr>
              <a:t> the </a:t>
            </a:r>
            <a:r>
              <a:rPr lang="it-IT" altLang="it-IT" sz="1600" err="1">
                <a:sym typeface="Wingdings" pitchFamily="2" charset="2"/>
              </a:rPr>
              <a:t>closest</a:t>
            </a:r>
            <a:r>
              <a:rPr lang="it-IT" altLang="it-IT" sz="1600">
                <a:sym typeface="Wingdings" pitchFamily="2" charset="2"/>
              </a:rPr>
              <a:t> strip (i.e. “</a:t>
            </a:r>
            <a:r>
              <a:rPr lang="it-IT" altLang="it-IT" sz="1600" err="1">
                <a:sym typeface="Wingdings" pitchFamily="2" charset="2"/>
              </a:rPr>
              <a:t>digital</a:t>
            </a:r>
            <a:r>
              <a:rPr lang="it-IT" altLang="it-IT" sz="1600">
                <a:sym typeface="Wingdings" pitchFamily="2" charset="2"/>
              </a:rPr>
              <a:t>")</a:t>
            </a:r>
            <a:br>
              <a:rPr lang="it-IT" altLang="it-IT" sz="1600">
                <a:sym typeface="Wingdings" pitchFamily="2" charset="2"/>
              </a:rPr>
            </a:br>
            <a:endParaRPr lang="it-IT" altLang="it-IT" sz="1600">
              <a:sym typeface="Wingdings" pitchFamily="2" charset="2"/>
            </a:endParaRPr>
          </a:p>
          <a:p>
            <a:r>
              <a:rPr lang="it-IT" altLang="it-IT" sz="1600">
                <a:sym typeface="Wingdings" pitchFamily="2" charset="2"/>
              </a:rPr>
              <a:t> capacitive </a:t>
            </a:r>
            <a:r>
              <a:rPr lang="it-IT" altLang="it-IT" sz="1600" err="1">
                <a:sym typeface="Wingdings" pitchFamily="2" charset="2"/>
              </a:rPr>
              <a:t>coupling</a:t>
            </a:r>
            <a:r>
              <a:rPr lang="it-IT" altLang="it-IT" sz="1600">
                <a:sym typeface="Wingdings" pitchFamily="2" charset="2"/>
              </a:rPr>
              <a:t> </a:t>
            </a:r>
            <a:r>
              <a:rPr lang="it-IT" altLang="it-IT" sz="1600" err="1">
                <a:sym typeface="Wingdings" pitchFamily="2" charset="2"/>
              </a:rPr>
              <a:t>permits</a:t>
            </a:r>
            <a:r>
              <a:rPr lang="it-IT" altLang="it-IT" sz="1600">
                <a:sym typeface="Wingdings" pitchFamily="2" charset="2"/>
              </a:rPr>
              <a:t> to </a:t>
            </a:r>
            <a:r>
              <a:rPr lang="it-IT" altLang="it-IT" sz="1600" err="1">
                <a:sym typeface="Wingdings" pitchFamily="2" charset="2"/>
              </a:rPr>
              <a:t>know</a:t>
            </a:r>
            <a:r>
              <a:rPr lang="it-IT" altLang="it-IT" sz="1600">
                <a:sym typeface="Wingdings" pitchFamily="2" charset="2"/>
              </a:rPr>
              <a:t> the </a:t>
            </a:r>
            <a:r>
              <a:rPr lang="it-IT" altLang="it-IT" sz="1600" err="1">
                <a:sym typeface="Wingdings" pitchFamily="2" charset="2"/>
              </a:rPr>
              <a:t>fired</a:t>
            </a:r>
            <a:r>
              <a:rPr lang="it-IT" altLang="it-IT" sz="1600">
                <a:sym typeface="Wingdings" pitchFamily="2" charset="2"/>
              </a:rPr>
              <a:t> strip</a:t>
            </a:r>
            <a:br>
              <a:rPr lang="it-IT" altLang="it-IT" sz="1600">
                <a:sym typeface="Wingdings" pitchFamily="2" charset="2"/>
              </a:rPr>
            </a:br>
            <a:r>
              <a:rPr lang="it-IT" altLang="it-IT" sz="1600">
                <a:sym typeface="Wingdings" pitchFamily="2" charset="2"/>
              </a:rPr>
              <a:t> </a:t>
            </a:r>
            <a:r>
              <a:rPr lang="it-IT" altLang="it-IT" sz="1600"/>
              <a:t>27.5 </a:t>
            </a:r>
            <a:r>
              <a:rPr lang="el-GR" altLang="it-IT" sz="1600"/>
              <a:t>μ</a:t>
            </a:r>
            <a:r>
              <a:rPr lang="it-IT" altLang="it-IT" sz="1600"/>
              <a:t>m /</a:t>
            </a:r>
            <a:r>
              <a:rPr lang="it-IT" altLang="it-IT" sz="1600" err="1"/>
              <a:t>sqrt</a:t>
            </a:r>
            <a:r>
              <a:rPr lang="it-IT" altLang="it-IT" sz="1600"/>
              <a:t>(12) ~ 8 </a:t>
            </a:r>
            <a:r>
              <a:rPr lang="el-GR" altLang="it-IT" sz="1600"/>
              <a:t>μ</a:t>
            </a:r>
            <a:r>
              <a:rPr lang="it-IT" altLang="it-IT" sz="1600"/>
              <a:t>m</a:t>
            </a:r>
          </a:p>
        </p:txBody>
      </p:sp>
      <p:cxnSp>
        <p:nvCxnSpPr>
          <p:cNvPr id="110" name="Connettore 2 109">
            <a:extLst>
              <a:ext uri="{FF2B5EF4-FFF2-40B4-BE49-F238E27FC236}">
                <a16:creationId xmlns:a16="http://schemas.microsoft.com/office/drawing/2014/main" id="{41E48CCD-0B8C-9EC0-7EEC-884AB518D485}"/>
              </a:ext>
            </a:extLst>
          </p:cNvPr>
          <p:cNvCxnSpPr>
            <a:cxnSpLocks/>
          </p:cNvCxnSpPr>
          <p:nvPr/>
        </p:nvCxnSpPr>
        <p:spPr>
          <a:xfrm>
            <a:off x="5287661" y="1086630"/>
            <a:ext cx="0" cy="3237836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dash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6884D72B-DE5E-7E5B-CBDF-772079C10102}"/>
              </a:ext>
            </a:extLst>
          </p:cNvPr>
          <p:cNvCxnSpPr>
            <a:cxnSpLocks/>
          </p:cNvCxnSpPr>
          <p:nvPr/>
        </p:nvCxnSpPr>
        <p:spPr>
          <a:xfrm>
            <a:off x="4950004" y="1086630"/>
            <a:ext cx="0" cy="323783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dash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BA51B534-D2D5-32C7-7C10-4FD9B8F2D7CD}"/>
              </a:ext>
            </a:extLst>
          </p:cNvPr>
          <p:cNvCxnSpPr>
            <a:cxnSpLocks/>
          </p:cNvCxnSpPr>
          <p:nvPr/>
        </p:nvCxnSpPr>
        <p:spPr>
          <a:xfrm flipH="1">
            <a:off x="8643121" y="1044888"/>
            <a:ext cx="459617" cy="130671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dash"/>
            <a:round/>
            <a:headEnd type="non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Connettore 2 112">
            <a:extLst>
              <a:ext uri="{FF2B5EF4-FFF2-40B4-BE49-F238E27FC236}">
                <a16:creationId xmlns:a16="http://schemas.microsoft.com/office/drawing/2014/main" id="{B12897E6-E2EA-0831-6B8D-97EC6FBDF51E}"/>
              </a:ext>
            </a:extLst>
          </p:cNvPr>
          <p:cNvCxnSpPr>
            <a:cxnSpLocks/>
          </p:cNvCxnSpPr>
          <p:nvPr/>
        </p:nvCxnSpPr>
        <p:spPr>
          <a:xfrm flipH="1">
            <a:off x="8011049" y="2351607"/>
            <a:ext cx="632072" cy="1972859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dash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Text Box 126">
            <a:extLst>
              <a:ext uri="{FF2B5EF4-FFF2-40B4-BE49-F238E27FC236}">
                <a16:creationId xmlns:a16="http://schemas.microsoft.com/office/drawing/2014/main" id="{E1D60CFA-B354-83FD-2601-64011399C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254" y="4299621"/>
            <a:ext cx="19926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it-IT" altLang="it-IT" sz="1600" err="1"/>
              <a:t>Thanks</a:t>
            </a:r>
            <a:r>
              <a:rPr lang="it-IT" altLang="it-IT" sz="1600"/>
              <a:t> to </a:t>
            </a:r>
            <a:r>
              <a:rPr lang="it-IT" altLang="it-IT" sz="1600" i="1" err="1"/>
              <a:t>charge</a:t>
            </a:r>
            <a:r>
              <a:rPr lang="it-IT" altLang="it-IT" sz="1600" i="1"/>
              <a:t> </a:t>
            </a:r>
            <a:r>
              <a:rPr lang="it-IT" altLang="it-IT" sz="1600" i="1" err="1"/>
              <a:t>sharing</a:t>
            </a:r>
            <a:r>
              <a:rPr lang="it-IT" altLang="it-IT" sz="1600"/>
              <a:t> </a:t>
            </a:r>
            <a:r>
              <a:rPr lang="it-IT" altLang="it-IT" sz="1600" err="1"/>
              <a:t>we</a:t>
            </a:r>
            <a:r>
              <a:rPr lang="it-IT" altLang="it-IT" sz="1600"/>
              <a:t> can do </a:t>
            </a:r>
            <a:r>
              <a:rPr lang="it-IT" altLang="it-IT" sz="1600" err="1"/>
              <a:t>even</a:t>
            </a:r>
            <a:r>
              <a:rPr lang="it-IT" altLang="it-IT" sz="1600"/>
              <a:t> </a:t>
            </a:r>
            <a:r>
              <a:rPr lang="it-IT" altLang="it-IT" sz="1600" err="1"/>
              <a:t>better</a:t>
            </a:r>
            <a:r>
              <a:rPr lang="it-IT" altLang="it-IT" sz="1600"/>
              <a:t> </a:t>
            </a:r>
            <a:r>
              <a:rPr lang="it-IT" altLang="it-IT" sz="1600" err="1"/>
              <a:t>than</a:t>
            </a:r>
            <a:r>
              <a:rPr lang="it-IT" altLang="it-IT" sz="1600"/>
              <a:t> "</a:t>
            </a:r>
            <a:r>
              <a:rPr lang="it-IT" altLang="it-IT" sz="1600" err="1"/>
              <a:t>digital</a:t>
            </a:r>
            <a:r>
              <a:rPr lang="it-IT" altLang="it-IT" sz="1600"/>
              <a:t>"</a:t>
            </a:r>
          </a:p>
        </p:txBody>
      </p:sp>
      <p:cxnSp>
        <p:nvCxnSpPr>
          <p:cNvPr id="115" name="Connettore 2 114">
            <a:extLst>
              <a:ext uri="{FF2B5EF4-FFF2-40B4-BE49-F238E27FC236}">
                <a16:creationId xmlns:a16="http://schemas.microsoft.com/office/drawing/2014/main" id="{8A052C9C-F70B-F9D2-2D95-C0FF018D3862}"/>
              </a:ext>
            </a:extLst>
          </p:cNvPr>
          <p:cNvCxnSpPr>
            <a:cxnSpLocks/>
          </p:cNvCxnSpPr>
          <p:nvPr/>
        </p:nvCxnSpPr>
        <p:spPr>
          <a:xfrm>
            <a:off x="3105442" y="1086630"/>
            <a:ext cx="0" cy="3237836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dash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Arco 115">
            <a:extLst>
              <a:ext uri="{FF2B5EF4-FFF2-40B4-BE49-F238E27FC236}">
                <a16:creationId xmlns:a16="http://schemas.microsoft.com/office/drawing/2014/main" id="{E752A8A8-8A6C-2987-6082-A357257A9C7D}"/>
              </a:ext>
            </a:extLst>
          </p:cNvPr>
          <p:cNvSpPr/>
          <p:nvPr/>
        </p:nvSpPr>
        <p:spPr>
          <a:xfrm>
            <a:off x="2306440" y="1334377"/>
            <a:ext cx="1166492" cy="730733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00206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7" name="Arco 116">
            <a:extLst>
              <a:ext uri="{FF2B5EF4-FFF2-40B4-BE49-F238E27FC236}">
                <a16:creationId xmlns:a16="http://schemas.microsoft.com/office/drawing/2014/main" id="{FC0D4945-4491-9B16-60AB-6EE0CF105452}"/>
              </a:ext>
            </a:extLst>
          </p:cNvPr>
          <p:cNvSpPr/>
          <p:nvPr/>
        </p:nvSpPr>
        <p:spPr>
          <a:xfrm>
            <a:off x="1152004" y="1324545"/>
            <a:ext cx="1166492" cy="730733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00206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8" name="Arco 117">
            <a:extLst>
              <a:ext uri="{FF2B5EF4-FFF2-40B4-BE49-F238E27FC236}">
                <a16:creationId xmlns:a16="http://schemas.microsoft.com/office/drawing/2014/main" id="{DE40783D-0CF5-0838-2491-12FE8CD4ED20}"/>
              </a:ext>
            </a:extLst>
          </p:cNvPr>
          <p:cNvSpPr/>
          <p:nvPr/>
        </p:nvSpPr>
        <p:spPr>
          <a:xfrm>
            <a:off x="0" y="1316321"/>
            <a:ext cx="1148323" cy="803936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FF000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9" name="Arco 118">
            <a:extLst>
              <a:ext uri="{FF2B5EF4-FFF2-40B4-BE49-F238E27FC236}">
                <a16:creationId xmlns:a16="http://schemas.microsoft.com/office/drawing/2014/main" id="{3E7B9D7D-E9FD-5DF5-99EA-CFC6EAA75B79}"/>
              </a:ext>
            </a:extLst>
          </p:cNvPr>
          <p:cNvSpPr/>
          <p:nvPr/>
        </p:nvSpPr>
        <p:spPr>
          <a:xfrm>
            <a:off x="3464892" y="1309714"/>
            <a:ext cx="1148323" cy="803936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FF0000"/>
            </a:solidFill>
            <a:prstDash val="solid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0" name="Rectangle 4">
            <a:extLst>
              <a:ext uri="{FF2B5EF4-FFF2-40B4-BE49-F238E27FC236}">
                <a16:creationId xmlns:a16="http://schemas.microsoft.com/office/drawing/2014/main" id="{78FDBE86-FA6A-0F8C-9D33-5880C08C3B12}"/>
              </a:ext>
            </a:extLst>
          </p:cNvPr>
          <p:cNvSpPr txBox="1">
            <a:spLocks noChangeArrowheads="1"/>
          </p:cNvSpPr>
          <p:nvPr/>
        </p:nvSpPr>
        <p:spPr>
          <a:xfrm>
            <a:off x="4078715" y="1437510"/>
            <a:ext cx="827112" cy="337312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solidFill>
                  <a:srgbClr val="FF0000"/>
                </a:solidFill>
                <a:latin typeface="+mj-lt"/>
                <a:ea typeface="ＭＳ Ｐゴシック" charset="0"/>
              </a:rPr>
              <a:t>75%</a:t>
            </a:r>
            <a:endParaRPr lang="en-US" sz="1400">
              <a:solidFill>
                <a:srgbClr val="FF0000"/>
              </a:solidFill>
              <a:latin typeface="+mj-lt"/>
              <a:ea typeface="ＭＳ Ｐゴシック" charset="0"/>
            </a:endParaRPr>
          </a:p>
        </p:txBody>
      </p:sp>
      <p:sp>
        <p:nvSpPr>
          <p:cNvPr id="121" name="Rectangle 4">
            <a:extLst>
              <a:ext uri="{FF2B5EF4-FFF2-40B4-BE49-F238E27FC236}">
                <a16:creationId xmlns:a16="http://schemas.microsoft.com/office/drawing/2014/main" id="{A8BF4F61-A5FE-80A1-319D-B95C23197A07}"/>
              </a:ext>
            </a:extLst>
          </p:cNvPr>
          <p:cNvSpPr txBox="1">
            <a:spLocks noChangeArrowheads="1"/>
          </p:cNvSpPr>
          <p:nvPr/>
        </p:nvSpPr>
        <p:spPr>
          <a:xfrm>
            <a:off x="41262" y="1443193"/>
            <a:ext cx="827112" cy="337312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solidFill>
                  <a:srgbClr val="FF0000"/>
                </a:solidFill>
                <a:latin typeface="+mj-lt"/>
                <a:ea typeface="ＭＳ Ｐゴシック" charset="0"/>
              </a:rPr>
              <a:t>25%</a:t>
            </a:r>
            <a:endParaRPr lang="en-US" sz="1400">
              <a:solidFill>
                <a:srgbClr val="FF0000"/>
              </a:solidFill>
              <a:latin typeface="+mj-lt"/>
              <a:ea typeface="ＭＳ Ｐゴシック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7A5F503-D94E-BD46-BB5C-9ED679EF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/>
              <a:t>AMS-02 (</a:t>
            </a:r>
            <a:r>
              <a:rPr lang="it-IT" sz="2800" err="1"/>
              <a:t>junction</a:t>
            </a:r>
            <a:r>
              <a:rPr lang="it-IT" sz="2800"/>
              <a:t>, </a:t>
            </a:r>
            <a:r>
              <a:rPr lang="it-IT" sz="2800" i="1"/>
              <a:t>"</a:t>
            </a:r>
            <a:r>
              <a:rPr lang="it-IT" sz="2800" i="1" err="1"/>
              <a:t>S</a:t>
            </a:r>
            <a:r>
              <a:rPr lang="it-IT" sz="2800" i="1"/>
              <a:t>", "</a:t>
            </a:r>
            <a:r>
              <a:rPr lang="it-IT" sz="2800" i="1" err="1"/>
              <a:t>p</a:t>
            </a:r>
            <a:r>
              <a:rPr lang="it-IT" sz="2800" i="1"/>
              <a:t>-side", "bending"</a:t>
            </a:r>
            <a:r>
              <a:rPr lang="it-IT" sz="2800"/>
              <a:t>)</a:t>
            </a:r>
          </a:p>
        </p:txBody>
      </p:sp>
      <p:sp>
        <p:nvSpPr>
          <p:cNvPr id="7" name="Esagono orizzontale 6">
            <a:extLst>
              <a:ext uri="{FF2B5EF4-FFF2-40B4-BE49-F238E27FC236}">
                <a16:creationId xmlns:a16="http://schemas.microsoft.com/office/drawing/2014/main" id="{81E7CACF-07AE-6C07-D2E6-33D308A8C71E}"/>
              </a:ext>
            </a:extLst>
          </p:cNvPr>
          <p:cNvSpPr/>
          <p:nvPr/>
        </p:nvSpPr>
        <p:spPr>
          <a:xfrm>
            <a:off x="4263411" y="1731106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sagono orizzontale 7">
            <a:extLst>
              <a:ext uri="{FF2B5EF4-FFF2-40B4-BE49-F238E27FC236}">
                <a16:creationId xmlns:a16="http://schemas.microsoft.com/office/drawing/2014/main" id="{7283BE63-1852-1874-148D-0538C507715A}"/>
              </a:ext>
            </a:extLst>
          </p:cNvPr>
          <p:cNvSpPr/>
          <p:nvPr/>
        </p:nvSpPr>
        <p:spPr>
          <a:xfrm>
            <a:off x="8839856" y="1731105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Esagono orizzontale 8">
            <a:extLst>
              <a:ext uri="{FF2B5EF4-FFF2-40B4-BE49-F238E27FC236}">
                <a16:creationId xmlns:a16="http://schemas.microsoft.com/office/drawing/2014/main" id="{5112D4FD-F303-7CCF-7706-FF91A3DC2033}"/>
              </a:ext>
            </a:extLst>
          </p:cNvPr>
          <p:cNvSpPr/>
          <p:nvPr/>
        </p:nvSpPr>
        <p:spPr>
          <a:xfrm>
            <a:off x="-362781" y="1731067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sagono orizzontale 9">
            <a:extLst>
              <a:ext uri="{FF2B5EF4-FFF2-40B4-BE49-F238E27FC236}">
                <a16:creationId xmlns:a16="http://schemas.microsoft.com/office/drawing/2014/main" id="{00014598-8C64-A886-4964-9F3746FA4EB9}"/>
              </a:ext>
            </a:extLst>
          </p:cNvPr>
          <p:cNvSpPr/>
          <p:nvPr/>
        </p:nvSpPr>
        <p:spPr>
          <a:xfrm>
            <a:off x="815617" y="1731105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Esagono orizzontale 22">
            <a:extLst>
              <a:ext uri="{FF2B5EF4-FFF2-40B4-BE49-F238E27FC236}">
                <a16:creationId xmlns:a16="http://schemas.microsoft.com/office/drawing/2014/main" id="{C66381EC-6184-F723-995E-1ED909604E4C}"/>
              </a:ext>
            </a:extLst>
          </p:cNvPr>
          <p:cNvSpPr/>
          <p:nvPr/>
        </p:nvSpPr>
        <p:spPr>
          <a:xfrm>
            <a:off x="1995512" y="1731398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Esagono orizzontale 25">
            <a:extLst>
              <a:ext uri="{FF2B5EF4-FFF2-40B4-BE49-F238E27FC236}">
                <a16:creationId xmlns:a16="http://schemas.microsoft.com/office/drawing/2014/main" id="{05FD74F6-E299-8F6A-FFC2-3895FBEB07A3}"/>
              </a:ext>
            </a:extLst>
          </p:cNvPr>
          <p:cNvSpPr/>
          <p:nvPr/>
        </p:nvSpPr>
        <p:spPr>
          <a:xfrm>
            <a:off x="3170425" y="1731104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Esagono orizzontale 28">
            <a:extLst>
              <a:ext uri="{FF2B5EF4-FFF2-40B4-BE49-F238E27FC236}">
                <a16:creationId xmlns:a16="http://schemas.microsoft.com/office/drawing/2014/main" id="{04D9E557-A63F-F817-B768-8FAB335BFE1E}"/>
              </a:ext>
            </a:extLst>
          </p:cNvPr>
          <p:cNvSpPr/>
          <p:nvPr/>
        </p:nvSpPr>
        <p:spPr>
          <a:xfrm>
            <a:off x="5342854" y="1731106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Esagono orizzontale 30">
            <a:extLst>
              <a:ext uri="{FF2B5EF4-FFF2-40B4-BE49-F238E27FC236}">
                <a16:creationId xmlns:a16="http://schemas.microsoft.com/office/drawing/2014/main" id="{4EA2F2F4-1810-3883-4E33-021FB56B6741}"/>
              </a:ext>
            </a:extLst>
          </p:cNvPr>
          <p:cNvSpPr/>
          <p:nvPr/>
        </p:nvSpPr>
        <p:spPr>
          <a:xfrm>
            <a:off x="6522749" y="1731399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Esagono orizzontale 33">
            <a:extLst>
              <a:ext uri="{FF2B5EF4-FFF2-40B4-BE49-F238E27FC236}">
                <a16:creationId xmlns:a16="http://schemas.microsoft.com/office/drawing/2014/main" id="{FD7EB8A1-67B8-DCFD-74CD-8EC96166B875}"/>
              </a:ext>
            </a:extLst>
          </p:cNvPr>
          <p:cNvSpPr/>
          <p:nvPr/>
        </p:nvSpPr>
        <p:spPr>
          <a:xfrm>
            <a:off x="7697663" y="1731105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F5E515E3-52D9-2B8D-68CF-349372AFC36B}"/>
              </a:ext>
            </a:extLst>
          </p:cNvPr>
          <p:cNvCxnSpPr/>
          <p:nvPr/>
        </p:nvCxnSpPr>
        <p:spPr>
          <a:xfrm>
            <a:off x="590841" y="1795779"/>
            <a:ext cx="0" cy="190800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Rectangle 4">
            <a:extLst>
              <a:ext uri="{FF2B5EF4-FFF2-40B4-BE49-F238E27FC236}">
                <a16:creationId xmlns:a16="http://schemas.microsoft.com/office/drawing/2014/main" id="{F9D5F712-8CD8-1AF4-E45B-5CBEEC49AF4B}"/>
              </a:ext>
            </a:extLst>
          </p:cNvPr>
          <p:cNvSpPr txBox="1">
            <a:spLocks noChangeArrowheads="1"/>
          </p:cNvSpPr>
          <p:nvPr/>
        </p:nvSpPr>
        <p:spPr>
          <a:xfrm rot="16200000">
            <a:off x="8061" y="3104141"/>
            <a:ext cx="827917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300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4A91BB97-2731-86F8-B389-EC41DFC6DA8D}"/>
              </a:ext>
            </a:extLst>
          </p:cNvPr>
          <p:cNvCxnSpPr>
            <a:cxnSpLocks/>
          </p:cNvCxnSpPr>
          <p:nvPr/>
        </p:nvCxnSpPr>
        <p:spPr>
          <a:xfrm flipH="1">
            <a:off x="353" y="1275328"/>
            <a:ext cx="4618883" cy="0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Rectangle 4">
            <a:extLst>
              <a:ext uri="{FF2B5EF4-FFF2-40B4-BE49-F238E27FC236}">
                <a16:creationId xmlns:a16="http://schemas.microsoft.com/office/drawing/2014/main" id="{CB4ECE4F-3103-91BE-D1B1-8DDF306676F7}"/>
              </a:ext>
            </a:extLst>
          </p:cNvPr>
          <p:cNvSpPr txBox="1">
            <a:spLocks noChangeArrowheads="1"/>
          </p:cNvSpPr>
          <p:nvPr/>
        </p:nvSpPr>
        <p:spPr>
          <a:xfrm>
            <a:off x="1794369" y="905331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110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3500EE3C-A439-2FB4-913D-0097288066A4}"/>
              </a:ext>
            </a:extLst>
          </p:cNvPr>
          <p:cNvCxnSpPr>
            <a:cxnSpLocks/>
          </p:cNvCxnSpPr>
          <p:nvPr/>
        </p:nvCxnSpPr>
        <p:spPr>
          <a:xfrm flipH="1">
            <a:off x="4553958" y="1086630"/>
            <a:ext cx="1102283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3CE129DF-ECD2-FAF6-069B-65AF0784D17B}"/>
              </a:ext>
            </a:extLst>
          </p:cNvPr>
          <p:cNvCxnSpPr>
            <a:cxnSpLocks/>
          </p:cNvCxnSpPr>
          <p:nvPr/>
        </p:nvCxnSpPr>
        <p:spPr>
          <a:xfrm flipH="1">
            <a:off x="5656241" y="1086630"/>
            <a:ext cx="1179895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1358DA74-146C-1B40-6662-6B1310705462}"/>
              </a:ext>
            </a:extLst>
          </p:cNvPr>
          <p:cNvCxnSpPr>
            <a:cxnSpLocks/>
          </p:cNvCxnSpPr>
          <p:nvPr/>
        </p:nvCxnSpPr>
        <p:spPr>
          <a:xfrm flipH="1">
            <a:off x="6836136" y="1086630"/>
            <a:ext cx="1179895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0449C62F-6AB0-6F74-193D-739603FDA87A}"/>
              </a:ext>
            </a:extLst>
          </p:cNvPr>
          <p:cNvCxnSpPr>
            <a:cxnSpLocks/>
          </p:cNvCxnSpPr>
          <p:nvPr/>
        </p:nvCxnSpPr>
        <p:spPr>
          <a:xfrm flipH="1">
            <a:off x="8011049" y="1086630"/>
            <a:ext cx="1179895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 4">
            <a:extLst>
              <a:ext uri="{FF2B5EF4-FFF2-40B4-BE49-F238E27FC236}">
                <a16:creationId xmlns:a16="http://schemas.microsoft.com/office/drawing/2014/main" id="{F59DB205-545C-64B9-D717-7B31DDA29806}"/>
              </a:ext>
            </a:extLst>
          </p:cNvPr>
          <p:cNvSpPr txBox="1">
            <a:spLocks noChangeArrowheads="1"/>
          </p:cNvSpPr>
          <p:nvPr/>
        </p:nvSpPr>
        <p:spPr>
          <a:xfrm>
            <a:off x="4759115" y="719796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67" name="Rectangle 4">
            <a:extLst>
              <a:ext uri="{FF2B5EF4-FFF2-40B4-BE49-F238E27FC236}">
                <a16:creationId xmlns:a16="http://schemas.microsoft.com/office/drawing/2014/main" id="{8D36AB37-EF06-C519-BA94-604C2C823628}"/>
              </a:ext>
            </a:extLst>
          </p:cNvPr>
          <p:cNvSpPr txBox="1">
            <a:spLocks noChangeArrowheads="1"/>
          </p:cNvSpPr>
          <p:nvPr/>
        </p:nvSpPr>
        <p:spPr>
          <a:xfrm>
            <a:off x="5920804" y="711372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68" name="Rectangle 4">
            <a:extLst>
              <a:ext uri="{FF2B5EF4-FFF2-40B4-BE49-F238E27FC236}">
                <a16:creationId xmlns:a16="http://schemas.microsoft.com/office/drawing/2014/main" id="{1F4C047E-0AFF-7FA8-31F7-DE582B149FF4}"/>
              </a:ext>
            </a:extLst>
          </p:cNvPr>
          <p:cNvSpPr txBox="1">
            <a:spLocks noChangeArrowheads="1"/>
          </p:cNvSpPr>
          <p:nvPr/>
        </p:nvSpPr>
        <p:spPr>
          <a:xfrm>
            <a:off x="7079376" y="707248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76E7CF52-E851-D4D1-51DB-6690BD4989FE}"/>
              </a:ext>
            </a:extLst>
          </p:cNvPr>
          <p:cNvSpPr txBox="1">
            <a:spLocks noChangeArrowheads="1"/>
          </p:cNvSpPr>
          <p:nvPr/>
        </p:nvSpPr>
        <p:spPr>
          <a:xfrm>
            <a:off x="8246087" y="707248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27.5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79" name="Rectangle 4">
            <a:extLst>
              <a:ext uri="{FF2B5EF4-FFF2-40B4-BE49-F238E27FC236}">
                <a16:creationId xmlns:a16="http://schemas.microsoft.com/office/drawing/2014/main" id="{9E416F4B-C561-756B-93AB-0419DEAF6E67}"/>
              </a:ext>
            </a:extLst>
          </p:cNvPr>
          <p:cNvSpPr txBox="1">
            <a:spLocks noChangeArrowheads="1"/>
          </p:cNvSpPr>
          <p:nvPr/>
        </p:nvSpPr>
        <p:spPr>
          <a:xfrm>
            <a:off x="-34585" y="3620415"/>
            <a:ext cx="827916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i="1" err="1">
                <a:latin typeface="Corbel" charset="0"/>
                <a:ea typeface="ＭＳ Ｐゴシック" charset="0"/>
              </a:rPr>
              <a:t>n-</a:t>
            </a:r>
            <a:r>
              <a:rPr lang="it-IT" sz="1400" err="1">
                <a:latin typeface="Corbel" charset="0"/>
                <a:ea typeface="ＭＳ Ｐゴシック" charset="0"/>
              </a:rPr>
              <a:t>type</a:t>
            </a:r>
            <a:endParaRPr lang="en-US" sz="1400">
              <a:latin typeface="Gill Sans MT" charset="0"/>
              <a:ea typeface="ＭＳ Ｐゴシック" charset="0"/>
            </a:endParaRPr>
          </a:p>
        </p:txBody>
      </p:sp>
      <p:sp>
        <p:nvSpPr>
          <p:cNvPr id="85" name="Segnaposto data 11">
            <a:extLst>
              <a:ext uri="{FF2B5EF4-FFF2-40B4-BE49-F238E27FC236}">
                <a16:creationId xmlns:a16="http://schemas.microsoft.com/office/drawing/2014/main" id="{F2398DED-1DBB-4006-27FE-3C3CF6F8D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86" name="Segnaposto piè di pagina 16">
            <a:extLst>
              <a:ext uri="{FF2B5EF4-FFF2-40B4-BE49-F238E27FC236}">
                <a16:creationId xmlns:a16="http://schemas.microsoft.com/office/drawing/2014/main" id="{87A537EB-15C7-FBE5-C947-A3201E704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7" name="Segnaposto numero diapositiva 13">
            <a:extLst>
              <a:ext uri="{FF2B5EF4-FFF2-40B4-BE49-F238E27FC236}">
                <a16:creationId xmlns:a16="http://schemas.microsoft.com/office/drawing/2014/main" id="{78942C97-8CDF-99A7-5A47-EE43A7FD6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713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9" name="Group 3">
            <a:extLst>
              <a:ext uri="{FF2B5EF4-FFF2-40B4-BE49-F238E27FC236}">
                <a16:creationId xmlns:a16="http://schemas.microsoft.com/office/drawing/2014/main" id="{2DEB5E6D-1AA0-0443-A852-7F25C7D63A02}"/>
              </a:ext>
            </a:extLst>
          </p:cNvPr>
          <p:cNvGrpSpPr>
            <a:grpSpLocks/>
          </p:cNvGrpSpPr>
          <p:nvPr/>
        </p:nvGrpSpPr>
        <p:grpSpPr bwMode="auto">
          <a:xfrm>
            <a:off x="3178494" y="1927860"/>
            <a:ext cx="288925" cy="1727200"/>
            <a:chOff x="249" y="1117"/>
            <a:chExt cx="182" cy="1088"/>
          </a:xfrm>
        </p:grpSpPr>
        <p:sp>
          <p:nvSpPr>
            <p:cNvPr id="34820" name="Line 4">
              <a:extLst>
                <a:ext uri="{FF2B5EF4-FFF2-40B4-BE49-F238E27FC236}">
                  <a16:creationId xmlns:a16="http://schemas.microsoft.com/office/drawing/2014/main" id="{0FF0AC95-D7CD-B443-8905-BFF181A484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1" name="Line 5">
              <a:extLst>
                <a:ext uri="{FF2B5EF4-FFF2-40B4-BE49-F238E27FC236}">
                  <a16:creationId xmlns:a16="http://schemas.microsoft.com/office/drawing/2014/main" id="{B594CDEC-FF09-B84C-9DBC-C85EBB9EE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2" name="Line 6">
              <a:extLst>
                <a:ext uri="{FF2B5EF4-FFF2-40B4-BE49-F238E27FC236}">
                  <a16:creationId xmlns:a16="http://schemas.microsoft.com/office/drawing/2014/main" id="{211C17A7-D5F8-A049-87D0-2DB4A97F8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3" name="Line 7">
              <a:extLst>
                <a:ext uri="{FF2B5EF4-FFF2-40B4-BE49-F238E27FC236}">
                  <a16:creationId xmlns:a16="http://schemas.microsoft.com/office/drawing/2014/main" id="{F4BA39EA-FB32-C946-B1A4-E77868D23B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24" name="Group 8">
            <a:extLst>
              <a:ext uri="{FF2B5EF4-FFF2-40B4-BE49-F238E27FC236}">
                <a16:creationId xmlns:a16="http://schemas.microsoft.com/office/drawing/2014/main" id="{7063DEAB-2A98-E74A-BFCA-EC2468CE36BF}"/>
              </a:ext>
            </a:extLst>
          </p:cNvPr>
          <p:cNvGrpSpPr>
            <a:grpSpLocks/>
          </p:cNvGrpSpPr>
          <p:nvPr/>
        </p:nvGrpSpPr>
        <p:grpSpPr bwMode="auto">
          <a:xfrm>
            <a:off x="4257994" y="1927860"/>
            <a:ext cx="288925" cy="1727200"/>
            <a:chOff x="249" y="1117"/>
            <a:chExt cx="182" cy="1088"/>
          </a:xfrm>
        </p:grpSpPr>
        <p:sp>
          <p:nvSpPr>
            <p:cNvPr id="34825" name="Line 9">
              <a:extLst>
                <a:ext uri="{FF2B5EF4-FFF2-40B4-BE49-F238E27FC236}">
                  <a16:creationId xmlns:a16="http://schemas.microsoft.com/office/drawing/2014/main" id="{5CCD728D-DD1F-D04C-AF39-03A33ADD1B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6" name="Line 10">
              <a:extLst>
                <a:ext uri="{FF2B5EF4-FFF2-40B4-BE49-F238E27FC236}">
                  <a16:creationId xmlns:a16="http://schemas.microsoft.com/office/drawing/2014/main" id="{E6AE07A6-BB89-3F46-8573-3212F839B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7" name="Line 11">
              <a:extLst>
                <a:ext uri="{FF2B5EF4-FFF2-40B4-BE49-F238E27FC236}">
                  <a16:creationId xmlns:a16="http://schemas.microsoft.com/office/drawing/2014/main" id="{DD18CF92-1241-6349-BF38-1CD4DE36A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8" name="Line 12">
              <a:extLst>
                <a:ext uri="{FF2B5EF4-FFF2-40B4-BE49-F238E27FC236}">
                  <a16:creationId xmlns:a16="http://schemas.microsoft.com/office/drawing/2014/main" id="{78080311-FCFE-E249-B649-E96C49F40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29" name="Group 13">
            <a:extLst>
              <a:ext uri="{FF2B5EF4-FFF2-40B4-BE49-F238E27FC236}">
                <a16:creationId xmlns:a16="http://schemas.microsoft.com/office/drawing/2014/main" id="{B0636D3A-3B4A-D74C-B005-EFBCA307A3E3}"/>
              </a:ext>
            </a:extLst>
          </p:cNvPr>
          <p:cNvGrpSpPr>
            <a:grpSpLocks/>
          </p:cNvGrpSpPr>
          <p:nvPr/>
        </p:nvGrpSpPr>
        <p:grpSpPr bwMode="auto">
          <a:xfrm>
            <a:off x="5337494" y="1927860"/>
            <a:ext cx="288925" cy="1727200"/>
            <a:chOff x="249" y="1117"/>
            <a:chExt cx="182" cy="1088"/>
          </a:xfrm>
        </p:grpSpPr>
        <p:sp>
          <p:nvSpPr>
            <p:cNvPr id="34830" name="Line 14">
              <a:extLst>
                <a:ext uri="{FF2B5EF4-FFF2-40B4-BE49-F238E27FC236}">
                  <a16:creationId xmlns:a16="http://schemas.microsoft.com/office/drawing/2014/main" id="{3C135F76-F84A-AC44-875D-2D651B49E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1" name="Line 15">
              <a:extLst>
                <a:ext uri="{FF2B5EF4-FFF2-40B4-BE49-F238E27FC236}">
                  <a16:creationId xmlns:a16="http://schemas.microsoft.com/office/drawing/2014/main" id="{B62CA714-6867-A843-B55D-5A30944D8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2" name="Line 16">
              <a:extLst>
                <a:ext uri="{FF2B5EF4-FFF2-40B4-BE49-F238E27FC236}">
                  <a16:creationId xmlns:a16="http://schemas.microsoft.com/office/drawing/2014/main" id="{368AF3B9-ED83-764F-B2AD-BD40B05C2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3" name="Line 17">
              <a:extLst>
                <a:ext uri="{FF2B5EF4-FFF2-40B4-BE49-F238E27FC236}">
                  <a16:creationId xmlns:a16="http://schemas.microsoft.com/office/drawing/2014/main" id="{6F934FA0-12A9-AB44-98C0-A284C5ABA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34" name="Group 18">
            <a:extLst>
              <a:ext uri="{FF2B5EF4-FFF2-40B4-BE49-F238E27FC236}">
                <a16:creationId xmlns:a16="http://schemas.microsoft.com/office/drawing/2014/main" id="{44015D28-8243-7641-A417-C4C168EE0325}"/>
              </a:ext>
            </a:extLst>
          </p:cNvPr>
          <p:cNvGrpSpPr>
            <a:grpSpLocks/>
          </p:cNvGrpSpPr>
          <p:nvPr/>
        </p:nvGrpSpPr>
        <p:grpSpPr bwMode="auto">
          <a:xfrm>
            <a:off x="6416994" y="1927860"/>
            <a:ext cx="288925" cy="1727200"/>
            <a:chOff x="249" y="1117"/>
            <a:chExt cx="182" cy="1088"/>
          </a:xfrm>
        </p:grpSpPr>
        <p:sp>
          <p:nvSpPr>
            <p:cNvPr id="34835" name="Line 19">
              <a:extLst>
                <a:ext uri="{FF2B5EF4-FFF2-40B4-BE49-F238E27FC236}">
                  <a16:creationId xmlns:a16="http://schemas.microsoft.com/office/drawing/2014/main" id="{7FBD0A35-8D86-A34A-94ED-CB1DF6CA3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6" name="Line 20">
              <a:extLst>
                <a:ext uri="{FF2B5EF4-FFF2-40B4-BE49-F238E27FC236}">
                  <a16:creationId xmlns:a16="http://schemas.microsoft.com/office/drawing/2014/main" id="{5E4023B6-79A1-C04D-BD70-3AF412345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7" name="Line 21">
              <a:extLst>
                <a:ext uri="{FF2B5EF4-FFF2-40B4-BE49-F238E27FC236}">
                  <a16:creationId xmlns:a16="http://schemas.microsoft.com/office/drawing/2014/main" id="{E963EC73-2128-634D-98CB-1D1870AD8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8" name="Line 22">
              <a:extLst>
                <a:ext uri="{FF2B5EF4-FFF2-40B4-BE49-F238E27FC236}">
                  <a16:creationId xmlns:a16="http://schemas.microsoft.com/office/drawing/2014/main" id="{D8117B0C-AE47-4044-BD96-B37CEDE2E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39" name="Group 23">
            <a:extLst>
              <a:ext uri="{FF2B5EF4-FFF2-40B4-BE49-F238E27FC236}">
                <a16:creationId xmlns:a16="http://schemas.microsoft.com/office/drawing/2014/main" id="{A5D8A3FA-FB70-074D-8328-60D388563F69}"/>
              </a:ext>
            </a:extLst>
          </p:cNvPr>
          <p:cNvGrpSpPr>
            <a:grpSpLocks/>
          </p:cNvGrpSpPr>
          <p:nvPr/>
        </p:nvGrpSpPr>
        <p:grpSpPr bwMode="auto">
          <a:xfrm>
            <a:off x="7498081" y="1927860"/>
            <a:ext cx="288925" cy="1727200"/>
            <a:chOff x="249" y="1117"/>
            <a:chExt cx="182" cy="1088"/>
          </a:xfrm>
        </p:grpSpPr>
        <p:sp>
          <p:nvSpPr>
            <p:cNvPr id="34840" name="Line 24">
              <a:extLst>
                <a:ext uri="{FF2B5EF4-FFF2-40B4-BE49-F238E27FC236}">
                  <a16:creationId xmlns:a16="http://schemas.microsoft.com/office/drawing/2014/main" id="{F95C1F74-B571-7B45-B587-2BFD0ED8A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1" name="Line 25">
              <a:extLst>
                <a:ext uri="{FF2B5EF4-FFF2-40B4-BE49-F238E27FC236}">
                  <a16:creationId xmlns:a16="http://schemas.microsoft.com/office/drawing/2014/main" id="{76113F2E-46F7-5243-9907-6B2A18C5A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2" name="Line 26">
              <a:extLst>
                <a:ext uri="{FF2B5EF4-FFF2-40B4-BE49-F238E27FC236}">
                  <a16:creationId xmlns:a16="http://schemas.microsoft.com/office/drawing/2014/main" id="{D29C97DC-E7D1-B24E-9482-1BE77B4C2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3" name="Line 27">
              <a:extLst>
                <a:ext uri="{FF2B5EF4-FFF2-40B4-BE49-F238E27FC236}">
                  <a16:creationId xmlns:a16="http://schemas.microsoft.com/office/drawing/2014/main" id="{BD14C206-A252-C044-88F9-BFDA129D8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844" name="Line 28">
            <a:extLst>
              <a:ext uri="{FF2B5EF4-FFF2-40B4-BE49-F238E27FC236}">
                <a16:creationId xmlns:a16="http://schemas.microsoft.com/office/drawing/2014/main" id="{7A874663-75C5-2C44-994C-DB48D180D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7880" y="1634173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45" name="Rectangle 29">
            <a:extLst>
              <a:ext uri="{FF2B5EF4-FFF2-40B4-BE49-F238E27FC236}">
                <a16:creationId xmlns:a16="http://schemas.microsoft.com/office/drawing/2014/main" id="{FD3A3C8B-B794-6B44-B314-AA0E31B8E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494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6" name="Rectangle 30">
            <a:extLst>
              <a:ext uri="{FF2B5EF4-FFF2-40B4-BE49-F238E27FC236}">
                <a16:creationId xmlns:a16="http://schemas.microsoft.com/office/drawing/2014/main" id="{D8D07CBE-3579-5D4A-8B51-A62B781A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7" name="Rectangle 31">
            <a:extLst>
              <a:ext uri="{FF2B5EF4-FFF2-40B4-BE49-F238E27FC236}">
                <a16:creationId xmlns:a16="http://schemas.microsoft.com/office/drawing/2014/main" id="{AA228B8D-62C9-BD4E-8C8B-EE6A6C99C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494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8" name="Rectangle 32">
            <a:extLst>
              <a:ext uri="{FF2B5EF4-FFF2-40B4-BE49-F238E27FC236}">
                <a16:creationId xmlns:a16="http://schemas.microsoft.com/office/drawing/2014/main" id="{2D527896-11EC-234E-824D-8F45A215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581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9" name="Rectangle 33">
            <a:extLst>
              <a:ext uri="{FF2B5EF4-FFF2-40B4-BE49-F238E27FC236}">
                <a16:creationId xmlns:a16="http://schemas.microsoft.com/office/drawing/2014/main" id="{449692A2-4B07-F34A-95D7-F94155DB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081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0" name="Freeform 34">
            <a:extLst>
              <a:ext uri="{FF2B5EF4-FFF2-40B4-BE49-F238E27FC236}">
                <a16:creationId xmlns:a16="http://schemas.microsoft.com/office/drawing/2014/main" id="{D57370CA-ED53-DA45-818C-5C9E2212DA1D}"/>
              </a:ext>
            </a:extLst>
          </p:cNvPr>
          <p:cNvSpPr>
            <a:spLocks/>
          </p:cNvSpPr>
          <p:nvPr/>
        </p:nvSpPr>
        <p:spPr bwMode="auto">
          <a:xfrm>
            <a:off x="2386331" y="1638936"/>
            <a:ext cx="144463" cy="2016125"/>
          </a:xfrm>
          <a:custGeom>
            <a:avLst/>
            <a:gdLst>
              <a:gd name="T0" fmla="*/ 91 w 181"/>
              <a:gd name="T1" fmla="*/ 0 h 1179"/>
              <a:gd name="T2" fmla="*/ 181 w 181"/>
              <a:gd name="T3" fmla="*/ 317 h 1179"/>
              <a:gd name="T4" fmla="*/ 91 w 181"/>
              <a:gd name="T5" fmla="*/ 635 h 1179"/>
              <a:gd name="T6" fmla="*/ 0 w 181"/>
              <a:gd name="T7" fmla="*/ 907 h 1179"/>
              <a:gd name="T8" fmla="*/ 91 w 181"/>
              <a:gd name="T9" fmla="*/ 1179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179">
                <a:moveTo>
                  <a:pt x="91" y="0"/>
                </a:moveTo>
                <a:cubicBezTo>
                  <a:pt x="106" y="53"/>
                  <a:pt x="181" y="211"/>
                  <a:pt x="181" y="317"/>
                </a:cubicBezTo>
                <a:cubicBezTo>
                  <a:pt x="181" y="423"/>
                  <a:pt x="121" y="537"/>
                  <a:pt x="91" y="635"/>
                </a:cubicBezTo>
                <a:cubicBezTo>
                  <a:pt x="61" y="733"/>
                  <a:pt x="0" y="816"/>
                  <a:pt x="0" y="907"/>
                </a:cubicBezTo>
                <a:cubicBezTo>
                  <a:pt x="0" y="998"/>
                  <a:pt x="72" y="1122"/>
                  <a:pt x="91" y="11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51" name="Freeform 35">
            <a:extLst>
              <a:ext uri="{FF2B5EF4-FFF2-40B4-BE49-F238E27FC236}">
                <a16:creationId xmlns:a16="http://schemas.microsoft.com/office/drawing/2014/main" id="{79366C23-42D5-5849-8D6B-3094DE0BF4D0}"/>
              </a:ext>
            </a:extLst>
          </p:cNvPr>
          <p:cNvSpPr>
            <a:spLocks/>
          </p:cNvSpPr>
          <p:nvPr/>
        </p:nvSpPr>
        <p:spPr bwMode="auto">
          <a:xfrm>
            <a:off x="8363268" y="1638936"/>
            <a:ext cx="144462" cy="2016125"/>
          </a:xfrm>
          <a:custGeom>
            <a:avLst/>
            <a:gdLst>
              <a:gd name="T0" fmla="*/ 91 w 181"/>
              <a:gd name="T1" fmla="*/ 0 h 1179"/>
              <a:gd name="T2" fmla="*/ 181 w 181"/>
              <a:gd name="T3" fmla="*/ 317 h 1179"/>
              <a:gd name="T4" fmla="*/ 91 w 181"/>
              <a:gd name="T5" fmla="*/ 635 h 1179"/>
              <a:gd name="T6" fmla="*/ 0 w 181"/>
              <a:gd name="T7" fmla="*/ 907 h 1179"/>
              <a:gd name="T8" fmla="*/ 91 w 181"/>
              <a:gd name="T9" fmla="*/ 1179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179">
                <a:moveTo>
                  <a:pt x="91" y="0"/>
                </a:moveTo>
                <a:cubicBezTo>
                  <a:pt x="106" y="53"/>
                  <a:pt x="181" y="211"/>
                  <a:pt x="181" y="317"/>
                </a:cubicBezTo>
                <a:cubicBezTo>
                  <a:pt x="181" y="423"/>
                  <a:pt x="121" y="537"/>
                  <a:pt x="91" y="635"/>
                </a:cubicBezTo>
                <a:cubicBezTo>
                  <a:pt x="61" y="733"/>
                  <a:pt x="0" y="816"/>
                  <a:pt x="0" y="907"/>
                </a:cubicBezTo>
                <a:cubicBezTo>
                  <a:pt x="0" y="998"/>
                  <a:pt x="72" y="1122"/>
                  <a:pt x="91" y="11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852" name="Group 36">
            <a:extLst>
              <a:ext uri="{FF2B5EF4-FFF2-40B4-BE49-F238E27FC236}">
                <a16:creationId xmlns:a16="http://schemas.microsoft.com/office/drawing/2014/main" id="{0C57554A-11B5-E848-BD90-E16BEBF32B65}"/>
              </a:ext>
            </a:extLst>
          </p:cNvPr>
          <p:cNvGrpSpPr>
            <a:grpSpLocks/>
          </p:cNvGrpSpPr>
          <p:nvPr/>
        </p:nvGrpSpPr>
        <p:grpSpPr bwMode="auto">
          <a:xfrm>
            <a:off x="3467418" y="1711961"/>
            <a:ext cx="792162" cy="144463"/>
            <a:chOff x="1066" y="2478"/>
            <a:chExt cx="499" cy="91"/>
          </a:xfrm>
        </p:grpSpPr>
        <p:sp>
          <p:nvSpPr>
            <p:cNvPr id="34853" name="Line 37">
              <a:extLst>
                <a:ext uri="{FF2B5EF4-FFF2-40B4-BE49-F238E27FC236}">
                  <a16:creationId xmlns:a16="http://schemas.microsoft.com/office/drawing/2014/main" id="{3D757506-9789-F047-8C3D-21E7F5AC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4" name="Line 38">
              <a:extLst>
                <a:ext uri="{FF2B5EF4-FFF2-40B4-BE49-F238E27FC236}">
                  <a16:creationId xmlns:a16="http://schemas.microsoft.com/office/drawing/2014/main" id="{66166D26-4068-B34C-B20A-AE8585A6B9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5" name="Line 39">
              <a:extLst>
                <a:ext uri="{FF2B5EF4-FFF2-40B4-BE49-F238E27FC236}">
                  <a16:creationId xmlns:a16="http://schemas.microsoft.com/office/drawing/2014/main" id="{11688366-54E4-0A48-B792-FD5AB0C5E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6" name="Line 40">
              <a:extLst>
                <a:ext uri="{FF2B5EF4-FFF2-40B4-BE49-F238E27FC236}">
                  <a16:creationId xmlns:a16="http://schemas.microsoft.com/office/drawing/2014/main" id="{BC7981BB-9C09-AB4A-AAD6-208CDB474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857" name="Line 41">
            <a:extLst>
              <a:ext uri="{FF2B5EF4-FFF2-40B4-BE49-F238E27FC236}">
                <a16:creationId xmlns:a16="http://schemas.microsoft.com/office/drawing/2014/main" id="{BDA16BB0-8AA5-C449-AF6B-0FD1FE524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9355" y="3655060"/>
            <a:ext cx="59769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858" name="Group 42">
            <a:extLst>
              <a:ext uri="{FF2B5EF4-FFF2-40B4-BE49-F238E27FC236}">
                <a16:creationId xmlns:a16="http://schemas.microsoft.com/office/drawing/2014/main" id="{88E0B7B4-2D7C-A546-8178-F0DA57CF5F55}"/>
              </a:ext>
            </a:extLst>
          </p:cNvPr>
          <p:cNvGrpSpPr>
            <a:grpSpLocks/>
          </p:cNvGrpSpPr>
          <p:nvPr/>
        </p:nvGrpSpPr>
        <p:grpSpPr bwMode="auto">
          <a:xfrm>
            <a:off x="4546918" y="1711961"/>
            <a:ext cx="792162" cy="144463"/>
            <a:chOff x="1066" y="2478"/>
            <a:chExt cx="499" cy="91"/>
          </a:xfrm>
        </p:grpSpPr>
        <p:sp>
          <p:nvSpPr>
            <p:cNvPr id="34859" name="Line 43">
              <a:extLst>
                <a:ext uri="{FF2B5EF4-FFF2-40B4-BE49-F238E27FC236}">
                  <a16:creationId xmlns:a16="http://schemas.microsoft.com/office/drawing/2014/main" id="{CF0F8C71-7816-3848-91F5-C863FCB17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0" name="Line 44">
              <a:extLst>
                <a:ext uri="{FF2B5EF4-FFF2-40B4-BE49-F238E27FC236}">
                  <a16:creationId xmlns:a16="http://schemas.microsoft.com/office/drawing/2014/main" id="{32A37A7B-C480-F84F-8F1A-FA0E8D1B7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1" name="Line 45">
              <a:extLst>
                <a:ext uri="{FF2B5EF4-FFF2-40B4-BE49-F238E27FC236}">
                  <a16:creationId xmlns:a16="http://schemas.microsoft.com/office/drawing/2014/main" id="{092CDB4A-08D1-304C-B35C-2B01E8606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2" name="Line 46">
              <a:extLst>
                <a:ext uri="{FF2B5EF4-FFF2-40B4-BE49-F238E27FC236}">
                  <a16:creationId xmlns:a16="http://schemas.microsoft.com/office/drawing/2014/main" id="{D65ABC69-6AE7-CF4F-9D79-E489E9F0F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63" name="Group 47">
            <a:extLst>
              <a:ext uri="{FF2B5EF4-FFF2-40B4-BE49-F238E27FC236}">
                <a16:creationId xmlns:a16="http://schemas.microsoft.com/office/drawing/2014/main" id="{32B18BE5-912F-2647-AD7D-CD465FA03685}"/>
              </a:ext>
            </a:extLst>
          </p:cNvPr>
          <p:cNvGrpSpPr>
            <a:grpSpLocks/>
          </p:cNvGrpSpPr>
          <p:nvPr/>
        </p:nvGrpSpPr>
        <p:grpSpPr bwMode="auto">
          <a:xfrm>
            <a:off x="5626418" y="1711961"/>
            <a:ext cx="792162" cy="144463"/>
            <a:chOff x="1066" y="2478"/>
            <a:chExt cx="499" cy="91"/>
          </a:xfrm>
        </p:grpSpPr>
        <p:sp>
          <p:nvSpPr>
            <p:cNvPr id="34864" name="Line 48">
              <a:extLst>
                <a:ext uri="{FF2B5EF4-FFF2-40B4-BE49-F238E27FC236}">
                  <a16:creationId xmlns:a16="http://schemas.microsoft.com/office/drawing/2014/main" id="{E602A028-4ECC-824E-A20F-96CFFFE7E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5" name="Line 49">
              <a:extLst>
                <a:ext uri="{FF2B5EF4-FFF2-40B4-BE49-F238E27FC236}">
                  <a16:creationId xmlns:a16="http://schemas.microsoft.com/office/drawing/2014/main" id="{DC51CEC6-8450-6C47-8B9D-0B795A6B57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6" name="Line 50">
              <a:extLst>
                <a:ext uri="{FF2B5EF4-FFF2-40B4-BE49-F238E27FC236}">
                  <a16:creationId xmlns:a16="http://schemas.microsoft.com/office/drawing/2014/main" id="{706A9A03-0B25-C248-B1FD-1BC710DC5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7" name="Line 51">
              <a:extLst>
                <a:ext uri="{FF2B5EF4-FFF2-40B4-BE49-F238E27FC236}">
                  <a16:creationId xmlns:a16="http://schemas.microsoft.com/office/drawing/2014/main" id="{7C9E9D53-5A3B-544D-AE65-DC1B03AC3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68" name="Group 52">
            <a:extLst>
              <a:ext uri="{FF2B5EF4-FFF2-40B4-BE49-F238E27FC236}">
                <a16:creationId xmlns:a16="http://schemas.microsoft.com/office/drawing/2014/main" id="{5DFCC9DA-71B5-8642-BCC5-55CCBB972264}"/>
              </a:ext>
            </a:extLst>
          </p:cNvPr>
          <p:cNvGrpSpPr>
            <a:grpSpLocks/>
          </p:cNvGrpSpPr>
          <p:nvPr/>
        </p:nvGrpSpPr>
        <p:grpSpPr bwMode="auto">
          <a:xfrm>
            <a:off x="6707506" y="1711961"/>
            <a:ext cx="792163" cy="144463"/>
            <a:chOff x="1066" y="2478"/>
            <a:chExt cx="499" cy="91"/>
          </a:xfrm>
        </p:grpSpPr>
        <p:sp>
          <p:nvSpPr>
            <p:cNvPr id="34869" name="Line 53">
              <a:extLst>
                <a:ext uri="{FF2B5EF4-FFF2-40B4-BE49-F238E27FC236}">
                  <a16:creationId xmlns:a16="http://schemas.microsoft.com/office/drawing/2014/main" id="{F0A31401-822B-C944-A517-E5DE59A38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0" name="Line 54">
              <a:extLst>
                <a:ext uri="{FF2B5EF4-FFF2-40B4-BE49-F238E27FC236}">
                  <a16:creationId xmlns:a16="http://schemas.microsoft.com/office/drawing/2014/main" id="{52F6F003-79E5-4945-9F35-73F45C706C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1" name="Line 55">
              <a:extLst>
                <a:ext uri="{FF2B5EF4-FFF2-40B4-BE49-F238E27FC236}">
                  <a16:creationId xmlns:a16="http://schemas.microsoft.com/office/drawing/2014/main" id="{D116EFBD-3CC9-1145-B852-1312D57564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2" name="Line 56">
              <a:extLst>
                <a:ext uri="{FF2B5EF4-FFF2-40B4-BE49-F238E27FC236}">
                  <a16:creationId xmlns:a16="http://schemas.microsoft.com/office/drawing/2014/main" id="{DAEBD2BB-178C-7141-8937-817EB9D87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73" name="Group 57">
            <a:extLst>
              <a:ext uri="{FF2B5EF4-FFF2-40B4-BE49-F238E27FC236}">
                <a16:creationId xmlns:a16="http://schemas.microsoft.com/office/drawing/2014/main" id="{4DA3E3BB-FAB4-374E-B16D-0B36D91C2C8C}"/>
              </a:ext>
            </a:extLst>
          </p:cNvPr>
          <p:cNvGrpSpPr>
            <a:grpSpLocks/>
          </p:cNvGrpSpPr>
          <p:nvPr/>
        </p:nvGrpSpPr>
        <p:grpSpPr bwMode="auto">
          <a:xfrm>
            <a:off x="7787006" y="1711961"/>
            <a:ext cx="792163" cy="144463"/>
            <a:chOff x="1066" y="2478"/>
            <a:chExt cx="499" cy="91"/>
          </a:xfrm>
        </p:grpSpPr>
        <p:sp>
          <p:nvSpPr>
            <p:cNvPr id="34874" name="Line 58">
              <a:extLst>
                <a:ext uri="{FF2B5EF4-FFF2-40B4-BE49-F238E27FC236}">
                  <a16:creationId xmlns:a16="http://schemas.microsoft.com/office/drawing/2014/main" id="{CA13EC43-890E-D742-B7F0-CEF50C53F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5" name="Line 59">
              <a:extLst>
                <a:ext uri="{FF2B5EF4-FFF2-40B4-BE49-F238E27FC236}">
                  <a16:creationId xmlns:a16="http://schemas.microsoft.com/office/drawing/2014/main" id="{21464D23-1613-3A4F-84DC-C271FBA4E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6" name="Line 60">
              <a:extLst>
                <a:ext uri="{FF2B5EF4-FFF2-40B4-BE49-F238E27FC236}">
                  <a16:creationId xmlns:a16="http://schemas.microsoft.com/office/drawing/2014/main" id="{EA2F90EB-BB67-F04A-B518-EDBF2C47E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7" name="Line 61">
              <a:extLst>
                <a:ext uri="{FF2B5EF4-FFF2-40B4-BE49-F238E27FC236}">
                  <a16:creationId xmlns:a16="http://schemas.microsoft.com/office/drawing/2014/main" id="{5068973C-C5F3-5443-AB51-1FACC7D17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78" name="Group 62">
            <a:extLst>
              <a:ext uri="{FF2B5EF4-FFF2-40B4-BE49-F238E27FC236}">
                <a16:creationId xmlns:a16="http://schemas.microsoft.com/office/drawing/2014/main" id="{E8DB556A-BA37-CD4E-9B5D-62D1A29487FF}"/>
              </a:ext>
            </a:extLst>
          </p:cNvPr>
          <p:cNvGrpSpPr>
            <a:grpSpLocks/>
          </p:cNvGrpSpPr>
          <p:nvPr/>
        </p:nvGrpSpPr>
        <p:grpSpPr bwMode="auto">
          <a:xfrm>
            <a:off x="2386331" y="1711961"/>
            <a:ext cx="792163" cy="144463"/>
            <a:chOff x="1066" y="2478"/>
            <a:chExt cx="499" cy="91"/>
          </a:xfrm>
        </p:grpSpPr>
        <p:sp>
          <p:nvSpPr>
            <p:cNvPr id="34879" name="Line 63">
              <a:extLst>
                <a:ext uri="{FF2B5EF4-FFF2-40B4-BE49-F238E27FC236}">
                  <a16:creationId xmlns:a16="http://schemas.microsoft.com/office/drawing/2014/main" id="{A0B17983-4735-CE47-98B7-9D7404330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0" name="Line 64">
              <a:extLst>
                <a:ext uri="{FF2B5EF4-FFF2-40B4-BE49-F238E27FC236}">
                  <a16:creationId xmlns:a16="http://schemas.microsoft.com/office/drawing/2014/main" id="{E752F4AB-5894-B743-A3B6-9C63D9AD9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1" name="Line 65">
              <a:extLst>
                <a:ext uri="{FF2B5EF4-FFF2-40B4-BE49-F238E27FC236}">
                  <a16:creationId xmlns:a16="http://schemas.microsoft.com/office/drawing/2014/main" id="{DFCBB249-6CEB-8840-B74A-6F6B4D3FF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2" name="Line 66">
              <a:extLst>
                <a:ext uri="{FF2B5EF4-FFF2-40B4-BE49-F238E27FC236}">
                  <a16:creationId xmlns:a16="http://schemas.microsoft.com/office/drawing/2014/main" id="{A46B7696-5BA3-3349-ABA8-B3B35E9EE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83" name="Group 67">
            <a:extLst>
              <a:ext uri="{FF2B5EF4-FFF2-40B4-BE49-F238E27FC236}">
                <a16:creationId xmlns:a16="http://schemas.microsoft.com/office/drawing/2014/main" id="{CDDB6945-2E53-ED4C-BCBF-C11F20CB68D1}"/>
              </a:ext>
            </a:extLst>
          </p:cNvPr>
          <p:cNvGrpSpPr>
            <a:grpSpLocks/>
          </p:cNvGrpSpPr>
          <p:nvPr/>
        </p:nvGrpSpPr>
        <p:grpSpPr bwMode="auto">
          <a:xfrm>
            <a:off x="4546918" y="1927861"/>
            <a:ext cx="1871662" cy="576263"/>
            <a:chOff x="2336" y="1117"/>
            <a:chExt cx="1179" cy="363"/>
          </a:xfrm>
        </p:grpSpPr>
        <p:sp>
          <p:nvSpPr>
            <p:cNvPr id="34884" name="Line 68">
              <a:extLst>
                <a:ext uri="{FF2B5EF4-FFF2-40B4-BE49-F238E27FC236}">
                  <a16:creationId xmlns:a16="http://schemas.microsoft.com/office/drawing/2014/main" id="{3B157F35-9F32-CE43-A5D9-353702943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1117"/>
              <a:ext cx="226" cy="317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5" name="Line 69">
              <a:extLst>
                <a:ext uri="{FF2B5EF4-FFF2-40B4-BE49-F238E27FC236}">
                  <a16:creationId xmlns:a16="http://schemas.microsoft.com/office/drawing/2014/main" id="{E1854E70-8049-9C48-9F95-8F95A33B52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3" y="1117"/>
              <a:ext cx="272" cy="317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6" name="Line 70">
              <a:extLst>
                <a:ext uri="{FF2B5EF4-FFF2-40B4-BE49-F238E27FC236}">
                  <a16:creationId xmlns:a16="http://schemas.microsoft.com/office/drawing/2014/main" id="{8E263D3B-6D0F-C943-9968-B7CB34FC5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2" y="1434"/>
              <a:ext cx="137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7" name="Freeform 71">
              <a:extLst>
                <a:ext uri="{FF2B5EF4-FFF2-40B4-BE49-F238E27FC236}">
                  <a16:creationId xmlns:a16="http://schemas.microsoft.com/office/drawing/2014/main" id="{32A8A586-0FB7-094D-A96B-A020DEE90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389"/>
              <a:ext cx="90" cy="45"/>
            </a:xfrm>
            <a:custGeom>
              <a:avLst/>
              <a:gdLst>
                <a:gd name="T0" fmla="*/ 0 w 726"/>
                <a:gd name="T1" fmla="*/ 363 h 363"/>
                <a:gd name="T2" fmla="*/ 363 w 726"/>
                <a:gd name="T3" fmla="*/ 0 h 363"/>
                <a:gd name="T4" fmla="*/ 726 w 726"/>
                <a:gd name="T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6" h="363">
                  <a:moveTo>
                    <a:pt x="0" y="363"/>
                  </a:moveTo>
                  <a:cubicBezTo>
                    <a:pt x="60" y="303"/>
                    <a:pt x="242" y="0"/>
                    <a:pt x="363" y="0"/>
                  </a:cubicBezTo>
                  <a:cubicBezTo>
                    <a:pt x="484" y="0"/>
                    <a:pt x="651" y="288"/>
                    <a:pt x="726" y="363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8" name="Line 72">
              <a:extLst>
                <a:ext uri="{FF2B5EF4-FFF2-40B4-BE49-F238E27FC236}">
                  <a16:creationId xmlns:a16="http://schemas.microsoft.com/office/drawing/2014/main" id="{3E85DD9E-7DA5-8044-9EE1-611A024222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0" y="1434"/>
              <a:ext cx="273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9" name="Line 73">
              <a:extLst>
                <a:ext uri="{FF2B5EF4-FFF2-40B4-BE49-F238E27FC236}">
                  <a16:creationId xmlns:a16="http://schemas.microsoft.com/office/drawing/2014/main" id="{A46928B4-999E-3145-A5D8-D8056FCBD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389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0" name="Line 74">
              <a:extLst>
                <a:ext uri="{FF2B5EF4-FFF2-40B4-BE49-F238E27FC236}">
                  <a16:creationId xmlns:a16="http://schemas.microsoft.com/office/drawing/2014/main" id="{46E65972-7988-2F4B-81A5-300C178C8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389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1" name="Line 75">
              <a:extLst>
                <a:ext uri="{FF2B5EF4-FFF2-40B4-BE49-F238E27FC236}">
                  <a16:creationId xmlns:a16="http://schemas.microsoft.com/office/drawing/2014/main" id="{D62B7B4D-ECB8-5048-A699-DE9326042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434"/>
              <a:ext cx="136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92" name="Group 76">
            <a:extLst>
              <a:ext uri="{FF2B5EF4-FFF2-40B4-BE49-F238E27FC236}">
                <a16:creationId xmlns:a16="http://schemas.microsoft.com/office/drawing/2014/main" id="{F2FD40F2-6C83-EE4E-B705-C3A14ECD0027}"/>
              </a:ext>
            </a:extLst>
          </p:cNvPr>
          <p:cNvGrpSpPr>
            <a:grpSpLocks/>
          </p:cNvGrpSpPr>
          <p:nvPr/>
        </p:nvGrpSpPr>
        <p:grpSpPr bwMode="auto">
          <a:xfrm>
            <a:off x="3465831" y="1927861"/>
            <a:ext cx="1871663" cy="360363"/>
            <a:chOff x="1701" y="255"/>
            <a:chExt cx="1179" cy="227"/>
          </a:xfrm>
        </p:grpSpPr>
        <p:sp>
          <p:nvSpPr>
            <p:cNvPr id="34893" name="Line 77">
              <a:extLst>
                <a:ext uri="{FF2B5EF4-FFF2-40B4-BE49-F238E27FC236}">
                  <a16:creationId xmlns:a16="http://schemas.microsoft.com/office/drawing/2014/main" id="{9B01C9EB-6D40-1B4A-8185-EB96E250F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1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4" name="Line 78">
              <a:extLst>
                <a:ext uri="{FF2B5EF4-FFF2-40B4-BE49-F238E27FC236}">
                  <a16:creationId xmlns:a16="http://schemas.microsoft.com/office/drawing/2014/main" id="{EF2B95C7-BDFE-C24D-A1BE-4A4078A0D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436"/>
              <a:ext cx="317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5" name="Line 79">
              <a:extLst>
                <a:ext uri="{FF2B5EF4-FFF2-40B4-BE49-F238E27FC236}">
                  <a16:creationId xmlns:a16="http://schemas.microsoft.com/office/drawing/2014/main" id="{D1E827C1-2AC2-0F42-B54B-E03DF8466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6" name="Freeform 80">
              <a:extLst>
                <a:ext uri="{FF2B5EF4-FFF2-40B4-BE49-F238E27FC236}">
                  <a16:creationId xmlns:a16="http://schemas.microsoft.com/office/drawing/2014/main" id="{BC74B8C9-761C-8F4D-99B7-251C9BBBB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391"/>
              <a:ext cx="90" cy="45"/>
            </a:xfrm>
            <a:custGeom>
              <a:avLst/>
              <a:gdLst>
                <a:gd name="T0" fmla="*/ 0 w 726"/>
                <a:gd name="T1" fmla="*/ 363 h 363"/>
                <a:gd name="T2" fmla="*/ 363 w 726"/>
                <a:gd name="T3" fmla="*/ 0 h 363"/>
                <a:gd name="T4" fmla="*/ 726 w 726"/>
                <a:gd name="T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6" h="363">
                  <a:moveTo>
                    <a:pt x="0" y="363"/>
                  </a:moveTo>
                  <a:cubicBezTo>
                    <a:pt x="60" y="303"/>
                    <a:pt x="242" y="0"/>
                    <a:pt x="363" y="0"/>
                  </a:cubicBezTo>
                  <a:cubicBezTo>
                    <a:pt x="484" y="0"/>
                    <a:pt x="651" y="288"/>
                    <a:pt x="726" y="363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7" name="Line 81">
              <a:extLst>
                <a:ext uri="{FF2B5EF4-FFF2-40B4-BE49-F238E27FC236}">
                  <a16:creationId xmlns:a16="http://schemas.microsoft.com/office/drawing/2014/main" id="{1DC35122-2019-3540-99EA-FABBE64CBB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6" y="436"/>
              <a:ext cx="409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8" name="Line 82">
              <a:extLst>
                <a:ext uri="{FF2B5EF4-FFF2-40B4-BE49-F238E27FC236}">
                  <a16:creationId xmlns:a16="http://schemas.microsoft.com/office/drawing/2014/main" id="{8AD88713-0510-ED48-B661-86B78E22E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9" name="Line 83">
              <a:extLst>
                <a:ext uri="{FF2B5EF4-FFF2-40B4-BE49-F238E27FC236}">
                  <a16:creationId xmlns:a16="http://schemas.microsoft.com/office/drawing/2014/main" id="{0BF59D32-6777-3747-90FE-681C11AEE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00" name="Line 84">
              <a:extLst>
                <a:ext uri="{FF2B5EF4-FFF2-40B4-BE49-F238E27FC236}">
                  <a16:creationId xmlns:a16="http://schemas.microsoft.com/office/drawing/2014/main" id="{F9112291-8935-494C-8979-4357CB7F2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436"/>
              <a:ext cx="45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901" name="Line 85">
            <a:extLst>
              <a:ext uri="{FF2B5EF4-FFF2-40B4-BE49-F238E27FC236}">
                <a16:creationId xmlns:a16="http://schemas.microsoft.com/office/drawing/2014/main" id="{B3BCD3A5-F185-DA4B-9588-0ED241887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919" y="1927860"/>
            <a:ext cx="358775" cy="50323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2" name="Line 86">
            <a:extLst>
              <a:ext uri="{FF2B5EF4-FFF2-40B4-BE49-F238E27FC236}">
                <a16:creationId xmlns:a16="http://schemas.microsoft.com/office/drawing/2014/main" id="{5613BB65-3024-3F4E-A684-5CE751E71A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5780" y="1927860"/>
            <a:ext cx="431800" cy="5032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3" name="Line 87">
            <a:extLst>
              <a:ext uri="{FF2B5EF4-FFF2-40B4-BE49-F238E27FC236}">
                <a16:creationId xmlns:a16="http://schemas.microsoft.com/office/drawing/2014/main" id="{6ED556E1-F67C-6D42-9E7B-EEE30C9523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4694" y="2431098"/>
            <a:ext cx="217487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4" name="Freeform 88">
            <a:extLst>
              <a:ext uri="{FF2B5EF4-FFF2-40B4-BE49-F238E27FC236}">
                <a16:creationId xmlns:a16="http://schemas.microsoft.com/office/drawing/2014/main" id="{BD7F2A4C-B30D-E64B-8570-457FC8B2F1BD}"/>
              </a:ext>
            </a:extLst>
          </p:cNvPr>
          <p:cNvSpPr>
            <a:spLocks/>
          </p:cNvSpPr>
          <p:nvPr/>
        </p:nvSpPr>
        <p:spPr bwMode="auto">
          <a:xfrm>
            <a:off x="7569519" y="2359660"/>
            <a:ext cx="142875" cy="71438"/>
          </a:xfrm>
          <a:custGeom>
            <a:avLst/>
            <a:gdLst>
              <a:gd name="T0" fmla="*/ 0 w 726"/>
              <a:gd name="T1" fmla="*/ 363 h 363"/>
              <a:gd name="T2" fmla="*/ 363 w 726"/>
              <a:gd name="T3" fmla="*/ 0 h 363"/>
              <a:gd name="T4" fmla="*/ 726 w 726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6" h="363">
                <a:moveTo>
                  <a:pt x="0" y="363"/>
                </a:moveTo>
                <a:cubicBezTo>
                  <a:pt x="60" y="303"/>
                  <a:pt x="242" y="0"/>
                  <a:pt x="363" y="0"/>
                </a:cubicBezTo>
                <a:cubicBezTo>
                  <a:pt x="484" y="0"/>
                  <a:pt x="651" y="288"/>
                  <a:pt x="726" y="363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5" name="Line 89">
            <a:extLst>
              <a:ext uri="{FF2B5EF4-FFF2-40B4-BE49-F238E27FC236}">
                <a16:creationId xmlns:a16="http://schemas.microsoft.com/office/drawing/2014/main" id="{31A9F19D-0DA7-8540-82B6-847C44585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2394" y="2431098"/>
            <a:ext cx="433387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6" name="Line 90">
            <a:extLst>
              <a:ext uri="{FF2B5EF4-FFF2-40B4-BE49-F238E27FC236}">
                <a16:creationId xmlns:a16="http://schemas.microsoft.com/office/drawing/2014/main" id="{67B208B6-7CD7-9744-B5F6-5C84ADA58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2180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7" name="Line 91">
            <a:extLst>
              <a:ext uri="{FF2B5EF4-FFF2-40B4-BE49-F238E27FC236}">
                <a16:creationId xmlns:a16="http://schemas.microsoft.com/office/drawing/2014/main" id="{F6ECA337-DEC6-B045-8F2C-1EB349F33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3618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8" name="Line 92">
            <a:extLst>
              <a:ext uri="{FF2B5EF4-FFF2-40B4-BE49-F238E27FC236}">
                <a16:creationId xmlns:a16="http://schemas.microsoft.com/office/drawing/2014/main" id="{AEF33DD1-1F4E-124F-9978-B8D501127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3618" y="2431098"/>
            <a:ext cx="215900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9" name="Line 93">
            <a:extLst>
              <a:ext uri="{FF2B5EF4-FFF2-40B4-BE49-F238E27FC236}">
                <a16:creationId xmlns:a16="http://schemas.microsoft.com/office/drawing/2014/main" id="{5B8DD9B6-813E-3347-9AAE-5917F3EA64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593" y="1927860"/>
            <a:ext cx="215900" cy="2873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0" name="Line 94">
            <a:extLst>
              <a:ext uri="{FF2B5EF4-FFF2-40B4-BE49-F238E27FC236}">
                <a16:creationId xmlns:a16="http://schemas.microsoft.com/office/drawing/2014/main" id="{6D3C1418-FAFA-4140-852B-30EDF05AF9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6331" y="2215198"/>
            <a:ext cx="576263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1" name="Line 95">
            <a:extLst>
              <a:ext uri="{FF2B5EF4-FFF2-40B4-BE49-F238E27FC236}">
                <a16:creationId xmlns:a16="http://schemas.microsoft.com/office/drawing/2014/main" id="{F1457F00-EE42-5F4A-8983-D871FCD3F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6331" y="1927860"/>
            <a:ext cx="358775" cy="5032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2" name="Line 96">
            <a:extLst>
              <a:ext uri="{FF2B5EF4-FFF2-40B4-BE49-F238E27FC236}">
                <a16:creationId xmlns:a16="http://schemas.microsoft.com/office/drawing/2014/main" id="{0551D8E1-FA5E-354D-B847-CF2BFFCA98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6193" y="1927860"/>
            <a:ext cx="431800" cy="50323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3" name="Line 97">
            <a:extLst>
              <a:ext uri="{FF2B5EF4-FFF2-40B4-BE49-F238E27FC236}">
                <a16:creationId xmlns:a16="http://schemas.microsoft.com/office/drawing/2014/main" id="{6D61BD56-2BD5-A54A-9F44-3FAA9CA79D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5105" y="2431098"/>
            <a:ext cx="217488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4" name="Freeform 98">
            <a:extLst>
              <a:ext uri="{FF2B5EF4-FFF2-40B4-BE49-F238E27FC236}">
                <a16:creationId xmlns:a16="http://schemas.microsoft.com/office/drawing/2014/main" id="{D714CC06-B919-A24B-B507-F6A9BD4D24ED}"/>
              </a:ext>
            </a:extLst>
          </p:cNvPr>
          <p:cNvSpPr>
            <a:spLocks/>
          </p:cNvSpPr>
          <p:nvPr/>
        </p:nvSpPr>
        <p:spPr bwMode="auto">
          <a:xfrm>
            <a:off x="3249931" y="2359660"/>
            <a:ext cx="142875" cy="71438"/>
          </a:xfrm>
          <a:custGeom>
            <a:avLst/>
            <a:gdLst>
              <a:gd name="T0" fmla="*/ 0 w 726"/>
              <a:gd name="T1" fmla="*/ 363 h 363"/>
              <a:gd name="T2" fmla="*/ 363 w 726"/>
              <a:gd name="T3" fmla="*/ 0 h 363"/>
              <a:gd name="T4" fmla="*/ 726 w 726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6" h="363">
                <a:moveTo>
                  <a:pt x="0" y="363"/>
                </a:moveTo>
                <a:cubicBezTo>
                  <a:pt x="60" y="303"/>
                  <a:pt x="242" y="0"/>
                  <a:pt x="363" y="0"/>
                </a:cubicBezTo>
                <a:cubicBezTo>
                  <a:pt x="484" y="0"/>
                  <a:pt x="651" y="288"/>
                  <a:pt x="726" y="363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5" name="Line 99">
            <a:extLst>
              <a:ext uri="{FF2B5EF4-FFF2-40B4-BE49-F238E27FC236}">
                <a16:creationId xmlns:a16="http://schemas.microsoft.com/office/drawing/2014/main" id="{4BD4540F-5CF4-B84B-AF08-28C6518756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2805" y="2431098"/>
            <a:ext cx="433388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6" name="Line 100">
            <a:extLst>
              <a:ext uri="{FF2B5EF4-FFF2-40B4-BE49-F238E27FC236}">
                <a16:creationId xmlns:a16="http://schemas.microsoft.com/office/drawing/2014/main" id="{3FBA0717-6433-5D49-B2C8-51500DDE2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2593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7" name="Line 101">
            <a:extLst>
              <a:ext uri="{FF2B5EF4-FFF2-40B4-BE49-F238E27FC236}">
                <a16:creationId xmlns:a16="http://schemas.microsoft.com/office/drawing/2014/main" id="{1150EFAF-4601-C446-B012-CFF965949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4030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8" name="Line 102">
            <a:extLst>
              <a:ext uri="{FF2B5EF4-FFF2-40B4-BE49-F238E27FC236}">
                <a16:creationId xmlns:a16="http://schemas.microsoft.com/office/drawing/2014/main" id="{5C90B2A2-0E81-8047-AE36-B261C55215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4030" y="2431098"/>
            <a:ext cx="215900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919" name="Group 103">
            <a:extLst>
              <a:ext uri="{FF2B5EF4-FFF2-40B4-BE49-F238E27FC236}">
                <a16:creationId xmlns:a16="http://schemas.microsoft.com/office/drawing/2014/main" id="{3C964CCA-B931-6941-9FB1-85E8FFC1B1B5}"/>
              </a:ext>
            </a:extLst>
          </p:cNvPr>
          <p:cNvGrpSpPr>
            <a:grpSpLocks/>
          </p:cNvGrpSpPr>
          <p:nvPr/>
        </p:nvGrpSpPr>
        <p:grpSpPr bwMode="auto">
          <a:xfrm>
            <a:off x="5626418" y="1927861"/>
            <a:ext cx="1871662" cy="360363"/>
            <a:chOff x="1701" y="255"/>
            <a:chExt cx="1179" cy="227"/>
          </a:xfrm>
        </p:grpSpPr>
        <p:sp>
          <p:nvSpPr>
            <p:cNvPr id="34920" name="Line 104">
              <a:extLst>
                <a:ext uri="{FF2B5EF4-FFF2-40B4-BE49-F238E27FC236}">
                  <a16:creationId xmlns:a16="http://schemas.microsoft.com/office/drawing/2014/main" id="{C7D45145-67D7-9D4E-BD05-375ACC434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1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1" name="Line 105">
              <a:extLst>
                <a:ext uri="{FF2B5EF4-FFF2-40B4-BE49-F238E27FC236}">
                  <a16:creationId xmlns:a16="http://schemas.microsoft.com/office/drawing/2014/main" id="{D89AE70E-29D2-CE46-B604-30BB3CEFC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436"/>
              <a:ext cx="317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2" name="Line 106">
              <a:extLst>
                <a:ext uri="{FF2B5EF4-FFF2-40B4-BE49-F238E27FC236}">
                  <a16:creationId xmlns:a16="http://schemas.microsoft.com/office/drawing/2014/main" id="{E04AE9A8-A7A3-E545-9AF1-833C252BE8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3" name="Freeform 107">
              <a:extLst>
                <a:ext uri="{FF2B5EF4-FFF2-40B4-BE49-F238E27FC236}">
                  <a16:creationId xmlns:a16="http://schemas.microsoft.com/office/drawing/2014/main" id="{BEAE1C81-AEBF-4843-A87F-5C861285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391"/>
              <a:ext cx="90" cy="45"/>
            </a:xfrm>
            <a:custGeom>
              <a:avLst/>
              <a:gdLst>
                <a:gd name="T0" fmla="*/ 0 w 726"/>
                <a:gd name="T1" fmla="*/ 363 h 363"/>
                <a:gd name="T2" fmla="*/ 363 w 726"/>
                <a:gd name="T3" fmla="*/ 0 h 363"/>
                <a:gd name="T4" fmla="*/ 726 w 726"/>
                <a:gd name="T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6" h="363">
                  <a:moveTo>
                    <a:pt x="0" y="363"/>
                  </a:moveTo>
                  <a:cubicBezTo>
                    <a:pt x="60" y="303"/>
                    <a:pt x="242" y="0"/>
                    <a:pt x="363" y="0"/>
                  </a:cubicBezTo>
                  <a:cubicBezTo>
                    <a:pt x="484" y="0"/>
                    <a:pt x="651" y="288"/>
                    <a:pt x="726" y="363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4" name="Line 108">
              <a:extLst>
                <a:ext uri="{FF2B5EF4-FFF2-40B4-BE49-F238E27FC236}">
                  <a16:creationId xmlns:a16="http://schemas.microsoft.com/office/drawing/2014/main" id="{80D70A71-5470-D64D-9E48-18F7A0E731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6" y="436"/>
              <a:ext cx="409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5" name="Line 109">
              <a:extLst>
                <a:ext uri="{FF2B5EF4-FFF2-40B4-BE49-F238E27FC236}">
                  <a16:creationId xmlns:a16="http://schemas.microsoft.com/office/drawing/2014/main" id="{50C9745B-70C6-C74B-950D-B095130CB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6" name="Line 110">
              <a:extLst>
                <a:ext uri="{FF2B5EF4-FFF2-40B4-BE49-F238E27FC236}">
                  <a16:creationId xmlns:a16="http://schemas.microsoft.com/office/drawing/2014/main" id="{F496118F-E13D-2944-84B7-7C0BA45BF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7" name="Line 111">
              <a:extLst>
                <a:ext uri="{FF2B5EF4-FFF2-40B4-BE49-F238E27FC236}">
                  <a16:creationId xmlns:a16="http://schemas.microsoft.com/office/drawing/2014/main" id="{0CA521D9-2EDC-4A4C-99A2-EE4AE5040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436"/>
              <a:ext cx="45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928" name="Line 112">
            <a:extLst>
              <a:ext uri="{FF2B5EF4-FFF2-40B4-BE49-F238E27FC236}">
                <a16:creationId xmlns:a16="http://schemas.microsoft.com/office/drawing/2014/main" id="{5BE53547-9FB9-F747-AEBA-5092D4EF7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7005" y="1927860"/>
            <a:ext cx="215900" cy="2873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29" name="Line 113">
            <a:extLst>
              <a:ext uri="{FF2B5EF4-FFF2-40B4-BE49-F238E27FC236}">
                <a16:creationId xmlns:a16="http://schemas.microsoft.com/office/drawing/2014/main" id="{CB222DD4-F797-AF46-92C6-5FFCE39C8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2906" y="2215198"/>
            <a:ext cx="576263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0" name="Text Box 114">
            <a:extLst>
              <a:ext uri="{FF2B5EF4-FFF2-40B4-BE49-F238E27FC236}">
                <a16:creationId xmlns:a16="http://schemas.microsoft.com/office/drawing/2014/main" id="{2AEC13F8-F04A-7643-890D-EC4DD9026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516" y="3728085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/>
              <a:t>backplane </a:t>
            </a:r>
          </a:p>
          <a:p>
            <a:pPr algn="ctr"/>
            <a:r>
              <a:rPr lang="it-IT" altLang="it-IT" sz="1000" i="1"/>
              <a:t>capacitance</a:t>
            </a:r>
          </a:p>
        </p:txBody>
      </p:sp>
      <p:sp>
        <p:nvSpPr>
          <p:cNvPr id="34931" name="Line 115">
            <a:extLst>
              <a:ext uri="{FF2B5EF4-FFF2-40B4-BE49-F238E27FC236}">
                <a16:creationId xmlns:a16="http://schemas.microsoft.com/office/drawing/2014/main" id="{D9D7D135-91DA-6441-A632-2EFD998102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73893" y="3439161"/>
            <a:ext cx="2159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2" name="Line 116">
            <a:extLst>
              <a:ext uri="{FF2B5EF4-FFF2-40B4-BE49-F238E27FC236}">
                <a16:creationId xmlns:a16="http://schemas.microsoft.com/office/drawing/2014/main" id="{4DA09645-5419-2049-B897-7A4BDD2DD1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519" y="3439161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3" name="Text Box 117">
            <a:extLst>
              <a:ext uri="{FF2B5EF4-FFF2-40B4-BE49-F238E27FC236}">
                <a16:creationId xmlns:a16="http://schemas.microsoft.com/office/drawing/2014/main" id="{89A6D481-692D-EE49-AB52-9A184D0DD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905" y="2720024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/>
              <a:t>first-to-third strip</a:t>
            </a:r>
          </a:p>
          <a:p>
            <a:pPr algn="ctr"/>
            <a:r>
              <a:rPr lang="it-IT" altLang="it-IT" sz="1000" i="1"/>
              <a:t>capacitance</a:t>
            </a:r>
          </a:p>
        </p:txBody>
      </p:sp>
      <p:sp>
        <p:nvSpPr>
          <p:cNvPr id="34934" name="Line 118">
            <a:extLst>
              <a:ext uri="{FF2B5EF4-FFF2-40B4-BE49-F238E27FC236}">
                <a16:creationId xmlns:a16="http://schemas.microsoft.com/office/drawing/2014/main" id="{519E093C-0FB7-5E46-A831-5650B9B77E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0018" y="257556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5" name="Line 119">
            <a:extLst>
              <a:ext uri="{FF2B5EF4-FFF2-40B4-BE49-F238E27FC236}">
                <a16:creationId xmlns:a16="http://schemas.microsoft.com/office/drawing/2014/main" id="{B4F7734E-E546-A440-9B44-05F3FBAA2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1244" y="2359661"/>
            <a:ext cx="1428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6" name="Text Box 120">
            <a:extLst>
              <a:ext uri="{FF2B5EF4-FFF2-40B4-BE49-F238E27FC236}">
                <a16:creationId xmlns:a16="http://schemas.microsoft.com/office/drawing/2014/main" id="{0539E39E-FDC1-E740-A3DB-937DB921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991" y="2597785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/>
              <a:t>interstrip</a:t>
            </a:r>
          </a:p>
          <a:p>
            <a:pPr algn="ctr"/>
            <a:r>
              <a:rPr lang="it-IT" altLang="it-IT" sz="1000" i="1"/>
              <a:t>capacitance</a:t>
            </a:r>
          </a:p>
        </p:txBody>
      </p:sp>
      <p:sp>
        <p:nvSpPr>
          <p:cNvPr id="34937" name="Line 121">
            <a:extLst>
              <a:ext uri="{FF2B5EF4-FFF2-40B4-BE49-F238E27FC236}">
                <a16:creationId xmlns:a16="http://schemas.microsoft.com/office/drawing/2014/main" id="{432E44C8-5AF8-1E4D-9ED9-90843E782F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92880" y="192786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8" name="Line 122">
            <a:extLst>
              <a:ext uri="{FF2B5EF4-FFF2-40B4-BE49-F238E27FC236}">
                <a16:creationId xmlns:a16="http://schemas.microsoft.com/office/drawing/2014/main" id="{C33617F0-24CF-964D-8D36-EFB6C179E0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8680" y="185166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9" name="Text Box 123">
            <a:extLst>
              <a:ext uri="{FF2B5EF4-FFF2-40B4-BE49-F238E27FC236}">
                <a16:creationId xmlns:a16="http://schemas.microsoft.com/office/drawing/2014/main" id="{ED7EBA0E-EE78-784C-90E9-6180F9A4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443" y="2940686"/>
            <a:ext cx="340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b</a:t>
            </a:r>
          </a:p>
        </p:txBody>
      </p:sp>
      <p:sp>
        <p:nvSpPr>
          <p:cNvPr id="34940" name="Text Box 124">
            <a:extLst>
              <a:ext uri="{FF2B5EF4-FFF2-40B4-BE49-F238E27FC236}">
                <a16:creationId xmlns:a16="http://schemas.microsoft.com/office/drawing/2014/main" id="{243CC911-CFCC-0940-BC86-E50BAE2D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080" y="1851661"/>
            <a:ext cx="3064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i</a:t>
            </a:r>
          </a:p>
        </p:txBody>
      </p:sp>
      <p:sp>
        <p:nvSpPr>
          <p:cNvPr id="34941" name="Text Box 125">
            <a:extLst>
              <a:ext uri="{FF2B5EF4-FFF2-40B4-BE49-F238E27FC236}">
                <a16:creationId xmlns:a16="http://schemas.microsoft.com/office/drawing/2014/main" id="{864C9102-744A-564A-A8EC-98A13153E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055" y="2483486"/>
            <a:ext cx="3353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ii</a:t>
            </a:r>
          </a:p>
        </p:txBody>
      </p:sp>
      <p:sp>
        <p:nvSpPr>
          <p:cNvPr id="34942" name="Text Box 126">
            <a:extLst>
              <a:ext uri="{FF2B5EF4-FFF2-40B4-BE49-F238E27FC236}">
                <a16:creationId xmlns:a16="http://schemas.microsoft.com/office/drawing/2014/main" id="{C312DF5E-3E69-4C42-82FB-38D61A70B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" y="4013835"/>
            <a:ext cx="781335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C</a:t>
            </a:r>
            <a:r>
              <a:rPr lang="it-IT" altLang="it-IT" sz="1600" b="1" i="1" baseline="-25000"/>
              <a:t>i</a:t>
            </a:r>
            <a:r>
              <a:rPr lang="it-IT" altLang="it-IT" sz="1600" i="1"/>
              <a:t> = </a:t>
            </a:r>
            <a:r>
              <a:rPr lang="it-IT" altLang="it-IT" sz="1600" i="1" err="1"/>
              <a:t>interstrip</a:t>
            </a:r>
            <a:r>
              <a:rPr lang="it-IT" altLang="it-IT" sz="1600" i="1"/>
              <a:t> </a:t>
            </a:r>
            <a:r>
              <a:rPr lang="it-IT" altLang="it-IT" sz="1600" i="1" err="1"/>
              <a:t>capacitance</a:t>
            </a:r>
            <a:r>
              <a:rPr lang="it-IT" altLang="it-IT" sz="1600" i="1"/>
              <a:t> ~ 1 pF/cm * l = 10 – 100 pF</a:t>
            </a:r>
          </a:p>
          <a:p>
            <a:r>
              <a:rPr lang="it-IT" altLang="it-IT" sz="1600" b="1" i="1" err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 err="1">
                <a:solidFill>
                  <a:schemeClr val="tx1"/>
                </a:solidFill>
              </a:rPr>
              <a:t>d</a:t>
            </a:r>
            <a:r>
              <a:rPr lang="it-IT" altLang="it-IT" sz="1600" i="1">
                <a:solidFill>
                  <a:schemeClr val="tx1"/>
                </a:solidFill>
              </a:rPr>
              <a:t> = decoupling </a:t>
            </a:r>
            <a:r>
              <a:rPr lang="it-IT" altLang="it-IT" sz="1600" i="1" err="1">
                <a:solidFill>
                  <a:schemeClr val="tx1"/>
                </a:solidFill>
              </a:rPr>
              <a:t>capacitance</a:t>
            </a:r>
            <a:r>
              <a:rPr lang="it-IT" altLang="it-IT" sz="1600" i="1">
                <a:solidFill>
                  <a:schemeClr val="tx1"/>
                </a:solidFill>
              </a:rPr>
              <a:t> ~ 1000 pF (DC </a:t>
            </a:r>
            <a:r>
              <a:rPr lang="it-IT" altLang="it-IT" sz="1600" i="1" err="1">
                <a:solidFill>
                  <a:schemeClr val="tx1"/>
                </a:solidFill>
              </a:rPr>
              <a:t>sensors</a:t>
            </a:r>
            <a:r>
              <a:rPr lang="it-IT" altLang="it-IT" sz="1600" i="1">
                <a:solidFill>
                  <a:schemeClr val="tx1"/>
                </a:solidFill>
              </a:rPr>
              <a:t>) or 120 pF/mm</a:t>
            </a:r>
            <a:r>
              <a:rPr lang="it-IT" altLang="it-IT" sz="1600" i="1" baseline="30000">
                <a:solidFill>
                  <a:schemeClr val="tx1"/>
                </a:solidFill>
              </a:rPr>
              <a:t>2</a:t>
            </a:r>
            <a:r>
              <a:rPr lang="it-IT" altLang="it-IT" sz="1600" i="1">
                <a:solidFill>
                  <a:schemeClr val="tx1"/>
                </a:solidFill>
              </a:rPr>
              <a:t> (AC </a:t>
            </a:r>
            <a:r>
              <a:rPr lang="it-IT" altLang="it-IT" sz="1600" i="1" err="1">
                <a:solidFill>
                  <a:schemeClr val="tx1"/>
                </a:solidFill>
              </a:rPr>
              <a:t>sensors</a:t>
            </a:r>
            <a:r>
              <a:rPr lang="it-IT" altLang="it-IT" sz="1600" i="1">
                <a:solidFill>
                  <a:schemeClr val="tx1"/>
                </a:solidFill>
              </a:rPr>
              <a:t>) &gt; </a:t>
            </a:r>
            <a:r>
              <a:rPr lang="it-IT" altLang="it-IT" sz="1600" b="1" i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i</a:t>
            </a:r>
            <a:r>
              <a:rPr lang="it-IT" altLang="it-IT" sz="1600" b="1" i="1">
                <a:solidFill>
                  <a:schemeClr val="tx1"/>
                </a:solidFill>
              </a:rPr>
              <a:t> 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b</a:t>
            </a:r>
            <a:r>
              <a:rPr lang="it-IT" altLang="it-IT" sz="1600" b="1" i="1">
                <a:solidFill>
                  <a:schemeClr val="tx1"/>
                </a:solidFill>
              </a:rPr>
              <a:t> 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g</a:t>
            </a:r>
            <a:r>
              <a:rPr lang="it-IT" altLang="it-IT" sz="1600" b="1" i="1">
                <a:solidFill>
                  <a:schemeClr val="tx1"/>
                </a:solidFill>
              </a:rPr>
              <a:t> </a:t>
            </a:r>
            <a:r>
              <a:rPr lang="it-IT" altLang="it-IT" sz="1600" b="1" i="1" err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 err="1">
                <a:solidFill>
                  <a:schemeClr val="tx1"/>
                </a:solidFill>
              </a:rPr>
              <a:t>ii</a:t>
            </a:r>
            <a:endParaRPr lang="it-IT" altLang="it-IT" sz="1600" b="1" i="1" baseline="-25000">
              <a:solidFill>
                <a:schemeClr val="tx1"/>
              </a:solidFill>
            </a:endParaRPr>
          </a:p>
          <a:p>
            <a:r>
              <a:rPr lang="it-IT" altLang="it-IT" sz="1600" b="1" i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b</a:t>
            </a:r>
            <a:r>
              <a:rPr lang="it-IT" altLang="it-IT" sz="1600" i="1">
                <a:solidFill>
                  <a:schemeClr val="tx1"/>
                </a:solidFill>
              </a:rPr>
              <a:t> = backplane </a:t>
            </a:r>
            <a:r>
              <a:rPr lang="it-IT" altLang="it-IT" sz="1600" i="1" err="1">
                <a:solidFill>
                  <a:schemeClr val="tx1"/>
                </a:solidFill>
              </a:rPr>
              <a:t>capacitance</a:t>
            </a:r>
            <a:r>
              <a:rPr lang="it-IT" altLang="it-IT" sz="1600" i="1">
                <a:solidFill>
                  <a:schemeClr val="tx1"/>
                </a:solidFill>
              </a:rPr>
              <a:t> ~ 1 pF/cm * l * </a:t>
            </a:r>
            <a:r>
              <a:rPr lang="it-IT" altLang="it-IT" sz="1600" i="1" err="1">
                <a:solidFill>
                  <a:schemeClr val="tx1"/>
                </a:solidFill>
              </a:rPr>
              <a:t>p</a:t>
            </a:r>
            <a:r>
              <a:rPr lang="it-IT" altLang="it-IT" sz="1600" i="1">
                <a:solidFill>
                  <a:schemeClr val="tx1"/>
                </a:solidFill>
              </a:rPr>
              <a:t>/d = 0.5 – 2 * 10 – 100 pF</a:t>
            </a:r>
            <a:endParaRPr lang="it-IT" altLang="it-IT" sz="1600" i="1">
              <a:solidFill>
                <a:srgbClr val="FF0000"/>
              </a:solidFill>
            </a:endParaRPr>
          </a:p>
          <a:p>
            <a:r>
              <a:rPr lang="it-IT" altLang="it-IT" sz="1600" b="1" i="1"/>
              <a:t>C</a:t>
            </a:r>
            <a:r>
              <a:rPr lang="it-IT" altLang="it-IT" sz="1600" b="1" i="1" baseline="-25000"/>
              <a:t>g</a:t>
            </a:r>
            <a:r>
              <a:rPr lang="it-IT" altLang="it-IT" sz="1600" i="1"/>
              <a:t> = </a:t>
            </a:r>
            <a:r>
              <a:rPr lang="it-IT" altLang="it-IT" sz="1600" i="1" err="1"/>
              <a:t>guardring</a:t>
            </a:r>
            <a:r>
              <a:rPr lang="it-IT" altLang="it-IT" sz="1600" i="1"/>
              <a:t> </a:t>
            </a:r>
            <a:r>
              <a:rPr lang="it-IT" altLang="it-IT" sz="1600" i="1" err="1"/>
              <a:t>capacitance</a:t>
            </a:r>
            <a:r>
              <a:rPr lang="it-IT" altLang="it-IT" sz="1600" i="1"/>
              <a:t> &lt;&lt; C</a:t>
            </a:r>
            <a:r>
              <a:rPr lang="it-IT" altLang="it-IT" sz="1600" i="1" baseline="-25000"/>
              <a:t>i</a:t>
            </a:r>
            <a:endParaRPr lang="it-IT" altLang="it-IT" sz="1600" i="1"/>
          </a:p>
          <a:p>
            <a:r>
              <a:rPr lang="it-IT" altLang="it-IT" sz="1600" b="1" i="1" err="1"/>
              <a:t>C</a:t>
            </a:r>
            <a:r>
              <a:rPr lang="it-IT" altLang="it-IT" sz="1600" b="1" i="1" baseline="-25000" err="1"/>
              <a:t>ii</a:t>
            </a:r>
            <a:r>
              <a:rPr lang="it-IT" altLang="it-IT" sz="1600" i="1"/>
              <a:t> = first-to-</a:t>
            </a:r>
            <a:r>
              <a:rPr lang="it-IT" altLang="it-IT" sz="1600" i="1" err="1"/>
              <a:t>third</a:t>
            </a:r>
            <a:r>
              <a:rPr lang="it-IT" altLang="it-IT" sz="1600" i="1"/>
              <a:t> strip </a:t>
            </a:r>
            <a:r>
              <a:rPr lang="it-IT" altLang="it-IT" sz="1600" i="1" err="1"/>
              <a:t>capacitance</a:t>
            </a:r>
            <a:r>
              <a:rPr lang="it-IT" altLang="it-IT" sz="1600" i="1"/>
              <a:t> &lt;&lt; C</a:t>
            </a:r>
            <a:r>
              <a:rPr lang="it-IT" altLang="it-IT" sz="1600" i="1" baseline="-25000"/>
              <a:t>i</a:t>
            </a:r>
          </a:p>
        </p:txBody>
      </p:sp>
      <p:sp>
        <p:nvSpPr>
          <p:cNvPr id="34943" name="Line 127">
            <a:extLst>
              <a:ext uri="{FF2B5EF4-FFF2-40B4-BE49-F238E27FC236}">
                <a16:creationId xmlns:a16="http://schemas.microsoft.com/office/drawing/2014/main" id="{7A0D81D6-7347-9A4D-AB45-712F7867F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9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4" name="Line 128">
            <a:extLst>
              <a:ext uri="{FF2B5EF4-FFF2-40B4-BE49-F238E27FC236}">
                <a16:creationId xmlns:a16="http://schemas.microsoft.com/office/drawing/2014/main" id="{8F3B7D5A-23EB-A447-AB9D-E7A9D8FF6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81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5" name="Line 129">
            <a:extLst>
              <a:ext uri="{FF2B5EF4-FFF2-40B4-BE49-F238E27FC236}">
                <a16:creationId xmlns:a16="http://schemas.microsoft.com/office/drawing/2014/main" id="{C2681677-41F9-3B48-B449-5EC616844C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04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6" name="Line 130">
            <a:extLst>
              <a:ext uri="{FF2B5EF4-FFF2-40B4-BE49-F238E27FC236}">
                <a16:creationId xmlns:a16="http://schemas.microsoft.com/office/drawing/2014/main" id="{3E9DF65A-4B78-F246-81DE-3A3A28B96F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838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7" name="Line 131">
            <a:extLst>
              <a:ext uri="{FF2B5EF4-FFF2-40B4-BE49-F238E27FC236}">
                <a16:creationId xmlns:a16="http://schemas.microsoft.com/office/drawing/2014/main" id="{E89794D9-2BA2-284A-999E-3A5A8C347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51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8" name="Line 132">
            <a:extLst>
              <a:ext uri="{FF2B5EF4-FFF2-40B4-BE49-F238E27FC236}">
                <a16:creationId xmlns:a16="http://schemas.microsoft.com/office/drawing/2014/main" id="{25722977-4787-1F4A-A595-1957AD598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13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9" name="Line 133">
            <a:extLst>
              <a:ext uri="{FF2B5EF4-FFF2-40B4-BE49-F238E27FC236}">
                <a16:creationId xmlns:a16="http://schemas.microsoft.com/office/drawing/2014/main" id="{75FA64B8-6C2B-B54E-A230-D7FF33E044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36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0" name="Line 134">
            <a:extLst>
              <a:ext uri="{FF2B5EF4-FFF2-40B4-BE49-F238E27FC236}">
                <a16:creationId xmlns:a16="http://schemas.microsoft.com/office/drawing/2014/main" id="{98A5D201-6466-A04F-A354-29C8AD4BED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70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1" name="Line 135">
            <a:extLst>
              <a:ext uri="{FF2B5EF4-FFF2-40B4-BE49-F238E27FC236}">
                <a16:creationId xmlns:a16="http://schemas.microsoft.com/office/drawing/2014/main" id="{7B2D7B27-910C-8B45-9BFC-AF25B9AB7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3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2" name="Line 136">
            <a:extLst>
              <a:ext uri="{FF2B5EF4-FFF2-40B4-BE49-F238E27FC236}">
                <a16:creationId xmlns:a16="http://schemas.microsoft.com/office/drawing/2014/main" id="{078D9C2A-FE79-F343-A406-61B498B9D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45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3" name="Line 137">
            <a:extLst>
              <a:ext uri="{FF2B5EF4-FFF2-40B4-BE49-F238E27FC236}">
                <a16:creationId xmlns:a16="http://schemas.microsoft.com/office/drawing/2014/main" id="{CBE5AB92-8BC9-6742-9C3C-1262AFE4C9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68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4" name="Line 138">
            <a:extLst>
              <a:ext uri="{FF2B5EF4-FFF2-40B4-BE49-F238E27FC236}">
                <a16:creationId xmlns:a16="http://schemas.microsoft.com/office/drawing/2014/main" id="{AAC7902B-ADA7-3143-B35B-67EF88E1EC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502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5" name="Line 139">
            <a:extLst>
              <a:ext uri="{FF2B5EF4-FFF2-40B4-BE49-F238E27FC236}">
                <a16:creationId xmlns:a16="http://schemas.microsoft.com/office/drawing/2014/main" id="{15D8B3E4-CC5F-3840-9F1A-6B16C7C30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15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6" name="Line 140">
            <a:extLst>
              <a:ext uri="{FF2B5EF4-FFF2-40B4-BE49-F238E27FC236}">
                <a16:creationId xmlns:a16="http://schemas.microsoft.com/office/drawing/2014/main" id="{0557CA18-EDC7-494C-80E9-74CF62C9B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77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7" name="Line 141">
            <a:extLst>
              <a:ext uri="{FF2B5EF4-FFF2-40B4-BE49-F238E27FC236}">
                <a16:creationId xmlns:a16="http://schemas.microsoft.com/office/drawing/2014/main" id="{00BA058C-4D53-D44F-A32A-4835DAE4B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00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8" name="Line 142">
            <a:extLst>
              <a:ext uri="{FF2B5EF4-FFF2-40B4-BE49-F238E27FC236}">
                <a16:creationId xmlns:a16="http://schemas.microsoft.com/office/drawing/2014/main" id="{C7562E23-DDB5-8941-8623-0CAFF9E7E5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34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9" name="Line 143">
            <a:extLst>
              <a:ext uri="{FF2B5EF4-FFF2-40B4-BE49-F238E27FC236}">
                <a16:creationId xmlns:a16="http://schemas.microsoft.com/office/drawing/2014/main" id="{2891F332-1669-4446-BFE9-13F29C571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5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0" name="Line 144">
            <a:extLst>
              <a:ext uri="{FF2B5EF4-FFF2-40B4-BE49-F238E27FC236}">
                <a16:creationId xmlns:a16="http://schemas.microsoft.com/office/drawing/2014/main" id="{7B707120-35C4-8A44-81F7-459B54B71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47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1" name="Line 145">
            <a:extLst>
              <a:ext uri="{FF2B5EF4-FFF2-40B4-BE49-F238E27FC236}">
                <a16:creationId xmlns:a16="http://schemas.microsoft.com/office/drawing/2014/main" id="{27984D6A-3DBE-8A4D-B2F2-98E50435C7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70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2" name="Line 146">
            <a:extLst>
              <a:ext uri="{FF2B5EF4-FFF2-40B4-BE49-F238E27FC236}">
                <a16:creationId xmlns:a16="http://schemas.microsoft.com/office/drawing/2014/main" id="{D547B89C-8090-DC42-9A89-DD33851917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404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3" name="Text Box 147">
            <a:extLst>
              <a:ext uri="{FF2B5EF4-FFF2-40B4-BE49-F238E27FC236}">
                <a16:creationId xmlns:a16="http://schemas.microsoft.com/office/drawing/2014/main" id="{E32E0FAC-B1CC-3544-96A2-EAA74DF03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880" y="1089661"/>
            <a:ext cx="340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g</a:t>
            </a:r>
          </a:p>
        </p:txBody>
      </p:sp>
      <p:sp>
        <p:nvSpPr>
          <p:cNvPr id="34964" name="Line 148">
            <a:extLst>
              <a:ext uri="{FF2B5EF4-FFF2-40B4-BE49-F238E27FC236}">
                <a16:creationId xmlns:a16="http://schemas.microsoft.com/office/drawing/2014/main" id="{E5CCA9A8-731D-CC42-A0BE-1E7A31000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3393" y="1089660"/>
            <a:ext cx="594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965" name="Group 149">
            <a:extLst>
              <a:ext uri="{FF2B5EF4-FFF2-40B4-BE49-F238E27FC236}">
                <a16:creationId xmlns:a16="http://schemas.microsoft.com/office/drawing/2014/main" id="{BE6917F3-FF7F-074C-B298-9D0C2A182E4E}"/>
              </a:ext>
            </a:extLst>
          </p:cNvPr>
          <p:cNvGrpSpPr>
            <a:grpSpLocks/>
          </p:cNvGrpSpPr>
          <p:nvPr/>
        </p:nvGrpSpPr>
        <p:grpSpPr bwMode="auto">
          <a:xfrm>
            <a:off x="3178494" y="784861"/>
            <a:ext cx="287337" cy="854075"/>
            <a:chOff x="1474" y="527"/>
            <a:chExt cx="181" cy="408"/>
          </a:xfrm>
        </p:grpSpPr>
        <p:sp>
          <p:nvSpPr>
            <p:cNvPr id="34966" name="Line 150">
              <a:extLst>
                <a:ext uri="{FF2B5EF4-FFF2-40B4-BE49-F238E27FC236}">
                  <a16:creationId xmlns:a16="http://schemas.microsoft.com/office/drawing/2014/main" id="{3C420687-35DB-7840-8127-96B2A368E2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75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7" name="Line 151">
              <a:extLst>
                <a:ext uri="{FF2B5EF4-FFF2-40B4-BE49-F238E27FC236}">
                  <a16:creationId xmlns:a16="http://schemas.microsoft.com/office/drawing/2014/main" id="{1ADAB6B4-46FD-9A47-B15E-6F3E7FA54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5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8" name="Line 152">
              <a:extLst>
                <a:ext uri="{FF2B5EF4-FFF2-40B4-BE49-F238E27FC236}">
                  <a16:creationId xmlns:a16="http://schemas.microsoft.com/office/drawing/2014/main" id="{D3537C5B-FAEE-2B49-9197-69FDFC721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0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9" name="Line 153">
              <a:extLst>
                <a:ext uri="{FF2B5EF4-FFF2-40B4-BE49-F238E27FC236}">
                  <a16:creationId xmlns:a16="http://schemas.microsoft.com/office/drawing/2014/main" id="{89EB2603-19CE-4D48-BE4A-B14E43103E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52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970" name="Group 154">
            <a:extLst>
              <a:ext uri="{FF2B5EF4-FFF2-40B4-BE49-F238E27FC236}">
                <a16:creationId xmlns:a16="http://schemas.microsoft.com/office/drawing/2014/main" id="{1888BB4B-3E70-F649-8355-048DCA4D0DDF}"/>
              </a:ext>
            </a:extLst>
          </p:cNvPr>
          <p:cNvGrpSpPr>
            <a:grpSpLocks/>
          </p:cNvGrpSpPr>
          <p:nvPr/>
        </p:nvGrpSpPr>
        <p:grpSpPr bwMode="auto">
          <a:xfrm>
            <a:off x="7499669" y="784861"/>
            <a:ext cx="287337" cy="854075"/>
            <a:chOff x="1474" y="527"/>
            <a:chExt cx="181" cy="408"/>
          </a:xfrm>
        </p:grpSpPr>
        <p:sp>
          <p:nvSpPr>
            <p:cNvPr id="34971" name="Line 155">
              <a:extLst>
                <a:ext uri="{FF2B5EF4-FFF2-40B4-BE49-F238E27FC236}">
                  <a16:creationId xmlns:a16="http://schemas.microsoft.com/office/drawing/2014/main" id="{87228A4C-75BA-3745-8419-E03FF33B2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75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2" name="Line 156">
              <a:extLst>
                <a:ext uri="{FF2B5EF4-FFF2-40B4-BE49-F238E27FC236}">
                  <a16:creationId xmlns:a16="http://schemas.microsoft.com/office/drawing/2014/main" id="{ED38BF5B-F9FD-584F-8930-E8B711482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5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3" name="Line 157">
              <a:extLst>
                <a:ext uri="{FF2B5EF4-FFF2-40B4-BE49-F238E27FC236}">
                  <a16:creationId xmlns:a16="http://schemas.microsoft.com/office/drawing/2014/main" id="{1D0309E3-052E-6E4A-BE9C-2467A2EAD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0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4" name="Line 158">
              <a:extLst>
                <a:ext uri="{FF2B5EF4-FFF2-40B4-BE49-F238E27FC236}">
                  <a16:creationId xmlns:a16="http://schemas.microsoft.com/office/drawing/2014/main" id="{149EE820-22FC-1F4E-9B6C-EC8E30BB3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52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975" name="Text Box 159">
            <a:extLst>
              <a:ext uri="{FF2B5EF4-FFF2-40B4-BE49-F238E27FC236}">
                <a16:creationId xmlns:a16="http://schemas.microsoft.com/office/drawing/2014/main" id="{EAC23FDE-D896-2646-9323-D2A75F7D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591" y="784860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 err="1"/>
              <a:t>decoupling</a:t>
            </a:r>
            <a:endParaRPr lang="it-IT" altLang="it-IT" sz="1000" i="1"/>
          </a:p>
          <a:p>
            <a:pPr algn="ctr"/>
            <a:r>
              <a:rPr lang="it-IT" altLang="it-IT" sz="1000" i="1" err="1"/>
              <a:t>capacitance</a:t>
            </a:r>
            <a:endParaRPr lang="it-IT" altLang="it-IT" sz="1000" i="1"/>
          </a:p>
        </p:txBody>
      </p:sp>
      <p:sp>
        <p:nvSpPr>
          <p:cNvPr id="34976" name="Line 160">
            <a:extLst>
              <a:ext uri="{FF2B5EF4-FFF2-40B4-BE49-F238E27FC236}">
                <a16:creationId xmlns:a16="http://schemas.microsoft.com/office/drawing/2014/main" id="{EE871B72-09F1-B341-8303-462034AAA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3680" y="101346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77" name="Text Box 161">
            <a:extLst>
              <a:ext uri="{FF2B5EF4-FFF2-40B4-BE49-F238E27FC236}">
                <a16:creationId xmlns:a16="http://schemas.microsoft.com/office/drawing/2014/main" id="{D7D56783-D447-2C4D-8694-6216E34B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693" y="1242061"/>
            <a:ext cx="340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d</a:t>
            </a:r>
          </a:p>
        </p:txBody>
      </p:sp>
      <p:sp>
        <p:nvSpPr>
          <p:cNvPr id="34978" name="Freeform 162">
            <a:extLst>
              <a:ext uri="{FF2B5EF4-FFF2-40B4-BE49-F238E27FC236}">
                <a16:creationId xmlns:a16="http://schemas.microsoft.com/office/drawing/2014/main" id="{D09890C6-45A3-C54F-9356-A1D479FEEB39}"/>
              </a:ext>
            </a:extLst>
          </p:cNvPr>
          <p:cNvSpPr>
            <a:spLocks/>
          </p:cNvSpPr>
          <p:nvPr/>
        </p:nvSpPr>
        <p:spPr bwMode="auto">
          <a:xfrm>
            <a:off x="2468880" y="1089660"/>
            <a:ext cx="533400" cy="533400"/>
          </a:xfrm>
          <a:custGeom>
            <a:avLst/>
            <a:gdLst>
              <a:gd name="T0" fmla="*/ 0 w 336"/>
              <a:gd name="T1" fmla="*/ 336 h 336"/>
              <a:gd name="T2" fmla="*/ 171 w 336"/>
              <a:gd name="T3" fmla="*/ 254 h 336"/>
              <a:gd name="T4" fmla="*/ 218 w 336"/>
              <a:gd name="T5" fmla="*/ 91 h 336"/>
              <a:gd name="T6" fmla="*/ 336 w 336"/>
              <a:gd name="T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0" y="336"/>
                </a:moveTo>
                <a:cubicBezTo>
                  <a:pt x="28" y="322"/>
                  <a:pt x="135" y="295"/>
                  <a:pt x="171" y="254"/>
                </a:cubicBezTo>
                <a:cubicBezTo>
                  <a:pt x="207" y="213"/>
                  <a:pt x="191" y="133"/>
                  <a:pt x="218" y="91"/>
                </a:cubicBezTo>
                <a:cubicBezTo>
                  <a:pt x="245" y="49"/>
                  <a:pt x="312" y="19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79" name="Freeform 163">
            <a:extLst>
              <a:ext uri="{FF2B5EF4-FFF2-40B4-BE49-F238E27FC236}">
                <a16:creationId xmlns:a16="http://schemas.microsoft.com/office/drawing/2014/main" id="{421E0689-A3BA-A847-B9B0-C7204810D54F}"/>
              </a:ext>
            </a:extLst>
          </p:cNvPr>
          <p:cNvSpPr>
            <a:spLocks/>
          </p:cNvSpPr>
          <p:nvPr/>
        </p:nvSpPr>
        <p:spPr bwMode="auto">
          <a:xfrm>
            <a:off x="8434705" y="1100773"/>
            <a:ext cx="533400" cy="533400"/>
          </a:xfrm>
          <a:custGeom>
            <a:avLst/>
            <a:gdLst>
              <a:gd name="T0" fmla="*/ 0 w 336"/>
              <a:gd name="T1" fmla="*/ 336 h 336"/>
              <a:gd name="T2" fmla="*/ 171 w 336"/>
              <a:gd name="T3" fmla="*/ 254 h 336"/>
              <a:gd name="T4" fmla="*/ 218 w 336"/>
              <a:gd name="T5" fmla="*/ 91 h 336"/>
              <a:gd name="T6" fmla="*/ 336 w 336"/>
              <a:gd name="T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0" y="336"/>
                </a:moveTo>
                <a:cubicBezTo>
                  <a:pt x="28" y="322"/>
                  <a:pt x="135" y="295"/>
                  <a:pt x="171" y="254"/>
                </a:cubicBezTo>
                <a:cubicBezTo>
                  <a:pt x="207" y="213"/>
                  <a:pt x="191" y="133"/>
                  <a:pt x="218" y="91"/>
                </a:cubicBezTo>
                <a:cubicBezTo>
                  <a:pt x="245" y="49"/>
                  <a:pt x="312" y="19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80" name="Freeform 164">
            <a:extLst>
              <a:ext uri="{FF2B5EF4-FFF2-40B4-BE49-F238E27FC236}">
                <a16:creationId xmlns:a16="http://schemas.microsoft.com/office/drawing/2014/main" id="{0CBD8B3F-C1F2-3045-A301-35182CC4D288}"/>
              </a:ext>
            </a:extLst>
          </p:cNvPr>
          <p:cNvSpPr>
            <a:spLocks/>
          </p:cNvSpPr>
          <p:nvPr/>
        </p:nvSpPr>
        <p:spPr bwMode="auto">
          <a:xfrm>
            <a:off x="8434705" y="3135948"/>
            <a:ext cx="533400" cy="533400"/>
          </a:xfrm>
          <a:custGeom>
            <a:avLst/>
            <a:gdLst>
              <a:gd name="T0" fmla="*/ 0 w 336"/>
              <a:gd name="T1" fmla="*/ 336 h 336"/>
              <a:gd name="T2" fmla="*/ 171 w 336"/>
              <a:gd name="T3" fmla="*/ 254 h 336"/>
              <a:gd name="T4" fmla="*/ 218 w 336"/>
              <a:gd name="T5" fmla="*/ 91 h 336"/>
              <a:gd name="T6" fmla="*/ 336 w 336"/>
              <a:gd name="T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0" y="336"/>
                </a:moveTo>
                <a:cubicBezTo>
                  <a:pt x="28" y="322"/>
                  <a:pt x="135" y="295"/>
                  <a:pt x="171" y="254"/>
                </a:cubicBezTo>
                <a:cubicBezTo>
                  <a:pt x="207" y="213"/>
                  <a:pt x="191" y="133"/>
                  <a:pt x="218" y="91"/>
                </a:cubicBezTo>
                <a:cubicBezTo>
                  <a:pt x="245" y="49"/>
                  <a:pt x="312" y="19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81" name="Freeform 165">
            <a:extLst>
              <a:ext uri="{FF2B5EF4-FFF2-40B4-BE49-F238E27FC236}">
                <a16:creationId xmlns:a16="http://schemas.microsoft.com/office/drawing/2014/main" id="{68D0D522-B35F-3C46-8727-F8CA393276F5}"/>
              </a:ext>
            </a:extLst>
          </p:cNvPr>
          <p:cNvSpPr>
            <a:spLocks/>
          </p:cNvSpPr>
          <p:nvPr/>
        </p:nvSpPr>
        <p:spPr bwMode="auto">
          <a:xfrm>
            <a:off x="8887143" y="1111886"/>
            <a:ext cx="144462" cy="2016125"/>
          </a:xfrm>
          <a:custGeom>
            <a:avLst/>
            <a:gdLst>
              <a:gd name="T0" fmla="*/ 91 w 181"/>
              <a:gd name="T1" fmla="*/ 0 h 1179"/>
              <a:gd name="T2" fmla="*/ 181 w 181"/>
              <a:gd name="T3" fmla="*/ 317 h 1179"/>
              <a:gd name="T4" fmla="*/ 91 w 181"/>
              <a:gd name="T5" fmla="*/ 635 h 1179"/>
              <a:gd name="T6" fmla="*/ 0 w 181"/>
              <a:gd name="T7" fmla="*/ 907 h 1179"/>
              <a:gd name="T8" fmla="*/ 91 w 181"/>
              <a:gd name="T9" fmla="*/ 1179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179">
                <a:moveTo>
                  <a:pt x="91" y="0"/>
                </a:moveTo>
                <a:cubicBezTo>
                  <a:pt x="106" y="53"/>
                  <a:pt x="181" y="211"/>
                  <a:pt x="181" y="317"/>
                </a:cubicBezTo>
                <a:cubicBezTo>
                  <a:pt x="181" y="423"/>
                  <a:pt x="121" y="537"/>
                  <a:pt x="91" y="635"/>
                </a:cubicBezTo>
                <a:cubicBezTo>
                  <a:pt x="61" y="733"/>
                  <a:pt x="0" y="816"/>
                  <a:pt x="0" y="907"/>
                </a:cubicBezTo>
                <a:cubicBezTo>
                  <a:pt x="0" y="998"/>
                  <a:pt x="72" y="1122"/>
                  <a:pt x="91" y="11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0B677F-E65D-9147-A6BD-F9F9669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Sensor's</a:t>
            </a:r>
            <a:r>
              <a:rPr lang="it-IT"/>
              <a:t> </a:t>
            </a:r>
            <a:r>
              <a:rPr lang="it-IT" err="1"/>
              <a:t>scheme</a:t>
            </a:r>
            <a:r>
              <a:rPr lang="it-IT"/>
              <a:t> (</a:t>
            </a:r>
            <a:r>
              <a:rPr lang="it-IT" err="1"/>
              <a:t>junction</a:t>
            </a:r>
            <a:r>
              <a:rPr lang="it-IT"/>
              <a:t>)</a:t>
            </a:r>
          </a:p>
        </p:txBody>
      </p:sp>
      <p:sp>
        <p:nvSpPr>
          <p:cNvPr id="168" name="Segnaposto data 3">
            <a:extLst>
              <a:ext uri="{FF2B5EF4-FFF2-40B4-BE49-F238E27FC236}">
                <a16:creationId xmlns:a16="http://schemas.microsoft.com/office/drawing/2014/main" id="{744FD917-8861-4246-AEF5-27FB3948CC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169" name="Segnaposto piè di pagina 4">
            <a:extLst>
              <a:ext uri="{FF2B5EF4-FFF2-40B4-BE49-F238E27FC236}">
                <a16:creationId xmlns:a16="http://schemas.microsoft.com/office/drawing/2014/main" id="{927B1738-7FA6-A24C-9857-C8E48D6D8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70" name="Segnaposto numero diapositiva 5">
            <a:extLst>
              <a:ext uri="{FF2B5EF4-FFF2-40B4-BE49-F238E27FC236}">
                <a16:creationId xmlns:a16="http://schemas.microsoft.com/office/drawing/2014/main" id="{EEE6A05D-CB4D-2F48-95C6-485AEC4F5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4" name="Text Box 126">
            <a:extLst>
              <a:ext uri="{FF2B5EF4-FFF2-40B4-BE49-F238E27FC236}">
                <a16:creationId xmlns:a16="http://schemas.microsoft.com/office/drawing/2014/main" id="{C6D8CAB8-FF82-311A-ABC9-5C24159BB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1" y="2832964"/>
            <a:ext cx="13789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 err="1"/>
              <a:t>p</a:t>
            </a:r>
            <a:r>
              <a:rPr lang="it-IT" altLang="it-IT" sz="1600" i="1"/>
              <a:t> = pitch</a:t>
            </a:r>
          </a:p>
          <a:p>
            <a:r>
              <a:rPr lang="it-IT" altLang="it-IT" sz="1600" b="1" i="1">
                <a:solidFill>
                  <a:schemeClr val="tx1"/>
                </a:solidFill>
              </a:rPr>
              <a:t>l</a:t>
            </a:r>
            <a:r>
              <a:rPr lang="it-IT" altLang="it-IT" sz="1600" i="1">
                <a:solidFill>
                  <a:schemeClr val="tx1"/>
                </a:solidFill>
              </a:rPr>
              <a:t> = strip </a:t>
            </a:r>
            <a:r>
              <a:rPr lang="it-IT" altLang="it-IT" sz="1600" i="1" err="1">
                <a:solidFill>
                  <a:schemeClr val="tx1"/>
                </a:solidFill>
              </a:rPr>
              <a:t>lenght</a:t>
            </a:r>
            <a:endParaRPr lang="it-IT" altLang="it-IT" sz="1600" b="1" i="1" baseline="-25000">
              <a:solidFill>
                <a:schemeClr val="tx1"/>
              </a:solidFill>
            </a:endParaRPr>
          </a:p>
          <a:p>
            <a:r>
              <a:rPr lang="it-IT" altLang="it-IT" sz="1600" b="1" i="1">
                <a:solidFill>
                  <a:schemeClr val="tx1"/>
                </a:solidFill>
              </a:rPr>
              <a:t>d</a:t>
            </a:r>
            <a:r>
              <a:rPr lang="it-IT" altLang="it-IT" sz="1600" i="1">
                <a:solidFill>
                  <a:schemeClr val="tx1"/>
                </a:solidFill>
              </a:rPr>
              <a:t> = </a:t>
            </a:r>
            <a:r>
              <a:rPr lang="it-IT" altLang="it-IT" sz="1600" i="1" err="1">
                <a:solidFill>
                  <a:schemeClr val="tx1"/>
                </a:solidFill>
              </a:rPr>
              <a:t>thickness</a:t>
            </a:r>
            <a:endParaRPr lang="it-IT" altLang="it-IT" sz="1600" i="1" baseline="-25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6F811D8E-DD23-593D-C8FA-AE1460AFF778}"/>
              </a:ext>
            </a:extLst>
          </p:cNvPr>
          <p:cNvGrpSpPr>
            <a:grpSpLocks noChangeAspect="1"/>
          </p:cNvGrpSpPr>
          <p:nvPr/>
        </p:nvGrpSpPr>
        <p:grpSpPr>
          <a:xfrm>
            <a:off x="-19050" y="817310"/>
            <a:ext cx="9111388" cy="4642488"/>
            <a:chOff x="-19050" y="854609"/>
            <a:chExt cx="10204524" cy="5199468"/>
          </a:xfrm>
        </p:grpSpPr>
        <p:sp>
          <p:nvSpPr>
            <p:cNvPr id="86019" name="Rectangle 39"/>
            <p:cNvSpPr>
              <a:spLocks noChangeArrowheads="1"/>
            </p:cNvSpPr>
            <p:nvPr/>
          </p:nvSpPr>
          <p:spPr bwMode="auto">
            <a:xfrm>
              <a:off x="6376989" y="4307826"/>
              <a:ext cx="3808484" cy="174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r" defTabSz="449263">
                <a:spcBef>
                  <a:spcPct val="20000"/>
                </a:spcBef>
                <a:buSzPct val="100000"/>
                <a:tabLst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r>
                <a:rPr lang="it-IT" sz="1800" err="1"/>
                <a:t>After</a:t>
              </a:r>
              <a:r>
                <a:rPr lang="it-IT" sz="1800"/>
                <a:t> </a:t>
              </a:r>
              <a:r>
                <a:rPr lang="it-IT" sz="1800" err="1"/>
                <a:t>few</a:t>
              </a:r>
              <a:r>
                <a:rPr lang="it-IT" sz="1800"/>
                <a:t> </a:t>
              </a:r>
              <a:r>
                <a:rPr lang="it-IT" sz="1800" err="1"/>
                <a:t>months</a:t>
              </a:r>
              <a:r>
                <a:rPr lang="it-IT" sz="1800"/>
                <a:t> of data on </a:t>
              </a:r>
              <a:r>
                <a:rPr lang="it-IT" sz="1800" err="1"/>
                <a:t>space</a:t>
              </a:r>
              <a:r>
                <a:rPr lang="it-IT" sz="1800"/>
                <a:t> the </a:t>
              </a:r>
              <a:r>
                <a:rPr lang="it-IT" sz="1800" err="1"/>
                <a:t>galactic</a:t>
              </a:r>
              <a:r>
                <a:rPr lang="it-IT" sz="1800"/>
                <a:t> </a:t>
              </a:r>
              <a:r>
                <a:rPr lang="it-IT" sz="1800" err="1"/>
                <a:t>cosmic</a:t>
              </a:r>
              <a:r>
                <a:rPr lang="it-IT" sz="1800"/>
                <a:t> </a:t>
              </a:r>
              <a:r>
                <a:rPr lang="it-IT" sz="1800" err="1"/>
                <a:t>rays</a:t>
              </a:r>
              <a:r>
                <a:rPr lang="it-IT" sz="1800"/>
                <a:t> (GCR) </a:t>
              </a:r>
              <a:r>
                <a:rPr lang="it-IT" sz="1800" err="1"/>
                <a:t>nuclear</a:t>
              </a:r>
              <a:r>
                <a:rPr lang="it-IT" sz="1800"/>
                <a:t> </a:t>
              </a:r>
              <a:r>
                <a:rPr lang="it-IT" sz="1800" err="1"/>
                <a:t>abundances</a:t>
              </a:r>
              <a:r>
                <a:rPr lang="it-IT" sz="1800"/>
                <a:t> are </a:t>
              </a:r>
              <a:r>
                <a:rPr lang="it-IT" sz="1800" err="1"/>
                <a:t>easily</a:t>
              </a:r>
              <a:r>
                <a:rPr lang="it-IT" sz="1800"/>
                <a:t> </a:t>
              </a:r>
              <a:r>
                <a:rPr lang="it-IT" sz="1800" err="1"/>
                <a:t>observed</a:t>
              </a:r>
              <a:r>
                <a:rPr lang="it-IT" sz="1800"/>
                <a:t> with an </a:t>
              </a:r>
              <a:r>
                <a:rPr lang="it-IT" sz="1800" err="1"/>
                <a:t>unprecedented</a:t>
              </a:r>
              <a:r>
                <a:rPr lang="it-IT" sz="1800"/>
                <a:t> </a:t>
              </a:r>
              <a:r>
                <a:rPr lang="it-IT" sz="1800" err="1"/>
                <a:t>statistics</a:t>
              </a:r>
              <a:endParaRPr lang="it-IT" sz="1800"/>
            </a:p>
          </p:txBody>
        </p:sp>
        <p:sp>
          <p:nvSpPr>
            <p:cNvPr id="86024" name="ZoneTexte 7"/>
            <p:cNvSpPr txBox="1">
              <a:spLocks noChangeArrowheads="1"/>
            </p:cNvSpPr>
            <p:nvPr/>
          </p:nvSpPr>
          <p:spPr bwMode="auto">
            <a:xfrm rot="-5400000">
              <a:off x="-355600" y="1968995"/>
              <a:ext cx="10414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800" b="1">
                  <a:latin typeface="Calibri" charset="0"/>
                  <a:cs typeface="Calibri" charset="0"/>
                </a:rPr>
                <a:t>Entries</a:t>
              </a:r>
            </a:p>
          </p:txBody>
        </p:sp>
        <p:pic>
          <p:nvPicPr>
            <p:cNvPr id="86025" name="Image 6" descr="Schermata 09-2456176 alle 22.50.5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3" y="1535608"/>
              <a:ext cx="6049963" cy="437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ttangolo 28"/>
            <p:cNvSpPr/>
            <p:nvPr/>
          </p:nvSpPr>
          <p:spPr>
            <a:xfrm>
              <a:off x="6021460" y="932625"/>
              <a:ext cx="4164013" cy="3217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86027" name="Imag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686" y="854609"/>
              <a:ext cx="4268788" cy="329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9" name="Text Box 8"/>
            <p:cNvSpPr txBox="1">
              <a:spLocks noChangeArrowheads="1"/>
            </p:cNvSpPr>
            <p:nvPr/>
          </p:nvSpPr>
          <p:spPr bwMode="auto">
            <a:xfrm>
              <a:off x="1532092" y="1654049"/>
              <a:ext cx="381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000000"/>
                  </a:solidFill>
                  <a:latin typeface="Calibri" charset="0"/>
                  <a:cs typeface="Callibri" charset="0"/>
                  <a:sym typeface="Wingdings" charset="0"/>
                </a:rPr>
                <a:t>C</a:t>
              </a:r>
              <a:endParaRPr lang="it-IT" sz="1400" b="1" baseline="30000">
                <a:solidFill>
                  <a:srgbClr val="000000"/>
                </a:solidFill>
                <a:latin typeface="Calibri" charset="0"/>
                <a:cs typeface="Callibri" charset="0"/>
                <a:sym typeface="Wingdings" charset="0"/>
              </a:endParaRPr>
            </a:p>
          </p:txBody>
        </p:sp>
        <p:sp>
          <p:nvSpPr>
            <p:cNvPr id="86030" name="Text Box 8"/>
            <p:cNvSpPr txBox="1">
              <a:spLocks noChangeArrowheads="1"/>
            </p:cNvSpPr>
            <p:nvPr/>
          </p:nvSpPr>
          <p:spPr bwMode="auto">
            <a:xfrm>
              <a:off x="1983038" y="1715557"/>
              <a:ext cx="381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000000"/>
                  </a:solidFill>
                  <a:latin typeface="Calibri" charset="0"/>
                  <a:cs typeface="Callibri" charset="0"/>
                  <a:sym typeface="Wingdings" charset="0"/>
                </a:rPr>
                <a:t>O</a:t>
              </a:r>
              <a:endParaRPr lang="it-IT" sz="1400" b="1" baseline="30000">
                <a:solidFill>
                  <a:srgbClr val="000000"/>
                </a:solidFill>
                <a:latin typeface="Calibri" charset="0"/>
                <a:cs typeface="Callibri" charset="0"/>
                <a:sym typeface="Wingdings" charset="0"/>
              </a:endParaRPr>
            </a:p>
          </p:txBody>
        </p:sp>
        <p:sp>
          <p:nvSpPr>
            <p:cNvPr id="86031" name="Text Box 8"/>
            <p:cNvSpPr txBox="1">
              <a:spLocks noChangeArrowheads="1"/>
            </p:cNvSpPr>
            <p:nvPr/>
          </p:nvSpPr>
          <p:spPr bwMode="auto">
            <a:xfrm>
              <a:off x="3108575" y="2612494"/>
              <a:ext cx="381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000000"/>
                  </a:solidFill>
                  <a:latin typeface="Calibri" charset="0"/>
                  <a:cs typeface="Callibri" charset="0"/>
                  <a:sym typeface="Wingdings" charset="0"/>
                </a:rPr>
                <a:t>Si</a:t>
              </a:r>
            </a:p>
          </p:txBody>
        </p:sp>
        <p:sp>
          <p:nvSpPr>
            <p:cNvPr id="86032" name="Text Box 8"/>
            <p:cNvSpPr txBox="1">
              <a:spLocks noChangeArrowheads="1"/>
            </p:cNvSpPr>
            <p:nvPr/>
          </p:nvSpPr>
          <p:spPr bwMode="auto">
            <a:xfrm>
              <a:off x="5230813" y="3569195"/>
              <a:ext cx="496218" cy="34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000000"/>
                  </a:solidFill>
                  <a:latin typeface="Calibri" charset="0"/>
                  <a:cs typeface="Callibri" charset="0"/>
                  <a:sym typeface="Wingdings" charset="0"/>
                </a:rPr>
                <a:t>Fe</a:t>
              </a:r>
            </a:p>
          </p:txBody>
        </p:sp>
        <p:sp>
          <p:nvSpPr>
            <p:cNvPr id="86033" name="ZoneTexte 7"/>
            <p:cNvSpPr txBox="1">
              <a:spLocks noChangeArrowheads="1"/>
            </p:cNvSpPr>
            <p:nvPr/>
          </p:nvSpPr>
          <p:spPr bwMode="auto">
            <a:xfrm>
              <a:off x="486802" y="975971"/>
              <a:ext cx="5701076" cy="654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b="1" err="1">
                  <a:latin typeface="Calibri" charset="0"/>
                  <a:cs typeface="Calibri" charset="0"/>
                </a:rPr>
                <a:t>Abundances</a:t>
              </a:r>
              <a:r>
                <a:rPr lang="fr-FR" sz="1800" b="1">
                  <a:latin typeface="Calibri" charset="0"/>
                  <a:cs typeface="Calibri" charset="0"/>
                </a:rPr>
                <a:t> not </a:t>
              </a:r>
              <a:r>
                <a:rPr lang="fr-FR" sz="1800" b="1" err="1">
                  <a:latin typeface="Calibri" charset="0"/>
                  <a:cs typeface="Calibri" charset="0"/>
                </a:rPr>
                <a:t>corrected</a:t>
              </a:r>
              <a:r>
                <a:rPr lang="fr-FR" sz="1800" b="1">
                  <a:latin typeface="Calibri" charset="0"/>
                  <a:cs typeface="Calibri" charset="0"/>
                </a:rPr>
                <a:t> for detector </a:t>
              </a:r>
              <a:r>
                <a:rPr lang="fr-FR" sz="1800" b="1" err="1">
                  <a:latin typeface="Calibri" charset="0"/>
                  <a:cs typeface="Calibri" charset="0"/>
                </a:rPr>
                <a:t>efficiencies</a:t>
              </a:r>
              <a:endParaRPr lang="fr-FR" sz="1800" b="1">
                <a:latin typeface="Calibri" charset="0"/>
                <a:cs typeface="Calibri" charset="0"/>
              </a:endParaRPr>
            </a:p>
            <a:p>
              <a:pPr eaLnBrk="1" hangingPunct="1"/>
              <a:r>
                <a:rPr lang="fr-FR" sz="1400" b="1">
                  <a:latin typeface="Calibri" charset="0"/>
                  <a:cs typeface="Calibri" charset="0"/>
                </a:rPr>
                <a:t>H and He </a:t>
              </a:r>
              <a:r>
                <a:rPr lang="fr-FR" sz="1400" b="1" err="1">
                  <a:latin typeface="Calibri" charset="0"/>
                  <a:cs typeface="Calibri" charset="0"/>
                </a:rPr>
                <a:t>prescaled</a:t>
              </a:r>
              <a:endParaRPr lang="fr-FR" sz="1400" b="1">
                <a:latin typeface="Calibri" charset="0"/>
                <a:cs typeface="Calibri" charset="0"/>
              </a:endParaRPr>
            </a:p>
          </p:txBody>
        </p:sp>
        <p:sp>
          <p:nvSpPr>
            <p:cNvPr id="86034" name="Line 38"/>
            <p:cNvSpPr>
              <a:spLocks noChangeShapeType="1"/>
            </p:cNvSpPr>
            <p:nvPr/>
          </p:nvSpPr>
          <p:spPr bwMode="auto">
            <a:xfrm flipH="1">
              <a:off x="1017588" y="1657846"/>
              <a:ext cx="169862" cy="1952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5" name="Line 38"/>
            <p:cNvSpPr>
              <a:spLocks noChangeShapeType="1"/>
            </p:cNvSpPr>
            <p:nvPr/>
          </p:nvSpPr>
          <p:spPr bwMode="auto">
            <a:xfrm rot="-900000">
              <a:off x="735013" y="1629271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itolo 15">
            <a:extLst>
              <a:ext uri="{FF2B5EF4-FFF2-40B4-BE49-F238E27FC236}">
                <a16:creationId xmlns:a16="http://schemas.microsoft.com/office/drawing/2014/main" id="{CBE4A3CB-9412-D444-A363-18829F1B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AMS-02: Charge collection (few months of data)</a:t>
            </a:r>
            <a:endParaRPr lang="it-IT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1DA52F-9177-AA10-8F3F-960A91440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484D39-EC3E-B04D-F1F3-473553CD7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98709-CF4A-C0CB-4E0C-E681C5444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6637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7A5F503-D94E-BD46-BB5C-9ED679EF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/>
              <a:t>AMS-02 (</a:t>
            </a:r>
            <a:r>
              <a:rPr lang="it-IT" sz="2800" err="1"/>
              <a:t>junction</a:t>
            </a:r>
            <a:r>
              <a:rPr lang="it-IT" sz="2800"/>
              <a:t>, </a:t>
            </a:r>
            <a:r>
              <a:rPr lang="it-IT" sz="2800" i="1"/>
              <a:t>"</a:t>
            </a:r>
            <a:r>
              <a:rPr lang="it-IT" sz="2800" i="1" err="1"/>
              <a:t>S</a:t>
            </a:r>
            <a:r>
              <a:rPr lang="it-IT" sz="2800" i="1"/>
              <a:t>", "</a:t>
            </a:r>
            <a:r>
              <a:rPr lang="it-IT" sz="2800" i="1" err="1"/>
              <a:t>p</a:t>
            </a:r>
            <a:r>
              <a:rPr lang="it-IT" sz="2800" i="1"/>
              <a:t>-side", "bending"</a:t>
            </a:r>
            <a:r>
              <a:rPr lang="it-IT" sz="2800"/>
              <a:t>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DE979F1-E654-2B27-CEE9-379B0F197BA9}"/>
              </a:ext>
            </a:extLst>
          </p:cNvPr>
          <p:cNvGrpSpPr/>
          <p:nvPr/>
        </p:nvGrpSpPr>
        <p:grpSpPr>
          <a:xfrm>
            <a:off x="-19547" y="1795779"/>
            <a:ext cx="9172790" cy="1891141"/>
            <a:chOff x="-19880" y="1972911"/>
            <a:chExt cx="9163880" cy="188930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B33DE19-EDFD-6BE7-36E6-45C8D60F387C}"/>
                </a:ext>
              </a:extLst>
            </p:cNvPr>
            <p:cNvSpPr/>
            <p:nvPr/>
          </p:nvSpPr>
          <p:spPr>
            <a:xfrm rot="5400000">
              <a:off x="1400983" y="552052"/>
              <a:ext cx="1889299" cy="4731025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0000"/>
                  </a:srgb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2D8CA4B-5450-FCA4-6434-24D7847AFF74}"/>
                </a:ext>
              </a:extLst>
            </p:cNvPr>
            <p:cNvSpPr/>
            <p:nvPr/>
          </p:nvSpPr>
          <p:spPr>
            <a:xfrm rot="16200000">
              <a:off x="5982928" y="701130"/>
              <a:ext cx="1889291" cy="4432853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0000"/>
                  </a:srgb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Esagono orizzontale 6">
            <a:extLst>
              <a:ext uri="{FF2B5EF4-FFF2-40B4-BE49-F238E27FC236}">
                <a16:creationId xmlns:a16="http://schemas.microsoft.com/office/drawing/2014/main" id="{81E7CACF-07AE-6C07-D2E6-33D308A8C71E}"/>
              </a:ext>
            </a:extLst>
          </p:cNvPr>
          <p:cNvSpPr/>
          <p:nvPr/>
        </p:nvSpPr>
        <p:spPr>
          <a:xfrm>
            <a:off x="4263411" y="1731106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sagono orizzontale 7">
            <a:extLst>
              <a:ext uri="{FF2B5EF4-FFF2-40B4-BE49-F238E27FC236}">
                <a16:creationId xmlns:a16="http://schemas.microsoft.com/office/drawing/2014/main" id="{7283BE63-1852-1874-148D-0538C507715A}"/>
              </a:ext>
            </a:extLst>
          </p:cNvPr>
          <p:cNvSpPr/>
          <p:nvPr/>
        </p:nvSpPr>
        <p:spPr>
          <a:xfrm>
            <a:off x="8839856" y="1731105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Esagono orizzontale 8">
            <a:extLst>
              <a:ext uri="{FF2B5EF4-FFF2-40B4-BE49-F238E27FC236}">
                <a16:creationId xmlns:a16="http://schemas.microsoft.com/office/drawing/2014/main" id="{5112D4FD-F303-7CCF-7706-FF91A3DC2033}"/>
              </a:ext>
            </a:extLst>
          </p:cNvPr>
          <p:cNvSpPr/>
          <p:nvPr/>
        </p:nvSpPr>
        <p:spPr>
          <a:xfrm>
            <a:off x="-362781" y="1731067"/>
            <a:ext cx="626774" cy="129335"/>
          </a:xfrm>
          <a:prstGeom prst="hexagon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sagono orizzontale 9">
            <a:extLst>
              <a:ext uri="{FF2B5EF4-FFF2-40B4-BE49-F238E27FC236}">
                <a16:creationId xmlns:a16="http://schemas.microsoft.com/office/drawing/2014/main" id="{00014598-8C64-A886-4964-9F3746FA4EB9}"/>
              </a:ext>
            </a:extLst>
          </p:cNvPr>
          <p:cNvSpPr/>
          <p:nvPr/>
        </p:nvSpPr>
        <p:spPr>
          <a:xfrm>
            <a:off x="815617" y="1731105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Esagono orizzontale 22">
            <a:extLst>
              <a:ext uri="{FF2B5EF4-FFF2-40B4-BE49-F238E27FC236}">
                <a16:creationId xmlns:a16="http://schemas.microsoft.com/office/drawing/2014/main" id="{C66381EC-6184-F723-995E-1ED909604E4C}"/>
              </a:ext>
            </a:extLst>
          </p:cNvPr>
          <p:cNvSpPr/>
          <p:nvPr/>
        </p:nvSpPr>
        <p:spPr>
          <a:xfrm>
            <a:off x="1995512" y="1731398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Esagono orizzontale 25">
            <a:extLst>
              <a:ext uri="{FF2B5EF4-FFF2-40B4-BE49-F238E27FC236}">
                <a16:creationId xmlns:a16="http://schemas.microsoft.com/office/drawing/2014/main" id="{05FD74F6-E299-8F6A-FFC2-3895FBEB07A3}"/>
              </a:ext>
            </a:extLst>
          </p:cNvPr>
          <p:cNvSpPr/>
          <p:nvPr/>
        </p:nvSpPr>
        <p:spPr>
          <a:xfrm>
            <a:off x="3170425" y="1731104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Esagono orizzontale 28">
            <a:extLst>
              <a:ext uri="{FF2B5EF4-FFF2-40B4-BE49-F238E27FC236}">
                <a16:creationId xmlns:a16="http://schemas.microsoft.com/office/drawing/2014/main" id="{04D9E557-A63F-F817-B768-8FAB335BFE1E}"/>
              </a:ext>
            </a:extLst>
          </p:cNvPr>
          <p:cNvSpPr/>
          <p:nvPr/>
        </p:nvSpPr>
        <p:spPr>
          <a:xfrm>
            <a:off x="5342854" y="1731106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Esagono orizzontale 30">
            <a:extLst>
              <a:ext uri="{FF2B5EF4-FFF2-40B4-BE49-F238E27FC236}">
                <a16:creationId xmlns:a16="http://schemas.microsoft.com/office/drawing/2014/main" id="{4EA2F2F4-1810-3883-4E33-021FB56B6741}"/>
              </a:ext>
            </a:extLst>
          </p:cNvPr>
          <p:cNvSpPr/>
          <p:nvPr/>
        </p:nvSpPr>
        <p:spPr>
          <a:xfrm>
            <a:off x="6522749" y="1731399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Esagono orizzontale 33">
            <a:extLst>
              <a:ext uri="{FF2B5EF4-FFF2-40B4-BE49-F238E27FC236}">
                <a16:creationId xmlns:a16="http://schemas.microsoft.com/office/drawing/2014/main" id="{FD7EB8A1-67B8-DCFD-74CD-8EC96166B875}"/>
              </a:ext>
            </a:extLst>
          </p:cNvPr>
          <p:cNvSpPr/>
          <p:nvPr/>
        </p:nvSpPr>
        <p:spPr>
          <a:xfrm>
            <a:off x="7697663" y="1731105"/>
            <a:ext cx="626774" cy="129335"/>
          </a:xfrm>
          <a:prstGeom prst="hexagon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F5E515E3-52D9-2B8D-68CF-349372AFC36B}"/>
              </a:ext>
            </a:extLst>
          </p:cNvPr>
          <p:cNvCxnSpPr/>
          <p:nvPr/>
        </p:nvCxnSpPr>
        <p:spPr>
          <a:xfrm>
            <a:off x="590841" y="1795779"/>
            <a:ext cx="0" cy="190800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Rectangle 4">
            <a:extLst>
              <a:ext uri="{FF2B5EF4-FFF2-40B4-BE49-F238E27FC236}">
                <a16:creationId xmlns:a16="http://schemas.microsoft.com/office/drawing/2014/main" id="{F9D5F712-8CD8-1AF4-E45B-5CBEEC49AF4B}"/>
              </a:ext>
            </a:extLst>
          </p:cNvPr>
          <p:cNvSpPr txBox="1">
            <a:spLocks noChangeArrowheads="1"/>
          </p:cNvSpPr>
          <p:nvPr/>
        </p:nvSpPr>
        <p:spPr>
          <a:xfrm rot="16200000">
            <a:off x="8061" y="3104141"/>
            <a:ext cx="827917" cy="33764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>
                <a:latin typeface="Corbel" charset="0"/>
                <a:ea typeface="ＭＳ Ｐゴシック" charset="0"/>
              </a:rPr>
              <a:t>300 </a:t>
            </a:r>
            <a:r>
              <a:rPr lang="el-GR" sz="1400">
                <a:latin typeface="Corbel" charset="0"/>
                <a:ea typeface="ＭＳ Ｐゴシック" charset="0"/>
              </a:rPr>
              <a:t>μ</a:t>
            </a:r>
            <a:r>
              <a:rPr lang="en-US" sz="1400">
                <a:latin typeface="Gill Sans MT" charset="0"/>
                <a:ea typeface="ＭＳ Ｐゴシック" charset="0"/>
              </a:rPr>
              <a:t>m</a:t>
            </a:r>
          </a:p>
        </p:txBody>
      </p:sp>
      <p:sp>
        <p:nvSpPr>
          <p:cNvPr id="85" name="Segnaposto data 11">
            <a:extLst>
              <a:ext uri="{FF2B5EF4-FFF2-40B4-BE49-F238E27FC236}">
                <a16:creationId xmlns:a16="http://schemas.microsoft.com/office/drawing/2014/main" id="{F2398DED-1DBB-4006-27FE-3C3CF6F8D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86" name="Segnaposto piè di pagina 16">
            <a:extLst>
              <a:ext uri="{FF2B5EF4-FFF2-40B4-BE49-F238E27FC236}">
                <a16:creationId xmlns:a16="http://schemas.microsoft.com/office/drawing/2014/main" id="{87A537EB-15C7-FBE5-C947-A3201E704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7" name="Segnaposto numero diapositiva 13">
            <a:extLst>
              <a:ext uri="{FF2B5EF4-FFF2-40B4-BE49-F238E27FC236}">
                <a16:creationId xmlns:a16="http://schemas.microsoft.com/office/drawing/2014/main" id="{78942C97-8CDF-99A7-5A47-EE43A7FD6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33</a:t>
            </a:fld>
            <a:endParaRPr lang="it-IT"/>
          </a:p>
        </p:txBody>
      </p:sp>
      <p:sp>
        <p:nvSpPr>
          <p:cNvPr id="2" name="Arco 1">
            <a:extLst>
              <a:ext uri="{FF2B5EF4-FFF2-40B4-BE49-F238E27FC236}">
                <a16:creationId xmlns:a16="http://schemas.microsoft.com/office/drawing/2014/main" id="{53BAF552-A31A-AEB0-5911-DB85144F2769}"/>
              </a:ext>
            </a:extLst>
          </p:cNvPr>
          <p:cNvSpPr/>
          <p:nvPr/>
        </p:nvSpPr>
        <p:spPr>
          <a:xfrm>
            <a:off x="5670120" y="1377615"/>
            <a:ext cx="1166492" cy="730733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00206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/>
            <a:endParaRPr lang="it-IT" sz="1800"/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75F1CFCC-19A3-9F80-B603-7FBD7AE2BA26}"/>
              </a:ext>
            </a:extLst>
          </p:cNvPr>
          <p:cNvSpPr/>
          <p:nvPr/>
        </p:nvSpPr>
        <p:spPr>
          <a:xfrm>
            <a:off x="6823447" y="1367783"/>
            <a:ext cx="1166492" cy="730733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00206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/>
            <a:endParaRPr lang="it-IT" sz="1800"/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0D291184-7F70-6874-9774-FC479DD67D96}"/>
              </a:ext>
            </a:extLst>
          </p:cNvPr>
          <p:cNvSpPr/>
          <p:nvPr/>
        </p:nvSpPr>
        <p:spPr>
          <a:xfrm>
            <a:off x="7993345" y="1331179"/>
            <a:ext cx="1148323" cy="803936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FF0000"/>
            </a:solidFill>
            <a:prstDash val="solid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/>
            <a:endParaRPr lang="it-IT" sz="180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5A75E73-28CC-EBE6-151D-3A426C9B3B03}"/>
              </a:ext>
            </a:extLst>
          </p:cNvPr>
          <p:cNvSpPr txBox="1">
            <a:spLocks noChangeArrowheads="1"/>
          </p:cNvSpPr>
          <p:nvPr/>
        </p:nvSpPr>
        <p:spPr>
          <a:xfrm>
            <a:off x="8618053" y="1480747"/>
            <a:ext cx="827112" cy="337312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dirty="0">
                <a:solidFill>
                  <a:srgbClr val="FF0000"/>
                </a:solidFill>
                <a:latin typeface="+mj-lt"/>
                <a:ea typeface="ＭＳ Ｐゴシック" charset="0"/>
              </a:rPr>
              <a:t>75%</a:t>
            </a:r>
            <a:endParaRPr lang="en-US" sz="1400" dirty="0">
              <a:solidFill>
                <a:srgbClr val="FF0000"/>
              </a:solidFill>
              <a:latin typeface="+mj-lt"/>
              <a:ea typeface="ＭＳ Ｐゴシック" charset="0"/>
            </a:endParaRPr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C30D5F75-7505-1482-28FA-DB081621CBE1}"/>
              </a:ext>
            </a:extLst>
          </p:cNvPr>
          <p:cNvSpPr/>
          <p:nvPr/>
        </p:nvSpPr>
        <p:spPr>
          <a:xfrm>
            <a:off x="4528443" y="1337784"/>
            <a:ext cx="1148323" cy="803936"/>
          </a:xfrm>
          <a:prstGeom prst="arc">
            <a:avLst>
              <a:gd name="adj1" fmla="val 10749800"/>
              <a:gd name="adj2" fmla="val 108244"/>
            </a:avLst>
          </a:prstGeom>
          <a:noFill/>
          <a:ln w="25400" cap="flat">
            <a:solidFill>
              <a:srgbClr val="FF000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/>
            <a:endParaRPr lang="it-IT" sz="180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9A9E3D8-8B8C-94E1-DA5F-BD04588C3AC2}"/>
              </a:ext>
            </a:extLst>
          </p:cNvPr>
          <p:cNvSpPr txBox="1">
            <a:spLocks noChangeArrowheads="1"/>
          </p:cNvSpPr>
          <p:nvPr/>
        </p:nvSpPr>
        <p:spPr>
          <a:xfrm>
            <a:off x="4569704" y="1464656"/>
            <a:ext cx="827112" cy="337312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dirty="0">
                <a:solidFill>
                  <a:srgbClr val="FF0000"/>
                </a:solidFill>
                <a:latin typeface="+mj-lt"/>
                <a:ea typeface="ＭＳ Ｐゴシック" charset="0"/>
              </a:rPr>
              <a:t>25%</a:t>
            </a:r>
            <a:endParaRPr lang="en-US" sz="1400" dirty="0">
              <a:solidFill>
                <a:srgbClr val="FF0000"/>
              </a:solidFill>
              <a:latin typeface="+mj-lt"/>
              <a:ea typeface="ＭＳ Ｐゴシック" charset="0"/>
            </a:endParaRPr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AF3E7992-DDFD-1BA4-6634-2C1BBFA1357D}"/>
              </a:ext>
            </a:extLst>
          </p:cNvPr>
          <p:cNvSpPr/>
          <p:nvPr/>
        </p:nvSpPr>
        <p:spPr>
          <a:xfrm>
            <a:off x="2" y="1331180"/>
            <a:ext cx="4522121" cy="740353"/>
          </a:xfrm>
          <a:prstGeom prst="arc">
            <a:avLst>
              <a:gd name="adj1" fmla="val 10749800"/>
              <a:gd name="adj2" fmla="val 39319"/>
            </a:avLst>
          </a:prstGeom>
          <a:noFill/>
          <a:ln w="25400" cap="flat">
            <a:solidFill>
              <a:srgbClr val="00B050"/>
            </a:solidFill>
            <a:prstDash val="solid"/>
            <a:round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/>
            <a:endParaRPr lang="it-IT" sz="180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E224E9-8C8B-6462-CA42-EC0B950D28A6}"/>
              </a:ext>
            </a:extLst>
          </p:cNvPr>
          <p:cNvSpPr txBox="1">
            <a:spLocks noChangeArrowheads="1"/>
          </p:cNvSpPr>
          <p:nvPr/>
        </p:nvSpPr>
        <p:spPr>
          <a:xfrm>
            <a:off x="270773" y="1464656"/>
            <a:ext cx="1169864" cy="337312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400" dirty="0">
                <a:solidFill>
                  <a:srgbClr val="FF0000"/>
                </a:solidFill>
                <a:latin typeface="+mj-lt"/>
                <a:ea typeface="ＭＳ Ｐゴシック" charset="0"/>
              </a:rPr>
              <a:t>25% </a:t>
            </a:r>
            <a:r>
              <a:rPr lang="it-IT" sz="1400" dirty="0">
                <a:solidFill>
                  <a:srgbClr val="7030A0"/>
                </a:solidFill>
                <a:latin typeface="+mj-lt"/>
                <a:ea typeface="ＭＳ Ｐゴシック" charset="0"/>
              </a:rPr>
              <a:t>x C</a:t>
            </a:r>
            <a:r>
              <a:rPr lang="it-IT" sz="1400" baseline="-25000" dirty="0">
                <a:solidFill>
                  <a:srgbClr val="7030A0"/>
                </a:solidFill>
                <a:latin typeface="+mj-lt"/>
                <a:ea typeface="ＭＳ Ｐゴシック" charset="0"/>
              </a:rPr>
              <a:t>i</a:t>
            </a:r>
            <a:r>
              <a:rPr lang="it-IT" sz="1400" dirty="0">
                <a:solidFill>
                  <a:srgbClr val="7030A0"/>
                </a:solidFill>
                <a:latin typeface="+mj-lt"/>
                <a:ea typeface="ＭＳ Ｐゴシック" charset="0"/>
              </a:rPr>
              <a:t>/</a:t>
            </a:r>
            <a:r>
              <a:rPr lang="it-IT" sz="1400" dirty="0" err="1">
                <a:solidFill>
                  <a:srgbClr val="7030A0"/>
                </a:solidFill>
                <a:latin typeface="+mj-lt"/>
                <a:ea typeface="ＭＳ Ｐゴシック" charset="0"/>
              </a:rPr>
              <a:t>C</a:t>
            </a:r>
            <a:r>
              <a:rPr lang="it-IT" sz="1400" baseline="-25000" dirty="0" err="1">
                <a:solidFill>
                  <a:srgbClr val="7030A0"/>
                </a:solidFill>
                <a:latin typeface="+mj-lt"/>
                <a:ea typeface="ＭＳ Ｐゴシック" charset="0"/>
              </a:rPr>
              <a:t>d</a:t>
            </a:r>
            <a:endParaRPr lang="en-US" sz="1400" baseline="-25000" dirty="0">
              <a:solidFill>
                <a:srgbClr val="7030A0"/>
              </a:solidFill>
              <a:latin typeface="+mj-lt"/>
              <a:ea typeface="ＭＳ Ｐゴシック" charset="0"/>
            </a:endParaRPr>
          </a:p>
        </p:txBody>
      </p:sp>
      <p:sp>
        <p:nvSpPr>
          <p:cNvPr id="18" name="Text Box 126">
            <a:extLst>
              <a:ext uri="{FF2B5EF4-FFF2-40B4-BE49-F238E27FC236}">
                <a16:creationId xmlns:a16="http://schemas.microsoft.com/office/drawing/2014/main" id="{B5FCCE56-B9BD-7DC2-1437-887FA70C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5" y="3892059"/>
            <a:ext cx="41926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1600" err="1"/>
              <a:t>when</a:t>
            </a:r>
            <a:r>
              <a:rPr lang="it-IT" altLang="it-IT" sz="1600"/>
              <a:t> the </a:t>
            </a:r>
            <a:r>
              <a:rPr lang="it-IT" altLang="it-IT" sz="1600" err="1"/>
              <a:t>main</a:t>
            </a:r>
            <a:r>
              <a:rPr lang="it-IT" altLang="it-IT" sz="1600"/>
              <a:t> </a:t>
            </a:r>
            <a:r>
              <a:rPr lang="it-IT" altLang="it-IT" sz="1600" err="1"/>
              <a:t>two</a:t>
            </a:r>
            <a:r>
              <a:rPr lang="it-IT" altLang="it-IT" sz="1600"/>
              <a:t> </a:t>
            </a:r>
            <a:r>
              <a:rPr lang="it-IT" altLang="it-IT" sz="1600" err="1"/>
              <a:t>strips</a:t>
            </a:r>
            <a:r>
              <a:rPr lang="it-IT" altLang="it-IT" sz="1600"/>
              <a:t> are </a:t>
            </a:r>
            <a:r>
              <a:rPr lang="it-IT" altLang="it-IT" sz="1600" err="1"/>
              <a:t>saturated</a:t>
            </a:r>
            <a:r>
              <a:rPr lang="it-IT" altLang="it-IT" sz="1600"/>
              <a:t> (</a:t>
            </a:r>
            <a:r>
              <a:rPr lang="it-IT" altLang="it-IT" sz="1600" err="1"/>
              <a:t>at</a:t>
            </a:r>
            <a:r>
              <a:rPr lang="it-IT" altLang="it-IT" sz="1600"/>
              <a:t> Front End </a:t>
            </a:r>
            <a:r>
              <a:rPr lang="it-IT" altLang="it-IT" sz="1600" err="1"/>
              <a:t>level</a:t>
            </a:r>
            <a:r>
              <a:rPr lang="it-IT" altLang="it-IT" sz="1600"/>
              <a:t>), the "</a:t>
            </a:r>
            <a:r>
              <a:rPr lang="it-IT" altLang="it-IT" sz="1600" err="1"/>
              <a:t>overflow</a:t>
            </a:r>
            <a:r>
              <a:rPr lang="it-IT" altLang="it-IT" sz="1600"/>
              <a:t>", </a:t>
            </a:r>
            <a:r>
              <a:rPr lang="it-IT" altLang="it-IT" sz="1600" err="1"/>
              <a:t>towards</a:t>
            </a:r>
            <a:r>
              <a:rPr lang="it-IT" altLang="it-IT" sz="1600"/>
              <a:t> </a:t>
            </a:r>
            <a:r>
              <a:rPr lang="it-IT" altLang="it-IT" sz="1600" err="1"/>
              <a:t>other</a:t>
            </a:r>
            <a:r>
              <a:rPr lang="it-IT" altLang="it-IT" sz="1600"/>
              <a:t> </a:t>
            </a:r>
            <a:r>
              <a:rPr lang="it-IT" altLang="it-IT" sz="1600" err="1"/>
              <a:t>readout</a:t>
            </a:r>
            <a:r>
              <a:rPr lang="it-IT" altLang="it-IT" sz="1600"/>
              <a:t> </a:t>
            </a:r>
            <a:r>
              <a:rPr lang="it-IT" altLang="it-IT" sz="1600" err="1"/>
              <a:t>strips</a:t>
            </a:r>
            <a:r>
              <a:rPr lang="it-IT" altLang="it-IT" sz="1600"/>
              <a:t>, </a:t>
            </a:r>
            <a:r>
              <a:rPr lang="it-IT" altLang="it-IT" sz="1600" err="1"/>
              <a:t>allows</a:t>
            </a:r>
            <a:r>
              <a:rPr lang="it-IT" altLang="it-IT" sz="1600"/>
              <a:t> to "</a:t>
            </a:r>
            <a:r>
              <a:rPr lang="it-IT" altLang="it-IT" sz="1600" err="1"/>
              <a:t>recover</a:t>
            </a:r>
            <a:r>
              <a:rPr lang="it-IT" altLang="it-IT" sz="1600"/>
              <a:t>" </a:t>
            </a:r>
            <a:r>
              <a:rPr lang="it-IT" altLang="it-IT" sz="1600" err="1"/>
              <a:t>both</a:t>
            </a:r>
            <a:r>
              <a:rPr lang="it-IT" altLang="it-IT" sz="1600"/>
              <a:t> the </a:t>
            </a:r>
            <a:r>
              <a:rPr lang="it-IT" altLang="it-IT" sz="1600" u="sng" err="1"/>
              <a:t>charge</a:t>
            </a:r>
            <a:r>
              <a:rPr lang="it-IT" altLang="it-IT" sz="1600"/>
              <a:t> and the </a:t>
            </a:r>
            <a:r>
              <a:rPr lang="it-IT" altLang="it-IT" sz="1600" u="sng"/>
              <a:t>position</a:t>
            </a:r>
            <a:r>
              <a:rPr lang="it-IT" altLang="it-IT" sz="1600"/>
              <a:t> 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92BA31A-DA0A-6E0E-D4BC-5557E1C011A3}"/>
              </a:ext>
            </a:extLst>
          </p:cNvPr>
          <p:cNvCxnSpPr>
            <a:cxnSpLocks/>
          </p:cNvCxnSpPr>
          <p:nvPr/>
        </p:nvCxnSpPr>
        <p:spPr>
          <a:xfrm>
            <a:off x="8439443" y="1085118"/>
            <a:ext cx="0" cy="4029883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dash"/>
            <a:round/>
            <a:headEnd type="non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A259DCB6-A122-B495-EEFB-32D2AA20F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94"/>
          <a:stretch/>
        </p:blipFill>
        <p:spPr>
          <a:xfrm>
            <a:off x="4600643" y="2728085"/>
            <a:ext cx="3706805" cy="24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1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9" name="Group 3">
            <a:extLst>
              <a:ext uri="{FF2B5EF4-FFF2-40B4-BE49-F238E27FC236}">
                <a16:creationId xmlns:a16="http://schemas.microsoft.com/office/drawing/2014/main" id="{2DEB5E6D-1AA0-0443-A852-7F25C7D63A02}"/>
              </a:ext>
            </a:extLst>
          </p:cNvPr>
          <p:cNvGrpSpPr>
            <a:grpSpLocks/>
          </p:cNvGrpSpPr>
          <p:nvPr/>
        </p:nvGrpSpPr>
        <p:grpSpPr bwMode="auto">
          <a:xfrm>
            <a:off x="3178494" y="1927860"/>
            <a:ext cx="288925" cy="1727200"/>
            <a:chOff x="249" y="1117"/>
            <a:chExt cx="182" cy="1088"/>
          </a:xfrm>
        </p:grpSpPr>
        <p:sp>
          <p:nvSpPr>
            <p:cNvPr id="34820" name="Line 4">
              <a:extLst>
                <a:ext uri="{FF2B5EF4-FFF2-40B4-BE49-F238E27FC236}">
                  <a16:creationId xmlns:a16="http://schemas.microsoft.com/office/drawing/2014/main" id="{0FF0AC95-D7CD-B443-8905-BFF181A484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1" name="Line 5">
              <a:extLst>
                <a:ext uri="{FF2B5EF4-FFF2-40B4-BE49-F238E27FC236}">
                  <a16:creationId xmlns:a16="http://schemas.microsoft.com/office/drawing/2014/main" id="{B594CDEC-FF09-B84C-9DBC-C85EBB9EE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2" name="Line 6">
              <a:extLst>
                <a:ext uri="{FF2B5EF4-FFF2-40B4-BE49-F238E27FC236}">
                  <a16:creationId xmlns:a16="http://schemas.microsoft.com/office/drawing/2014/main" id="{211C17A7-D5F8-A049-87D0-2DB4A97F8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3" name="Line 7">
              <a:extLst>
                <a:ext uri="{FF2B5EF4-FFF2-40B4-BE49-F238E27FC236}">
                  <a16:creationId xmlns:a16="http://schemas.microsoft.com/office/drawing/2014/main" id="{F4BA39EA-FB32-C946-B1A4-E77868D23B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24" name="Group 8">
            <a:extLst>
              <a:ext uri="{FF2B5EF4-FFF2-40B4-BE49-F238E27FC236}">
                <a16:creationId xmlns:a16="http://schemas.microsoft.com/office/drawing/2014/main" id="{7063DEAB-2A98-E74A-BFCA-EC2468CE36BF}"/>
              </a:ext>
            </a:extLst>
          </p:cNvPr>
          <p:cNvGrpSpPr>
            <a:grpSpLocks/>
          </p:cNvGrpSpPr>
          <p:nvPr/>
        </p:nvGrpSpPr>
        <p:grpSpPr bwMode="auto">
          <a:xfrm>
            <a:off x="4257994" y="1927860"/>
            <a:ext cx="288925" cy="1727200"/>
            <a:chOff x="249" y="1117"/>
            <a:chExt cx="182" cy="1088"/>
          </a:xfrm>
        </p:grpSpPr>
        <p:sp>
          <p:nvSpPr>
            <p:cNvPr id="34825" name="Line 9">
              <a:extLst>
                <a:ext uri="{FF2B5EF4-FFF2-40B4-BE49-F238E27FC236}">
                  <a16:creationId xmlns:a16="http://schemas.microsoft.com/office/drawing/2014/main" id="{5CCD728D-DD1F-D04C-AF39-03A33ADD1B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6" name="Line 10">
              <a:extLst>
                <a:ext uri="{FF2B5EF4-FFF2-40B4-BE49-F238E27FC236}">
                  <a16:creationId xmlns:a16="http://schemas.microsoft.com/office/drawing/2014/main" id="{E6AE07A6-BB89-3F46-8573-3212F839B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7" name="Line 11">
              <a:extLst>
                <a:ext uri="{FF2B5EF4-FFF2-40B4-BE49-F238E27FC236}">
                  <a16:creationId xmlns:a16="http://schemas.microsoft.com/office/drawing/2014/main" id="{DD18CF92-1241-6349-BF38-1CD4DE36A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8" name="Line 12">
              <a:extLst>
                <a:ext uri="{FF2B5EF4-FFF2-40B4-BE49-F238E27FC236}">
                  <a16:creationId xmlns:a16="http://schemas.microsoft.com/office/drawing/2014/main" id="{78080311-FCFE-E249-B649-E96C49F40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29" name="Group 13">
            <a:extLst>
              <a:ext uri="{FF2B5EF4-FFF2-40B4-BE49-F238E27FC236}">
                <a16:creationId xmlns:a16="http://schemas.microsoft.com/office/drawing/2014/main" id="{B0636D3A-3B4A-D74C-B005-EFBCA307A3E3}"/>
              </a:ext>
            </a:extLst>
          </p:cNvPr>
          <p:cNvGrpSpPr>
            <a:grpSpLocks/>
          </p:cNvGrpSpPr>
          <p:nvPr/>
        </p:nvGrpSpPr>
        <p:grpSpPr bwMode="auto">
          <a:xfrm>
            <a:off x="5337494" y="1927860"/>
            <a:ext cx="288925" cy="1727200"/>
            <a:chOff x="249" y="1117"/>
            <a:chExt cx="182" cy="1088"/>
          </a:xfrm>
        </p:grpSpPr>
        <p:sp>
          <p:nvSpPr>
            <p:cNvPr id="34830" name="Line 14">
              <a:extLst>
                <a:ext uri="{FF2B5EF4-FFF2-40B4-BE49-F238E27FC236}">
                  <a16:creationId xmlns:a16="http://schemas.microsoft.com/office/drawing/2014/main" id="{3C135F76-F84A-AC44-875D-2D651B49E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1" name="Line 15">
              <a:extLst>
                <a:ext uri="{FF2B5EF4-FFF2-40B4-BE49-F238E27FC236}">
                  <a16:creationId xmlns:a16="http://schemas.microsoft.com/office/drawing/2014/main" id="{B62CA714-6867-A843-B55D-5A30944D8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2" name="Line 16">
              <a:extLst>
                <a:ext uri="{FF2B5EF4-FFF2-40B4-BE49-F238E27FC236}">
                  <a16:creationId xmlns:a16="http://schemas.microsoft.com/office/drawing/2014/main" id="{368AF3B9-ED83-764F-B2AD-BD40B05C2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3" name="Line 17">
              <a:extLst>
                <a:ext uri="{FF2B5EF4-FFF2-40B4-BE49-F238E27FC236}">
                  <a16:creationId xmlns:a16="http://schemas.microsoft.com/office/drawing/2014/main" id="{6F934FA0-12A9-AB44-98C0-A284C5ABA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34" name="Group 18">
            <a:extLst>
              <a:ext uri="{FF2B5EF4-FFF2-40B4-BE49-F238E27FC236}">
                <a16:creationId xmlns:a16="http://schemas.microsoft.com/office/drawing/2014/main" id="{44015D28-8243-7641-A417-C4C168EE0325}"/>
              </a:ext>
            </a:extLst>
          </p:cNvPr>
          <p:cNvGrpSpPr>
            <a:grpSpLocks/>
          </p:cNvGrpSpPr>
          <p:nvPr/>
        </p:nvGrpSpPr>
        <p:grpSpPr bwMode="auto">
          <a:xfrm>
            <a:off x="6416994" y="1927860"/>
            <a:ext cx="288925" cy="1727200"/>
            <a:chOff x="249" y="1117"/>
            <a:chExt cx="182" cy="1088"/>
          </a:xfrm>
        </p:grpSpPr>
        <p:sp>
          <p:nvSpPr>
            <p:cNvPr id="34835" name="Line 19">
              <a:extLst>
                <a:ext uri="{FF2B5EF4-FFF2-40B4-BE49-F238E27FC236}">
                  <a16:creationId xmlns:a16="http://schemas.microsoft.com/office/drawing/2014/main" id="{7FBD0A35-8D86-A34A-94ED-CB1DF6CA3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6" name="Line 20">
              <a:extLst>
                <a:ext uri="{FF2B5EF4-FFF2-40B4-BE49-F238E27FC236}">
                  <a16:creationId xmlns:a16="http://schemas.microsoft.com/office/drawing/2014/main" id="{5E4023B6-79A1-C04D-BD70-3AF412345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7" name="Line 21">
              <a:extLst>
                <a:ext uri="{FF2B5EF4-FFF2-40B4-BE49-F238E27FC236}">
                  <a16:creationId xmlns:a16="http://schemas.microsoft.com/office/drawing/2014/main" id="{E963EC73-2128-634D-98CB-1D1870AD8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8" name="Line 22">
              <a:extLst>
                <a:ext uri="{FF2B5EF4-FFF2-40B4-BE49-F238E27FC236}">
                  <a16:creationId xmlns:a16="http://schemas.microsoft.com/office/drawing/2014/main" id="{D8117B0C-AE47-4044-BD96-B37CEDE2E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39" name="Group 23">
            <a:extLst>
              <a:ext uri="{FF2B5EF4-FFF2-40B4-BE49-F238E27FC236}">
                <a16:creationId xmlns:a16="http://schemas.microsoft.com/office/drawing/2014/main" id="{A5D8A3FA-FB70-074D-8328-60D388563F69}"/>
              </a:ext>
            </a:extLst>
          </p:cNvPr>
          <p:cNvGrpSpPr>
            <a:grpSpLocks/>
          </p:cNvGrpSpPr>
          <p:nvPr/>
        </p:nvGrpSpPr>
        <p:grpSpPr bwMode="auto">
          <a:xfrm>
            <a:off x="7498081" y="1927860"/>
            <a:ext cx="288925" cy="1727200"/>
            <a:chOff x="249" y="1117"/>
            <a:chExt cx="182" cy="1088"/>
          </a:xfrm>
        </p:grpSpPr>
        <p:sp>
          <p:nvSpPr>
            <p:cNvPr id="34840" name="Line 24">
              <a:extLst>
                <a:ext uri="{FF2B5EF4-FFF2-40B4-BE49-F238E27FC236}">
                  <a16:creationId xmlns:a16="http://schemas.microsoft.com/office/drawing/2014/main" id="{F95C1F74-B571-7B45-B587-2BFD0ED8A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117"/>
              <a:ext cx="0" cy="86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1" name="Line 25">
              <a:extLst>
                <a:ext uri="{FF2B5EF4-FFF2-40B4-BE49-F238E27FC236}">
                  <a16:creationId xmlns:a16="http://schemas.microsoft.com/office/drawing/2014/main" id="{76113F2E-46F7-5243-9907-6B2A18C5A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979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2" name="Line 26">
              <a:extLst>
                <a:ext uri="{FF2B5EF4-FFF2-40B4-BE49-F238E27FC236}">
                  <a16:creationId xmlns:a16="http://schemas.microsoft.com/office/drawing/2014/main" id="{D29C97DC-E7D1-B24E-9482-1BE77B4C2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024"/>
              <a:ext cx="18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3" name="Line 27">
              <a:extLst>
                <a:ext uri="{FF2B5EF4-FFF2-40B4-BE49-F238E27FC236}">
                  <a16:creationId xmlns:a16="http://schemas.microsoft.com/office/drawing/2014/main" id="{BD14C206-A252-C044-88F9-BFDA129D8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024"/>
              <a:ext cx="0" cy="18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844" name="Line 28">
            <a:extLst>
              <a:ext uri="{FF2B5EF4-FFF2-40B4-BE49-F238E27FC236}">
                <a16:creationId xmlns:a16="http://schemas.microsoft.com/office/drawing/2014/main" id="{7A874663-75C5-2C44-994C-DB48D180D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7880" y="1634173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45" name="Rectangle 29">
            <a:extLst>
              <a:ext uri="{FF2B5EF4-FFF2-40B4-BE49-F238E27FC236}">
                <a16:creationId xmlns:a16="http://schemas.microsoft.com/office/drawing/2014/main" id="{FD3A3C8B-B794-6B44-B314-AA0E31B8E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494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6" name="Rectangle 30">
            <a:extLst>
              <a:ext uri="{FF2B5EF4-FFF2-40B4-BE49-F238E27FC236}">
                <a16:creationId xmlns:a16="http://schemas.microsoft.com/office/drawing/2014/main" id="{D8D07CBE-3579-5D4A-8B51-A62B781A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7" name="Rectangle 31">
            <a:extLst>
              <a:ext uri="{FF2B5EF4-FFF2-40B4-BE49-F238E27FC236}">
                <a16:creationId xmlns:a16="http://schemas.microsoft.com/office/drawing/2014/main" id="{AA228B8D-62C9-BD4E-8C8B-EE6A6C99C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494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8" name="Rectangle 32">
            <a:extLst>
              <a:ext uri="{FF2B5EF4-FFF2-40B4-BE49-F238E27FC236}">
                <a16:creationId xmlns:a16="http://schemas.microsoft.com/office/drawing/2014/main" id="{2D527896-11EC-234E-824D-8F45A215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581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9" name="Rectangle 33">
            <a:extLst>
              <a:ext uri="{FF2B5EF4-FFF2-40B4-BE49-F238E27FC236}">
                <a16:creationId xmlns:a16="http://schemas.microsoft.com/office/drawing/2014/main" id="{449692A2-4B07-F34A-95D7-F94155DB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081" y="1638936"/>
            <a:ext cx="288925" cy="288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0" name="Freeform 34">
            <a:extLst>
              <a:ext uri="{FF2B5EF4-FFF2-40B4-BE49-F238E27FC236}">
                <a16:creationId xmlns:a16="http://schemas.microsoft.com/office/drawing/2014/main" id="{D57370CA-ED53-DA45-818C-5C9E2212DA1D}"/>
              </a:ext>
            </a:extLst>
          </p:cNvPr>
          <p:cNvSpPr>
            <a:spLocks/>
          </p:cNvSpPr>
          <p:nvPr/>
        </p:nvSpPr>
        <p:spPr bwMode="auto">
          <a:xfrm>
            <a:off x="2386331" y="1638936"/>
            <a:ext cx="144463" cy="2016125"/>
          </a:xfrm>
          <a:custGeom>
            <a:avLst/>
            <a:gdLst>
              <a:gd name="T0" fmla="*/ 91 w 181"/>
              <a:gd name="T1" fmla="*/ 0 h 1179"/>
              <a:gd name="T2" fmla="*/ 181 w 181"/>
              <a:gd name="T3" fmla="*/ 317 h 1179"/>
              <a:gd name="T4" fmla="*/ 91 w 181"/>
              <a:gd name="T5" fmla="*/ 635 h 1179"/>
              <a:gd name="T6" fmla="*/ 0 w 181"/>
              <a:gd name="T7" fmla="*/ 907 h 1179"/>
              <a:gd name="T8" fmla="*/ 91 w 181"/>
              <a:gd name="T9" fmla="*/ 1179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179">
                <a:moveTo>
                  <a:pt x="91" y="0"/>
                </a:moveTo>
                <a:cubicBezTo>
                  <a:pt x="106" y="53"/>
                  <a:pt x="181" y="211"/>
                  <a:pt x="181" y="317"/>
                </a:cubicBezTo>
                <a:cubicBezTo>
                  <a:pt x="181" y="423"/>
                  <a:pt x="121" y="537"/>
                  <a:pt x="91" y="635"/>
                </a:cubicBezTo>
                <a:cubicBezTo>
                  <a:pt x="61" y="733"/>
                  <a:pt x="0" y="816"/>
                  <a:pt x="0" y="907"/>
                </a:cubicBezTo>
                <a:cubicBezTo>
                  <a:pt x="0" y="998"/>
                  <a:pt x="72" y="1122"/>
                  <a:pt x="91" y="11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51" name="Freeform 35">
            <a:extLst>
              <a:ext uri="{FF2B5EF4-FFF2-40B4-BE49-F238E27FC236}">
                <a16:creationId xmlns:a16="http://schemas.microsoft.com/office/drawing/2014/main" id="{79366C23-42D5-5849-8D6B-3094DE0BF4D0}"/>
              </a:ext>
            </a:extLst>
          </p:cNvPr>
          <p:cNvSpPr>
            <a:spLocks/>
          </p:cNvSpPr>
          <p:nvPr/>
        </p:nvSpPr>
        <p:spPr bwMode="auto">
          <a:xfrm>
            <a:off x="8363268" y="1638936"/>
            <a:ext cx="144462" cy="2016125"/>
          </a:xfrm>
          <a:custGeom>
            <a:avLst/>
            <a:gdLst>
              <a:gd name="T0" fmla="*/ 91 w 181"/>
              <a:gd name="T1" fmla="*/ 0 h 1179"/>
              <a:gd name="T2" fmla="*/ 181 w 181"/>
              <a:gd name="T3" fmla="*/ 317 h 1179"/>
              <a:gd name="T4" fmla="*/ 91 w 181"/>
              <a:gd name="T5" fmla="*/ 635 h 1179"/>
              <a:gd name="T6" fmla="*/ 0 w 181"/>
              <a:gd name="T7" fmla="*/ 907 h 1179"/>
              <a:gd name="T8" fmla="*/ 91 w 181"/>
              <a:gd name="T9" fmla="*/ 1179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179">
                <a:moveTo>
                  <a:pt x="91" y="0"/>
                </a:moveTo>
                <a:cubicBezTo>
                  <a:pt x="106" y="53"/>
                  <a:pt x="181" y="211"/>
                  <a:pt x="181" y="317"/>
                </a:cubicBezTo>
                <a:cubicBezTo>
                  <a:pt x="181" y="423"/>
                  <a:pt x="121" y="537"/>
                  <a:pt x="91" y="635"/>
                </a:cubicBezTo>
                <a:cubicBezTo>
                  <a:pt x="61" y="733"/>
                  <a:pt x="0" y="816"/>
                  <a:pt x="0" y="907"/>
                </a:cubicBezTo>
                <a:cubicBezTo>
                  <a:pt x="0" y="998"/>
                  <a:pt x="72" y="1122"/>
                  <a:pt x="91" y="11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852" name="Group 36">
            <a:extLst>
              <a:ext uri="{FF2B5EF4-FFF2-40B4-BE49-F238E27FC236}">
                <a16:creationId xmlns:a16="http://schemas.microsoft.com/office/drawing/2014/main" id="{0C57554A-11B5-E848-BD90-E16BEBF32B65}"/>
              </a:ext>
            </a:extLst>
          </p:cNvPr>
          <p:cNvGrpSpPr>
            <a:grpSpLocks/>
          </p:cNvGrpSpPr>
          <p:nvPr/>
        </p:nvGrpSpPr>
        <p:grpSpPr bwMode="auto">
          <a:xfrm>
            <a:off x="3467418" y="1711961"/>
            <a:ext cx="792162" cy="144463"/>
            <a:chOff x="1066" y="2478"/>
            <a:chExt cx="499" cy="91"/>
          </a:xfrm>
        </p:grpSpPr>
        <p:sp>
          <p:nvSpPr>
            <p:cNvPr id="34853" name="Line 37">
              <a:extLst>
                <a:ext uri="{FF2B5EF4-FFF2-40B4-BE49-F238E27FC236}">
                  <a16:creationId xmlns:a16="http://schemas.microsoft.com/office/drawing/2014/main" id="{3D757506-9789-F047-8C3D-21E7F5AC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4" name="Line 38">
              <a:extLst>
                <a:ext uri="{FF2B5EF4-FFF2-40B4-BE49-F238E27FC236}">
                  <a16:creationId xmlns:a16="http://schemas.microsoft.com/office/drawing/2014/main" id="{66166D26-4068-B34C-B20A-AE8585A6B9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5" name="Line 39">
              <a:extLst>
                <a:ext uri="{FF2B5EF4-FFF2-40B4-BE49-F238E27FC236}">
                  <a16:creationId xmlns:a16="http://schemas.microsoft.com/office/drawing/2014/main" id="{11688366-54E4-0A48-B792-FD5AB0C5E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6" name="Line 40">
              <a:extLst>
                <a:ext uri="{FF2B5EF4-FFF2-40B4-BE49-F238E27FC236}">
                  <a16:creationId xmlns:a16="http://schemas.microsoft.com/office/drawing/2014/main" id="{BC7981BB-9C09-AB4A-AAD6-208CDB474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857" name="Line 41">
            <a:extLst>
              <a:ext uri="{FF2B5EF4-FFF2-40B4-BE49-F238E27FC236}">
                <a16:creationId xmlns:a16="http://schemas.microsoft.com/office/drawing/2014/main" id="{BDA16BB0-8AA5-C449-AF6B-0FD1FE524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9355" y="3655060"/>
            <a:ext cx="59769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858" name="Group 42">
            <a:extLst>
              <a:ext uri="{FF2B5EF4-FFF2-40B4-BE49-F238E27FC236}">
                <a16:creationId xmlns:a16="http://schemas.microsoft.com/office/drawing/2014/main" id="{88E0B7B4-2D7C-A546-8178-F0DA57CF5F55}"/>
              </a:ext>
            </a:extLst>
          </p:cNvPr>
          <p:cNvGrpSpPr>
            <a:grpSpLocks/>
          </p:cNvGrpSpPr>
          <p:nvPr/>
        </p:nvGrpSpPr>
        <p:grpSpPr bwMode="auto">
          <a:xfrm>
            <a:off x="4546918" y="1711961"/>
            <a:ext cx="792162" cy="144463"/>
            <a:chOff x="1066" y="2478"/>
            <a:chExt cx="499" cy="91"/>
          </a:xfrm>
        </p:grpSpPr>
        <p:sp>
          <p:nvSpPr>
            <p:cNvPr id="34859" name="Line 43">
              <a:extLst>
                <a:ext uri="{FF2B5EF4-FFF2-40B4-BE49-F238E27FC236}">
                  <a16:creationId xmlns:a16="http://schemas.microsoft.com/office/drawing/2014/main" id="{CF0F8C71-7816-3848-91F5-C863FCB17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0" name="Line 44">
              <a:extLst>
                <a:ext uri="{FF2B5EF4-FFF2-40B4-BE49-F238E27FC236}">
                  <a16:creationId xmlns:a16="http://schemas.microsoft.com/office/drawing/2014/main" id="{32A37A7B-C480-F84F-8F1A-FA0E8D1B7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1" name="Line 45">
              <a:extLst>
                <a:ext uri="{FF2B5EF4-FFF2-40B4-BE49-F238E27FC236}">
                  <a16:creationId xmlns:a16="http://schemas.microsoft.com/office/drawing/2014/main" id="{092CDB4A-08D1-304C-B35C-2B01E8606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2" name="Line 46">
              <a:extLst>
                <a:ext uri="{FF2B5EF4-FFF2-40B4-BE49-F238E27FC236}">
                  <a16:creationId xmlns:a16="http://schemas.microsoft.com/office/drawing/2014/main" id="{D65ABC69-6AE7-CF4F-9D79-E489E9F0F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63" name="Group 47">
            <a:extLst>
              <a:ext uri="{FF2B5EF4-FFF2-40B4-BE49-F238E27FC236}">
                <a16:creationId xmlns:a16="http://schemas.microsoft.com/office/drawing/2014/main" id="{32B18BE5-912F-2647-AD7D-CD465FA03685}"/>
              </a:ext>
            </a:extLst>
          </p:cNvPr>
          <p:cNvGrpSpPr>
            <a:grpSpLocks/>
          </p:cNvGrpSpPr>
          <p:nvPr/>
        </p:nvGrpSpPr>
        <p:grpSpPr bwMode="auto">
          <a:xfrm>
            <a:off x="5626418" y="1711961"/>
            <a:ext cx="792162" cy="144463"/>
            <a:chOff x="1066" y="2478"/>
            <a:chExt cx="499" cy="91"/>
          </a:xfrm>
        </p:grpSpPr>
        <p:sp>
          <p:nvSpPr>
            <p:cNvPr id="34864" name="Line 48">
              <a:extLst>
                <a:ext uri="{FF2B5EF4-FFF2-40B4-BE49-F238E27FC236}">
                  <a16:creationId xmlns:a16="http://schemas.microsoft.com/office/drawing/2014/main" id="{E602A028-4ECC-824E-A20F-96CFFFE7E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5" name="Line 49">
              <a:extLst>
                <a:ext uri="{FF2B5EF4-FFF2-40B4-BE49-F238E27FC236}">
                  <a16:creationId xmlns:a16="http://schemas.microsoft.com/office/drawing/2014/main" id="{DC51CEC6-8450-6C47-8B9D-0B795A6B57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6" name="Line 50">
              <a:extLst>
                <a:ext uri="{FF2B5EF4-FFF2-40B4-BE49-F238E27FC236}">
                  <a16:creationId xmlns:a16="http://schemas.microsoft.com/office/drawing/2014/main" id="{706A9A03-0B25-C248-B1FD-1BC710DC5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7" name="Line 51">
              <a:extLst>
                <a:ext uri="{FF2B5EF4-FFF2-40B4-BE49-F238E27FC236}">
                  <a16:creationId xmlns:a16="http://schemas.microsoft.com/office/drawing/2014/main" id="{7C9E9D53-5A3B-544D-AE65-DC1B03AC3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68" name="Group 52">
            <a:extLst>
              <a:ext uri="{FF2B5EF4-FFF2-40B4-BE49-F238E27FC236}">
                <a16:creationId xmlns:a16="http://schemas.microsoft.com/office/drawing/2014/main" id="{5DFCC9DA-71B5-8642-BCC5-55CCBB972264}"/>
              </a:ext>
            </a:extLst>
          </p:cNvPr>
          <p:cNvGrpSpPr>
            <a:grpSpLocks/>
          </p:cNvGrpSpPr>
          <p:nvPr/>
        </p:nvGrpSpPr>
        <p:grpSpPr bwMode="auto">
          <a:xfrm>
            <a:off x="6707506" y="1711961"/>
            <a:ext cx="792163" cy="144463"/>
            <a:chOff x="1066" y="2478"/>
            <a:chExt cx="499" cy="91"/>
          </a:xfrm>
        </p:grpSpPr>
        <p:sp>
          <p:nvSpPr>
            <p:cNvPr id="34869" name="Line 53">
              <a:extLst>
                <a:ext uri="{FF2B5EF4-FFF2-40B4-BE49-F238E27FC236}">
                  <a16:creationId xmlns:a16="http://schemas.microsoft.com/office/drawing/2014/main" id="{F0A31401-822B-C944-A517-E5DE59A38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0" name="Line 54">
              <a:extLst>
                <a:ext uri="{FF2B5EF4-FFF2-40B4-BE49-F238E27FC236}">
                  <a16:creationId xmlns:a16="http://schemas.microsoft.com/office/drawing/2014/main" id="{52F6F003-79E5-4945-9F35-73F45C706C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1" name="Line 55">
              <a:extLst>
                <a:ext uri="{FF2B5EF4-FFF2-40B4-BE49-F238E27FC236}">
                  <a16:creationId xmlns:a16="http://schemas.microsoft.com/office/drawing/2014/main" id="{D116EFBD-3CC9-1145-B852-1312D57564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2" name="Line 56">
              <a:extLst>
                <a:ext uri="{FF2B5EF4-FFF2-40B4-BE49-F238E27FC236}">
                  <a16:creationId xmlns:a16="http://schemas.microsoft.com/office/drawing/2014/main" id="{DAEBD2BB-178C-7141-8937-817EB9D87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73" name="Group 57">
            <a:extLst>
              <a:ext uri="{FF2B5EF4-FFF2-40B4-BE49-F238E27FC236}">
                <a16:creationId xmlns:a16="http://schemas.microsoft.com/office/drawing/2014/main" id="{4DA3E3BB-FAB4-374E-B16D-0B36D91C2C8C}"/>
              </a:ext>
            </a:extLst>
          </p:cNvPr>
          <p:cNvGrpSpPr>
            <a:grpSpLocks/>
          </p:cNvGrpSpPr>
          <p:nvPr/>
        </p:nvGrpSpPr>
        <p:grpSpPr bwMode="auto">
          <a:xfrm>
            <a:off x="7787006" y="1711961"/>
            <a:ext cx="792163" cy="144463"/>
            <a:chOff x="1066" y="2478"/>
            <a:chExt cx="499" cy="91"/>
          </a:xfrm>
        </p:grpSpPr>
        <p:sp>
          <p:nvSpPr>
            <p:cNvPr id="34874" name="Line 58">
              <a:extLst>
                <a:ext uri="{FF2B5EF4-FFF2-40B4-BE49-F238E27FC236}">
                  <a16:creationId xmlns:a16="http://schemas.microsoft.com/office/drawing/2014/main" id="{CA13EC43-890E-D742-B7F0-CEF50C53F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5" name="Line 59">
              <a:extLst>
                <a:ext uri="{FF2B5EF4-FFF2-40B4-BE49-F238E27FC236}">
                  <a16:creationId xmlns:a16="http://schemas.microsoft.com/office/drawing/2014/main" id="{21464D23-1613-3A4F-84DC-C271FBA4E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6" name="Line 60">
              <a:extLst>
                <a:ext uri="{FF2B5EF4-FFF2-40B4-BE49-F238E27FC236}">
                  <a16:creationId xmlns:a16="http://schemas.microsoft.com/office/drawing/2014/main" id="{EA2F90EB-BB67-F04A-B518-EDBF2C47E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7" name="Line 61">
              <a:extLst>
                <a:ext uri="{FF2B5EF4-FFF2-40B4-BE49-F238E27FC236}">
                  <a16:creationId xmlns:a16="http://schemas.microsoft.com/office/drawing/2014/main" id="{5068973C-C5F3-5443-AB51-1FACC7D17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78" name="Group 62">
            <a:extLst>
              <a:ext uri="{FF2B5EF4-FFF2-40B4-BE49-F238E27FC236}">
                <a16:creationId xmlns:a16="http://schemas.microsoft.com/office/drawing/2014/main" id="{E8DB556A-BA37-CD4E-9B5D-62D1A29487FF}"/>
              </a:ext>
            </a:extLst>
          </p:cNvPr>
          <p:cNvGrpSpPr>
            <a:grpSpLocks/>
          </p:cNvGrpSpPr>
          <p:nvPr/>
        </p:nvGrpSpPr>
        <p:grpSpPr bwMode="auto">
          <a:xfrm>
            <a:off x="2386331" y="1711961"/>
            <a:ext cx="792163" cy="144463"/>
            <a:chOff x="1066" y="2478"/>
            <a:chExt cx="499" cy="91"/>
          </a:xfrm>
        </p:grpSpPr>
        <p:sp>
          <p:nvSpPr>
            <p:cNvPr id="34879" name="Line 63">
              <a:extLst>
                <a:ext uri="{FF2B5EF4-FFF2-40B4-BE49-F238E27FC236}">
                  <a16:creationId xmlns:a16="http://schemas.microsoft.com/office/drawing/2014/main" id="{A0B17983-4735-CE47-98B7-9D7404330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0" name="Line 64">
              <a:extLst>
                <a:ext uri="{FF2B5EF4-FFF2-40B4-BE49-F238E27FC236}">
                  <a16:creationId xmlns:a16="http://schemas.microsoft.com/office/drawing/2014/main" id="{E752F4AB-5894-B743-A3B6-9C63D9AD9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1" name="Line 65">
              <a:extLst>
                <a:ext uri="{FF2B5EF4-FFF2-40B4-BE49-F238E27FC236}">
                  <a16:creationId xmlns:a16="http://schemas.microsoft.com/office/drawing/2014/main" id="{DFCBB249-6CEB-8840-B74A-6F6B4D3FF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8" y="2478"/>
              <a:ext cx="0" cy="9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2" name="Line 66">
              <a:extLst>
                <a:ext uri="{FF2B5EF4-FFF2-40B4-BE49-F238E27FC236}">
                  <a16:creationId xmlns:a16="http://schemas.microsoft.com/office/drawing/2014/main" id="{A46B7696-5BA3-3349-ABA8-B3B35E9EE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83" name="Group 67">
            <a:extLst>
              <a:ext uri="{FF2B5EF4-FFF2-40B4-BE49-F238E27FC236}">
                <a16:creationId xmlns:a16="http://schemas.microsoft.com/office/drawing/2014/main" id="{CDDB6945-2E53-ED4C-BCBF-C11F20CB68D1}"/>
              </a:ext>
            </a:extLst>
          </p:cNvPr>
          <p:cNvGrpSpPr>
            <a:grpSpLocks/>
          </p:cNvGrpSpPr>
          <p:nvPr/>
        </p:nvGrpSpPr>
        <p:grpSpPr bwMode="auto">
          <a:xfrm>
            <a:off x="4546918" y="1927861"/>
            <a:ext cx="1871662" cy="576263"/>
            <a:chOff x="2336" y="1117"/>
            <a:chExt cx="1179" cy="363"/>
          </a:xfrm>
        </p:grpSpPr>
        <p:sp>
          <p:nvSpPr>
            <p:cNvPr id="34884" name="Line 68">
              <a:extLst>
                <a:ext uri="{FF2B5EF4-FFF2-40B4-BE49-F238E27FC236}">
                  <a16:creationId xmlns:a16="http://schemas.microsoft.com/office/drawing/2014/main" id="{3B157F35-9F32-CE43-A5D9-353702943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1117"/>
              <a:ext cx="226" cy="317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5" name="Line 69">
              <a:extLst>
                <a:ext uri="{FF2B5EF4-FFF2-40B4-BE49-F238E27FC236}">
                  <a16:creationId xmlns:a16="http://schemas.microsoft.com/office/drawing/2014/main" id="{E1854E70-8049-9C48-9F95-8F95A33B52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3" y="1117"/>
              <a:ext cx="272" cy="317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6" name="Line 70">
              <a:extLst>
                <a:ext uri="{FF2B5EF4-FFF2-40B4-BE49-F238E27FC236}">
                  <a16:creationId xmlns:a16="http://schemas.microsoft.com/office/drawing/2014/main" id="{8E263D3B-6D0F-C943-9968-B7CB34FC5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2" y="1434"/>
              <a:ext cx="137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7" name="Freeform 71">
              <a:extLst>
                <a:ext uri="{FF2B5EF4-FFF2-40B4-BE49-F238E27FC236}">
                  <a16:creationId xmlns:a16="http://schemas.microsoft.com/office/drawing/2014/main" id="{32A8A586-0FB7-094D-A96B-A020DEE90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389"/>
              <a:ext cx="90" cy="45"/>
            </a:xfrm>
            <a:custGeom>
              <a:avLst/>
              <a:gdLst>
                <a:gd name="T0" fmla="*/ 0 w 726"/>
                <a:gd name="T1" fmla="*/ 363 h 363"/>
                <a:gd name="T2" fmla="*/ 363 w 726"/>
                <a:gd name="T3" fmla="*/ 0 h 363"/>
                <a:gd name="T4" fmla="*/ 726 w 726"/>
                <a:gd name="T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6" h="363">
                  <a:moveTo>
                    <a:pt x="0" y="363"/>
                  </a:moveTo>
                  <a:cubicBezTo>
                    <a:pt x="60" y="303"/>
                    <a:pt x="242" y="0"/>
                    <a:pt x="363" y="0"/>
                  </a:cubicBezTo>
                  <a:cubicBezTo>
                    <a:pt x="484" y="0"/>
                    <a:pt x="651" y="288"/>
                    <a:pt x="726" y="363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8" name="Line 72">
              <a:extLst>
                <a:ext uri="{FF2B5EF4-FFF2-40B4-BE49-F238E27FC236}">
                  <a16:creationId xmlns:a16="http://schemas.microsoft.com/office/drawing/2014/main" id="{3E85DD9E-7DA5-8044-9EE1-611A024222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0" y="1434"/>
              <a:ext cx="273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9" name="Line 73">
              <a:extLst>
                <a:ext uri="{FF2B5EF4-FFF2-40B4-BE49-F238E27FC236}">
                  <a16:creationId xmlns:a16="http://schemas.microsoft.com/office/drawing/2014/main" id="{A46928B4-999E-3145-A5D8-D8056FCBD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389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0" name="Line 74">
              <a:extLst>
                <a:ext uri="{FF2B5EF4-FFF2-40B4-BE49-F238E27FC236}">
                  <a16:creationId xmlns:a16="http://schemas.microsoft.com/office/drawing/2014/main" id="{46E65972-7988-2F4B-81A5-300C178C8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389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1" name="Line 75">
              <a:extLst>
                <a:ext uri="{FF2B5EF4-FFF2-40B4-BE49-F238E27FC236}">
                  <a16:creationId xmlns:a16="http://schemas.microsoft.com/office/drawing/2014/main" id="{D62B7B4D-ECB8-5048-A699-DE9326042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434"/>
              <a:ext cx="136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892" name="Group 76">
            <a:extLst>
              <a:ext uri="{FF2B5EF4-FFF2-40B4-BE49-F238E27FC236}">
                <a16:creationId xmlns:a16="http://schemas.microsoft.com/office/drawing/2014/main" id="{F2FD40F2-6C83-EE4E-B705-C3A14ECD0027}"/>
              </a:ext>
            </a:extLst>
          </p:cNvPr>
          <p:cNvGrpSpPr>
            <a:grpSpLocks/>
          </p:cNvGrpSpPr>
          <p:nvPr/>
        </p:nvGrpSpPr>
        <p:grpSpPr bwMode="auto">
          <a:xfrm>
            <a:off x="3465831" y="1927861"/>
            <a:ext cx="1871663" cy="360363"/>
            <a:chOff x="1701" y="255"/>
            <a:chExt cx="1179" cy="227"/>
          </a:xfrm>
        </p:grpSpPr>
        <p:sp>
          <p:nvSpPr>
            <p:cNvPr id="34893" name="Line 77">
              <a:extLst>
                <a:ext uri="{FF2B5EF4-FFF2-40B4-BE49-F238E27FC236}">
                  <a16:creationId xmlns:a16="http://schemas.microsoft.com/office/drawing/2014/main" id="{9B01C9EB-6D40-1B4A-8185-EB96E250F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1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4" name="Line 78">
              <a:extLst>
                <a:ext uri="{FF2B5EF4-FFF2-40B4-BE49-F238E27FC236}">
                  <a16:creationId xmlns:a16="http://schemas.microsoft.com/office/drawing/2014/main" id="{EF2B95C7-BDFE-C24D-A1BE-4A4078A0D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436"/>
              <a:ext cx="317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5" name="Line 79">
              <a:extLst>
                <a:ext uri="{FF2B5EF4-FFF2-40B4-BE49-F238E27FC236}">
                  <a16:creationId xmlns:a16="http://schemas.microsoft.com/office/drawing/2014/main" id="{D1E827C1-2AC2-0F42-B54B-E03DF8466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6" name="Freeform 80">
              <a:extLst>
                <a:ext uri="{FF2B5EF4-FFF2-40B4-BE49-F238E27FC236}">
                  <a16:creationId xmlns:a16="http://schemas.microsoft.com/office/drawing/2014/main" id="{BC74B8C9-761C-8F4D-99B7-251C9BBBB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391"/>
              <a:ext cx="90" cy="45"/>
            </a:xfrm>
            <a:custGeom>
              <a:avLst/>
              <a:gdLst>
                <a:gd name="T0" fmla="*/ 0 w 726"/>
                <a:gd name="T1" fmla="*/ 363 h 363"/>
                <a:gd name="T2" fmla="*/ 363 w 726"/>
                <a:gd name="T3" fmla="*/ 0 h 363"/>
                <a:gd name="T4" fmla="*/ 726 w 726"/>
                <a:gd name="T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6" h="363">
                  <a:moveTo>
                    <a:pt x="0" y="363"/>
                  </a:moveTo>
                  <a:cubicBezTo>
                    <a:pt x="60" y="303"/>
                    <a:pt x="242" y="0"/>
                    <a:pt x="363" y="0"/>
                  </a:cubicBezTo>
                  <a:cubicBezTo>
                    <a:pt x="484" y="0"/>
                    <a:pt x="651" y="288"/>
                    <a:pt x="726" y="363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7" name="Line 81">
              <a:extLst>
                <a:ext uri="{FF2B5EF4-FFF2-40B4-BE49-F238E27FC236}">
                  <a16:creationId xmlns:a16="http://schemas.microsoft.com/office/drawing/2014/main" id="{1DC35122-2019-3540-99EA-FABBE64CBB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6" y="436"/>
              <a:ext cx="409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8" name="Line 82">
              <a:extLst>
                <a:ext uri="{FF2B5EF4-FFF2-40B4-BE49-F238E27FC236}">
                  <a16:creationId xmlns:a16="http://schemas.microsoft.com/office/drawing/2014/main" id="{8AD88713-0510-ED48-B661-86B78E22E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9" name="Line 83">
              <a:extLst>
                <a:ext uri="{FF2B5EF4-FFF2-40B4-BE49-F238E27FC236}">
                  <a16:creationId xmlns:a16="http://schemas.microsoft.com/office/drawing/2014/main" id="{0BF59D32-6777-3747-90FE-681C11AEE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00" name="Line 84">
              <a:extLst>
                <a:ext uri="{FF2B5EF4-FFF2-40B4-BE49-F238E27FC236}">
                  <a16:creationId xmlns:a16="http://schemas.microsoft.com/office/drawing/2014/main" id="{F9112291-8935-494C-8979-4357CB7F2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436"/>
              <a:ext cx="45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901" name="Line 85">
            <a:extLst>
              <a:ext uri="{FF2B5EF4-FFF2-40B4-BE49-F238E27FC236}">
                <a16:creationId xmlns:a16="http://schemas.microsoft.com/office/drawing/2014/main" id="{B3BCD3A5-F185-DA4B-9588-0ED241887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919" y="1927860"/>
            <a:ext cx="358775" cy="50323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2" name="Line 86">
            <a:extLst>
              <a:ext uri="{FF2B5EF4-FFF2-40B4-BE49-F238E27FC236}">
                <a16:creationId xmlns:a16="http://schemas.microsoft.com/office/drawing/2014/main" id="{5613BB65-3024-3F4E-A684-5CE751E71A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5780" y="1927860"/>
            <a:ext cx="431800" cy="5032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3" name="Line 87">
            <a:extLst>
              <a:ext uri="{FF2B5EF4-FFF2-40B4-BE49-F238E27FC236}">
                <a16:creationId xmlns:a16="http://schemas.microsoft.com/office/drawing/2014/main" id="{6ED556E1-F67C-6D42-9E7B-EEE30C9523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4694" y="2431098"/>
            <a:ext cx="217487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4" name="Freeform 88">
            <a:extLst>
              <a:ext uri="{FF2B5EF4-FFF2-40B4-BE49-F238E27FC236}">
                <a16:creationId xmlns:a16="http://schemas.microsoft.com/office/drawing/2014/main" id="{BD7F2A4C-B30D-E64B-8570-457FC8B2F1BD}"/>
              </a:ext>
            </a:extLst>
          </p:cNvPr>
          <p:cNvSpPr>
            <a:spLocks/>
          </p:cNvSpPr>
          <p:nvPr/>
        </p:nvSpPr>
        <p:spPr bwMode="auto">
          <a:xfrm>
            <a:off x="7569519" y="2359660"/>
            <a:ext cx="142875" cy="71438"/>
          </a:xfrm>
          <a:custGeom>
            <a:avLst/>
            <a:gdLst>
              <a:gd name="T0" fmla="*/ 0 w 726"/>
              <a:gd name="T1" fmla="*/ 363 h 363"/>
              <a:gd name="T2" fmla="*/ 363 w 726"/>
              <a:gd name="T3" fmla="*/ 0 h 363"/>
              <a:gd name="T4" fmla="*/ 726 w 726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6" h="363">
                <a:moveTo>
                  <a:pt x="0" y="363"/>
                </a:moveTo>
                <a:cubicBezTo>
                  <a:pt x="60" y="303"/>
                  <a:pt x="242" y="0"/>
                  <a:pt x="363" y="0"/>
                </a:cubicBezTo>
                <a:cubicBezTo>
                  <a:pt x="484" y="0"/>
                  <a:pt x="651" y="288"/>
                  <a:pt x="726" y="363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5" name="Line 89">
            <a:extLst>
              <a:ext uri="{FF2B5EF4-FFF2-40B4-BE49-F238E27FC236}">
                <a16:creationId xmlns:a16="http://schemas.microsoft.com/office/drawing/2014/main" id="{31A9F19D-0DA7-8540-82B6-847C44585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2394" y="2431098"/>
            <a:ext cx="433387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6" name="Line 90">
            <a:extLst>
              <a:ext uri="{FF2B5EF4-FFF2-40B4-BE49-F238E27FC236}">
                <a16:creationId xmlns:a16="http://schemas.microsoft.com/office/drawing/2014/main" id="{67B208B6-7CD7-9744-B5F6-5C84ADA58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2180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7" name="Line 91">
            <a:extLst>
              <a:ext uri="{FF2B5EF4-FFF2-40B4-BE49-F238E27FC236}">
                <a16:creationId xmlns:a16="http://schemas.microsoft.com/office/drawing/2014/main" id="{F6ECA337-DEC6-B045-8F2C-1EB349F33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3618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8" name="Line 92">
            <a:extLst>
              <a:ext uri="{FF2B5EF4-FFF2-40B4-BE49-F238E27FC236}">
                <a16:creationId xmlns:a16="http://schemas.microsoft.com/office/drawing/2014/main" id="{AEF33DD1-1F4E-124F-9978-B8D501127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3618" y="2431098"/>
            <a:ext cx="215900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09" name="Line 93">
            <a:extLst>
              <a:ext uri="{FF2B5EF4-FFF2-40B4-BE49-F238E27FC236}">
                <a16:creationId xmlns:a16="http://schemas.microsoft.com/office/drawing/2014/main" id="{5B8DD9B6-813E-3347-9AAE-5917F3EA64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593" y="1927860"/>
            <a:ext cx="215900" cy="2873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0" name="Line 94">
            <a:extLst>
              <a:ext uri="{FF2B5EF4-FFF2-40B4-BE49-F238E27FC236}">
                <a16:creationId xmlns:a16="http://schemas.microsoft.com/office/drawing/2014/main" id="{6D3C1418-FAFA-4140-852B-30EDF05AF9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6331" y="2215198"/>
            <a:ext cx="576263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1" name="Line 95">
            <a:extLst>
              <a:ext uri="{FF2B5EF4-FFF2-40B4-BE49-F238E27FC236}">
                <a16:creationId xmlns:a16="http://schemas.microsoft.com/office/drawing/2014/main" id="{F1457F00-EE42-5F4A-8983-D871FCD3F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6331" y="1927860"/>
            <a:ext cx="358775" cy="5032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2" name="Line 96">
            <a:extLst>
              <a:ext uri="{FF2B5EF4-FFF2-40B4-BE49-F238E27FC236}">
                <a16:creationId xmlns:a16="http://schemas.microsoft.com/office/drawing/2014/main" id="{0551D8E1-FA5E-354D-B847-CF2BFFCA98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6193" y="1927860"/>
            <a:ext cx="431800" cy="50323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3" name="Line 97">
            <a:extLst>
              <a:ext uri="{FF2B5EF4-FFF2-40B4-BE49-F238E27FC236}">
                <a16:creationId xmlns:a16="http://schemas.microsoft.com/office/drawing/2014/main" id="{6D61BD56-2BD5-A54A-9F44-3FAA9CA79D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5105" y="2431098"/>
            <a:ext cx="217488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4" name="Freeform 98">
            <a:extLst>
              <a:ext uri="{FF2B5EF4-FFF2-40B4-BE49-F238E27FC236}">
                <a16:creationId xmlns:a16="http://schemas.microsoft.com/office/drawing/2014/main" id="{D714CC06-B919-A24B-B507-F6A9BD4D24ED}"/>
              </a:ext>
            </a:extLst>
          </p:cNvPr>
          <p:cNvSpPr>
            <a:spLocks/>
          </p:cNvSpPr>
          <p:nvPr/>
        </p:nvSpPr>
        <p:spPr bwMode="auto">
          <a:xfrm>
            <a:off x="3249931" y="2359660"/>
            <a:ext cx="142875" cy="71438"/>
          </a:xfrm>
          <a:custGeom>
            <a:avLst/>
            <a:gdLst>
              <a:gd name="T0" fmla="*/ 0 w 726"/>
              <a:gd name="T1" fmla="*/ 363 h 363"/>
              <a:gd name="T2" fmla="*/ 363 w 726"/>
              <a:gd name="T3" fmla="*/ 0 h 363"/>
              <a:gd name="T4" fmla="*/ 726 w 726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6" h="363">
                <a:moveTo>
                  <a:pt x="0" y="363"/>
                </a:moveTo>
                <a:cubicBezTo>
                  <a:pt x="60" y="303"/>
                  <a:pt x="242" y="0"/>
                  <a:pt x="363" y="0"/>
                </a:cubicBezTo>
                <a:cubicBezTo>
                  <a:pt x="484" y="0"/>
                  <a:pt x="651" y="288"/>
                  <a:pt x="726" y="363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5" name="Line 99">
            <a:extLst>
              <a:ext uri="{FF2B5EF4-FFF2-40B4-BE49-F238E27FC236}">
                <a16:creationId xmlns:a16="http://schemas.microsoft.com/office/drawing/2014/main" id="{4BD4540F-5CF4-B84B-AF08-28C6518756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2805" y="2431098"/>
            <a:ext cx="433388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6" name="Line 100">
            <a:extLst>
              <a:ext uri="{FF2B5EF4-FFF2-40B4-BE49-F238E27FC236}">
                <a16:creationId xmlns:a16="http://schemas.microsoft.com/office/drawing/2014/main" id="{3FBA0717-6433-5D49-B2C8-51500DDE2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2593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7" name="Line 101">
            <a:extLst>
              <a:ext uri="{FF2B5EF4-FFF2-40B4-BE49-F238E27FC236}">
                <a16:creationId xmlns:a16="http://schemas.microsoft.com/office/drawing/2014/main" id="{1150EFAF-4601-C446-B012-CFF965949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4030" y="2359661"/>
            <a:ext cx="0" cy="144463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8" name="Line 102">
            <a:extLst>
              <a:ext uri="{FF2B5EF4-FFF2-40B4-BE49-F238E27FC236}">
                <a16:creationId xmlns:a16="http://schemas.microsoft.com/office/drawing/2014/main" id="{5C90B2A2-0E81-8047-AE36-B261C55215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4030" y="2431098"/>
            <a:ext cx="215900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919" name="Group 103">
            <a:extLst>
              <a:ext uri="{FF2B5EF4-FFF2-40B4-BE49-F238E27FC236}">
                <a16:creationId xmlns:a16="http://schemas.microsoft.com/office/drawing/2014/main" id="{3C964CCA-B931-6941-9FB1-85E8FFC1B1B5}"/>
              </a:ext>
            </a:extLst>
          </p:cNvPr>
          <p:cNvGrpSpPr>
            <a:grpSpLocks/>
          </p:cNvGrpSpPr>
          <p:nvPr/>
        </p:nvGrpSpPr>
        <p:grpSpPr bwMode="auto">
          <a:xfrm>
            <a:off x="5626418" y="1927861"/>
            <a:ext cx="1871662" cy="360363"/>
            <a:chOff x="1701" y="255"/>
            <a:chExt cx="1179" cy="227"/>
          </a:xfrm>
        </p:grpSpPr>
        <p:sp>
          <p:nvSpPr>
            <p:cNvPr id="34920" name="Line 104">
              <a:extLst>
                <a:ext uri="{FF2B5EF4-FFF2-40B4-BE49-F238E27FC236}">
                  <a16:creationId xmlns:a16="http://schemas.microsoft.com/office/drawing/2014/main" id="{C7D45145-67D7-9D4E-BD05-375ACC434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1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1" name="Line 105">
              <a:extLst>
                <a:ext uri="{FF2B5EF4-FFF2-40B4-BE49-F238E27FC236}">
                  <a16:creationId xmlns:a16="http://schemas.microsoft.com/office/drawing/2014/main" id="{D89AE70E-29D2-CE46-B604-30BB3CEFC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436"/>
              <a:ext cx="317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2" name="Line 106">
              <a:extLst>
                <a:ext uri="{FF2B5EF4-FFF2-40B4-BE49-F238E27FC236}">
                  <a16:creationId xmlns:a16="http://schemas.microsoft.com/office/drawing/2014/main" id="{E04AE9A8-A7A3-E545-9AF1-833C252BE8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255"/>
              <a:ext cx="136" cy="18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3" name="Freeform 107">
              <a:extLst>
                <a:ext uri="{FF2B5EF4-FFF2-40B4-BE49-F238E27FC236}">
                  <a16:creationId xmlns:a16="http://schemas.microsoft.com/office/drawing/2014/main" id="{BEAE1C81-AEBF-4843-A87F-5C861285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391"/>
              <a:ext cx="90" cy="45"/>
            </a:xfrm>
            <a:custGeom>
              <a:avLst/>
              <a:gdLst>
                <a:gd name="T0" fmla="*/ 0 w 726"/>
                <a:gd name="T1" fmla="*/ 363 h 363"/>
                <a:gd name="T2" fmla="*/ 363 w 726"/>
                <a:gd name="T3" fmla="*/ 0 h 363"/>
                <a:gd name="T4" fmla="*/ 726 w 726"/>
                <a:gd name="T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6" h="363">
                  <a:moveTo>
                    <a:pt x="0" y="363"/>
                  </a:moveTo>
                  <a:cubicBezTo>
                    <a:pt x="60" y="303"/>
                    <a:pt x="242" y="0"/>
                    <a:pt x="363" y="0"/>
                  </a:cubicBezTo>
                  <a:cubicBezTo>
                    <a:pt x="484" y="0"/>
                    <a:pt x="651" y="288"/>
                    <a:pt x="726" y="363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4" name="Line 108">
              <a:extLst>
                <a:ext uri="{FF2B5EF4-FFF2-40B4-BE49-F238E27FC236}">
                  <a16:creationId xmlns:a16="http://schemas.microsoft.com/office/drawing/2014/main" id="{80D70A71-5470-D64D-9E48-18F7A0E731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6" y="436"/>
              <a:ext cx="409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5" name="Line 109">
              <a:extLst>
                <a:ext uri="{FF2B5EF4-FFF2-40B4-BE49-F238E27FC236}">
                  <a16:creationId xmlns:a16="http://schemas.microsoft.com/office/drawing/2014/main" id="{50C9745B-70C6-C74B-950D-B095130CB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6" name="Line 110">
              <a:extLst>
                <a:ext uri="{FF2B5EF4-FFF2-40B4-BE49-F238E27FC236}">
                  <a16:creationId xmlns:a16="http://schemas.microsoft.com/office/drawing/2014/main" id="{F496118F-E13D-2944-84B7-7C0BA45BF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91"/>
              <a:ext cx="0" cy="9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7" name="Line 111">
              <a:extLst>
                <a:ext uri="{FF2B5EF4-FFF2-40B4-BE49-F238E27FC236}">
                  <a16:creationId xmlns:a16="http://schemas.microsoft.com/office/drawing/2014/main" id="{0CA521D9-2EDC-4A4C-99A2-EE4AE5040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436"/>
              <a:ext cx="45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928" name="Line 112">
            <a:extLst>
              <a:ext uri="{FF2B5EF4-FFF2-40B4-BE49-F238E27FC236}">
                <a16:creationId xmlns:a16="http://schemas.microsoft.com/office/drawing/2014/main" id="{5BE53547-9FB9-F747-AEBA-5092D4EF7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7005" y="1927860"/>
            <a:ext cx="215900" cy="28733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29" name="Line 113">
            <a:extLst>
              <a:ext uri="{FF2B5EF4-FFF2-40B4-BE49-F238E27FC236}">
                <a16:creationId xmlns:a16="http://schemas.microsoft.com/office/drawing/2014/main" id="{CB222DD4-F797-AF46-92C6-5FFCE39C8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2906" y="2215198"/>
            <a:ext cx="576263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0" name="Text Box 114">
            <a:extLst>
              <a:ext uri="{FF2B5EF4-FFF2-40B4-BE49-F238E27FC236}">
                <a16:creationId xmlns:a16="http://schemas.microsoft.com/office/drawing/2014/main" id="{2AEC13F8-F04A-7643-890D-EC4DD9026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516" y="3728085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/>
              <a:t>backplane </a:t>
            </a:r>
          </a:p>
          <a:p>
            <a:pPr algn="ctr"/>
            <a:r>
              <a:rPr lang="it-IT" altLang="it-IT" sz="1000" i="1"/>
              <a:t>capacitance</a:t>
            </a:r>
          </a:p>
        </p:txBody>
      </p:sp>
      <p:sp>
        <p:nvSpPr>
          <p:cNvPr id="34931" name="Line 115">
            <a:extLst>
              <a:ext uri="{FF2B5EF4-FFF2-40B4-BE49-F238E27FC236}">
                <a16:creationId xmlns:a16="http://schemas.microsoft.com/office/drawing/2014/main" id="{D9D7D135-91DA-6441-A632-2EFD998102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73893" y="3439161"/>
            <a:ext cx="2159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2" name="Line 116">
            <a:extLst>
              <a:ext uri="{FF2B5EF4-FFF2-40B4-BE49-F238E27FC236}">
                <a16:creationId xmlns:a16="http://schemas.microsoft.com/office/drawing/2014/main" id="{4DA09645-5419-2049-B897-7A4BDD2DD1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519" y="3439161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3" name="Text Box 117">
            <a:extLst>
              <a:ext uri="{FF2B5EF4-FFF2-40B4-BE49-F238E27FC236}">
                <a16:creationId xmlns:a16="http://schemas.microsoft.com/office/drawing/2014/main" id="{89A6D481-692D-EE49-AB52-9A184D0DD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905" y="2720024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/>
              <a:t>first-to-third strip</a:t>
            </a:r>
          </a:p>
          <a:p>
            <a:pPr algn="ctr"/>
            <a:r>
              <a:rPr lang="it-IT" altLang="it-IT" sz="1000" i="1"/>
              <a:t>capacitance</a:t>
            </a:r>
          </a:p>
        </p:txBody>
      </p:sp>
      <p:sp>
        <p:nvSpPr>
          <p:cNvPr id="34934" name="Line 118">
            <a:extLst>
              <a:ext uri="{FF2B5EF4-FFF2-40B4-BE49-F238E27FC236}">
                <a16:creationId xmlns:a16="http://schemas.microsoft.com/office/drawing/2014/main" id="{519E093C-0FB7-5E46-A831-5650B9B77E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0018" y="257556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5" name="Line 119">
            <a:extLst>
              <a:ext uri="{FF2B5EF4-FFF2-40B4-BE49-F238E27FC236}">
                <a16:creationId xmlns:a16="http://schemas.microsoft.com/office/drawing/2014/main" id="{B4F7734E-E546-A440-9B44-05F3FBAA2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1244" y="2359661"/>
            <a:ext cx="1428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6" name="Text Box 120">
            <a:extLst>
              <a:ext uri="{FF2B5EF4-FFF2-40B4-BE49-F238E27FC236}">
                <a16:creationId xmlns:a16="http://schemas.microsoft.com/office/drawing/2014/main" id="{0539E39E-FDC1-E740-A3DB-937DB921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991" y="2597785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/>
              <a:t>interstrip</a:t>
            </a:r>
          </a:p>
          <a:p>
            <a:pPr algn="ctr"/>
            <a:r>
              <a:rPr lang="it-IT" altLang="it-IT" sz="1000" i="1"/>
              <a:t>capacitance</a:t>
            </a:r>
          </a:p>
        </p:txBody>
      </p:sp>
      <p:sp>
        <p:nvSpPr>
          <p:cNvPr id="34937" name="Line 121">
            <a:extLst>
              <a:ext uri="{FF2B5EF4-FFF2-40B4-BE49-F238E27FC236}">
                <a16:creationId xmlns:a16="http://schemas.microsoft.com/office/drawing/2014/main" id="{432E44C8-5AF8-1E4D-9ED9-90843E782F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92880" y="192786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8" name="Line 122">
            <a:extLst>
              <a:ext uri="{FF2B5EF4-FFF2-40B4-BE49-F238E27FC236}">
                <a16:creationId xmlns:a16="http://schemas.microsoft.com/office/drawing/2014/main" id="{C33617F0-24CF-964D-8D36-EFB6C179E0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8680" y="185166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39" name="Text Box 123">
            <a:extLst>
              <a:ext uri="{FF2B5EF4-FFF2-40B4-BE49-F238E27FC236}">
                <a16:creationId xmlns:a16="http://schemas.microsoft.com/office/drawing/2014/main" id="{ED7EBA0E-EE78-784C-90E9-6180F9A4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443" y="2940686"/>
            <a:ext cx="340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b</a:t>
            </a:r>
          </a:p>
        </p:txBody>
      </p:sp>
      <p:sp>
        <p:nvSpPr>
          <p:cNvPr id="34940" name="Text Box 124">
            <a:extLst>
              <a:ext uri="{FF2B5EF4-FFF2-40B4-BE49-F238E27FC236}">
                <a16:creationId xmlns:a16="http://schemas.microsoft.com/office/drawing/2014/main" id="{243CC911-CFCC-0940-BC86-E50BAE2D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080" y="1851661"/>
            <a:ext cx="3064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i</a:t>
            </a:r>
          </a:p>
        </p:txBody>
      </p:sp>
      <p:sp>
        <p:nvSpPr>
          <p:cNvPr id="34941" name="Text Box 125">
            <a:extLst>
              <a:ext uri="{FF2B5EF4-FFF2-40B4-BE49-F238E27FC236}">
                <a16:creationId xmlns:a16="http://schemas.microsoft.com/office/drawing/2014/main" id="{864C9102-744A-564A-A8EC-98A13153E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055" y="2483486"/>
            <a:ext cx="3353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ii</a:t>
            </a:r>
          </a:p>
        </p:txBody>
      </p:sp>
      <p:sp>
        <p:nvSpPr>
          <p:cNvPr id="34942" name="Text Box 126">
            <a:extLst>
              <a:ext uri="{FF2B5EF4-FFF2-40B4-BE49-F238E27FC236}">
                <a16:creationId xmlns:a16="http://schemas.microsoft.com/office/drawing/2014/main" id="{C312DF5E-3E69-4C42-82FB-38D61A70B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" y="4013835"/>
            <a:ext cx="781335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/>
              <a:t>C</a:t>
            </a:r>
            <a:r>
              <a:rPr lang="it-IT" altLang="it-IT" sz="1600" b="1" i="1" baseline="-25000"/>
              <a:t>i</a:t>
            </a:r>
            <a:r>
              <a:rPr lang="it-IT" altLang="it-IT" sz="1600" i="1"/>
              <a:t> = </a:t>
            </a:r>
            <a:r>
              <a:rPr lang="it-IT" altLang="it-IT" sz="1600" i="1" err="1"/>
              <a:t>interstrip</a:t>
            </a:r>
            <a:r>
              <a:rPr lang="it-IT" altLang="it-IT" sz="1600" i="1"/>
              <a:t> </a:t>
            </a:r>
            <a:r>
              <a:rPr lang="it-IT" altLang="it-IT" sz="1600" i="1" err="1"/>
              <a:t>capacitance</a:t>
            </a:r>
            <a:r>
              <a:rPr lang="it-IT" altLang="it-IT" sz="1600" i="1"/>
              <a:t> ~ 1 pF/cm * l = 10 – 100 pF</a:t>
            </a:r>
          </a:p>
          <a:p>
            <a:r>
              <a:rPr lang="it-IT" altLang="it-IT" sz="1600" b="1" i="1" err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 err="1">
                <a:solidFill>
                  <a:schemeClr val="tx1"/>
                </a:solidFill>
              </a:rPr>
              <a:t>d</a:t>
            </a:r>
            <a:r>
              <a:rPr lang="it-IT" altLang="it-IT" sz="1600" i="1">
                <a:solidFill>
                  <a:schemeClr val="tx1"/>
                </a:solidFill>
              </a:rPr>
              <a:t> = decoupling </a:t>
            </a:r>
            <a:r>
              <a:rPr lang="it-IT" altLang="it-IT" sz="1600" i="1" err="1">
                <a:solidFill>
                  <a:schemeClr val="tx1"/>
                </a:solidFill>
              </a:rPr>
              <a:t>capacitance</a:t>
            </a:r>
            <a:r>
              <a:rPr lang="it-IT" altLang="it-IT" sz="1600" i="1">
                <a:solidFill>
                  <a:schemeClr val="tx1"/>
                </a:solidFill>
              </a:rPr>
              <a:t> ~ 1000 pF (DC </a:t>
            </a:r>
            <a:r>
              <a:rPr lang="it-IT" altLang="it-IT" sz="1600" i="1" err="1">
                <a:solidFill>
                  <a:schemeClr val="tx1"/>
                </a:solidFill>
              </a:rPr>
              <a:t>sensors</a:t>
            </a:r>
            <a:r>
              <a:rPr lang="it-IT" altLang="it-IT" sz="1600" i="1">
                <a:solidFill>
                  <a:schemeClr val="tx1"/>
                </a:solidFill>
              </a:rPr>
              <a:t>) or 120 pF/mm</a:t>
            </a:r>
            <a:r>
              <a:rPr lang="it-IT" altLang="it-IT" sz="1600" i="1" baseline="30000">
                <a:solidFill>
                  <a:schemeClr val="tx1"/>
                </a:solidFill>
              </a:rPr>
              <a:t>2</a:t>
            </a:r>
            <a:r>
              <a:rPr lang="it-IT" altLang="it-IT" sz="1600" i="1">
                <a:solidFill>
                  <a:schemeClr val="tx1"/>
                </a:solidFill>
              </a:rPr>
              <a:t> (AC </a:t>
            </a:r>
            <a:r>
              <a:rPr lang="it-IT" altLang="it-IT" sz="1600" i="1" err="1">
                <a:solidFill>
                  <a:schemeClr val="tx1"/>
                </a:solidFill>
              </a:rPr>
              <a:t>sensors</a:t>
            </a:r>
            <a:r>
              <a:rPr lang="it-IT" altLang="it-IT" sz="1600" i="1">
                <a:solidFill>
                  <a:schemeClr val="tx1"/>
                </a:solidFill>
              </a:rPr>
              <a:t>) &gt; </a:t>
            </a:r>
            <a:r>
              <a:rPr lang="it-IT" altLang="it-IT" sz="1600" b="1" i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i</a:t>
            </a:r>
            <a:r>
              <a:rPr lang="it-IT" altLang="it-IT" sz="1600" b="1" i="1">
                <a:solidFill>
                  <a:schemeClr val="tx1"/>
                </a:solidFill>
              </a:rPr>
              <a:t> 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b</a:t>
            </a:r>
            <a:r>
              <a:rPr lang="it-IT" altLang="it-IT" sz="1600" b="1" i="1">
                <a:solidFill>
                  <a:schemeClr val="tx1"/>
                </a:solidFill>
              </a:rPr>
              <a:t> C</a:t>
            </a:r>
            <a:r>
              <a:rPr lang="it-IT" altLang="it-IT" sz="1600" b="1" i="1" baseline="-25000">
                <a:solidFill>
                  <a:schemeClr val="tx1"/>
                </a:solidFill>
              </a:rPr>
              <a:t>g</a:t>
            </a:r>
            <a:r>
              <a:rPr lang="it-IT" altLang="it-IT" sz="1600" b="1" i="1">
                <a:solidFill>
                  <a:schemeClr val="tx1"/>
                </a:solidFill>
              </a:rPr>
              <a:t> </a:t>
            </a:r>
            <a:r>
              <a:rPr lang="it-IT" altLang="it-IT" sz="1600" b="1" i="1" err="1">
                <a:solidFill>
                  <a:schemeClr val="tx1"/>
                </a:solidFill>
              </a:rPr>
              <a:t>C</a:t>
            </a:r>
            <a:r>
              <a:rPr lang="it-IT" altLang="it-IT" sz="1600" b="1" i="1" baseline="-25000" err="1">
                <a:solidFill>
                  <a:schemeClr val="tx1"/>
                </a:solidFill>
              </a:rPr>
              <a:t>ii</a:t>
            </a:r>
            <a:endParaRPr lang="it-IT" altLang="it-IT" sz="1600" b="1" i="1" baseline="-25000">
              <a:solidFill>
                <a:schemeClr val="tx1"/>
              </a:solidFill>
            </a:endParaRPr>
          </a:p>
          <a:p>
            <a:r>
              <a:rPr lang="it-IT" altLang="it-IT" sz="1600" b="1" i="1">
                <a:solidFill>
                  <a:srgbClr val="FF0000"/>
                </a:solidFill>
              </a:rPr>
              <a:t>C</a:t>
            </a:r>
            <a:r>
              <a:rPr lang="it-IT" altLang="it-IT" sz="1600" b="1" i="1" baseline="-25000">
                <a:solidFill>
                  <a:srgbClr val="FF0000"/>
                </a:solidFill>
              </a:rPr>
              <a:t>b</a:t>
            </a:r>
            <a:r>
              <a:rPr lang="it-IT" altLang="it-IT" sz="1600" i="1">
                <a:solidFill>
                  <a:srgbClr val="FF0000"/>
                </a:solidFill>
              </a:rPr>
              <a:t> = backplane </a:t>
            </a:r>
            <a:r>
              <a:rPr lang="it-IT" altLang="it-IT" sz="1600" i="1" err="1">
                <a:solidFill>
                  <a:srgbClr val="FF0000"/>
                </a:solidFill>
              </a:rPr>
              <a:t>capacitance</a:t>
            </a:r>
            <a:r>
              <a:rPr lang="it-IT" altLang="it-IT" sz="1600" i="1">
                <a:solidFill>
                  <a:srgbClr val="FF0000"/>
                </a:solidFill>
              </a:rPr>
              <a:t> ~ 1 pF/cm * l * </a:t>
            </a:r>
            <a:r>
              <a:rPr lang="it-IT" altLang="it-IT" sz="1600" i="1" err="1">
                <a:solidFill>
                  <a:srgbClr val="FF0000"/>
                </a:solidFill>
              </a:rPr>
              <a:t>p</a:t>
            </a:r>
            <a:r>
              <a:rPr lang="it-IT" altLang="it-IT" sz="1600" i="1">
                <a:solidFill>
                  <a:srgbClr val="FF0000"/>
                </a:solidFill>
              </a:rPr>
              <a:t>/d = 0.5 – 2 * 10 – 100 pF</a:t>
            </a:r>
          </a:p>
          <a:p>
            <a:r>
              <a:rPr lang="it-IT" altLang="it-IT" sz="1600" b="1" i="1"/>
              <a:t>C</a:t>
            </a:r>
            <a:r>
              <a:rPr lang="it-IT" altLang="it-IT" sz="1600" b="1" i="1" baseline="-25000"/>
              <a:t>g</a:t>
            </a:r>
            <a:r>
              <a:rPr lang="it-IT" altLang="it-IT" sz="1600" i="1"/>
              <a:t> = </a:t>
            </a:r>
            <a:r>
              <a:rPr lang="it-IT" altLang="it-IT" sz="1600" i="1" err="1"/>
              <a:t>guardring</a:t>
            </a:r>
            <a:r>
              <a:rPr lang="it-IT" altLang="it-IT" sz="1600" i="1"/>
              <a:t> </a:t>
            </a:r>
            <a:r>
              <a:rPr lang="it-IT" altLang="it-IT" sz="1600" i="1" err="1"/>
              <a:t>capacitance</a:t>
            </a:r>
            <a:r>
              <a:rPr lang="it-IT" altLang="it-IT" sz="1600" i="1"/>
              <a:t> &lt;&lt; C</a:t>
            </a:r>
            <a:r>
              <a:rPr lang="it-IT" altLang="it-IT" sz="1600" i="1" baseline="-25000"/>
              <a:t>i</a:t>
            </a:r>
            <a:endParaRPr lang="it-IT" altLang="it-IT" sz="1600" i="1"/>
          </a:p>
          <a:p>
            <a:r>
              <a:rPr lang="it-IT" altLang="it-IT" sz="1600" b="1" i="1" err="1"/>
              <a:t>C</a:t>
            </a:r>
            <a:r>
              <a:rPr lang="it-IT" altLang="it-IT" sz="1600" b="1" i="1" baseline="-25000" err="1"/>
              <a:t>ii</a:t>
            </a:r>
            <a:r>
              <a:rPr lang="it-IT" altLang="it-IT" sz="1600" i="1"/>
              <a:t> = first-to-</a:t>
            </a:r>
            <a:r>
              <a:rPr lang="it-IT" altLang="it-IT" sz="1600" i="1" err="1"/>
              <a:t>third</a:t>
            </a:r>
            <a:r>
              <a:rPr lang="it-IT" altLang="it-IT" sz="1600" i="1"/>
              <a:t> strip </a:t>
            </a:r>
            <a:r>
              <a:rPr lang="it-IT" altLang="it-IT" sz="1600" i="1" err="1"/>
              <a:t>capacitance</a:t>
            </a:r>
            <a:r>
              <a:rPr lang="it-IT" altLang="it-IT" sz="1600" i="1"/>
              <a:t> &lt;&lt; C</a:t>
            </a:r>
            <a:r>
              <a:rPr lang="it-IT" altLang="it-IT" sz="1600" i="1" baseline="-25000"/>
              <a:t>i</a:t>
            </a:r>
          </a:p>
        </p:txBody>
      </p:sp>
      <p:sp>
        <p:nvSpPr>
          <p:cNvPr id="34943" name="Line 127">
            <a:extLst>
              <a:ext uri="{FF2B5EF4-FFF2-40B4-BE49-F238E27FC236}">
                <a16:creationId xmlns:a16="http://schemas.microsoft.com/office/drawing/2014/main" id="{7A0D81D6-7347-9A4D-AB45-712F7867F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9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4" name="Line 128">
            <a:extLst>
              <a:ext uri="{FF2B5EF4-FFF2-40B4-BE49-F238E27FC236}">
                <a16:creationId xmlns:a16="http://schemas.microsoft.com/office/drawing/2014/main" id="{8F3B7D5A-23EB-A447-AB9D-E7A9D8FF6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81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5" name="Line 129">
            <a:extLst>
              <a:ext uri="{FF2B5EF4-FFF2-40B4-BE49-F238E27FC236}">
                <a16:creationId xmlns:a16="http://schemas.microsoft.com/office/drawing/2014/main" id="{C2681677-41F9-3B48-B449-5EC616844C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04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6" name="Line 130">
            <a:extLst>
              <a:ext uri="{FF2B5EF4-FFF2-40B4-BE49-F238E27FC236}">
                <a16:creationId xmlns:a16="http://schemas.microsoft.com/office/drawing/2014/main" id="{3E9DF65A-4B78-F246-81DE-3A3A28B96F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838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7" name="Line 131">
            <a:extLst>
              <a:ext uri="{FF2B5EF4-FFF2-40B4-BE49-F238E27FC236}">
                <a16:creationId xmlns:a16="http://schemas.microsoft.com/office/drawing/2014/main" id="{E89794D9-2BA2-284A-999E-3A5A8C347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51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8" name="Line 132">
            <a:extLst>
              <a:ext uri="{FF2B5EF4-FFF2-40B4-BE49-F238E27FC236}">
                <a16:creationId xmlns:a16="http://schemas.microsoft.com/office/drawing/2014/main" id="{25722977-4787-1F4A-A595-1957AD598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13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49" name="Line 133">
            <a:extLst>
              <a:ext uri="{FF2B5EF4-FFF2-40B4-BE49-F238E27FC236}">
                <a16:creationId xmlns:a16="http://schemas.microsoft.com/office/drawing/2014/main" id="{75FA64B8-6C2B-B54E-A230-D7FF33E044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36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0" name="Line 134">
            <a:extLst>
              <a:ext uri="{FF2B5EF4-FFF2-40B4-BE49-F238E27FC236}">
                <a16:creationId xmlns:a16="http://schemas.microsoft.com/office/drawing/2014/main" id="{98A5D201-6466-A04F-A354-29C8AD4BED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70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1" name="Line 135">
            <a:extLst>
              <a:ext uri="{FF2B5EF4-FFF2-40B4-BE49-F238E27FC236}">
                <a16:creationId xmlns:a16="http://schemas.microsoft.com/office/drawing/2014/main" id="{7B2D7B27-910C-8B45-9BFC-AF25B9AB7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3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2" name="Line 136">
            <a:extLst>
              <a:ext uri="{FF2B5EF4-FFF2-40B4-BE49-F238E27FC236}">
                <a16:creationId xmlns:a16="http://schemas.microsoft.com/office/drawing/2014/main" id="{078D9C2A-FE79-F343-A406-61B498B9D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45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3" name="Line 137">
            <a:extLst>
              <a:ext uri="{FF2B5EF4-FFF2-40B4-BE49-F238E27FC236}">
                <a16:creationId xmlns:a16="http://schemas.microsoft.com/office/drawing/2014/main" id="{CBE5AB92-8BC9-6742-9C3C-1262AFE4C9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68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4" name="Line 138">
            <a:extLst>
              <a:ext uri="{FF2B5EF4-FFF2-40B4-BE49-F238E27FC236}">
                <a16:creationId xmlns:a16="http://schemas.microsoft.com/office/drawing/2014/main" id="{AAC7902B-ADA7-3143-B35B-67EF88E1EC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502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5" name="Line 139">
            <a:extLst>
              <a:ext uri="{FF2B5EF4-FFF2-40B4-BE49-F238E27FC236}">
                <a16:creationId xmlns:a16="http://schemas.microsoft.com/office/drawing/2014/main" id="{15D8B3E4-CC5F-3840-9F1A-6B16C7C30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15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6" name="Line 140">
            <a:extLst>
              <a:ext uri="{FF2B5EF4-FFF2-40B4-BE49-F238E27FC236}">
                <a16:creationId xmlns:a16="http://schemas.microsoft.com/office/drawing/2014/main" id="{0557CA18-EDC7-494C-80E9-74CF62C9B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77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7" name="Line 141">
            <a:extLst>
              <a:ext uri="{FF2B5EF4-FFF2-40B4-BE49-F238E27FC236}">
                <a16:creationId xmlns:a16="http://schemas.microsoft.com/office/drawing/2014/main" id="{00BA058C-4D53-D44F-A32A-4835DAE4B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00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8" name="Line 142">
            <a:extLst>
              <a:ext uri="{FF2B5EF4-FFF2-40B4-BE49-F238E27FC236}">
                <a16:creationId xmlns:a16="http://schemas.microsoft.com/office/drawing/2014/main" id="{C7562E23-DDB5-8941-8623-0CAFF9E7E5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34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59" name="Line 143">
            <a:extLst>
              <a:ext uri="{FF2B5EF4-FFF2-40B4-BE49-F238E27FC236}">
                <a16:creationId xmlns:a16="http://schemas.microsoft.com/office/drawing/2014/main" id="{2891F332-1669-4446-BFE9-13F29C571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543" y="13944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0" name="Line 144">
            <a:extLst>
              <a:ext uri="{FF2B5EF4-FFF2-40B4-BE49-F238E27FC236}">
                <a16:creationId xmlns:a16="http://schemas.microsoft.com/office/drawing/2014/main" id="{7B707120-35C4-8A44-81F7-459B54B71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4743" y="131826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1" name="Line 145">
            <a:extLst>
              <a:ext uri="{FF2B5EF4-FFF2-40B4-BE49-F238E27FC236}">
                <a16:creationId xmlns:a16="http://schemas.microsoft.com/office/drawing/2014/main" id="{27984D6A-3DBE-8A4D-B2F2-98E50435C7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7080" y="13944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2" name="Line 146">
            <a:extLst>
              <a:ext uri="{FF2B5EF4-FFF2-40B4-BE49-F238E27FC236}">
                <a16:creationId xmlns:a16="http://schemas.microsoft.com/office/drawing/2014/main" id="{D547B89C-8090-DC42-9A89-DD33851917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40480" y="108966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63" name="Text Box 147">
            <a:extLst>
              <a:ext uri="{FF2B5EF4-FFF2-40B4-BE49-F238E27FC236}">
                <a16:creationId xmlns:a16="http://schemas.microsoft.com/office/drawing/2014/main" id="{E32E0FAC-B1CC-3544-96A2-EAA74DF03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880" y="1089661"/>
            <a:ext cx="340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g</a:t>
            </a:r>
          </a:p>
        </p:txBody>
      </p:sp>
      <p:sp>
        <p:nvSpPr>
          <p:cNvPr id="34964" name="Line 148">
            <a:extLst>
              <a:ext uri="{FF2B5EF4-FFF2-40B4-BE49-F238E27FC236}">
                <a16:creationId xmlns:a16="http://schemas.microsoft.com/office/drawing/2014/main" id="{E5CCA9A8-731D-CC42-A0BE-1E7A31000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3393" y="1089660"/>
            <a:ext cx="594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965" name="Group 149">
            <a:extLst>
              <a:ext uri="{FF2B5EF4-FFF2-40B4-BE49-F238E27FC236}">
                <a16:creationId xmlns:a16="http://schemas.microsoft.com/office/drawing/2014/main" id="{BE6917F3-FF7F-074C-B298-9D0C2A182E4E}"/>
              </a:ext>
            </a:extLst>
          </p:cNvPr>
          <p:cNvGrpSpPr>
            <a:grpSpLocks/>
          </p:cNvGrpSpPr>
          <p:nvPr/>
        </p:nvGrpSpPr>
        <p:grpSpPr bwMode="auto">
          <a:xfrm>
            <a:off x="3178494" y="784861"/>
            <a:ext cx="287337" cy="854075"/>
            <a:chOff x="1474" y="527"/>
            <a:chExt cx="181" cy="408"/>
          </a:xfrm>
        </p:grpSpPr>
        <p:sp>
          <p:nvSpPr>
            <p:cNvPr id="34966" name="Line 150">
              <a:extLst>
                <a:ext uri="{FF2B5EF4-FFF2-40B4-BE49-F238E27FC236}">
                  <a16:creationId xmlns:a16="http://schemas.microsoft.com/office/drawing/2014/main" id="{3C420687-35DB-7840-8127-96B2A368E2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75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7" name="Line 151">
              <a:extLst>
                <a:ext uri="{FF2B5EF4-FFF2-40B4-BE49-F238E27FC236}">
                  <a16:creationId xmlns:a16="http://schemas.microsoft.com/office/drawing/2014/main" id="{1ADAB6B4-46FD-9A47-B15E-6F3E7FA54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5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8" name="Line 152">
              <a:extLst>
                <a:ext uri="{FF2B5EF4-FFF2-40B4-BE49-F238E27FC236}">
                  <a16:creationId xmlns:a16="http://schemas.microsoft.com/office/drawing/2014/main" id="{D3537C5B-FAEE-2B49-9197-69FDFC721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0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9" name="Line 153">
              <a:extLst>
                <a:ext uri="{FF2B5EF4-FFF2-40B4-BE49-F238E27FC236}">
                  <a16:creationId xmlns:a16="http://schemas.microsoft.com/office/drawing/2014/main" id="{89EB2603-19CE-4D48-BE4A-B14E43103E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52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970" name="Group 154">
            <a:extLst>
              <a:ext uri="{FF2B5EF4-FFF2-40B4-BE49-F238E27FC236}">
                <a16:creationId xmlns:a16="http://schemas.microsoft.com/office/drawing/2014/main" id="{1888BB4B-3E70-F649-8355-048DCA4D0DDF}"/>
              </a:ext>
            </a:extLst>
          </p:cNvPr>
          <p:cNvGrpSpPr>
            <a:grpSpLocks/>
          </p:cNvGrpSpPr>
          <p:nvPr/>
        </p:nvGrpSpPr>
        <p:grpSpPr bwMode="auto">
          <a:xfrm>
            <a:off x="7499669" y="784861"/>
            <a:ext cx="287337" cy="854075"/>
            <a:chOff x="1474" y="527"/>
            <a:chExt cx="181" cy="408"/>
          </a:xfrm>
        </p:grpSpPr>
        <p:sp>
          <p:nvSpPr>
            <p:cNvPr id="34971" name="Line 155">
              <a:extLst>
                <a:ext uri="{FF2B5EF4-FFF2-40B4-BE49-F238E27FC236}">
                  <a16:creationId xmlns:a16="http://schemas.microsoft.com/office/drawing/2014/main" id="{87228A4C-75BA-3745-8419-E03FF33B2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75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2" name="Line 156">
              <a:extLst>
                <a:ext uri="{FF2B5EF4-FFF2-40B4-BE49-F238E27FC236}">
                  <a16:creationId xmlns:a16="http://schemas.microsoft.com/office/drawing/2014/main" id="{ED38BF5B-F9FD-584F-8930-E8B711482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5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3" name="Line 157">
              <a:extLst>
                <a:ext uri="{FF2B5EF4-FFF2-40B4-BE49-F238E27FC236}">
                  <a16:creationId xmlns:a16="http://schemas.microsoft.com/office/drawing/2014/main" id="{1D0309E3-052E-6E4A-BE9C-2467A2EAD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70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4" name="Line 158">
              <a:extLst>
                <a:ext uri="{FF2B5EF4-FFF2-40B4-BE49-F238E27FC236}">
                  <a16:creationId xmlns:a16="http://schemas.microsoft.com/office/drawing/2014/main" id="{149EE820-22FC-1F4E-9B6C-EC8E30BB3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52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975" name="Text Box 159">
            <a:extLst>
              <a:ext uri="{FF2B5EF4-FFF2-40B4-BE49-F238E27FC236}">
                <a16:creationId xmlns:a16="http://schemas.microsoft.com/office/drawing/2014/main" id="{EAC23FDE-D896-2646-9323-D2A75F7D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591" y="784860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000" i="1" err="1"/>
              <a:t>decoupling</a:t>
            </a:r>
            <a:endParaRPr lang="it-IT" altLang="it-IT" sz="1000" i="1"/>
          </a:p>
          <a:p>
            <a:pPr algn="ctr"/>
            <a:r>
              <a:rPr lang="it-IT" altLang="it-IT" sz="1000" i="1" err="1"/>
              <a:t>capacitance</a:t>
            </a:r>
            <a:endParaRPr lang="it-IT" altLang="it-IT" sz="1000" i="1"/>
          </a:p>
        </p:txBody>
      </p:sp>
      <p:sp>
        <p:nvSpPr>
          <p:cNvPr id="34976" name="Line 160">
            <a:extLst>
              <a:ext uri="{FF2B5EF4-FFF2-40B4-BE49-F238E27FC236}">
                <a16:creationId xmlns:a16="http://schemas.microsoft.com/office/drawing/2014/main" id="{EE871B72-09F1-B341-8303-462034AAA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3680" y="101346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77" name="Text Box 161">
            <a:extLst>
              <a:ext uri="{FF2B5EF4-FFF2-40B4-BE49-F238E27FC236}">
                <a16:creationId xmlns:a16="http://schemas.microsoft.com/office/drawing/2014/main" id="{D7D56783-D447-2C4D-8694-6216E34B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693" y="1242061"/>
            <a:ext cx="340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1" i="1"/>
              <a:t>C</a:t>
            </a:r>
            <a:r>
              <a:rPr lang="it-IT" altLang="it-IT" sz="1400" b="1" i="1" baseline="-25000"/>
              <a:t>d</a:t>
            </a:r>
          </a:p>
        </p:txBody>
      </p:sp>
      <p:sp>
        <p:nvSpPr>
          <p:cNvPr id="34978" name="Freeform 162">
            <a:extLst>
              <a:ext uri="{FF2B5EF4-FFF2-40B4-BE49-F238E27FC236}">
                <a16:creationId xmlns:a16="http://schemas.microsoft.com/office/drawing/2014/main" id="{D09890C6-45A3-C54F-9356-A1D479FEEB39}"/>
              </a:ext>
            </a:extLst>
          </p:cNvPr>
          <p:cNvSpPr>
            <a:spLocks/>
          </p:cNvSpPr>
          <p:nvPr/>
        </p:nvSpPr>
        <p:spPr bwMode="auto">
          <a:xfrm>
            <a:off x="2468880" y="1089660"/>
            <a:ext cx="533400" cy="533400"/>
          </a:xfrm>
          <a:custGeom>
            <a:avLst/>
            <a:gdLst>
              <a:gd name="T0" fmla="*/ 0 w 336"/>
              <a:gd name="T1" fmla="*/ 336 h 336"/>
              <a:gd name="T2" fmla="*/ 171 w 336"/>
              <a:gd name="T3" fmla="*/ 254 h 336"/>
              <a:gd name="T4" fmla="*/ 218 w 336"/>
              <a:gd name="T5" fmla="*/ 91 h 336"/>
              <a:gd name="T6" fmla="*/ 336 w 336"/>
              <a:gd name="T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0" y="336"/>
                </a:moveTo>
                <a:cubicBezTo>
                  <a:pt x="28" y="322"/>
                  <a:pt x="135" y="295"/>
                  <a:pt x="171" y="254"/>
                </a:cubicBezTo>
                <a:cubicBezTo>
                  <a:pt x="207" y="213"/>
                  <a:pt x="191" y="133"/>
                  <a:pt x="218" y="91"/>
                </a:cubicBezTo>
                <a:cubicBezTo>
                  <a:pt x="245" y="49"/>
                  <a:pt x="312" y="19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79" name="Freeform 163">
            <a:extLst>
              <a:ext uri="{FF2B5EF4-FFF2-40B4-BE49-F238E27FC236}">
                <a16:creationId xmlns:a16="http://schemas.microsoft.com/office/drawing/2014/main" id="{421E0689-A3BA-A847-B9B0-C7204810D54F}"/>
              </a:ext>
            </a:extLst>
          </p:cNvPr>
          <p:cNvSpPr>
            <a:spLocks/>
          </p:cNvSpPr>
          <p:nvPr/>
        </p:nvSpPr>
        <p:spPr bwMode="auto">
          <a:xfrm>
            <a:off x="8434705" y="1100773"/>
            <a:ext cx="533400" cy="533400"/>
          </a:xfrm>
          <a:custGeom>
            <a:avLst/>
            <a:gdLst>
              <a:gd name="T0" fmla="*/ 0 w 336"/>
              <a:gd name="T1" fmla="*/ 336 h 336"/>
              <a:gd name="T2" fmla="*/ 171 w 336"/>
              <a:gd name="T3" fmla="*/ 254 h 336"/>
              <a:gd name="T4" fmla="*/ 218 w 336"/>
              <a:gd name="T5" fmla="*/ 91 h 336"/>
              <a:gd name="T6" fmla="*/ 336 w 336"/>
              <a:gd name="T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0" y="336"/>
                </a:moveTo>
                <a:cubicBezTo>
                  <a:pt x="28" y="322"/>
                  <a:pt x="135" y="295"/>
                  <a:pt x="171" y="254"/>
                </a:cubicBezTo>
                <a:cubicBezTo>
                  <a:pt x="207" y="213"/>
                  <a:pt x="191" y="133"/>
                  <a:pt x="218" y="91"/>
                </a:cubicBezTo>
                <a:cubicBezTo>
                  <a:pt x="245" y="49"/>
                  <a:pt x="312" y="19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80" name="Freeform 164">
            <a:extLst>
              <a:ext uri="{FF2B5EF4-FFF2-40B4-BE49-F238E27FC236}">
                <a16:creationId xmlns:a16="http://schemas.microsoft.com/office/drawing/2014/main" id="{0CBD8B3F-C1F2-3045-A301-35182CC4D288}"/>
              </a:ext>
            </a:extLst>
          </p:cNvPr>
          <p:cNvSpPr>
            <a:spLocks/>
          </p:cNvSpPr>
          <p:nvPr/>
        </p:nvSpPr>
        <p:spPr bwMode="auto">
          <a:xfrm>
            <a:off x="8434705" y="3135948"/>
            <a:ext cx="533400" cy="533400"/>
          </a:xfrm>
          <a:custGeom>
            <a:avLst/>
            <a:gdLst>
              <a:gd name="T0" fmla="*/ 0 w 336"/>
              <a:gd name="T1" fmla="*/ 336 h 336"/>
              <a:gd name="T2" fmla="*/ 171 w 336"/>
              <a:gd name="T3" fmla="*/ 254 h 336"/>
              <a:gd name="T4" fmla="*/ 218 w 336"/>
              <a:gd name="T5" fmla="*/ 91 h 336"/>
              <a:gd name="T6" fmla="*/ 336 w 336"/>
              <a:gd name="T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0" y="336"/>
                </a:moveTo>
                <a:cubicBezTo>
                  <a:pt x="28" y="322"/>
                  <a:pt x="135" y="295"/>
                  <a:pt x="171" y="254"/>
                </a:cubicBezTo>
                <a:cubicBezTo>
                  <a:pt x="207" y="213"/>
                  <a:pt x="191" y="133"/>
                  <a:pt x="218" y="91"/>
                </a:cubicBezTo>
                <a:cubicBezTo>
                  <a:pt x="245" y="49"/>
                  <a:pt x="312" y="19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81" name="Freeform 165">
            <a:extLst>
              <a:ext uri="{FF2B5EF4-FFF2-40B4-BE49-F238E27FC236}">
                <a16:creationId xmlns:a16="http://schemas.microsoft.com/office/drawing/2014/main" id="{68D0D522-B35F-3C46-8727-F8CA393276F5}"/>
              </a:ext>
            </a:extLst>
          </p:cNvPr>
          <p:cNvSpPr>
            <a:spLocks/>
          </p:cNvSpPr>
          <p:nvPr/>
        </p:nvSpPr>
        <p:spPr bwMode="auto">
          <a:xfrm>
            <a:off x="8887143" y="1111886"/>
            <a:ext cx="144462" cy="2016125"/>
          </a:xfrm>
          <a:custGeom>
            <a:avLst/>
            <a:gdLst>
              <a:gd name="T0" fmla="*/ 91 w 181"/>
              <a:gd name="T1" fmla="*/ 0 h 1179"/>
              <a:gd name="T2" fmla="*/ 181 w 181"/>
              <a:gd name="T3" fmla="*/ 317 h 1179"/>
              <a:gd name="T4" fmla="*/ 91 w 181"/>
              <a:gd name="T5" fmla="*/ 635 h 1179"/>
              <a:gd name="T6" fmla="*/ 0 w 181"/>
              <a:gd name="T7" fmla="*/ 907 h 1179"/>
              <a:gd name="T8" fmla="*/ 91 w 181"/>
              <a:gd name="T9" fmla="*/ 1179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179">
                <a:moveTo>
                  <a:pt x="91" y="0"/>
                </a:moveTo>
                <a:cubicBezTo>
                  <a:pt x="106" y="53"/>
                  <a:pt x="181" y="211"/>
                  <a:pt x="181" y="317"/>
                </a:cubicBezTo>
                <a:cubicBezTo>
                  <a:pt x="181" y="423"/>
                  <a:pt x="121" y="537"/>
                  <a:pt x="91" y="635"/>
                </a:cubicBezTo>
                <a:cubicBezTo>
                  <a:pt x="61" y="733"/>
                  <a:pt x="0" y="816"/>
                  <a:pt x="0" y="907"/>
                </a:cubicBezTo>
                <a:cubicBezTo>
                  <a:pt x="0" y="998"/>
                  <a:pt x="72" y="1122"/>
                  <a:pt x="91" y="11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0B677F-E65D-9147-A6BD-F9F9669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Sensor's</a:t>
            </a:r>
            <a:r>
              <a:rPr lang="it-IT"/>
              <a:t> </a:t>
            </a:r>
            <a:r>
              <a:rPr lang="it-IT" err="1"/>
              <a:t>scheme</a:t>
            </a:r>
            <a:r>
              <a:rPr lang="it-IT"/>
              <a:t> (</a:t>
            </a:r>
            <a:r>
              <a:rPr lang="it-IT" err="1"/>
              <a:t>junction</a:t>
            </a:r>
            <a:r>
              <a:rPr lang="it-IT"/>
              <a:t>)</a:t>
            </a:r>
          </a:p>
        </p:txBody>
      </p:sp>
      <p:sp>
        <p:nvSpPr>
          <p:cNvPr id="168" name="Segnaposto data 3">
            <a:extLst>
              <a:ext uri="{FF2B5EF4-FFF2-40B4-BE49-F238E27FC236}">
                <a16:creationId xmlns:a16="http://schemas.microsoft.com/office/drawing/2014/main" id="{744FD917-8861-4246-AEF5-27FB3948CC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169" name="Segnaposto piè di pagina 4">
            <a:extLst>
              <a:ext uri="{FF2B5EF4-FFF2-40B4-BE49-F238E27FC236}">
                <a16:creationId xmlns:a16="http://schemas.microsoft.com/office/drawing/2014/main" id="{927B1738-7FA6-A24C-9857-C8E48D6D8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70" name="Segnaposto numero diapositiva 5">
            <a:extLst>
              <a:ext uri="{FF2B5EF4-FFF2-40B4-BE49-F238E27FC236}">
                <a16:creationId xmlns:a16="http://schemas.microsoft.com/office/drawing/2014/main" id="{EEE6A05D-CB4D-2F48-95C6-485AEC4F5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4" name="Text Box 126">
            <a:extLst>
              <a:ext uri="{FF2B5EF4-FFF2-40B4-BE49-F238E27FC236}">
                <a16:creationId xmlns:a16="http://schemas.microsoft.com/office/drawing/2014/main" id="{C6D8CAB8-FF82-311A-ABC9-5C24159BB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1" y="2832964"/>
            <a:ext cx="13789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 i="1" err="1"/>
              <a:t>p</a:t>
            </a:r>
            <a:r>
              <a:rPr lang="it-IT" altLang="it-IT" sz="1600" i="1"/>
              <a:t> = pitch</a:t>
            </a:r>
          </a:p>
          <a:p>
            <a:r>
              <a:rPr lang="it-IT" altLang="it-IT" sz="1600" b="1" i="1">
                <a:solidFill>
                  <a:schemeClr val="tx1"/>
                </a:solidFill>
              </a:rPr>
              <a:t>l</a:t>
            </a:r>
            <a:r>
              <a:rPr lang="it-IT" altLang="it-IT" sz="1600" i="1">
                <a:solidFill>
                  <a:schemeClr val="tx1"/>
                </a:solidFill>
              </a:rPr>
              <a:t> = strip </a:t>
            </a:r>
            <a:r>
              <a:rPr lang="it-IT" altLang="it-IT" sz="1600" i="1" err="1">
                <a:solidFill>
                  <a:schemeClr val="tx1"/>
                </a:solidFill>
              </a:rPr>
              <a:t>lenght</a:t>
            </a:r>
            <a:endParaRPr lang="it-IT" altLang="it-IT" sz="1600" b="1" i="1" baseline="-25000">
              <a:solidFill>
                <a:schemeClr val="tx1"/>
              </a:solidFill>
            </a:endParaRPr>
          </a:p>
          <a:p>
            <a:r>
              <a:rPr lang="it-IT" altLang="it-IT" sz="1600" b="1" i="1">
                <a:solidFill>
                  <a:schemeClr val="tx1"/>
                </a:solidFill>
              </a:rPr>
              <a:t>d</a:t>
            </a:r>
            <a:r>
              <a:rPr lang="it-IT" altLang="it-IT" sz="1600" i="1">
                <a:solidFill>
                  <a:schemeClr val="tx1"/>
                </a:solidFill>
              </a:rPr>
              <a:t> = </a:t>
            </a:r>
            <a:r>
              <a:rPr lang="it-IT" altLang="it-IT" sz="1600" i="1" err="1">
                <a:solidFill>
                  <a:schemeClr val="tx1"/>
                </a:solidFill>
              </a:rPr>
              <a:t>thickness</a:t>
            </a:r>
            <a:endParaRPr lang="it-IT" altLang="it-IT" sz="1600" i="1" baseline="-25000"/>
          </a:p>
        </p:txBody>
      </p:sp>
      <p:sp>
        <p:nvSpPr>
          <p:cNvPr id="3" name="Text Box 126">
            <a:extLst>
              <a:ext uri="{FF2B5EF4-FFF2-40B4-BE49-F238E27FC236}">
                <a16:creationId xmlns:a16="http://schemas.microsoft.com/office/drawing/2014/main" id="{1EE227BD-AA2D-213C-E26D-68E9DB913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236" y="4778895"/>
            <a:ext cx="4644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it-IT" altLang="it-IT" sz="1600" b="1" i="1" err="1">
                <a:solidFill>
                  <a:srgbClr val="FF0000"/>
                </a:solidFill>
              </a:rPr>
              <a:t>What</a:t>
            </a:r>
            <a:r>
              <a:rPr lang="it-IT" altLang="it-IT" sz="1600" b="1" i="1">
                <a:solidFill>
                  <a:srgbClr val="FF0000"/>
                </a:solidFill>
              </a:rPr>
              <a:t> </a:t>
            </a:r>
            <a:r>
              <a:rPr lang="it-IT" altLang="it-IT" sz="1600" b="1" i="1" err="1">
                <a:solidFill>
                  <a:srgbClr val="FF0000"/>
                </a:solidFill>
              </a:rPr>
              <a:t>if</a:t>
            </a:r>
            <a:r>
              <a:rPr lang="it-IT" altLang="it-IT" sz="1600" b="1" i="1">
                <a:solidFill>
                  <a:srgbClr val="FF0000"/>
                </a:solidFill>
              </a:rPr>
              <a:t> </a:t>
            </a:r>
            <a:r>
              <a:rPr lang="it-IT" altLang="it-IT" sz="1600" b="1" i="1" err="1">
                <a:solidFill>
                  <a:srgbClr val="FF0000"/>
                </a:solidFill>
              </a:rPr>
              <a:t>we</a:t>
            </a:r>
            <a:r>
              <a:rPr lang="it-IT" altLang="it-IT" sz="1600" b="1" i="1">
                <a:solidFill>
                  <a:srgbClr val="FF0000"/>
                </a:solidFill>
              </a:rPr>
              <a:t> </a:t>
            </a:r>
            <a:r>
              <a:rPr lang="it-IT" altLang="it-IT" sz="1600" b="1" i="1" err="1">
                <a:solidFill>
                  <a:srgbClr val="FF0000"/>
                </a:solidFill>
              </a:rPr>
              <a:t>want</a:t>
            </a:r>
            <a:r>
              <a:rPr lang="it-IT" altLang="it-IT" sz="1600" b="1" i="1">
                <a:solidFill>
                  <a:srgbClr val="FF0000"/>
                </a:solidFill>
              </a:rPr>
              <a:t> a </a:t>
            </a:r>
            <a:r>
              <a:rPr lang="it-IT" altLang="it-IT" sz="1600" b="1" i="1" err="1">
                <a:solidFill>
                  <a:srgbClr val="FF0000"/>
                </a:solidFill>
              </a:rPr>
              <a:t>thin</a:t>
            </a:r>
            <a:r>
              <a:rPr lang="it-IT" altLang="it-IT" sz="1600" b="1" i="1">
                <a:solidFill>
                  <a:srgbClr val="FF0000"/>
                </a:solidFill>
              </a:rPr>
              <a:t> LGAD with a strip </a:t>
            </a:r>
            <a:r>
              <a:rPr lang="it-IT" altLang="it-IT" sz="1600" b="1" i="1" err="1">
                <a:solidFill>
                  <a:srgbClr val="FF0000"/>
                </a:solidFill>
              </a:rPr>
              <a:t>geometry</a:t>
            </a:r>
            <a:r>
              <a:rPr lang="it-IT" altLang="it-IT" sz="1600" b="1" i="1">
                <a:solidFill>
                  <a:srgbClr val="FF0000"/>
                </a:solidFill>
              </a:rPr>
              <a:t>?</a:t>
            </a:r>
          </a:p>
          <a:p>
            <a:pPr algn="r"/>
            <a:r>
              <a:rPr lang="it-IT" altLang="it-IT" sz="1600" b="1" i="1" err="1">
                <a:solidFill>
                  <a:srgbClr val="FF0000"/>
                </a:solidFill>
              </a:rPr>
              <a:t>Capacitance</a:t>
            </a:r>
            <a:r>
              <a:rPr lang="it-IT" altLang="it-IT" sz="1600" b="1" i="1">
                <a:solidFill>
                  <a:srgbClr val="FF0000"/>
                </a:solidFill>
              </a:rPr>
              <a:t> (C</a:t>
            </a:r>
            <a:r>
              <a:rPr lang="it-IT" altLang="it-IT" sz="1600" b="1" i="1" baseline="-25000">
                <a:solidFill>
                  <a:srgbClr val="FF0000"/>
                </a:solidFill>
              </a:rPr>
              <a:t>b</a:t>
            </a:r>
            <a:r>
              <a:rPr lang="it-IT" altLang="it-IT" sz="1600" b="1" i="1">
                <a:solidFill>
                  <a:srgbClr val="FF0000"/>
                </a:solidFill>
              </a:rPr>
              <a:t>) </a:t>
            </a:r>
            <a:r>
              <a:rPr lang="it-IT" altLang="it-IT" sz="1600" b="1" i="1" err="1">
                <a:solidFill>
                  <a:srgbClr val="FF0000"/>
                </a:solidFill>
              </a:rPr>
              <a:t>become</a:t>
            </a:r>
            <a:r>
              <a:rPr lang="it-IT" altLang="it-IT" sz="1600" b="1" i="1">
                <a:solidFill>
                  <a:srgbClr val="FF0000"/>
                </a:solidFill>
              </a:rPr>
              <a:t> a big </a:t>
            </a:r>
            <a:r>
              <a:rPr lang="it-IT" altLang="it-IT" sz="1600" b="1" i="1" err="1">
                <a:solidFill>
                  <a:srgbClr val="FF0000"/>
                </a:solidFill>
              </a:rPr>
              <a:t>problem</a:t>
            </a:r>
            <a:r>
              <a:rPr lang="it-IT" altLang="it-IT" sz="1600" b="1" i="1">
                <a:solidFill>
                  <a:srgbClr val="FF0000"/>
                </a:solidFill>
              </a:rPr>
              <a:t>…</a:t>
            </a:r>
            <a:endParaRPr lang="it-IT" altLang="it-IT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97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1E5072-59EA-9568-9030-BD3B8A8E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Serial vs parallel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E53C4-9420-FF54-29ED-11E76A235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368" y="1122505"/>
            <a:ext cx="4928616" cy="3771636"/>
          </a:xfrm>
        </p:spPr>
        <p:txBody>
          <a:bodyPr/>
          <a:lstStyle/>
          <a:p>
            <a:pPr marL="0" indent="0">
              <a:buNone/>
            </a:pPr>
            <a:r>
              <a:rPr lang="en-US" sz="1667" dirty="0"/>
              <a:t>multi-SiPM readout:</a:t>
            </a:r>
          </a:p>
          <a:p>
            <a:pPr marL="0" indent="0">
              <a:buNone/>
            </a:pPr>
            <a:endParaRPr lang="en-US" sz="1667" dirty="0"/>
          </a:p>
          <a:p>
            <a:pPr marL="0" indent="0">
              <a:buNone/>
            </a:pPr>
            <a:r>
              <a:rPr lang="en-US" sz="1667" dirty="0"/>
              <a:t>b) typical "parallel" readout</a:t>
            </a:r>
          </a:p>
          <a:p>
            <a:pPr marL="0" indent="0">
              <a:buNone/>
            </a:pPr>
            <a:r>
              <a:rPr lang="en-US" sz="1667" dirty="0"/>
              <a:t>	✔︎ bias voltage independent of number of SiPMs</a:t>
            </a:r>
          </a:p>
          <a:p>
            <a:pPr marL="0" indent="0">
              <a:buNone/>
            </a:pPr>
            <a:r>
              <a:rPr lang="en-US" sz="1667" dirty="0"/>
              <a:t>	✘ total capacitance seen by readout FEE scales with the number of SiPMs</a:t>
            </a:r>
          </a:p>
          <a:p>
            <a:pPr marL="0" indent="0">
              <a:buNone/>
            </a:pPr>
            <a:endParaRPr lang="en-US" sz="1667" dirty="0"/>
          </a:p>
          <a:p>
            <a:pPr marL="0" indent="0">
              <a:buNone/>
            </a:pPr>
            <a:r>
              <a:rPr lang="en-US" sz="1667" dirty="0"/>
              <a:t>a) "serial" readout</a:t>
            </a:r>
          </a:p>
          <a:p>
            <a:pPr marL="0" indent="0">
              <a:buNone/>
            </a:pPr>
            <a:r>
              <a:rPr lang="en-US" sz="1667" dirty="0"/>
              <a:t>	 ✘ ︎ bias voltage scales with of number of SiPMs</a:t>
            </a:r>
          </a:p>
          <a:p>
            <a:pPr marL="0" indent="0">
              <a:buNone/>
            </a:pPr>
            <a:r>
              <a:rPr lang="en-US" sz="1667" dirty="0"/>
              <a:t>	✔ total capacitance seen by readout FEE scales down (!) with the number of SiPMs</a:t>
            </a:r>
          </a:p>
          <a:p>
            <a:endParaRPr lang="en-US" sz="1667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BEDBB7-3D41-C3A8-3667-9B128140C2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E998DF-7800-37A4-EBDD-CEA7A009D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A5EDA6-1F39-0250-2899-40957C66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EB0EF8-D040-2CB9-A5C5-01396BC8C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859"/>
            <a:ext cx="2542912" cy="2358702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34FA17A-F61A-A05F-86A6-7065EDB87605}"/>
              </a:ext>
            </a:extLst>
          </p:cNvPr>
          <p:cNvGrpSpPr/>
          <p:nvPr/>
        </p:nvGrpSpPr>
        <p:grpSpPr>
          <a:xfrm>
            <a:off x="1232669" y="3234425"/>
            <a:ext cx="2684928" cy="2097628"/>
            <a:chOff x="567559" y="3351634"/>
            <a:chExt cx="3221914" cy="246058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223DA0E-80E5-C3BC-897E-A122980FC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86" t="10819" r="399" b="42467"/>
            <a:stretch/>
          </p:blipFill>
          <p:spPr>
            <a:xfrm>
              <a:off x="567559" y="3351634"/>
              <a:ext cx="3221914" cy="185098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F89F0AB-30EA-528F-B83E-DFDDADC7D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86" t="75062" r="399" b="9553"/>
            <a:stretch/>
          </p:blipFill>
          <p:spPr>
            <a:xfrm>
              <a:off x="567559" y="5202621"/>
              <a:ext cx="3221914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97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DC2538-8AA4-707A-14B5-40D41F1E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795625"/>
            <a:ext cx="5806440" cy="4520034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7280943-0068-9807-CA49-9E5763BB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PRIN2022 - PTSD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51EA061-3CA5-1FB5-E2C9-E02015A81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B188B83-3C29-1475-03BF-F4CCC0E51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9466F24-9630-8CF4-3E98-2F7BAA32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6B9AF51-EAF5-DB54-766C-54FDF97CF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536" y="3942537"/>
            <a:ext cx="3639312" cy="1290826"/>
          </a:xfrm>
        </p:spPr>
        <p:txBody>
          <a:bodyPr/>
          <a:lstStyle/>
          <a:p>
            <a:pPr marL="380985" indent="-380985" algn="r">
              <a:buFont typeface="Arial" panose="020B0604020202020204" pitchFamily="34" charset="0"/>
              <a:buChar char="•"/>
            </a:pPr>
            <a:r>
              <a:rPr lang="it-IT" sz="1667"/>
              <a:t>INFN (PI M. Duranti)</a:t>
            </a:r>
            <a:br>
              <a:rPr lang="it-IT" sz="1667"/>
            </a:br>
            <a:r>
              <a:rPr lang="it-IT" sz="1667"/>
              <a:t>+ ASI (Co-PI V. Vagelli)</a:t>
            </a:r>
            <a:endParaRPr lang="en-US" sz="1667"/>
          </a:p>
          <a:p>
            <a:pPr marL="380985" indent="-380985" algn="r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 algn="r">
              <a:buFont typeface="Arial" panose="020B0604020202020204" pitchFamily="34" charset="0"/>
              <a:buChar char="•"/>
            </a:pPr>
            <a:r>
              <a:rPr lang="en-US" sz="1667"/>
              <a:t>~ 200 k€ received funds </a:t>
            </a:r>
          </a:p>
        </p:txBody>
      </p:sp>
    </p:spTree>
    <p:extLst>
      <p:ext uri="{BB962C8B-B14F-4D97-AF65-F5344CB8AC3E}">
        <p14:creationId xmlns:p14="http://schemas.microsoft.com/office/powerpoint/2010/main" val="3298680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23A63-986C-103F-2D05-36EB64C3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behind the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1CFC7C-7177-420C-5BA0-E7F536A4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422" y="1333502"/>
            <a:ext cx="3890378" cy="3771636"/>
          </a:xfrm>
        </p:spPr>
        <p:txBody>
          <a:bodyPr/>
          <a:lstStyle/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combine a standard </a:t>
            </a:r>
            <a:r>
              <a:rPr lang="el-GR" sz="1667"/>
              <a:t>μ</a:t>
            </a:r>
            <a:r>
              <a:rPr lang="en-US" sz="1667"/>
              <a:t>strip sensor (2D + Z) with an LGAD (2D + timing)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serial readout of the "stack" to reduce LGAD capacitance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use standard </a:t>
            </a:r>
            <a:r>
              <a:rPr lang="el-GR" sz="1667"/>
              <a:t>μ</a:t>
            </a:r>
            <a:r>
              <a:rPr lang="it-IT" sz="1667"/>
              <a:t>trip </a:t>
            </a:r>
            <a:r>
              <a:rPr lang="it-IT" sz="1667" err="1"/>
              <a:t>as</a:t>
            </a:r>
            <a:r>
              <a:rPr lang="it-IT" sz="1667"/>
              <a:t> "</a:t>
            </a:r>
            <a:r>
              <a:rPr lang="it-IT" sz="1667" err="1"/>
              <a:t>structural</a:t>
            </a:r>
            <a:r>
              <a:rPr lang="it-IT" sz="1667"/>
              <a:t>" material for a </a:t>
            </a:r>
            <a:r>
              <a:rPr lang="it-IT" sz="1667" err="1"/>
              <a:t>very</a:t>
            </a:r>
            <a:r>
              <a:rPr lang="it-IT" sz="1667"/>
              <a:t> </a:t>
            </a:r>
            <a:r>
              <a:rPr lang="it-IT" sz="1667" err="1"/>
              <a:t>thin</a:t>
            </a:r>
            <a:r>
              <a:rPr lang="it-IT" sz="1667"/>
              <a:t> LGAD </a:t>
            </a:r>
            <a:r>
              <a:rPr lang="it-IT" sz="1667" err="1"/>
              <a:t>layer</a:t>
            </a:r>
            <a:endParaRPr lang="en-US" sz="1667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DA10A1-9F8E-F4EA-0CD4-4BB4BE1D4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797928-90AD-A331-80E7-E00EE20B8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098864-3ABC-4E97-42FA-16D9FC7F8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D9D305-5A70-ED8F-6235-33C7300A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02" y="786818"/>
            <a:ext cx="3890378" cy="31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23A63-986C-103F-2D05-36EB64C3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behind the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1CFC7C-7177-420C-5BA0-E7F536A4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422" y="1333502"/>
            <a:ext cx="3890378" cy="3771636"/>
          </a:xfrm>
        </p:spPr>
        <p:txBody>
          <a:bodyPr/>
          <a:lstStyle/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combine a standard </a:t>
            </a:r>
            <a:r>
              <a:rPr lang="el-GR" sz="1667"/>
              <a:t>μ</a:t>
            </a:r>
            <a:r>
              <a:rPr lang="en-US" sz="1667"/>
              <a:t>strip sensor (2D + Z) with an LGAD (2D + timing)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>
                <a:solidFill>
                  <a:srgbClr val="FF0000"/>
                </a:solidFill>
              </a:rPr>
              <a:t>serial readout of the "stack" to reduce LGAD capacitance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use standard </a:t>
            </a:r>
            <a:r>
              <a:rPr lang="el-GR" sz="1667"/>
              <a:t>μ</a:t>
            </a:r>
            <a:r>
              <a:rPr lang="it-IT" sz="1667"/>
              <a:t>trip </a:t>
            </a:r>
            <a:r>
              <a:rPr lang="it-IT" sz="1667" err="1"/>
              <a:t>as</a:t>
            </a:r>
            <a:r>
              <a:rPr lang="it-IT" sz="1667"/>
              <a:t> "</a:t>
            </a:r>
            <a:r>
              <a:rPr lang="it-IT" sz="1667" err="1"/>
              <a:t>structural</a:t>
            </a:r>
            <a:r>
              <a:rPr lang="it-IT" sz="1667"/>
              <a:t>" material for a </a:t>
            </a:r>
            <a:r>
              <a:rPr lang="it-IT" sz="1667" err="1"/>
              <a:t>very</a:t>
            </a:r>
            <a:r>
              <a:rPr lang="it-IT" sz="1667"/>
              <a:t> </a:t>
            </a:r>
            <a:r>
              <a:rPr lang="it-IT" sz="1667" err="1"/>
              <a:t>thin</a:t>
            </a:r>
            <a:r>
              <a:rPr lang="it-IT" sz="1667"/>
              <a:t> LGAD </a:t>
            </a:r>
            <a:r>
              <a:rPr lang="it-IT" sz="1667" err="1"/>
              <a:t>layer</a:t>
            </a:r>
            <a:endParaRPr lang="en-US" sz="1667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DA10A1-9F8E-F4EA-0CD4-4BB4BE1D4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797928-90AD-A331-80E7-E00EE20B8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098864-3ABC-4E97-42FA-16D9FC7F8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D9D305-5A70-ED8F-6235-33C7300A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02" y="786818"/>
            <a:ext cx="3890378" cy="31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5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079928" y="3739306"/>
            <a:ext cx="5064073" cy="917576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/>
          <a:p>
            <a:pPr algn="ctr">
              <a:defRPr/>
            </a:pPr>
            <a:r>
              <a:rPr lang="en-US" sz="2000" b="1" kern="10">
                <a:solidFill>
                  <a:srgbClr val="000090"/>
                </a:solidFill>
                <a:latin typeface="Helvetica"/>
                <a:ea typeface="Arial"/>
                <a:cs typeface="Helvetica"/>
              </a:rPr>
              <a:t>Matteo </a:t>
            </a:r>
            <a:r>
              <a:rPr lang="en-US" sz="2000" b="1" kern="10" err="1">
                <a:solidFill>
                  <a:srgbClr val="000090"/>
                </a:solidFill>
                <a:latin typeface="Helvetica"/>
                <a:ea typeface="Arial"/>
                <a:cs typeface="Helvetica"/>
              </a:rPr>
              <a:t>Duranti</a:t>
            </a:r>
            <a:endParaRPr lang="en-US" sz="2000" b="1" kern="10">
              <a:solidFill>
                <a:schemeClr val="bg2"/>
              </a:solidFill>
              <a:latin typeface="Helvetica"/>
              <a:ea typeface="Arial"/>
              <a:cs typeface="Helvetica"/>
            </a:endParaRPr>
          </a:p>
          <a:p>
            <a:pPr algn="ctr">
              <a:defRPr/>
            </a:pP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Istituto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 </a:t>
            </a: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Nazionale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 </a:t>
            </a: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Fisica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 </a:t>
            </a: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Nucleare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 – </a:t>
            </a:r>
            <a:r>
              <a:rPr lang="en-US" sz="180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Sez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. di Perugia</a:t>
            </a:r>
          </a:p>
        </p:txBody>
      </p:sp>
      <p:pic>
        <p:nvPicPr>
          <p:cNvPr id="3" name="Picture 2" descr="LogoINFNNuovo_Sezione_Vettoriale_BordiRitagliat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56" y="4468239"/>
            <a:ext cx="2147816" cy="116688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DC22F9F-C630-773B-55E0-FFC8A3B637B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309"/>
            <a:ext cx="4079928" cy="5724000"/>
            <a:chOff x="0" y="-309"/>
            <a:chExt cx="3877056" cy="543937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BFA4665-B690-8999-B6B7-6575A3E33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57"/>
            <a:stretch/>
          </p:blipFill>
          <p:spPr bwMode="auto">
            <a:xfrm>
              <a:off x="0" y="-309"/>
              <a:ext cx="3877056" cy="221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urin Lights the Way Forward">
              <a:extLst>
                <a:ext uri="{FF2B5EF4-FFF2-40B4-BE49-F238E27FC236}">
                  <a16:creationId xmlns:a16="http://schemas.microsoft.com/office/drawing/2014/main" id="{22DA70BB-29AB-4905-AFC0-333EC2C9A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08189"/>
              <a:ext cx="3877056" cy="32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DAE30131-986C-EDE4-F006-377CB50F65E3}"/>
              </a:ext>
            </a:extLst>
          </p:cNvPr>
          <p:cNvSpPr txBox="1">
            <a:spLocks/>
          </p:cNvSpPr>
          <p:nvPr/>
        </p:nvSpPr>
        <p:spPr>
          <a:xfrm>
            <a:off x="4079927" y="698398"/>
            <a:ext cx="5064073" cy="917576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/>
          <a:p>
            <a:pPr algn="ctr">
              <a:defRPr/>
            </a:pPr>
            <a:r>
              <a:rPr lang="en-US" sz="2800" b="1" kern="10">
                <a:solidFill>
                  <a:srgbClr val="000090"/>
                </a:solidFill>
                <a:latin typeface="Helvetica"/>
                <a:ea typeface="Arial"/>
                <a:cs typeface="Helvetica"/>
              </a:rPr>
              <a:t>Silicon (</a:t>
            </a:r>
            <a:r>
              <a:rPr lang="el-GR" sz="2800" b="1" kern="10">
                <a:solidFill>
                  <a:srgbClr val="000090"/>
                </a:solidFill>
                <a:latin typeface="Helvetica"/>
                <a:ea typeface="Arial"/>
                <a:cs typeface="Helvetica"/>
              </a:rPr>
              <a:t>μ</a:t>
            </a:r>
            <a:r>
              <a:rPr lang="it-IT" sz="2800" b="1" kern="10">
                <a:solidFill>
                  <a:srgbClr val="000090"/>
                </a:solidFill>
                <a:latin typeface="Helvetica"/>
                <a:ea typeface="Arial"/>
                <a:cs typeface="Helvetica"/>
              </a:rPr>
              <a:t>strip) </a:t>
            </a:r>
            <a:r>
              <a:rPr lang="en-US" sz="2800" b="1" kern="10">
                <a:solidFill>
                  <a:srgbClr val="000090"/>
                </a:solidFill>
                <a:latin typeface="Helvetica"/>
                <a:ea typeface="Arial"/>
                <a:cs typeface="Helvetica"/>
              </a:rPr>
              <a:t>in Space</a:t>
            </a:r>
            <a:endParaRPr lang="en-US" sz="2800" b="1" kern="10">
              <a:solidFill>
                <a:schemeClr val="bg2"/>
              </a:solidFill>
              <a:latin typeface="Helvetica"/>
              <a:ea typeface="Arial"/>
              <a:cs typeface="Helvetica"/>
            </a:endParaRPr>
          </a:p>
          <a:p>
            <a:pPr algn="ctr">
              <a:defRPr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State of the art and perspectives for Si microstrip tracking systems in space</a:t>
            </a:r>
          </a:p>
        </p:txBody>
      </p:sp>
    </p:spTree>
    <p:extLst>
      <p:ext uri="{BB962C8B-B14F-4D97-AF65-F5344CB8AC3E}">
        <p14:creationId xmlns:p14="http://schemas.microsoft.com/office/powerpoint/2010/main" val="3311660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23A63-986C-103F-2D05-36EB64C3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behind the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1CFC7C-7177-420C-5BA0-E7F536A4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422" y="1333502"/>
            <a:ext cx="3890378" cy="3771636"/>
          </a:xfrm>
        </p:spPr>
        <p:txBody>
          <a:bodyPr/>
          <a:lstStyle/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combine a standard </a:t>
            </a:r>
            <a:r>
              <a:rPr lang="el-GR" sz="1667"/>
              <a:t>μ</a:t>
            </a:r>
            <a:r>
              <a:rPr lang="en-US" sz="1667"/>
              <a:t>strip sensor (2D + Z) with an LGAD (2D + timing)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>
                <a:solidFill>
                  <a:srgbClr val="002060"/>
                </a:solidFill>
              </a:rPr>
              <a:t>serial readout of the "stack" to reduce LGAD capacitance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endParaRPr lang="en-US" sz="1667"/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en-US" sz="1667"/>
              <a:t>use standard </a:t>
            </a:r>
            <a:r>
              <a:rPr lang="el-GR" sz="1667"/>
              <a:t>μ</a:t>
            </a:r>
            <a:r>
              <a:rPr lang="it-IT" sz="1667"/>
              <a:t>trip </a:t>
            </a:r>
            <a:r>
              <a:rPr lang="it-IT" sz="1667" err="1"/>
              <a:t>as</a:t>
            </a:r>
            <a:r>
              <a:rPr lang="it-IT" sz="1667"/>
              <a:t> "</a:t>
            </a:r>
            <a:r>
              <a:rPr lang="it-IT" sz="1667" err="1"/>
              <a:t>structural</a:t>
            </a:r>
            <a:r>
              <a:rPr lang="it-IT" sz="1667"/>
              <a:t>" material for a </a:t>
            </a:r>
            <a:r>
              <a:rPr lang="it-IT" sz="1667" err="1"/>
              <a:t>very</a:t>
            </a:r>
            <a:r>
              <a:rPr lang="it-IT" sz="1667"/>
              <a:t> </a:t>
            </a:r>
            <a:r>
              <a:rPr lang="it-IT" sz="1667" err="1"/>
              <a:t>thin</a:t>
            </a:r>
            <a:r>
              <a:rPr lang="it-IT" sz="1667"/>
              <a:t> LGAD </a:t>
            </a:r>
            <a:r>
              <a:rPr lang="it-IT" sz="1667" err="1"/>
              <a:t>layer</a:t>
            </a:r>
            <a:endParaRPr lang="en-US" sz="1667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DA10A1-9F8E-F4EA-0CD4-4BB4BE1D4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797928-90AD-A331-80E7-E00EE20B8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098864-3ABC-4E97-42FA-16D9FC7F8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269F86-2E10-5627-3BDB-F376B4A3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3" y="1312523"/>
            <a:ext cx="3744711" cy="2336601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B4C6BB45-23E7-E983-917B-BEF3B2814F46}"/>
              </a:ext>
            </a:extLst>
          </p:cNvPr>
          <p:cNvSpPr txBox="1">
            <a:spLocks/>
          </p:cNvSpPr>
          <p:nvPr/>
        </p:nvSpPr>
        <p:spPr>
          <a:xfrm>
            <a:off x="952500" y="4247931"/>
            <a:ext cx="7155900" cy="115509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667" err="1">
                <a:solidFill>
                  <a:schemeClr val="tx1"/>
                </a:solidFill>
              </a:rPr>
              <a:t>Is</a:t>
            </a:r>
            <a:r>
              <a:rPr lang="it-IT" sz="1667">
                <a:solidFill>
                  <a:schemeClr val="tx1"/>
                </a:solidFill>
              </a:rPr>
              <a:t> </a:t>
            </a:r>
            <a:r>
              <a:rPr lang="it-IT" sz="1667" err="1">
                <a:solidFill>
                  <a:schemeClr val="tx1"/>
                </a:solidFill>
              </a:rPr>
              <a:t>possible</a:t>
            </a:r>
            <a:r>
              <a:rPr lang="it-IT" sz="1667">
                <a:solidFill>
                  <a:schemeClr val="tx1"/>
                </a:solidFill>
              </a:rPr>
              <a:t> to "</a:t>
            </a:r>
            <a:r>
              <a:rPr lang="it-IT" sz="1667" err="1">
                <a:solidFill>
                  <a:schemeClr val="tx1"/>
                </a:solidFill>
              </a:rPr>
              <a:t>daisy</a:t>
            </a:r>
            <a:r>
              <a:rPr lang="it-IT" sz="1667">
                <a:solidFill>
                  <a:schemeClr val="tx1"/>
                </a:solidFill>
              </a:rPr>
              <a:t> chain" the </a:t>
            </a:r>
            <a:r>
              <a:rPr lang="it-IT" sz="1667" err="1">
                <a:solidFill>
                  <a:schemeClr val="tx1"/>
                </a:solidFill>
              </a:rPr>
              <a:t>sensors</a:t>
            </a:r>
            <a:r>
              <a:rPr lang="it-IT" sz="1667">
                <a:solidFill>
                  <a:schemeClr val="tx1"/>
                </a:solidFill>
              </a:rPr>
              <a:t> (LGAD </a:t>
            </a:r>
            <a:r>
              <a:rPr lang="it-IT" sz="1667" err="1">
                <a:solidFill>
                  <a:schemeClr val="tx1"/>
                </a:solidFill>
              </a:rPr>
              <a:t>but</a:t>
            </a:r>
            <a:r>
              <a:rPr lang="it-IT" sz="1667">
                <a:solidFill>
                  <a:schemeClr val="tx1"/>
                </a:solidFill>
              </a:rPr>
              <a:t> </a:t>
            </a:r>
            <a:r>
              <a:rPr lang="it-IT" sz="1667" err="1">
                <a:solidFill>
                  <a:schemeClr val="tx1"/>
                </a:solidFill>
              </a:rPr>
              <a:t>also</a:t>
            </a:r>
            <a:r>
              <a:rPr lang="it-IT" sz="1667">
                <a:solidFill>
                  <a:schemeClr val="tx1"/>
                </a:solidFill>
              </a:rPr>
              <a:t> standard </a:t>
            </a:r>
            <a:r>
              <a:rPr lang="el-GR" sz="1667">
                <a:solidFill>
                  <a:schemeClr val="tx1"/>
                </a:solidFill>
              </a:rPr>
              <a:t>μ</a:t>
            </a:r>
            <a:r>
              <a:rPr lang="it-IT" sz="1667">
                <a:solidFill>
                  <a:schemeClr val="tx1"/>
                </a:solidFill>
              </a:rPr>
              <a:t>strip) </a:t>
            </a:r>
            <a:r>
              <a:rPr lang="it-IT" sz="1667" err="1">
                <a:solidFill>
                  <a:schemeClr val="tx1"/>
                </a:solidFill>
              </a:rPr>
              <a:t>connecting</a:t>
            </a:r>
            <a:r>
              <a:rPr lang="it-IT" sz="1667">
                <a:solidFill>
                  <a:schemeClr val="tx1"/>
                </a:solidFill>
              </a:rPr>
              <a:t> </a:t>
            </a:r>
            <a:r>
              <a:rPr lang="it-IT" sz="1667" err="1">
                <a:solidFill>
                  <a:schemeClr val="tx1"/>
                </a:solidFill>
              </a:rPr>
              <a:t>them</a:t>
            </a:r>
            <a:r>
              <a:rPr lang="it-IT" sz="1667">
                <a:solidFill>
                  <a:schemeClr val="tx1"/>
                </a:solidFill>
              </a:rPr>
              <a:t> in </a:t>
            </a:r>
            <a:r>
              <a:rPr lang="it-IT" sz="1667" err="1">
                <a:solidFill>
                  <a:schemeClr val="tx1"/>
                </a:solidFill>
              </a:rPr>
              <a:t>series</a:t>
            </a:r>
            <a:r>
              <a:rPr lang="it-IT" sz="1667">
                <a:solidFill>
                  <a:schemeClr val="tx1"/>
                </a:solidFill>
              </a:rPr>
              <a:t> and </a:t>
            </a:r>
            <a:r>
              <a:rPr lang="it-IT" sz="1667" err="1">
                <a:solidFill>
                  <a:schemeClr val="tx1"/>
                </a:solidFill>
              </a:rPr>
              <a:t>not</a:t>
            </a:r>
            <a:r>
              <a:rPr lang="it-IT" sz="1667">
                <a:solidFill>
                  <a:schemeClr val="tx1"/>
                </a:solidFill>
              </a:rPr>
              <a:t> in </a:t>
            </a:r>
            <a:r>
              <a:rPr lang="it-IT" sz="1667" err="1">
                <a:solidFill>
                  <a:schemeClr val="tx1"/>
                </a:solidFill>
              </a:rPr>
              <a:t>parallel</a:t>
            </a:r>
            <a:r>
              <a:rPr lang="it-IT" sz="1667">
                <a:solidFill>
                  <a:schemeClr val="tx1"/>
                </a:solidFill>
              </a:rPr>
              <a:t>?</a:t>
            </a:r>
          </a:p>
          <a:p>
            <a:pPr marL="0" indent="0" hangingPunct="1"/>
            <a:r>
              <a:rPr lang="it-IT" sz="1667">
                <a:solidFill>
                  <a:schemeClr val="tx1"/>
                </a:solidFill>
              </a:rPr>
              <a:t>	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capacitance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would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decrease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as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 the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length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 of the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sensors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1667" err="1">
                <a:solidFill>
                  <a:schemeClr val="tx1"/>
                </a:solidFill>
                <a:sym typeface="Wingdings" pitchFamily="2" charset="2"/>
              </a:rPr>
              <a:t>increases</a:t>
            </a:r>
            <a:r>
              <a:rPr lang="it-IT" sz="1667">
                <a:solidFill>
                  <a:schemeClr val="tx1"/>
                </a:solidFill>
                <a:sym typeface="Wingdings" pitchFamily="2" charset="2"/>
              </a:rPr>
              <a:t>!</a:t>
            </a:r>
            <a:endParaRPr lang="en-US" sz="16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1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192356_1744871535603_1542512_o.jpg">
            <a:extLst>
              <a:ext uri="{FF2B5EF4-FFF2-40B4-BE49-F238E27FC236}">
                <a16:creationId xmlns:a16="http://schemas.microsoft.com/office/drawing/2014/main" id="{3CF59A8A-2972-B143-B2CD-14E131194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b="529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012F17-2AE3-682F-1430-548CD46D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72" y="274830"/>
            <a:ext cx="1394396" cy="12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918750-5091-F34B-9FD2-E879EA8A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10266">
            <a:off x="5928096" y="584137"/>
            <a:ext cx="1225671" cy="292067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it-IT" sz="2000">
                <a:solidFill>
                  <a:srgbClr val="0070C0"/>
                </a:solidFill>
              </a:rPr>
              <a:t>Si </a:t>
            </a:r>
            <a:r>
              <a:rPr lang="it-IT" sz="2000" err="1">
                <a:solidFill>
                  <a:srgbClr val="0070C0"/>
                </a:solidFill>
              </a:rPr>
              <a:t>sensors</a:t>
            </a:r>
            <a:endParaRPr lang="it-IT" sz="2000">
              <a:solidFill>
                <a:srgbClr val="0070C0"/>
              </a:solidFill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4F8A310-3D84-F432-D487-6C09B7EBBEFD}"/>
              </a:ext>
            </a:extLst>
          </p:cNvPr>
          <p:cNvCxnSpPr/>
          <p:nvPr/>
        </p:nvCxnSpPr>
        <p:spPr>
          <a:xfrm flipH="1">
            <a:off x="5376672" y="1120042"/>
            <a:ext cx="546750" cy="34299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56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BE6F3C7-0E21-0244-9F83-97B32B5C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/>
              <a:t>Backup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10D8C01A-82AE-BC14-6701-9CD974EC4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pPr defTabSz="76178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C0DCD1D-A839-C74E-B1E3-3BBE214006D5}" type="datetime1">
              <a:rPr lang="it-IT" sz="1167" kern="1200">
                <a:latin typeface="Calibri" panose="020F0502020204030204"/>
                <a:ea typeface="ＭＳ Ｐゴシック" charset="0"/>
              </a:rPr>
              <a:pPr defTabSz="76178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21/02/24</a:t>
            </a:fld>
            <a:endParaRPr lang="it-IT" sz="1167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C51ADB59-9C84-C5FB-A743-9075D1590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pPr defTabSz="76178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67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59B83C4C-7335-BD7E-32F3-05AB6489E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pPr defTabSz="76178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587B0CB-3B01-C946-A9AA-D2608E4CED0F}" type="slidenum">
              <a:rPr lang="it-IT" sz="1167" kern="1200">
                <a:latin typeface="Calibri" panose="020F0502020204030204"/>
                <a:ea typeface="ＭＳ Ｐゴシック" charset="0"/>
              </a:rPr>
              <a:pPr defTabSz="76178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it-IT" sz="1167" kern="1200"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7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CE70E01-2BCA-041C-51C6-157F7C5B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work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3D328C-837E-E61F-953C-121FB18172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29141C-BD29-A0C6-8261-C734039FE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08DB9A-28F8-FC1E-3E57-00CE9DA3A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E2CA103-1445-95A7-AFC6-C33181BFC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052" y="1711554"/>
            <a:ext cx="2322068" cy="363057"/>
          </a:xfrm>
        </p:spPr>
        <p:txBody>
          <a:bodyPr/>
          <a:lstStyle/>
          <a:p>
            <a:pPr marL="0" indent="0">
              <a:buNone/>
            </a:pPr>
            <a:r>
              <a:rPr lang="en-US" sz="1667">
                <a:solidFill>
                  <a:srgbClr val="FF0000"/>
                </a:solidFill>
              </a:rPr>
              <a:t>Sensor (LGAD, standard)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448F3E0-D676-4EF2-F0BD-F7D1BDE460CB}"/>
              </a:ext>
            </a:extLst>
          </p:cNvPr>
          <p:cNvGrpSpPr/>
          <p:nvPr/>
        </p:nvGrpSpPr>
        <p:grpSpPr>
          <a:xfrm>
            <a:off x="5500370" y="2070319"/>
            <a:ext cx="3565144" cy="3201764"/>
            <a:chOff x="7087616" y="487103"/>
            <a:chExt cx="3565144" cy="3201764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A9602DB4-0BC4-1E06-9A57-FF07ACBF2446}"/>
                </a:ext>
              </a:extLst>
            </p:cNvPr>
            <p:cNvGrpSpPr/>
            <p:nvPr/>
          </p:nvGrpSpPr>
          <p:grpSpPr>
            <a:xfrm>
              <a:off x="7141464" y="487103"/>
              <a:ext cx="3511296" cy="3201764"/>
              <a:chOff x="45720" y="791229"/>
              <a:chExt cx="3511296" cy="3201764"/>
            </a:xfrm>
          </p:grpSpPr>
          <p:pic>
            <p:nvPicPr>
              <p:cNvPr id="9" name="Immagine 8" descr="Immagine che contiene testo, diagramma, linea, schermata&#10;&#10;Descrizione generata automaticamente">
                <a:extLst>
                  <a:ext uri="{FF2B5EF4-FFF2-40B4-BE49-F238E27FC236}">
                    <a16:creationId xmlns:a16="http://schemas.microsoft.com/office/drawing/2014/main" id="{738026E3-70A9-8217-CF44-486D36C96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47" r="35176"/>
              <a:stretch/>
            </p:blipFill>
            <p:spPr>
              <a:xfrm>
                <a:off x="45720" y="791229"/>
                <a:ext cx="3511296" cy="3201764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A2869613-53D1-8009-5499-6866F872BDC2}"/>
                  </a:ext>
                </a:extLst>
              </p:cNvPr>
              <p:cNvSpPr/>
              <p:nvPr/>
            </p:nvSpPr>
            <p:spPr>
              <a:xfrm>
                <a:off x="45720" y="2203704"/>
                <a:ext cx="877824" cy="131673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D63353F7-326F-8267-CD8C-8A510E638428}"/>
                  </a:ext>
                </a:extLst>
              </p:cNvPr>
              <p:cNvSpPr/>
              <p:nvPr/>
            </p:nvSpPr>
            <p:spPr>
              <a:xfrm>
                <a:off x="1600708" y="1301160"/>
                <a:ext cx="1947164" cy="463632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Segnaposto contenuto 2">
              <a:extLst>
                <a:ext uri="{FF2B5EF4-FFF2-40B4-BE49-F238E27FC236}">
                  <a16:creationId xmlns:a16="http://schemas.microsoft.com/office/drawing/2014/main" id="{B08A6E35-9709-10EA-B081-A8C2D83C73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14740" y="1027178"/>
              <a:ext cx="1535684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decoupling C</a:t>
              </a:r>
            </a:p>
          </p:txBody>
        </p:sp>
        <p:sp>
          <p:nvSpPr>
            <p:cNvPr id="15" name="Segnaposto contenuto 2">
              <a:extLst>
                <a:ext uri="{FF2B5EF4-FFF2-40B4-BE49-F238E27FC236}">
                  <a16:creationId xmlns:a16="http://schemas.microsoft.com/office/drawing/2014/main" id="{3DD59949-4E2B-113F-FA63-7BC953351C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7616" y="984248"/>
              <a:ext cx="1535684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bias resistor</a:t>
              </a:r>
            </a:p>
          </p:txBody>
        </p:sp>
        <p:sp>
          <p:nvSpPr>
            <p:cNvPr id="16" name="Segnaposto contenuto 2">
              <a:extLst>
                <a:ext uri="{FF2B5EF4-FFF2-40B4-BE49-F238E27FC236}">
                  <a16:creationId xmlns:a16="http://schemas.microsoft.com/office/drawing/2014/main" id="{FE3AFD47-D0AB-A310-95CC-DE05C09EF188}"/>
                </a:ext>
              </a:extLst>
            </p:cNvPr>
            <p:cNvSpPr txBox="1">
              <a:spLocks/>
            </p:cNvSpPr>
            <p:nvPr/>
          </p:nvSpPr>
          <p:spPr bwMode="auto">
            <a:xfrm rot="16200000">
              <a:off x="6692601" y="2226829"/>
              <a:ext cx="1485645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backplane C</a:t>
              </a:r>
            </a:p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(50 pF LGAD,</a:t>
              </a:r>
              <a:br>
                <a:rPr lang="en-US" sz="1400">
                  <a:solidFill>
                    <a:srgbClr val="FF0000"/>
                  </a:solidFill>
                </a:rPr>
              </a:br>
              <a:r>
                <a:rPr lang="en-US" sz="1400">
                  <a:solidFill>
                    <a:srgbClr val="FF0000"/>
                  </a:solidFill>
                </a:rPr>
                <a:t>10 pF standard) </a:t>
              </a:r>
            </a:p>
          </p:txBody>
        </p:sp>
        <p:sp>
          <p:nvSpPr>
            <p:cNvPr id="17" name="Segnaposto contenuto 2">
              <a:extLst>
                <a:ext uri="{FF2B5EF4-FFF2-40B4-BE49-F238E27FC236}">
                  <a16:creationId xmlns:a16="http://schemas.microsoft.com/office/drawing/2014/main" id="{63873027-10B7-6A3E-28FD-7340217F520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40388" y="2308927"/>
              <a:ext cx="785368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leakage</a:t>
              </a:r>
            </a:p>
          </p:txBody>
        </p:sp>
        <p:sp>
          <p:nvSpPr>
            <p:cNvPr id="18" name="Segnaposto contenuto 2">
              <a:extLst>
                <a:ext uri="{FF2B5EF4-FFF2-40B4-BE49-F238E27FC236}">
                  <a16:creationId xmlns:a16="http://schemas.microsoft.com/office/drawing/2014/main" id="{EF8D9E8B-D5CA-487A-E16F-011B597AE6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25756" y="2490456"/>
              <a:ext cx="785368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diode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778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CE70E01-2BCA-041C-51C6-157F7C5B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work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3D328C-837E-E61F-953C-121FB18172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29141C-BD29-A0C6-8261-C734039FE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08DB9A-28F8-FC1E-3E57-00CE9DA3A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E2CA103-1445-95A7-AFC6-C33181BFC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052" y="1711554"/>
            <a:ext cx="2322068" cy="363057"/>
          </a:xfrm>
        </p:spPr>
        <p:txBody>
          <a:bodyPr/>
          <a:lstStyle/>
          <a:p>
            <a:pPr marL="0" indent="0">
              <a:buNone/>
            </a:pPr>
            <a:r>
              <a:rPr lang="en-US" sz="1667">
                <a:solidFill>
                  <a:srgbClr val="FF0000"/>
                </a:solidFill>
              </a:rPr>
              <a:t>Sensor (LGAD, standard)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448F3E0-D676-4EF2-F0BD-F7D1BDE460CB}"/>
              </a:ext>
            </a:extLst>
          </p:cNvPr>
          <p:cNvGrpSpPr/>
          <p:nvPr/>
        </p:nvGrpSpPr>
        <p:grpSpPr>
          <a:xfrm>
            <a:off x="5500370" y="2070319"/>
            <a:ext cx="3565144" cy="3201764"/>
            <a:chOff x="7087616" y="487103"/>
            <a:chExt cx="3565144" cy="3201764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A9602DB4-0BC4-1E06-9A57-FF07ACBF2446}"/>
                </a:ext>
              </a:extLst>
            </p:cNvPr>
            <p:cNvGrpSpPr/>
            <p:nvPr/>
          </p:nvGrpSpPr>
          <p:grpSpPr>
            <a:xfrm>
              <a:off x="7141464" y="487103"/>
              <a:ext cx="3511296" cy="3201764"/>
              <a:chOff x="45720" y="791229"/>
              <a:chExt cx="3511296" cy="3201764"/>
            </a:xfrm>
          </p:grpSpPr>
          <p:pic>
            <p:nvPicPr>
              <p:cNvPr id="9" name="Immagine 8" descr="Immagine che contiene testo, diagramma, linea, schermata&#10;&#10;Descrizione generata automaticamente">
                <a:extLst>
                  <a:ext uri="{FF2B5EF4-FFF2-40B4-BE49-F238E27FC236}">
                    <a16:creationId xmlns:a16="http://schemas.microsoft.com/office/drawing/2014/main" id="{738026E3-70A9-8217-CF44-486D36C96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47" r="35176"/>
              <a:stretch/>
            </p:blipFill>
            <p:spPr>
              <a:xfrm>
                <a:off x="45720" y="791229"/>
                <a:ext cx="3511296" cy="3201764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A2869613-53D1-8009-5499-6866F872BDC2}"/>
                  </a:ext>
                </a:extLst>
              </p:cNvPr>
              <p:cNvSpPr/>
              <p:nvPr/>
            </p:nvSpPr>
            <p:spPr>
              <a:xfrm>
                <a:off x="45720" y="2203704"/>
                <a:ext cx="877824" cy="131673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D63353F7-326F-8267-CD8C-8A510E638428}"/>
                  </a:ext>
                </a:extLst>
              </p:cNvPr>
              <p:cNvSpPr/>
              <p:nvPr/>
            </p:nvSpPr>
            <p:spPr>
              <a:xfrm>
                <a:off x="1600708" y="1301160"/>
                <a:ext cx="1947164" cy="463632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Segnaposto contenuto 2">
              <a:extLst>
                <a:ext uri="{FF2B5EF4-FFF2-40B4-BE49-F238E27FC236}">
                  <a16:creationId xmlns:a16="http://schemas.microsoft.com/office/drawing/2014/main" id="{B08A6E35-9709-10EA-B081-A8C2D83C73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14740" y="1027178"/>
              <a:ext cx="1535684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decoupling C</a:t>
              </a:r>
            </a:p>
          </p:txBody>
        </p:sp>
        <p:sp>
          <p:nvSpPr>
            <p:cNvPr id="15" name="Segnaposto contenuto 2">
              <a:extLst>
                <a:ext uri="{FF2B5EF4-FFF2-40B4-BE49-F238E27FC236}">
                  <a16:creationId xmlns:a16="http://schemas.microsoft.com/office/drawing/2014/main" id="{3DD59949-4E2B-113F-FA63-7BC953351C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7616" y="984248"/>
              <a:ext cx="1535684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bias resistor</a:t>
              </a:r>
            </a:p>
          </p:txBody>
        </p:sp>
        <p:sp>
          <p:nvSpPr>
            <p:cNvPr id="16" name="Segnaposto contenuto 2">
              <a:extLst>
                <a:ext uri="{FF2B5EF4-FFF2-40B4-BE49-F238E27FC236}">
                  <a16:creationId xmlns:a16="http://schemas.microsoft.com/office/drawing/2014/main" id="{FE3AFD47-D0AB-A310-95CC-DE05C09EF188}"/>
                </a:ext>
              </a:extLst>
            </p:cNvPr>
            <p:cNvSpPr txBox="1">
              <a:spLocks/>
            </p:cNvSpPr>
            <p:nvPr/>
          </p:nvSpPr>
          <p:spPr bwMode="auto">
            <a:xfrm rot="16200000">
              <a:off x="6692601" y="2226829"/>
              <a:ext cx="1485645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backplane C</a:t>
              </a:r>
            </a:p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(50 pF LGAD,</a:t>
              </a:r>
              <a:br>
                <a:rPr lang="en-US" sz="1400">
                  <a:solidFill>
                    <a:srgbClr val="FF0000"/>
                  </a:solidFill>
                </a:rPr>
              </a:br>
              <a:r>
                <a:rPr lang="en-US" sz="1400">
                  <a:solidFill>
                    <a:srgbClr val="FF0000"/>
                  </a:solidFill>
                </a:rPr>
                <a:t>10 pF standard) </a:t>
              </a:r>
            </a:p>
          </p:txBody>
        </p:sp>
        <p:sp>
          <p:nvSpPr>
            <p:cNvPr id="17" name="Segnaposto contenuto 2">
              <a:extLst>
                <a:ext uri="{FF2B5EF4-FFF2-40B4-BE49-F238E27FC236}">
                  <a16:creationId xmlns:a16="http://schemas.microsoft.com/office/drawing/2014/main" id="{63873027-10B7-6A3E-28FD-7340217F520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40388" y="2308927"/>
              <a:ext cx="785368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leakage</a:t>
              </a:r>
            </a:p>
          </p:txBody>
        </p:sp>
        <p:sp>
          <p:nvSpPr>
            <p:cNvPr id="18" name="Segnaposto contenuto 2">
              <a:extLst>
                <a:ext uri="{FF2B5EF4-FFF2-40B4-BE49-F238E27FC236}">
                  <a16:creationId xmlns:a16="http://schemas.microsoft.com/office/drawing/2014/main" id="{EF8D9E8B-D5CA-487A-E16F-011B597AE6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25756" y="2490456"/>
              <a:ext cx="785368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diode</a:t>
              </a:r>
            </a:p>
          </p:txBody>
        </p:sp>
      </p:grpSp>
      <p:pic>
        <p:nvPicPr>
          <p:cNvPr id="20" name="Immagine 19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72211D0E-3BBE-B6A1-58C5-A90008A61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3" y="2479485"/>
            <a:ext cx="1836995" cy="233451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E0A74E13-3E5F-721C-36BA-C9601E14C020}"/>
              </a:ext>
            </a:extLst>
          </p:cNvPr>
          <p:cNvSpPr txBox="1">
            <a:spLocks/>
          </p:cNvSpPr>
          <p:nvPr/>
        </p:nvSpPr>
        <p:spPr bwMode="auto">
          <a:xfrm>
            <a:off x="78487" y="4805846"/>
            <a:ext cx="1890992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002060"/>
                </a:solidFill>
              </a:rPr>
              <a:t>CSA (values</a:t>
            </a:r>
            <a:br>
              <a:rPr lang="en-US" sz="1667">
                <a:solidFill>
                  <a:srgbClr val="002060"/>
                </a:solidFill>
              </a:rPr>
            </a:br>
            <a:r>
              <a:rPr lang="en-US" sz="1667">
                <a:solidFill>
                  <a:srgbClr val="002060"/>
                </a:solidFill>
              </a:rPr>
              <a:t>almost random…)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B77F047-1B1C-81E3-4B26-DE7A5CA16A14}"/>
              </a:ext>
            </a:extLst>
          </p:cNvPr>
          <p:cNvSpPr/>
          <p:nvPr/>
        </p:nvSpPr>
        <p:spPr>
          <a:xfrm>
            <a:off x="4636008" y="1005840"/>
            <a:ext cx="4473829" cy="43262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56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E2CA103-1445-95A7-AFC6-C33181BFC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052" y="1711554"/>
            <a:ext cx="2322068" cy="363057"/>
          </a:xfrm>
        </p:spPr>
        <p:txBody>
          <a:bodyPr/>
          <a:lstStyle/>
          <a:p>
            <a:pPr marL="0" indent="0">
              <a:buNone/>
            </a:pPr>
            <a:r>
              <a:rPr lang="en-US" sz="1667">
                <a:solidFill>
                  <a:srgbClr val="FF0000"/>
                </a:solidFill>
              </a:rPr>
              <a:t>Sensor (LGAD, standard)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448F3E0-D676-4EF2-F0BD-F7D1BDE460CB}"/>
              </a:ext>
            </a:extLst>
          </p:cNvPr>
          <p:cNvGrpSpPr/>
          <p:nvPr/>
        </p:nvGrpSpPr>
        <p:grpSpPr>
          <a:xfrm>
            <a:off x="5500370" y="2070319"/>
            <a:ext cx="3565144" cy="3201764"/>
            <a:chOff x="7087616" y="487103"/>
            <a:chExt cx="3565144" cy="3201764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A9602DB4-0BC4-1E06-9A57-FF07ACBF2446}"/>
                </a:ext>
              </a:extLst>
            </p:cNvPr>
            <p:cNvGrpSpPr/>
            <p:nvPr/>
          </p:nvGrpSpPr>
          <p:grpSpPr>
            <a:xfrm>
              <a:off x="7141464" y="487103"/>
              <a:ext cx="3511296" cy="3201764"/>
              <a:chOff x="45720" y="791229"/>
              <a:chExt cx="3511296" cy="3201764"/>
            </a:xfrm>
          </p:grpSpPr>
          <p:pic>
            <p:nvPicPr>
              <p:cNvPr id="9" name="Immagine 8" descr="Immagine che contiene testo, diagramma, linea, schermata&#10;&#10;Descrizione generata automaticamente">
                <a:extLst>
                  <a:ext uri="{FF2B5EF4-FFF2-40B4-BE49-F238E27FC236}">
                    <a16:creationId xmlns:a16="http://schemas.microsoft.com/office/drawing/2014/main" id="{738026E3-70A9-8217-CF44-486D36C96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47" r="35176"/>
              <a:stretch/>
            </p:blipFill>
            <p:spPr>
              <a:xfrm>
                <a:off x="45720" y="791229"/>
                <a:ext cx="3511296" cy="3201764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A2869613-53D1-8009-5499-6866F872BDC2}"/>
                  </a:ext>
                </a:extLst>
              </p:cNvPr>
              <p:cNvSpPr/>
              <p:nvPr/>
            </p:nvSpPr>
            <p:spPr>
              <a:xfrm>
                <a:off x="45720" y="2203704"/>
                <a:ext cx="877824" cy="131673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D63353F7-326F-8267-CD8C-8A510E638428}"/>
                  </a:ext>
                </a:extLst>
              </p:cNvPr>
              <p:cNvSpPr/>
              <p:nvPr/>
            </p:nvSpPr>
            <p:spPr>
              <a:xfrm>
                <a:off x="1600708" y="1301160"/>
                <a:ext cx="1947164" cy="463632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Segnaposto contenuto 2">
              <a:extLst>
                <a:ext uri="{FF2B5EF4-FFF2-40B4-BE49-F238E27FC236}">
                  <a16:creationId xmlns:a16="http://schemas.microsoft.com/office/drawing/2014/main" id="{B08A6E35-9709-10EA-B081-A8C2D83C73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14740" y="1027178"/>
              <a:ext cx="1535684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decoupling C</a:t>
              </a:r>
            </a:p>
          </p:txBody>
        </p:sp>
        <p:sp>
          <p:nvSpPr>
            <p:cNvPr id="15" name="Segnaposto contenuto 2">
              <a:extLst>
                <a:ext uri="{FF2B5EF4-FFF2-40B4-BE49-F238E27FC236}">
                  <a16:creationId xmlns:a16="http://schemas.microsoft.com/office/drawing/2014/main" id="{3DD59949-4E2B-113F-FA63-7BC953351C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7616" y="984248"/>
              <a:ext cx="1535684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bias resistor</a:t>
              </a:r>
            </a:p>
          </p:txBody>
        </p:sp>
        <p:sp>
          <p:nvSpPr>
            <p:cNvPr id="16" name="Segnaposto contenuto 2">
              <a:extLst>
                <a:ext uri="{FF2B5EF4-FFF2-40B4-BE49-F238E27FC236}">
                  <a16:creationId xmlns:a16="http://schemas.microsoft.com/office/drawing/2014/main" id="{FE3AFD47-D0AB-A310-95CC-DE05C09EF188}"/>
                </a:ext>
              </a:extLst>
            </p:cNvPr>
            <p:cNvSpPr txBox="1">
              <a:spLocks/>
            </p:cNvSpPr>
            <p:nvPr/>
          </p:nvSpPr>
          <p:spPr bwMode="auto">
            <a:xfrm rot="16200000">
              <a:off x="6692601" y="2226829"/>
              <a:ext cx="1485645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backplane C</a:t>
              </a:r>
            </a:p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(50 pF LGAD,</a:t>
              </a:r>
              <a:br>
                <a:rPr lang="en-US" sz="1400">
                  <a:solidFill>
                    <a:srgbClr val="FF0000"/>
                  </a:solidFill>
                </a:rPr>
              </a:br>
              <a:r>
                <a:rPr lang="en-US" sz="1400">
                  <a:solidFill>
                    <a:srgbClr val="FF0000"/>
                  </a:solidFill>
                </a:rPr>
                <a:t>10 pF standard) </a:t>
              </a:r>
            </a:p>
          </p:txBody>
        </p:sp>
        <p:sp>
          <p:nvSpPr>
            <p:cNvPr id="17" name="Segnaposto contenuto 2">
              <a:extLst>
                <a:ext uri="{FF2B5EF4-FFF2-40B4-BE49-F238E27FC236}">
                  <a16:creationId xmlns:a16="http://schemas.microsoft.com/office/drawing/2014/main" id="{63873027-10B7-6A3E-28FD-7340217F520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40388" y="2308927"/>
              <a:ext cx="785368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leakage</a:t>
              </a:r>
            </a:p>
          </p:txBody>
        </p:sp>
        <p:sp>
          <p:nvSpPr>
            <p:cNvPr id="18" name="Segnaposto contenuto 2">
              <a:extLst>
                <a:ext uri="{FF2B5EF4-FFF2-40B4-BE49-F238E27FC236}">
                  <a16:creationId xmlns:a16="http://schemas.microsoft.com/office/drawing/2014/main" id="{EF8D9E8B-D5CA-487A-E16F-011B597AE6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25756" y="2490456"/>
              <a:ext cx="785368" cy="3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>
              <a:lvl1pPr marL="342814" indent="-342814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1pPr>
              <a:lvl2pPr marL="742767" indent="-285680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2pPr>
              <a:lvl3pPr marL="1142718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3pPr>
              <a:lvl4pPr marL="1599804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4pPr>
              <a:lvl5pPr marL="2056892" indent="-228543" algn="l" defTabSz="457088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rgbClr val="010A57"/>
                  </a:solidFill>
                  <a:latin typeface="+mn-lt"/>
                  <a:ea typeface="ＭＳ Ｐゴシック" pitchFamily="-1" charset="-128"/>
                  <a:cs typeface="NasalizationRg-Regular"/>
                </a:defRPr>
              </a:lvl5pPr>
              <a:lvl6pPr marL="2513978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65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52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39" indent="-228543" algn="l" defTabSz="45708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</a:rPr>
                <a:t>diode</a:t>
              </a:r>
            </a:p>
          </p:txBody>
        </p:sp>
      </p:grpSp>
      <p:sp>
        <p:nvSpPr>
          <p:cNvPr id="6" name="Titolo 5">
            <a:extLst>
              <a:ext uri="{FF2B5EF4-FFF2-40B4-BE49-F238E27FC236}">
                <a16:creationId xmlns:a16="http://schemas.microsoft.com/office/drawing/2014/main" id="{8CE70E01-2BCA-041C-51C6-157F7C5B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work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3D328C-837E-E61F-953C-121FB18172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29141C-BD29-A0C6-8261-C734039FE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08DB9A-28F8-FC1E-3E57-00CE9DA3A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  <p:pic>
        <p:nvPicPr>
          <p:cNvPr id="20" name="Immagine 19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72211D0E-3BBE-B6A1-58C5-A90008A61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3" y="2479485"/>
            <a:ext cx="1836995" cy="233451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E0A74E13-3E5F-721C-36BA-C9601E14C020}"/>
              </a:ext>
            </a:extLst>
          </p:cNvPr>
          <p:cNvSpPr txBox="1">
            <a:spLocks/>
          </p:cNvSpPr>
          <p:nvPr/>
        </p:nvSpPr>
        <p:spPr bwMode="auto">
          <a:xfrm>
            <a:off x="78487" y="4805846"/>
            <a:ext cx="1890992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002060"/>
                </a:solidFill>
              </a:rPr>
              <a:t>CSA (values</a:t>
            </a:r>
            <a:br>
              <a:rPr lang="en-US" sz="1667">
                <a:solidFill>
                  <a:srgbClr val="002060"/>
                </a:solidFill>
              </a:rPr>
            </a:br>
            <a:r>
              <a:rPr lang="en-US" sz="1667">
                <a:solidFill>
                  <a:srgbClr val="002060"/>
                </a:solidFill>
              </a:rPr>
              <a:t>almost random…)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DB5EC1A-10EC-B1AD-F831-034BEF288552}"/>
              </a:ext>
            </a:extLst>
          </p:cNvPr>
          <p:cNvCxnSpPr/>
          <p:nvPr/>
        </p:nvCxnSpPr>
        <p:spPr>
          <a:xfrm flipV="1">
            <a:off x="1023983" y="1344168"/>
            <a:ext cx="384193" cy="9601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C0AD69E-5CC4-A177-26B9-81EED5594B7E}"/>
              </a:ext>
            </a:extLst>
          </p:cNvPr>
          <p:cNvSpPr txBox="1">
            <a:spLocks/>
          </p:cNvSpPr>
          <p:nvPr/>
        </p:nvSpPr>
        <p:spPr bwMode="auto">
          <a:xfrm>
            <a:off x="2130183" y="4467660"/>
            <a:ext cx="3263330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chemeClr val="tx1"/>
                </a:solidFill>
              </a:rPr>
              <a:t>Simple serial conf, compared with other (reference) ones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D731F67-51D1-A67F-4D99-48815CB94DFD}"/>
              </a:ext>
            </a:extLst>
          </p:cNvPr>
          <p:cNvSpPr txBox="1">
            <a:spLocks/>
          </p:cNvSpPr>
          <p:nvPr/>
        </p:nvSpPr>
        <p:spPr bwMode="auto">
          <a:xfrm>
            <a:off x="4564064" y="890562"/>
            <a:ext cx="2322068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00B050"/>
                </a:solidFill>
              </a:rPr>
              <a:t>Signal in sensor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B3E1DE3-7B97-75FE-93AC-DF7946897DF0}"/>
              </a:ext>
            </a:extLst>
          </p:cNvPr>
          <p:cNvSpPr/>
          <p:nvPr/>
        </p:nvSpPr>
        <p:spPr>
          <a:xfrm>
            <a:off x="5500278" y="1711554"/>
            <a:ext cx="3613078" cy="36245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A23FA4C-FB8A-F65B-8D45-60DFAF394ADA}"/>
              </a:ext>
            </a:extLst>
          </p:cNvPr>
          <p:cNvSpPr/>
          <p:nvPr/>
        </p:nvSpPr>
        <p:spPr>
          <a:xfrm>
            <a:off x="17034" y="2436410"/>
            <a:ext cx="2038705" cy="29129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A918775F-B702-0F60-B937-DBED3BDCC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ADE"/>
              </a:clrFrom>
              <a:clrTo>
                <a:srgbClr val="FFFADE">
                  <a:alpha val="0"/>
                </a:srgbClr>
              </a:clrTo>
            </a:clrChange>
          </a:blip>
          <a:srcRect l="-180" r="-90"/>
          <a:stretch/>
        </p:blipFill>
        <p:spPr>
          <a:xfrm>
            <a:off x="480822" y="789703"/>
            <a:ext cx="5140153" cy="3677957"/>
          </a:xfrm>
          <a:prstGeom prst="rect">
            <a:avLst/>
          </a:prstGeom>
          <a:noFill/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5530040-2BF5-3F6A-1D38-64390881F9D9}"/>
              </a:ext>
            </a:extLst>
          </p:cNvPr>
          <p:cNvCxnSpPr>
            <a:cxnSpLocks/>
          </p:cNvCxnSpPr>
          <p:nvPr/>
        </p:nvCxnSpPr>
        <p:spPr>
          <a:xfrm flipH="1" flipV="1">
            <a:off x="3947750" y="1711554"/>
            <a:ext cx="1494232" cy="1037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027DAE6-B2D2-0ECE-258C-46B5A7387098}"/>
              </a:ext>
            </a:extLst>
          </p:cNvPr>
          <p:cNvCxnSpPr>
            <a:cxnSpLocks/>
          </p:cNvCxnSpPr>
          <p:nvPr/>
        </p:nvCxnSpPr>
        <p:spPr>
          <a:xfrm flipH="1">
            <a:off x="3947750" y="2826202"/>
            <a:ext cx="1494139" cy="756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6DD4596C-CF0D-A097-A2B6-88F1A3728589}"/>
              </a:ext>
            </a:extLst>
          </p:cNvPr>
          <p:cNvSpPr/>
          <p:nvPr/>
        </p:nvSpPr>
        <p:spPr>
          <a:xfrm>
            <a:off x="4646645" y="1211797"/>
            <a:ext cx="956042" cy="926899"/>
          </a:xfrm>
          <a:prstGeom prst="rect">
            <a:avLst/>
          </a:prstGeom>
          <a:noFill/>
          <a:ln w="31750">
            <a:solidFill>
              <a:srgbClr val="0BCA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630990F-6AA5-F6DA-FA46-F15081966D04}"/>
              </a:ext>
            </a:extLst>
          </p:cNvPr>
          <p:cNvSpPr/>
          <p:nvPr/>
        </p:nvSpPr>
        <p:spPr>
          <a:xfrm>
            <a:off x="4572000" y="3132411"/>
            <a:ext cx="920181" cy="717367"/>
          </a:xfrm>
          <a:prstGeom prst="rect">
            <a:avLst/>
          </a:prstGeom>
          <a:noFill/>
          <a:ln w="31750">
            <a:solidFill>
              <a:srgbClr val="0BCA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D6CAE6D5-572A-7D60-EAD4-FF68F1B3732E}"/>
              </a:ext>
            </a:extLst>
          </p:cNvPr>
          <p:cNvSpPr txBox="1">
            <a:spLocks/>
          </p:cNvSpPr>
          <p:nvPr/>
        </p:nvSpPr>
        <p:spPr bwMode="auto">
          <a:xfrm>
            <a:off x="4473985" y="3851546"/>
            <a:ext cx="1321739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00B050"/>
                </a:solidFill>
              </a:rPr>
              <a:t>Signal in sensor</a:t>
            </a:r>
          </a:p>
        </p:txBody>
      </p:sp>
    </p:spTree>
    <p:extLst>
      <p:ext uri="{BB962C8B-B14F-4D97-AF65-F5344CB8AC3E}">
        <p14:creationId xmlns:p14="http://schemas.microsoft.com/office/powerpoint/2010/main" val="254561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50C0D03-110B-00D6-1C81-6F285381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work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0F6A34-7168-7A31-1B4B-82211B80C4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F29357-A7B4-6978-221A-EE5ECF5A8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145D5C-4BFB-CAE3-C0F9-14D07AED7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pic>
        <p:nvPicPr>
          <p:cNvPr id="9" name="Immagine 8" descr="Immagine che contiene diagramma, testo, Piano, Disegno tecnico&#10;&#10;Descrizione generata automaticamente">
            <a:extLst>
              <a:ext uri="{FF2B5EF4-FFF2-40B4-BE49-F238E27FC236}">
                <a16:creationId xmlns:a16="http://schemas.microsoft.com/office/drawing/2014/main" id="{EE03A1C5-E714-A2A0-3957-493D3F40F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4"/>
          <a:stretch/>
        </p:blipFill>
        <p:spPr>
          <a:xfrm>
            <a:off x="1306957" y="814583"/>
            <a:ext cx="6407254" cy="4509169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8E46539-8F57-8B1F-B7D2-89CE203A0AEA}"/>
              </a:ext>
            </a:extLst>
          </p:cNvPr>
          <p:cNvSpPr txBox="1">
            <a:spLocks/>
          </p:cNvSpPr>
          <p:nvPr/>
        </p:nvSpPr>
        <p:spPr bwMode="auto">
          <a:xfrm>
            <a:off x="0" y="1117631"/>
            <a:ext cx="1306957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FF00FF"/>
                </a:solidFill>
              </a:rPr>
              <a:t>1 LGAD + 5 standard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8107D3E-9C20-B804-F1DA-8D821755E86B}"/>
              </a:ext>
            </a:extLst>
          </p:cNvPr>
          <p:cNvCxnSpPr>
            <a:cxnSpLocks/>
          </p:cNvCxnSpPr>
          <p:nvPr/>
        </p:nvCxnSpPr>
        <p:spPr>
          <a:xfrm>
            <a:off x="1231641" y="1399592"/>
            <a:ext cx="671804" cy="18661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6FE921F-75A7-FD2D-15DB-C8FDD15762CF}"/>
              </a:ext>
            </a:extLst>
          </p:cNvPr>
          <p:cNvCxnSpPr>
            <a:cxnSpLocks/>
          </p:cNvCxnSpPr>
          <p:nvPr/>
        </p:nvCxnSpPr>
        <p:spPr>
          <a:xfrm flipV="1">
            <a:off x="1101012" y="2965859"/>
            <a:ext cx="802433" cy="48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AA9728D-8E85-A221-E7B6-40370C955207}"/>
              </a:ext>
            </a:extLst>
          </p:cNvPr>
          <p:cNvCxnSpPr>
            <a:cxnSpLocks/>
          </p:cNvCxnSpPr>
          <p:nvPr/>
        </p:nvCxnSpPr>
        <p:spPr>
          <a:xfrm>
            <a:off x="1306957" y="4426782"/>
            <a:ext cx="607633" cy="1770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FE4E07C-813D-4970-D586-C4D4181E490A}"/>
              </a:ext>
            </a:extLst>
          </p:cNvPr>
          <p:cNvCxnSpPr>
            <a:cxnSpLocks/>
          </p:cNvCxnSpPr>
          <p:nvPr/>
        </p:nvCxnSpPr>
        <p:spPr>
          <a:xfrm flipH="1">
            <a:off x="7080703" y="2606079"/>
            <a:ext cx="564243" cy="40876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9BBC5D5-7B23-8676-69C1-37DB257ECA1F}"/>
              </a:ext>
            </a:extLst>
          </p:cNvPr>
          <p:cNvCxnSpPr>
            <a:cxnSpLocks/>
          </p:cNvCxnSpPr>
          <p:nvPr/>
        </p:nvCxnSpPr>
        <p:spPr>
          <a:xfrm flipH="1">
            <a:off x="7143812" y="4603860"/>
            <a:ext cx="570399" cy="1848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DE8B1296-E036-E02B-4459-DE280E9303C0}"/>
              </a:ext>
            </a:extLst>
          </p:cNvPr>
          <p:cNvSpPr txBox="1">
            <a:spLocks/>
          </p:cNvSpPr>
          <p:nvPr/>
        </p:nvSpPr>
        <p:spPr bwMode="auto">
          <a:xfrm>
            <a:off x="0" y="2850598"/>
            <a:ext cx="1306957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FF0000"/>
                </a:solidFill>
              </a:rPr>
              <a:t>only LGAD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937F2879-E487-8E6F-0B0B-2842AFD2BC31}"/>
              </a:ext>
            </a:extLst>
          </p:cNvPr>
          <p:cNvSpPr txBox="1">
            <a:spLocks/>
          </p:cNvSpPr>
          <p:nvPr/>
        </p:nvSpPr>
        <p:spPr bwMode="auto">
          <a:xfrm>
            <a:off x="40428" y="4162522"/>
            <a:ext cx="1306957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00B050"/>
                </a:solidFill>
              </a:rPr>
              <a:t>only (5) standard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94D4D83F-42A2-F656-F9DB-570089DF7B57}"/>
              </a:ext>
            </a:extLst>
          </p:cNvPr>
          <p:cNvSpPr txBox="1">
            <a:spLocks/>
          </p:cNvSpPr>
          <p:nvPr/>
        </p:nvSpPr>
        <p:spPr bwMode="auto">
          <a:xfrm>
            <a:off x="7714211" y="4344050"/>
            <a:ext cx="1306957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chemeClr val="accent6">
                    <a:lumMod val="75000"/>
                  </a:schemeClr>
                </a:solidFill>
              </a:rPr>
              <a:t>only (1) standard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1EA040DD-CEB5-CD11-E66F-82E63008A032}"/>
              </a:ext>
            </a:extLst>
          </p:cNvPr>
          <p:cNvSpPr txBox="1">
            <a:spLocks/>
          </p:cNvSpPr>
          <p:nvPr/>
        </p:nvSpPr>
        <p:spPr bwMode="auto">
          <a:xfrm>
            <a:off x="7714211" y="2304510"/>
            <a:ext cx="1306957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67">
                <a:solidFill>
                  <a:srgbClr val="0070C0"/>
                </a:solidFill>
              </a:rPr>
              <a:t>1 LGAD + 1 standard</a:t>
            </a:r>
          </a:p>
        </p:txBody>
      </p:sp>
    </p:spTree>
    <p:extLst>
      <p:ext uri="{BB962C8B-B14F-4D97-AF65-F5344CB8AC3E}">
        <p14:creationId xmlns:p14="http://schemas.microsoft.com/office/powerpoint/2010/main" val="403079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50C0D03-110B-00D6-1C81-6F285381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work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0F6A34-7168-7A31-1B4B-82211B80C4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0DCD1D-A839-C74E-B1E3-3BBE214006D5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F29357-A7B4-6978-221A-EE5ECF5A8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Matteo Duranti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145D5C-4BFB-CAE3-C0F9-14D07AED7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587B0CB-3B01-C946-A9AA-D2608E4CED0F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9C9B52-A310-2735-1AC4-BB8599A88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4"/>
          <a:stretch/>
        </p:blipFill>
        <p:spPr>
          <a:xfrm>
            <a:off x="341212" y="822960"/>
            <a:ext cx="7882803" cy="4219791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026E0B3-BD2B-B484-6C59-AE2DA890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816736"/>
            <a:ext cx="4652541" cy="443924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</a:rPr>
              <a:t>✔︎ the LGAD signal is passing trough the standard sensor: seems working!</a:t>
            </a:r>
          </a:p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</a:rPr>
              <a:t>✔︎ the CSA should see only the standard sensor capacitance, being the lower</a:t>
            </a:r>
          </a:p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</a:rPr>
              <a:t>✘ the LGAD sees, as effective "decoupling capacitance", the standard sensor capacitance: the collected signal is depressed by the ratio of standard/LGAD capacitance (see </a:t>
            </a:r>
            <a:r>
              <a:rPr lang="en-US" sz="1800">
                <a:solidFill>
                  <a:srgbClr val="FF00FF"/>
                </a:solidFill>
              </a:rPr>
              <a:t>violet</a:t>
            </a:r>
            <a:r>
              <a:rPr lang="en-US" sz="1800">
                <a:solidFill>
                  <a:srgbClr val="FFFF00"/>
                </a:solidFill>
              </a:rPr>
              <a:t> </a:t>
            </a:r>
            <a:r>
              <a:rPr lang="en-US" sz="1800">
                <a:solidFill>
                  <a:schemeClr val="tx1"/>
                </a:solidFill>
              </a:rPr>
              <a:t>and </a:t>
            </a:r>
            <a:r>
              <a:rPr lang="en-US" sz="1800">
                <a:solidFill>
                  <a:srgbClr val="0070C0"/>
                </a:solidFill>
              </a:rPr>
              <a:t>blue</a:t>
            </a:r>
            <a:r>
              <a:rPr lang="en-US" sz="1800">
                <a:solidFill>
                  <a:srgbClr val="FFFF00"/>
                </a:solidFill>
              </a:rPr>
              <a:t> </a:t>
            </a:r>
            <a:r>
              <a:rPr lang="en-US" sz="1800">
                <a:solidFill>
                  <a:schemeClr val="tx1"/>
                </a:solidFill>
              </a:rPr>
              <a:t>curves vs </a:t>
            </a:r>
            <a:r>
              <a:rPr lang="en-US" sz="1800">
                <a:solidFill>
                  <a:srgbClr val="FF0000"/>
                </a:solidFill>
              </a:rPr>
              <a:t>red</a:t>
            </a:r>
            <a:r>
              <a:rPr lang="en-US" sz="1800">
                <a:solidFill>
                  <a:schemeClr val="tx1"/>
                </a:solidFill>
              </a:rPr>
              <a:t> one, and </a:t>
            </a:r>
            <a:r>
              <a:rPr lang="en-US" sz="1800">
                <a:solidFill>
                  <a:srgbClr val="0070C0"/>
                </a:solidFill>
              </a:rPr>
              <a:t>blue</a:t>
            </a:r>
            <a:r>
              <a:rPr lang="en-US" sz="1800">
                <a:solidFill>
                  <a:schemeClr val="tx1"/>
                </a:solidFill>
              </a:rPr>
              <a:t> curve vs </a:t>
            </a:r>
            <a:r>
              <a:rPr lang="en-US" sz="1800">
                <a:solidFill>
                  <a:srgbClr val="FF00FF"/>
                </a:solidFill>
              </a:rPr>
              <a:t>violet</a:t>
            </a:r>
            <a:r>
              <a:rPr lang="en-US" sz="1800">
                <a:solidFill>
                  <a:srgbClr val="FFFF00"/>
                </a:solidFill>
              </a:rPr>
              <a:t> </a:t>
            </a:r>
            <a:r>
              <a:rPr lang="en-US" sz="1800">
                <a:solidFill>
                  <a:schemeClr val="tx1"/>
                </a:solidFill>
              </a:rPr>
              <a:t>one)</a:t>
            </a:r>
          </a:p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</a:rPr>
              <a:t>✔︎ the standard sensor sees its whole decoupling capacitance, but also a "complex" (a network, including the LGAD) backplane capacitance: the signal is not severely but still depressed (</a:t>
            </a:r>
            <a:r>
              <a:rPr lang="en-US" sz="1800">
                <a:solidFill>
                  <a:srgbClr val="0070C0"/>
                </a:solidFill>
              </a:rPr>
              <a:t>blue</a:t>
            </a:r>
            <a:r>
              <a:rPr lang="en-US" sz="1800">
                <a:solidFill>
                  <a:schemeClr val="tx1"/>
                </a:solidFill>
              </a:rPr>
              <a:t> curve vs </a:t>
            </a:r>
            <a:r>
              <a:rPr lang="en-US" sz="1800">
                <a:solidFill>
                  <a:srgbClr val="00B050"/>
                </a:solidFill>
              </a:rPr>
              <a:t>green</a:t>
            </a:r>
            <a:r>
              <a:rPr lang="en-US" sz="1800">
                <a:solidFill>
                  <a:schemeClr val="tx1"/>
                </a:solidFill>
              </a:rPr>
              <a:t> or </a:t>
            </a:r>
            <a:r>
              <a:rPr lang="en-US" sz="1800">
                <a:solidFill>
                  <a:srgbClr val="FFC000"/>
                </a:solidFill>
              </a:rPr>
              <a:t>orange</a:t>
            </a:r>
            <a:r>
              <a:rPr lang="en-US" sz="1800">
                <a:solidFill>
                  <a:schemeClr val="tx1"/>
                </a:solidFill>
              </a:rPr>
              <a:t>). To be understood completely…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DA72638-BF07-1CCC-E05F-4CA03F702208}"/>
              </a:ext>
            </a:extLst>
          </p:cNvPr>
          <p:cNvSpPr txBox="1">
            <a:spLocks/>
          </p:cNvSpPr>
          <p:nvPr/>
        </p:nvSpPr>
        <p:spPr bwMode="auto">
          <a:xfrm>
            <a:off x="406790" y="4986765"/>
            <a:ext cx="3263330" cy="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>
                <a:solidFill>
                  <a:schemeClr val="tx1"/>
                </a:solidFill>
              </a:rPr>
              <a:t>signal in LGAD                signal in standard</a:t>
            </a:r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10EE81B5-ABAD-448B-8982-3DDAE093E451}"/>
              </a:ext>
            </a:extLst>
          </p:cNvPr>
          <p:cNvCxnSpPr/>
          <p:nvPr/>
        </p:nvCxnSpPr>
        <p:spPr>
          <a:xfrm>
            <a:off x="1558213" y="822960"/>
            <a:ext cx="0" cy="44392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116A6DCD-58FC-C321-1E84-6CF68173208E}"/>
              </a:ext>
            </a:extLst>
          </p:cNvPr>
          <p:cNvCxnSpPr/>
          <p:nvPr/>
        </p:nvCxnSpPr>
        <p:spPr>
          <a:xfrm>
            <a:off x="2071400" y="816736"/>
            <a:ext cx="0" cy="44392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667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71527-7546-C742-9603-72C5066B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Cosmic</a:t>
            </a:r>
            <a:r>
              <a:rPr lang="it-IT"/>
              <a:t> </a:t>
            </a:r>
            <a:r>
              <a:rPr lang="it-IT" err="1"/>
              <a:t>Rays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4B3813-048C-E34D-B871-919D2BA6BF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78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C0DCD1D-A839-C74E-B1E3-3BBE214006D5}" type="datetime1">
              <a:rPr lang="it-IT" sz="1167" kern="1200">
                <a:latin typeface="Calibri" panose="020F0502020204030204"/>
                <a:ea typeface="ＭＳ Ｐゴシック" charset="0"/>
              </a:rPr>
              <a:pPr defTabSz="76178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21/02/24</a:t>
            </a:fld>
            <a:endParaRPr lang="it-IT" sz="1167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4FA842-F613-D34E-B9C2-1C4E04DA6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78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67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786E26-B5A7-3644-B9DD-07DBAE364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78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587B0CB-3B01-C946-A9AA-D2608E4CED0F}" type="slidenum">
              <a:rPr lang="it-IT" sz="1167" kern="1200">
                <a:latin typeface="Calibri" panose="020F0502020204030204"/>
                <a:ea typeface="ＭＳ Ｐゴシック" charset="0"/>
              </a:rPr>
              <a:pPr defTabSz="76178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it-IT" sz="1167" kern="1200">
              <a:latin typeface="Calibri" panose="020F0502020204030204"/>
              <a:ea typeface="ＭＳ Ｐゴシック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396510-272C-7D40-A9F4-DD74C308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6" y="2781496"/>
            <a:ext cx="4053417" cy="6455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D32FDAF-CF3C-7A45-B81A-1240DFE8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4" y="2045800"/>
            <a:ext cx="1365250" cy="2963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3171979-944A-C644-A315-15C5D9D9C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6" y="3568192"/>
            <a:ext cx="2719917" cy="2963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50664D0-20E1-B947-9F74-BF27F7799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76" y="4521302"/>
            <a:ext cx="3905250" cy="6138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F233E33-5450-7348-9286-10DEDB160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76" y="939700"/>
            <a:ext cx="6180667" cy="677333"/>
          </a:xfrm>
          <a:prstGeom prst="rect">
            <a:avLst/>
          </a:prstGeom>
        </p:spPr>
      </p:pic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847D09C5-B79A-E644-91E0-704294E91CE5}"/>
              </a:ext>
            </a:extLst>
          </p:cNvPr>
          <p:cNvSpPr txBox="1">
            <a:spLocks/>
          </p:cNvSpPr>
          <p:nvPr/>
        </p:nvSpPr>
        <p:spPr bwMode="auto">
          <a:xfrm>
            <a:off x="136970" y="1622350"/>
            <a:ext cx="5441741" cy="34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buNone/>
              <a:defRPr/>
            </a:pP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:</a:t>
            </a: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what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we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get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is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something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like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:</a:t>
            </a: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endParaRPr lang="it-IT" sz="1500">
              <a:solidFill>
                <a:schemeClr val="tx1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and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this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is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what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we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use for the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flux</a:t>
            </a:r>
            <a:r>
              <a:rPr lang="it-IT" sz="1500">
                <a:solidFill>
                  <a:schemeClr val="tx1"/>
                </a:solidFill>
                <a:latin typeface="Calibri" panose="020F0502020204030204"/>
              </a:rPr>
              <a:t>  </a:t>
            </a:r>
            <a:r>
              <a:rPr lang="it-IT" sz="1500" err="1">
                <a:solidFill>
                  <a:schemeClr val="tx1"/>
                </a:solidFill>
                <a:latin typeface="Calibri" panose="020F0502020204030204"/>
              </a:rPr>
              <a:t>measurement</a:t>
            </a:r>
            <a:endParaRPr lang="it-IT" sz="15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2AB985EC-E966-4F4A-99B5-4B75326C7492}"/>
              </a:ext>
            </a:extLst>
          </p:cNvPr>
          <p:cNvSpPr txBox="1">
            <a:spLocks/>
          </p:cNvSpPr>
          <p:nvPr/>
        </p:nvSpPr>
        <p:spPr bwMode="auto">
          <a:xfrm>
            <a:off x="5147698" y="4347402"/>
            <a:ext cx="3855590" cy="87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380891">
              <a:buNone/>
              <a:defRPr/>
            </a:pP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cosmic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ray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spectra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are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tipically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1500" u="sng" err="1">
                <a:solidFill>
                  <a:srgbClr val="FF0000"/>
                </a:solidFill>
                <a:latin typeface="Calibri" panose="020F0502020204030204"/>
              </a:rPr>
              <a:t>power</a:t>
            </a:r>
            <a:r>
              <a:rPr lang="it-IT" sz="1500" u="sng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1500" u="sng" err="1">
                <a:solidFill>
                  <a:srgbClr val="FF0000"/>
                </a:solidFill>
                <a:latin typeface="Calibri" panose="020F0502020204030204"/>
              </a:rPr>
              <a:t>laws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0" indent="0" algn="r" defTabSz="380891">
              <a:buNone/>
              <a:defRPr/>
            </a:pP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1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order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of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magnitude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in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</a:rPr>
              <a:t>energy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 </a:t>
            </a:r>
            <a:r>
              <a:rPr lang="it-IT" sz="1500" u="sng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2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orders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 of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magnitude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 in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flux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 (i.e. in </a:t>
            </a:r>
            <a:r>
              <a:rPr lang="it-IT" sz="1500" err="1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statistics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  <a:sym typeface="Wingdings" pitchFamily="2" charset="2"/>
              </a:rPr>
              <a:t>)</a:t>
            </a:r>
            <a:r>
              <a:rPr lang="it-IT" sz="1500"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111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D9AE6D67-1614-4644-BE8C-CFE37400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333"/>
              <a:t>Spectrometer </a:t>
            </a:r>
            <a:r>
              <a:rPr lang="it-IT" sz="2333" err="1"/>
              <a:t>power</a:t>
            </a:r>
            <a:r>
              <a:rPr lang="it-IT" sz="2333"/>
              <a:t> </a:t>
            </a:r>
            <a:r>
              <a:rPr lang="it-IT" sz="2333" err="1"/>
              <a:t>consumption</a:t>
            </a:r>
            <a:r>
              <a:rPr lang="it-IT" sz="2333"/>
              <a:t> </a:t>
            </a:r>
            <a:r>
              <a:rPr lang="it-IT" sz="2333" err="1"/>
              <a:t>mitigation</a:t>
            </a:r>
            <a:r>
              <a:rPr lang="it-IT" sz="2333"/>
              <a:t> (AMS)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3706235-7ADA-C844-B911-17B29907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6" y="2237137"/>
            <a:ext cx="3534839" cy="28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FD996218-7315-1F4C-A643-1481ECE6AB7E}"/>
              </a:ext>
            </a:extLst>
          </p:cNvPr>
          <p:cNvSpPr txBox="1">
            <a:spLocks/>
          </p:cNvSpPr>
          <p:nvPr/>
        </p:nvSpPr>
        <p:spPr bwMode="auto">
          <a:xfrm>
            <a:off x="5442857" y="843172"/>
            <a:ext cx="2893791" cy="14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lnSpc>
                <a:spcPts val="1467"/>
              </a:lnSpc>
              <a:buNone/>
            </a:pPr>
            <a:r>
              <a:rPr lang="it-IT" sz="1500" err="1">
                <a:latin typeface="Cambria" panose="02040503050406030204"/>
              </a:rPr>
              <a:t>Placing</a:t>
            </a:r>
            <a:r>
              <a:rPr lang="it-IT" sz="1500">
                <a:latin typeface="Cambria" panose="02040503050406030204"/>
              </a:rPr>
              <a:t> the </a:t>
            </a:r>
            <a:r>
              <a:rPr lang="it-IT" sz="1500" err="1">
                <a:latin typeface="Cambria" panose="02040503050406030204"/>
              </a:rPr>
              <a:t>magnetic</a:t>
            </a:r>
            <a:r>
              <a:rPr lang="it-IT" sz="1500">
                <a:latin typeface="Cambria" panose="02040503050406030204"/>
              </a:rPr>
              <a:t> </a:t>
            </a:r>
            <a:r>
              <a:rPr lang="it-IT" sz="1500" err="1">
                <a:latin typeface="Cambria" panose="02040503050406030204"/>
              </a:rPr>
              <a:t>field</a:t>
            </a:r>
            <a:r>
              <a:rPr lang="it-IT" sz="1500">
                <a:latin typeface="Cambria" panose="02040503050406030204"/>
              </a:rPr>
              <a:t> in </a:t>
            </a:r>
            <a:r>
              <a:rPr lang="it-IT" sz="1500" err="1">
                <a:latin typeface="Cambria" panose="02040503050406030204"/>
              </a:rPr>
              <a:t>smart</a:t>
            </a:r>
            <a:r>
              <a:rPr lang="it-IT" sz="1500">
                <a:latin typeface="Cambria" panose="02040503050406030204"/>
              </a:rPr>
              <a:t> </a:t>
            </a:r>
            <a:r>
              <a:rPr lang="it-IT" sz="1500" err="1">
                <a:latin typeface="Cambria" panose="02040503050406030204"/>
              </a:rPr>
              <a:t>configurations</a:t>
            </a:r>
            <a:r>
              <a:rPr lang="it-IT" sz="1500">
                <a:latin typeface="Cambria" panose="02040503050406030204"/>
              </a:rPr>
              <a:t> (e.g. the </a:t>
            </a:r>
            <a:r>
              <a:rPr lang="it-IT" sz="1500" err="1">
                <a:latin typeface="Cambria" panose="02040503050406030204"/>
              </a:rPr>
              <a:t>Halbach</a:t>
            </a:r>
            <a:r>
              <a:rPr lang="it-IT" sz="1500">
                <a:latin typeface="Cambria" panose="02040503050406030204"/>
              </a:rPr>
              <a:t> array </a:t>
            </a:r>
            <a:r>
              <a:rPr lang="it-IT" sz="1500" err="1">
                <a:latin typeface="Cambria" panose="02040503050406030204"/>
              </a:rPr>
              <a:t>configuration</a:t>
            </a:r>
            <a:r>
              <a:rPr lang="it-IT" sz="1500">
                <a:latin typeface="Cambria" panose="02040503050406030204"/>
              </a:rPr>
              <a:t> in AMS) </a:t>
            </a:r>
            <a:r>
              <a:rPr lang="it-IT" sz="1500" err="1">
                <a:latin typeface="Cambria" panose="02040503050406030204"/>
              </a:rPr>
              <a:t>allows</a:t>
            </a:r>
            <a:r>
              <a:rPr lang="it-IT" sz="1500">
                <a:latin typeface="Cambria" panose="02040503050406030204"/>
              </a:rPr>
              <a:t> to </a:t>
            </a:r>
            <a:r>
              <a:rPr lang="it-IT" sz="1500" err="1">
                <a:latin typeface="Cambria" panose="02040503050406030204"/>
              </a:rPr>
              <a:t>have</a:t>
            </a:r>
            <a:r>
              <a:rPr lang="it-IT" sz="1500">
                <a:latin typeface="Cambria" panose="02040503050406030204"/>
              </a:rPr>
              <a:t>:</a:t>
            </a:r>
          </a:p>
          <a:p>
            <a:pPr marL="0" indent="0" defTabSz="380891">
              <a:lnSpc>
                <a:spcPts val="1467"/>
              </a:lnSpc>
              <a:buNone/>
            </a:pPr>
            <a:r>
              <a:rPr lang="it-IT" sz="1500">
                <a:latin typeface="Cambria" panose="02040503050406030204"/>
              </a:rPr>
              <a:t>- bending </a:t>
            </a:r>
            <a:r>
              <a:rPr lang="it-IT" sz="1500" err="1">
                <a:latin typeface="Cambria" panose="02040503050406030204"/>
              </a:rPr>
              <a:t>direction</a:t>
            </a:r>
            <a:endParaRPr lang="it-IT" sz="1500">
              <a:latin typeface="Cambria" panose="02040503050406030204"/>
            </a:endParaRPr>
          </a:p>
          <a:p>
            <a:pPr marL="0" indent="0" defTabSz="380891">
              <a:lnSpc>
                <a:spcPts val="1467"/>
              </a:lnSpc>
              <a:buNone/>
            </a:pPr>
            <a:r>
              <a:rPr lang="it-IT" sz="1500">
                <a:latin typeface="Cambria" panose="02040503050406030204"/>
              </a:rPr>
              <a:t>- non-bending (*) </a:t>
            </a:r>
            <a:r>
              <a:rPr lang="it-IT" sz="1500" err="1">
                <a:latin typeface="Cambria" panose="02040503050406030204"/>
              </a:rPr>
              <a:t>direction</a:t>
            </a:r>
            <a:endParaRPr lang="it-IT" sz="1500" baseline="-25000">
              <a:latin typeface="Cambria" panose="02040503050406030204"/>
            </a:endParaRP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39FBA73C-FA78-B544-8B15-EBC3813309F8}"/>
              </a:ext>
            </a:extLst>
          </p:cNvPr>
          <p:cNvSpPr txBox="1">
            <a:spLocks/>
          </p:cNvSpPr>
          <p:nvPr/>
        </p:nvSpPr>
        <p:spPr bwMode="auto">
          <a:xfrm>
            <a:off x="807353" y="5099656"/>
            <a:ext cx="7529295" cy="3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lnSpc>
                <a:spcPts val="1467"/>
              </a:lnSpc>
              <a:buNone/>
            </a:pPr>
            <a:r>
              <a:rPr lang="it-IT" sz="1167">
                <a:latin typeface="Cambria" panose="02040503050406030204"/>
              </a:rPr>
              <a:t>* </a:t>
            </a:r>
            <a:r>
              <a:rPr lang="it-IT" sz="1167" err="1">
                <a:latin typeface="Cambria" panose="02040503050406030204"/>
              </a:rPr>
              <a:t>actually</a:t>
            </a:r>
            <a:r>
              <a:rPr lang="it-IT" sz="1167">
                <a:latin typeface="Cambria" panose="02040503050406030204"/>
              </a:rPr>
              <a:t> the </a:t>
            </a:r>
            <a:r>
              <a:rPr lang="it-IT" sz="1167" err="1">
                <a:latin typeface="Cambria" panose="02040503050406030204"/>
              </a:rPr>
              <a:t>particle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is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bent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also</a:t>
            </a:r>
            <a:r>
              <a:rPr lang="it-IT" sz="1167">
                <a:latin typeface="Cambria" panose="02040503050406030204"/>
              </a:rPr>
              <a:t> in </a:t>
            </a:r>
            <a:r>
              <a:rPr lang="it-IT" sz="1167" err="1">
                <a:latin typeface="Cambria" panose="02040503050406030204"/>
              </a:rPr>
              <a:t>this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direction</a:t>
            </a:r>
            <a:r>
              <a:rPr lang="it-IT" sz="1167">
                <a:latin typeface="Cambria" panose="02040503050406030204"/>
              </a:rPr>
              <a:t>. </a:t>
            </a:r>
            <a:r>
              <a:rPr lang="it-IT" sz="1167" err="1">
                <a:latin typeface="Cambria" panose="02040503050406030204"/>
              </a:rPr>
              <a:t>It's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only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true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that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its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momentum</a:t>
            </a:r>
            <a:r>
              <a:rPr lang="it-IT" sz="1167">
                <a:latin typeface="Cambria" panose="02040503050406030204"/>
              </a:rPr>
              <a:t> in </a:t>
            </a:r>
            <a:r>
              <a:rPr lang="it-IT" sz="1167" err="1">
                <a:latin typeface="Cambria" panose="02040503050406030204"/>
              </a:rPr>
              <a:t>this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direction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is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not</a:t>
            </a:r>
            <a:r>
              <a:rPr lang="it-IT" sz="1167">
                <a:latin typeface="Cambria" panose="02040503050406030204"/>
              </a:rPr>
              <a:t> </a:t>
            </a:r>
            <a:r>
              <a:rPr lang="it-IT" sz="1167" err="1">
                <a:latin typeface="Cambria" panose="02040503050406030204"/>
              </a:rPr>
              <a:t>modified</a:t>
            </a:r>
            <a:r>
              <a:rPr lang="it-IT" sz="1167">
                <a:latin typeface="Cambria" panose="02040503050406030204"/>
              </a:rPr>
              <a:t>…</a:t>
            </a:r>
            <a:endParaRPr lang="it-IT" sz="1167" baseline="-25000">
              <a:latin typeface="Cambria" panose="02040503050406030204"/>
            </a:endParaRP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95575B69-10C7-7044-A09F-A77FFFCF74CD}"/>
              </a:ext>
            </a:extLst>
          </p:cNvPr>
          <p:cNvSpPr txBox="1">
            <a:spLocks/>
          </p:cNvSpPr>
          <p:nvPr/>
        </p:nvSpPr>
        <p:spPr bwMode="auto">
          <a:xfrm>
            <a:off x="807353" y="3349906"/>
            <a:ext cx="3420423" cy="14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lnSpc>
                <a:spcPts val="1467"/>
              </a:lnSpc>
              <a:buNone/>
            </a:pPr>
            <a:r>
              <a:rPr lang="it-IT" sz="1500" err="1">
                <a:latin typeface="Cambria" panose="02040503050406030204"/>
              </a:rPr>
              <a:t>This</a:t>
            </a:r>
            <a:r>
              <a:rPr lang="it-IT" sz="1500">
                <a:latin typeface="Cambria" panose="02040503050406030204"/>
              </a:rPr>
              <a:t> </a:t>
            </a:r>
            <a:r>
              <a:rPr lang="it-IT" sz="1500" err="1">
                <a:latin typeface="Cambria" panose="02040503050406030204"/>
              </a:rPr>
              <a:t>allow</a:t>
            </a:r>
            <a:r>
              <a:rPr lang="it-IT" sz="1500">
                <a:latin typeface="Cambria" panose="02040503050406030204"/>
              </a:rPr>
              <a:t> to </a:t>
            </a:r>
            <a:r>
              <a:rPr lang="it-IT" sz="1500" err="1">
                <a:latin typeface="Cambria" panose="02040503050406030204"/>
              </a:rPr>
              <a:t>push</a:t>
            </a:r>
            <a:r>
              <a:rPr lang="it-IT" sz="1500">
                <a:latin typeface="Cambria" panose="02040503050406030204"/>
              </a:rPr>
              <a:t> the </a:t>
            </a:r>
            <a:r>
              <a:rPr lang="it-IT" sz="1500" err="1">
                <a:latin typeface="Cambria" panose="02040503050406030204"/>
              </a:rPr>
              <a:t>spatial</a:t>
            </a:r>
            <a:r>
              <a:rPr lang="it-IT" sz="1500">
                <a:latin typeface="Cambria" panose="02040503050406030204"/>
              </a:rPr>
              <a:t> </a:t>
            </a:r>
            <a:r>
              <a:rPr lang="it-IT" sz="1500" err="1">
                <a:latin typeface="Cambria" panose="02040503050406030204"/>
              </a:rPr>
              <a:t>resolution</a:t>
            </a:r>
            <a:r>
              <a:rPr lang="it-IT" sz="1500">
                <a:latin typeface="Cambria" panose="02040503050406030204"/>
              </a:rPr>
              <a:t> (and so the </a:t>
            </a:r>
            <a:r>
              <a:rPr lang="it-IT" sz="1500" err="1">
                <a:latin typeface="Cambria" panose="02040503050406030204"/>
              </a:rPr>
              <a:t>power</a:t>
            </a:r>
            <a:r>
              <a:rPr lang="it-IT" sz="1500">
                <a:latin typeface="Cambria" panose="02040503050406030204"/>
              </a:rPr>
              <a:t> </a:t>
            </a:r>
            <a:r>
              <a:rPr lang="it-IT" sz="1500" err="1">
                <a:latin typeface="Cambria" panose="02040503050406030204"/>
              </a:rPr>
              <a:t>consumption</a:t>
            </a:r>
            <a:r>
              <a:rPr lang="it-IT" sz="1500">
                <a:latin typeface="Cambria" panose="02040503050406030204"/>
              </a:rPr>
              <a:t>) </a:t>
            </a:r>
            <a:r>
              <a:rPr lang="it-IT" sz="1500" err="1">
                <a:latin typeface="Cambria" panose="02040503050406030204"/>
              </a:rPr>
              <a:t>only</a:t>
            </a:r>
            <a:r>
              <a:rPr lang="it-IT" sz="1500">
                <a:latin typeface="Cambria" panose="02040503050406030204"/>
              </a:rPr>
              <a:t> in </a:t>
            </a:r>
            <a:r>
              <a:rPr lang="it-IT" sz="1500" err="1">
                <a:latin typeface="Cambria" panose="02040503050406030204"/>
              </a:rPr>
              <a:t>one</a:t>
            </a:r>
            <a:r>
              <a:rPr lang="it-IT" sz="1500">
                <a:latin typeface="Cambria" panose="02040503050406030204"/>
              </a:rPr>
              <a:t> </a:t>
            </a:r>
            <a:r>
              <a:rPr lang="it-IT" sz="1500" err="1">
                <a:latin typeface="Cambria" panose="02040503050406030204"/>
              </a:rPr>
              <a:t>direction</a:t>
            </a:r>
            <a:r>
              <a:rPr lang="it-IT" sz="1500">
                <a:latin typeface="Cambria" panose="02040503050406030204"/>
              </a:rPr>
              <a:t>.</a:t>
            </a:r>
          </a:p>
          <a:p>
            <a:pPr marL="0" indent="0" defTabSz="380891">
              <a:lnSpc>
                <a:spcPts val="1467"/>
              </a:lnSpc>
              <a:buNone/>
            </a:pPr>
            <a:r>
              <a:rPr lang="it-IT" sz="1500">
                <a:latin typeface="Cambria" panose="02040503050406030204"/>
              </a:rPr>
              <a:t>For </a:t>
            </a:r>
            <a:r>
              <a:rPr lang="it-IT" sz="1500" err="1">
                <a:latin typeface="Cambria" panose="02040503050406030204"/>
              </a:rPr>
              <a:t>example</a:t>
            </a:r>
            <a:r>
              <a:rPr lang="it-IT" sz="1500">
                <a:latin typeface="Cambria" panose="02040503050406030204"/>
              </a:rPr>
              <a:t> in AMS, for He nuclei:</a:t>
            </a:r>
          </a:p>
          <a:p>
            <a:pPr marL="0" indent="0" defTabSz="380891">
              <a:lnSpc>
                <a:spcPts val="1467"/>
              </a:lnSpc>
              <a:buNone/>
            </a:pPr>
            <a:r>
              <a:rPr lang="it-IT" sz="1500">
                <a:latin typeface="Cambria" panose="02040503050406030204"/>
              </a:rPr>
              <a:t>- bending </a:t>
            </a:r>
            <a:r>
              <a:rPr lang="it-IT" sz="1500" err="1">
                <a:latin typeface="Cambria" panose="02040503050406030204"/>
              </a:rPr>
              <a:t>direction</a:t>
            </a:r>
            <a:r>
              <a:rPr lang="it-IT" sz="1500">
                <a:latin typeface="Cambria" panose="02040503050406030204"/>
              </a:rPr>
              <a:t>, ~ 7</a:t>
            </a:r>
            <a:r>
              <a:rPr lang="el-GR" sz="1500">
                <a:latin typeface="Cambria" panose="02040503050406030204"/>
              </a:rPr>
              <a:t>μ</a:t>
            </a:r>
            <a:r>
              <a:rPr lang="it-IT" sz="1500">
                <a:latin typeface="Cambria" panose="02040503050406030204"/>
              </a:rPr>
              <a:t>m;</a:t>
            </a:r>
          </a:p>
          <a:p>
            <a:pPr marL="0" indent="0" defTabSz="380891">
              <a:lnSpc>
                <a:spcPts val="1467"/>
              </a:lnSpc>
              <a:buNone/>
            </a:pPr>
            <a:r>
              <a:rPr lang="it-IT" sz="1500">
                <a:latin typeface="Cambria" panose="02040503050406030204"/>
              </a:rPr>
              <a:t>- non-bending, , ~ 30</a:t>
            </a:r>
            <a:r>
              <a:rPr lang="el-GR" sz="1500">
                <a:latin typeface="Cambria" panose="02040503050406030204"/>
              </a:rPr>
              <a:t>μ</a:t>
            </a:r>
            <a:r>
              <a:rPr lang="it-IT" sz="1500">
                <a:latin typeface="Cambria" panose="02040503050406030204"/>
              </a:rPr>
              <a:t>m;</a:t>
            </a:r>
          </a:p>
          <a:p>
            <a:pPr marL="0" indent="0" defTabSz="380891">
              <a:lnSpc>
                <a:spcPts val="1467"/>
              </a:lnSpc>
              <a:buNone/>
            </a:pPr>
            <a:endParaRPr lang="it-IT" sz="1500" baseline="-25000">
              <a:latin typeface="Cambria" panose="02040503050406030204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0A62130-55C2-C142-B778-913D8FBA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53" y="805845"/>
            <a:ext cx="4548345" cy="23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data 3">
            <a:extLst>
              <a:ext uri="{FF2B5EF4-FFF2-40B4-BE49-F238E27FC236}">
                <a16:creationId xmlns:a16="http://schemas.microsoft.com/office/drawing/2014/main" id="{1CA30311-4800-9900-372A-409AD09D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636" y="5498201"/>
            <a:ext cx="886335" cy="191233"/>
          </a:xfrm>
        </p:spPr>
        <p:txBody>
          <a:bodyPr/>
          <a:lstStyle/>
          <a:p>
            <a:pPr defTabSz="374370">
              <a:defRPr/>
            </a:pPr>
            <a:fld id="{C9B26BEA-4484-EC45-8B1A-AAF040B7E1E2}" type="datetime1">
              <a:rPr lang="it-IT">
                <a:solidFill>
                  <a:srgbClr val="A7A7A7"/>
                </a:solidFill>
              </a:rPr>
              <a:pPr defTabSz="374370">
                <a:defRPr/>
              </a:pPr>
              <a:t>21/02/24</a:t>
            </a:fld>
            <a:endParaRPr lang="it-IT">
              <a:solidFill>
                <a:srgbClr val="A7A7A7"/>
              </a:solidFill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4B31B20-88AA-F36E-1F29-CDE9E3A5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8994" y="5499652"/>
            <a:ext cx="5659093" cy="189782"/>
          </a:xfrm>
        </p:spPr>
        <p:txBody>
          <a:bodyPr/>
          <a:lstStyle/>
          <a:p>
            <a:pPr defTabSz="374370">
              <a:defRPr/>
            </a:pPr>
            <a:r>
              <a:rPr lang="it-IT">
                <a:solidFill>
                  <a:srgbClr val="A7A7A7"/>
                </a:solidFill>
              </a:rPr>
              <a:t>Matteo Duranti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BF8B6D61-CD7B-1B95-C44C-405C1340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48137" y="5498201"/>
            <a:ext cx="886335" cy="191233"/>
          </a:xfrm>
        </p:spPr>
        <p:txBody>
          <a:bodyPr/>
          <a:lstStyle/>
          <a:p>
            <a:pPr defTabSz="374370">
              <a:defRPr/>
            </a:pPr>
            <a:fld id="{1587B0CB-3B01-C946-A9AA-D2608E4CED0F}" type="slidenum">
              <a:rPr lang="it-IT">
                <a:solidFill>
                  <a:srgbClr val="A7A7A7"/>
                </a:solidFill>
              </a:rPr>
              <a:pPr defTabSz="374370">
                <a:defRPr/>
              </a:pPr>
              <a:t>48</a:t>
            </a:fld>
            <a:endParaRPr lang="it-IT">
              <a:solidFill>
                <a:srgbClr val="A7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DD5C7-8E42-A84A-8F73-513296C5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Outline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FD3168-23DE-3541-A8D6-707BA45A1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65062"/>
            <a:ext cx="8229600" cy="3771636"/>
          </a:xfrm>
        </p:spPr>
        <p:txBody>
          <a:bodyPr/>
          <a:lstStyle/>
          <a:p>
            <a:r>
              <a:rPr lang="it-IT" sz="2800"/>
              <a:t>Scientific case and state of the art</a:t>
            </a:r>
          </a:p>
          <a:p>
            <a:endParaRPr lang="it-IT" sz="2800"/>
          </a:p>
          <a:p>
            <a:r>
              <a:rPr lang="it-IT" sz="2800"/>
              <a:t>(far, intermediate and </a:t>
            </a:r>
            <a:r>
              <a:rPr lang="it-IT" sz="2800" err="1"/>
              <a:t>near</a:t>
            </a:r>
            <a:r>
              <a:rPr lang="it-IT" sz="2800"/>
              <a:t>) future</a:t>
            </a:r>
          </a:p>
          <a:p>
            <a:endParaRPr lang="it-IT" sz="2800"/>
          </a:p>
          <a:p>
            <a:r>
              <a:rPr lang="it-IT" sz="2800" err="1"/>
              <a:t>pros</a:t>
            </a:r>
            <a:r>
              <a:rPr lang="it-IT" sz="2800"/>
              <a:t> and cons of </a:t>
            </a:r>
            <a:r>
              <a:rPr lang="el-GR" sz="2800"/>
              <a:t>μ</a:t>
            </a:r>
            <a:r>
              <a:rPr lang="it-IT" sz="2800"/>
              <a:t>strips</a:t>
            </a:r>
          </a:p>
          <a:p>
            <a:endParaRPr lang="it-IT" sz="2800"/>
          </a:p>
          <a:p>
            <a:r>
              <a:rPr lang="it-IT" sz="2800" err="1"/>
              <a:t>LGADs</a:t>
            </a:r>
            <a:r>
              <a:rPr lang="it-IT" sz="2800"/>
              <a:t>?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BA6A1CD-0D34-A804-0AA3-9F9AF5749C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02F61AC-1170-0341-CD05-97B7E0033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F8C8953-36BD-3074-8E54-C5A96604C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138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35558-191E-ED4A-9D3A-57D40AC2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333"/>
              <a:t>Astro-</a:t>
            </a:r>
            <a:r>
              <a:rPr lang="it-IT" sz="2333" err="1"/>
              <a:t>particle</a:t>
            </a:r>
            <a:r>
              <a:rPr lang="it-IT" sz="2333"/>
              <a:t> detectors – </a:t>
            </a:r>
            <a:r>
              <a:rPr lang="it-IT" sz="2333" err="1"/>
              <a:t>planned</a:t>
            </a:r>
            <a:r>
              <a:rPr lang="it-IT" sz="2333"/>
              <a:t> and </a:t>
            </a:r>
            <a:r>
              <a:rPr lang="it-IT" sz="2333" err="1"/>
              <a:t>dreamed</a:t>
            </a:r>
            <a:endParaRPr lang="it-IT" sz="2333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41A3F-9D36-D14A-8647-C3E1BBCF0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4370"/>
            <a:fld id="{A8D262C7-1BB2-EB47-AF0D-8507E325E67E}" type="datetime1">
              <a:rPr lang="it-IT">
                <a:solidFill>
                  <a:srgbClr val="A7A7A7"/>
                </a:solidFill>
              </a:rPr>
              <a:pPr defTabSz="374370"/>
              <a:t>21/02/24</a:t>
            </a:fld>
            <a:endParaRPr lang="it-IT">
              <a:solidFill>
                <a:srgbClr val="A7A7A7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F27F4A-CDC5-1548-8AB4-2F221073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4370"/>
            <a:r>
              <a:rPr lang="it-IT">
                <a:solidFill>
                  <a:srgbClr val="A7A7A7"/>
                </a:solidFill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E1547-479A-284D-B61B-7057EADA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4370"/>
            <a:fld id="{8AE8B193-DDC0-4ECC-A507-574627890E33}" type="slidenum">
              <a:rPr lang="it-IT">
                <a:solidFill>
                  <a:srgbClr val="A7A7A7"/>
                </a:solidFill>
              </a:rPr>
              <a:pPr defTabSz="374370"/>
              <a:t>49</a:t>
            </a:fld>
            <a:endParaRPr lang="it-IT">
              <a:solidFill>
                <a:srgbClr val="A7A7A7"/>
              </a:solidFill>
            </a:endParaRPr>
          </a:p>
        </p:txBody>
      </p:sp>
      <p:grpSp>
        <p:nvGrpSpPr>
          <p:cNvPr id="49" name="Group 22">
            <a:extLst>
              <a:ext uri="{FF2B5EF4-FFF2-40B4-BE49-F238E27FC236}">
                <a16:creationId xmlns:a16="http://schemas.microsoft.com/office/drawing/2014/main" id="{29B2E991-4DE1-B94D-AF7B-4F6BB01796BF}"/>
              </a:ext>
            </a:extLst>
          </p:cNvPr>
          <p:cNvGrpSpPr/>
          <p:nvPr/>
        </p:nvGrpSpPr>
        <p:grpSpPr>
          <a:xfrm>
            <a:off x="802510" y="1065148"/>
            <a:ext cx="2518513" cy="2047004"/>
            <a:chOff x="-73278" y="3095605"/>
            <a:chExt cx="4189878" cy="3327707"/>
          </a:xfrm>
        </p:grpSpPr>
        <p:pic>
          <p:nvPicPr>
            <p:cNvPr id="50" name="Picture 11" descr="CaloCube.jpg">
              <a:extLst>
                <a:ext uri="{FF2B5EF4-FFF2-40B4-BE49-F238E27FC236}">
                  <a16:creationId xmlns:a16="http://schemas.microsoft.com/office/drawing/2014/main" id="{A2A09606-628C-984F-8184-8B0E1684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94" y="3730568"/>
              <a:ext cx="1743204" cy="1754524"/>
            </a:xfrm>
            <a:prstGeom prst="rect">
              <a:avLst/>
            </a:prstGeom>
          </p:spPr>
        </p:pic>
        <p:sp>
          <p:nvSpPr>
            <p:cNvPr id="51" name="Right Arrow 12">
              <a:extLst>
                <a:ext uri="{FF2B5EF4-FFF2-40B4-BE49-F238E27FC236}">
                  <a16:creationId xmlns:a16="http://schemas.microsoft.com/office/drawing/2014/main" id="{B7956D32-E509-0F48-8A5A-0A489174E201}"/>
                </a:ext>
              </a:extLst>
            </p:cNvPr>
            <p:cNvSpPr/>
            <p:nvPr/>
          </p:nvSpPr>
          <p:spPr>
            <a:xfrm rot="5400000">
              <a:off x="1701173" y="3218795"/>
              <a:ext cx="559844" cy="313463"/>
            </a:xfrm>
            <a:prstGeom prst="righ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4370"/>
              <a:endParaRPr lang="it-IT" sz="2000">
                <a:solidFill>
                  <a:srgbClr val="FFFFFF"/>
                </a:solidFill>
                <a:latin typeface="Cambria" panose="02040503050406030204"/>
              </a:endParaRPr>
            </a:p>
          </p:txBody>
        </p:sp>
        <p:sp>
          <p:nvSpPr>
            <p:cNvPr id="52" name="Right Arrow 13">
              <a:extLst>
                <a:ext uri="{FF2B5EF4-FFF2-40B4-BE49-F238E27FC236}">
                  <a16:creationId xmlns:a16="http://schemas.microsoft.com/office/drawing/2014/main" id="{8D79E434-3F78-1741-8F06-E7E850B3A8EF}"/>
                </a:ext>
              </a:extLst>
            </p:cNvPr>
            <p:cNvSpPr/>
            <p:nvPr/>
          </p:nvSpPr>
          <p:spPr>
            <a:xfrm>
              <a:off x="578506" y="4424874"/>
              <a:ext cx="571888" cy="313463"/>
            </a:xfrm>
            <a:prstGeom prst="righ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4370"/>
              <a:endParaRPr lang="it-IT" sz="2000">
                <a:solidFill>
                  <a:srgbClr val="FFFFFF"/>
                </a:solidFill>
                <a:latin typeface="Cambria" panose="02040503050406030204"/>
              </a:endParaRPr>
            </a:p>
          </p:txBody>
        </p:sp>
        <p:sp>
          <p:nvSpPr>
            <p:cNvPr id="53" name="Right Arrow 14">
              <a:extLst>
                <a:ext uri="{FF2B5EF4-FFF2-40B4-BE49-F238E27FC236}">
                  <a16:creationId xmlns:a16="http://schemas.microsoft.com/office/drawing/2014/main" id="{077B4F79-F1B1-BB44-81FC-2412D97B2C36}"/>
                </a:ext>
              </a:extLst>
            </p:cNvPr>
            <p:cNvSpPr/>
            <p:nvPr/>
          </p:nvSpPr>
          <p:spPr>
            <a:xfrm rot="10800000">
              <a:off x="2893597" y="4407860"/>
              <a:ext cx="433835" cy="313463"/>
            </a:xfrm>
            <a:prstGeom prst="righ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4370"/>
              <a:endParaRPr lang="it-IT" sz="2000">
                <a:solidFill>
                  <a:srgbClr val="FFFFFF"/>
                </a:solidFill>
                <a:latin typeface="Cambria" panose="02040503050406030204"/>
              </a:endParaRPr>
            </a:p>
          </p:txBody>
        </p:sp>
        <p:sp>
          <p:nvSpPr>
            <p:cNvPr id="54" name="Right Arrow 15">
              <a:extLst>
                <a:ext uri="{FF2B5EF4-FFF2-40B4-BE49-F238E27FC236}">
                  <a16:creationId xmlns:a16="http://schemas.microsoft.com/office/drawing/2014/main" id="{88262E25-F3B1-AD4D-B343-49B8E87CAACE}"/>
                </a:ext>
              </a:extLst>
            </p:cNvPr>
            <p:cNvSpPr/>
            <p:nvPr/>
          </p:nvSpPr>
          <p:spPr>
            <a:xfrm rot="16200000">
              <a:off x="1718572" y="5677021"/>
              <a:ext cx="525047" cy="313463"/>
            </a:xfrm>
            <a:prstGeom prst="righ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4370"/>
              <a:endParaRPr lang="it-IT" sz="2000">
                <a:solidFill>
                  <a:srgbClr val="FFFFFF"/>
                </a:solidFill>
                <a:latin typeface="Cambria" panose="02040503050406030204"/>
              </a:endParaRPr>
            </a:p>
          </p:txBody>
        </p: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C783580E-49DA-C043-9726-F7378215234E}"/>
                </a:ext>
              </a:extLst>
            </p:cNvPr>
            <p:cNvSpPr txBox="1"/>
            <p:nvPr/>
          </p:nvSpPr>
          <p:spPr>
            <a:xfrm>
              <a:off x="2053511" y="3185737"/>
              <a:ext cx="765906" cy="65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it-IT" sz="2000">
                  <a:solidFill>
                    <a:srgbClr val="010A57"/>
                  </a:solidFill>
                </a:rPr>
                <a:t>CR</a:t>
              </a:r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A144A2DF-DC71-2B4C-95BB-D59EF3FE7D4C}"/>
                </a:ext>
              </a:extLst>
            </p:cNvPr>
            <p:cNvSpPr txBox="1"/>
            <p:nvPr/>
          </p:nvSpPr>
          <p:spPr>
            <a:xfrm>
              <a:off x="3350694" y="4335746"/>
              <a:ext cx="765906" cy="65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it-IT" sz="2000">
                  <a:solidFill>
                    <a:srgbClr val="010A57"/>
                  </a:solidFill>
                </a:rPr>
                <a:t>CR</a:t>
              </a:r>
            </a:p>
          </p:txBody>
        </p:sp>
        <p:sp>
          <p:nvSpPr>
            <p:cNvPr id="57" name="TextBox 19">
              <a:extLst>
                <a:ext uri="{FF2B5EF4-FFF2-40B4-BE49-F238E27FC236}">
                  <a16:creationId xmlns:a16="http://schemas.microsoft.com/office/drawing/2014/main" id="{264A3437-9B13-1846-96B2-46772C3D625E}"/>
                </a:ext>
              </a:extLst>
            </p:cNvPr>
            <p:cNvSpPr txBox="1"/>
            <p:nvPr/>
          </p:nvSpPr>
          <p:spPr>
            <a:xfrm>
              <a:off x="2077730" y="5772874"/>
              <a:ext cx="765906" cy="65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it-IT" sz="2000">
                  <a:solidFill>
                    <a:srgbClr val="010A57"/>
                  </a:solidFill>
                </a:rPr>
                <a:t>CR</a:t>
              </a:r>
            </a:p>
          </p:txBody>
        </p:sp>
        <p:sp>
          <p:nvSpPr>
            <p:cNvPr id="58" name="TextBox 20">
              <a:extLst>
                <a:ext uri="{FF2B5EF4-FFF2-40B4-BE49-F238E27FC236}">
                  <a16:creationId xmlns:a16="http://schemas.microsoft.com/office/drawing/2014/main" id="{5AFEC10E-71F4-D34D-A941-1C43CBDF93D7}"/>
                </a:ext>
              </a:extLst>
            </p:cNvPr>
            <p:cNvSpPr txBox="1"/>
            <p:nvPr/>
          </p:nvSpPr>
          <p:spPr>
            <a:xfrm>
              <a:off x="-73278" y="4346734"/>
              <a:ext cx="765906" cy="65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it-IT" sz="2000">
                  <a:solidFill>
                    <a:srgbClr val="010A57"/>
                  </a:solidFill>
                </a:rPr>
                <a:t>CR</a:t>
              </a:r>
            </a:p>
          </p:txBody>
        </p:sp>
      </p:grpSp>
      <p:sp>
        <p:nvSpPr>
          <p:cNvPr id="59" name="Segnaposto contenuto 2">
            <a:extLst>
              <a:ext uri="{FF2B5EF4-FFF2-40B4-BE49-F238E27FC236}">
                <a16:creationId xmlns:a16="http://schemas.microsoft.com/office/drawing/2014/main" id="{26C587E3-0801-424A-B6C5-DE15D987BC67}"/>
              </a:ext>
            </a:extLst>
          </p:cNvPr>
          <p:cNvSpPr txBox="1">
            <a:spLocks/>
          </p:cNvSpPr>
          <p:nvPr/>
        </p:nvSpPr>
        <p:spPr bwMode="auto">
          <a:xfrm>
            <a:off x="2892137" y="711421"/>
            <a:ext cx="5468313" cy="10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lnSpc>
                <a:spcPts val="1467"/>
              </a:lnSpc>
              <a:buNone/>
            </a:pPr>
            <a:r>
              <a:rPr lang="en-US" sz="1333">
                <a:latin typeface="Cambria" panose="02040503050406030204"/>
              </a:rPr>
              <a:t>- exploit the CR "isotropy" to maximize the effective geometrical factor, by using all the surface of the detector (</a:t>
            </a:r>
            <a:r>
              <a:rPr lang="en-US" sz="1333">
                <a:solidFill>
                  <a:srgbClr val="FF0000"/>
                </a:solidFill>
                <a:latin typeface="Cambria" panose="02040503050406030204"/>
              </a:rPr>
              <a:t>aiming to reach </a:t>
            </a:r>
            <a:r>
              <a:rPr lang="el-GR" sz="1333">
                <a:solidFill>
                  <a:srgbClr val="FF0000"/>
                </a:solidFill>
                <a:latin typeface="Cambria" panose="02040503050406030204"/>
              </a:rPr>
              <a:t>Ω = 4π</a:t>
            </a:r>
            <a:r>
              <a:rPr lang="el-GR" sz="1333">
                <a:latin typeface="Cambria" panose="02040503050406030204"/>
              </a:rPr>
              <a:t>)</a:t>
            </a:r>
          </a:p>
          <a:p>
            <a:pPr marL="0" indent="0" defTabSz="380891">
              <a:lnSpc>
                <a:spcPts val="1467"/>
              </a:lnSpc>
              <a:buNone/>
            </a:pPr>
            <a:r>
              <a:rPr lang="en-US" sz="1333">
                <a:latin typeface="Cambria" panose="02040503050406030204"/>
              </a:rPr>
              <a:t>- the calorimeter should be highly isotropic and homogeneous:</a:t>
            </a:r>
          </a:p>
          <a:p>
            <a:pPr marL="618948" lvl="1" indent="-238057" defTabSz="380891">
              <a:lnSpc>
                <a:spcPts val="1467"/>
              </a:lnSpc>
            </a:pPr>
            <a:r>
              <a:rPr lang="en-US" sz="1333">
                <a:latin typeface="Cambria" panose="02040503050406030204"/>
              </a:rPr>
              <a:t>the needed </a:t>
            </a:r>
            <a:r>
              <a:rPr lang="en-US" sz="1333" u="sng">
                <a:latin typeface="Cambria" panose="02040503050406030204"/>
              </a:rPr>
              <a:t>depth</a:t>
            </a:r>
            <a:r>
              <a:rPr lang="en-US" sz="1333">
                <a:latin typeface="Cambria" panose="02040503050406030204"/>
              </a:rPr>
              <a:t> of the calorimeter must be guaranteed for all the sides (i.e. cube, sphere, …)</a:t>
            </a:r>
          </a:p>
          <a:p>
            <a:pPr marL="618948" lvl="1" indent="-238057" defTabSz="380891">
              <a:lnSpc>
                <a:spcPts val="1467"/>
              </a:lnSpc>
            </a:pPr>
            <a:r>
              <a:rPr lang="en-US" sz="1333">
                <a:solidFill>
                  <a:srgbClr val="FF0000"/>
                </a:solidFill>
                <a:latin typeface="Cambria" panose="02040503050406030204"/>
              </a:rPr>
              <a:t>the </a:t>
            </a:r>
            <a:r>
              <a:rPr lang="en-US" sz="1333" u="sng">
                <a:solidFill>
                  <a:srgbClr val="FF0000"/>
                </a:solidFill>
                <a:latin typeface="Cambria" panose="02040503050406030204"/>
              </a:rPr>
              <a:t>segmentation</a:t>
            </a:r>
            <a:r>
              <a:rPr lang="en-US" sz="1333">
                <a:solidFill>
                  <a:srgbClr val="FF0000"/>
                </a:solidFill>
                <a:latin typeface="Cambria" panose="02040503050406030204"/>
              </a:rPr>
              <a:t> of the calorimeter</a:t>
            </a:r>
            <a:br>
              <a:rPr lang="en-US" sz="1333">
                <a:solidFill>
                  <a:srgbClr val="FF0000"/>
                </a:solidFill>
                <a:latin typeface="Cambria" panose="02040503050406030204"/>
              </a:rPr>
            </a:br>
            <a:r>
              <a:rPr lang="en-US" sz="1333">
                <a:solidFill>
                  <a:srgbClr val="FF0000"/>
                </a:solidFill>
                <a:latin typeface="Cambria" panose="02040503050406030204"/>
              </a:rPr>
              <a:t>should be isotropic</a:t>
            </a:r>
          </a:p>
          <a:p>
            <a:pPr marL="47610" indent="0" defTabSz="380891">
              <a:lnSpc>
                <a:spcPts val="1467"/>
              </a:lnSpc>
              <a:buNone/>
            </a:pPr>
            <a:br>
              <a:rPr lang="en-US" sz="1667">
                <a:latin typeface="Cambria" panose="02040503050406030204"/>
                <a:sym typeface="Wingdings" pitchFamily="2" charset="2"/>
              </a:rPr>
            </a:br>
            <a:r>
              <a:rPr lang="en-US" sz="1333">
                <a:latin typeface="Cambria" panose="02040503050406030204"/>
                <a:sym typeface="Wingdings" pitchFamily="2" charset="2"/>
              </a:rPr>
              <a:t> this is in general doable just with an homogeneous calorimeter</a:t>
            </a:r>
          </a:p>
          <a:p>
            <a:pPr marL="47610" indent="0" defTabSz="380891">
              <a:lnSpc>
                <a:spcPts val="1467"/>
              </a:lnSpc>
              <a:buNone/>
            </a:pPr>
            <a:endParaRPr lang="en-US" sz="1333">
              <a:latin typeface="Cambria" panose="02040503050406030204"/>
              <a:sym typeface="Wingdings" pitchFamily="2" charset="2"/>
            </a:endParaRPr>
          </a:p>
          <a:p>
            <a:pPr marL="47610" indent="0" defTabSz="380891">
              <a:lnSpc>
                <a:spcPts val="1467"/>
              </a:lnSpc>
              <a:buNone/>
            </a:pPr>
            <a:r>
              <a:rPr lang="en-US" sz="1500">
                <a:latin typeface="Cambria" panose="02040503050406030204"/>
                <a:sym typeface="Wingdings" pitchFamily="2" charset="2"/>
              </a:rPr>
              <a:t>	 CaloCube</a:t>
            </a:r>
            <a:endParaRPr lang="en-US" sz="1333">
              <a:latin typeface="Cambria" panose="02040503050406030204"/>
            </a:endParaRPr>
          </a:p>
          <a:p>
            <a:pPr marL="380891" lvl="1" indent="0" defTabSz="380891">
              <a:lnSpc>
                <a:spcPts val="1467"/>
              </a:lnSpc>
              <a:buNone/>
            </a:pPr>
            <a:endParaRPr lang="en-US" sz="1333">
              <a:latin typeface="Cambria" panose="02040503050406030204"/>
            </a:endParaRPr>
          </a:p>
          <a:p>
            <a:pPr marL="285667" indent="-285667" defTabSz="380891">
              <a:lnSpc>
                <a:spcPts val="1467"/>
              </a:lnSpc>
            </a:pPr>
            <a:endParaRPr lang="en-US" sz="1500">
              <a:latin typeface="Cambria" panose="02040503050406030204"/>
            </a:endParaRPr>
          </a:p>
        </p:txBody>
      </p:sp>
      <p:pic>
        <p:nvPicPr>
          <p:cNvPr id="64" name="Picture 15" descr="Diagram&#10;&#10;Description automatically generated">
            <a:extLst>
              <a:ext uri="{FF2B5EF4-FFF2-40B4-BE49-F238E27FC236}">
                <a16:creationId xmlns:a16="http://schemas.microsoft.com/office/drawing/2014/main" id="{8EE71B1E-8BA5-BA4F-88E5-A6F066B6A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63" y="3922929"/>
            <a:ext cx="1855440" cy="1478686"/>
          </a:xfrm>
          <a:prstGeom prst="rect">
            <a:avLst/>
          </a:prstGeom>
        </p:spPr>
      </p:pic>
      <p:grpSp>
        <p:nvGrpSpPr>
          <p:cNvPr id="66" name="Gruppo 65">
            <a:extLst>
              <a:ext uri="{FF2B5EF4-FFF2-40B4-BE49-F238E27FC236}">
                <a16:creationId xmlns:a16="http://schemas.microsoft.com/office/drawing/2014/main" id="{3CCD7CD2-3793-EC41-8A85-A78C5E3F82EF}"/>
              </a:ext>
            </a:extLst>
          </p:cNvPr>
          <p:cNvGrpSpPr/>
          <p:nvPr/>
        </p:nvGrpSpPr>
        <p:grpSpPr>
          <a:xfrm>
            <a:off x="3519923" y="3797942"/>
            <a:ext cx="1744805" cy="1658832"/>
            <a:chOff x="4075833" y="1583768"/>
            <a:chExt cx="4264353" cy="4120841"/>
          </a:xfrm>
        </p:grpSpPr>
        <p:pic>
          <p:nvPicPr>
            <p:cNvPr id="67" name="Picture 1" descr="ALAD_prop_newcolor1.jpg">
              <a:extLst>
                <a:ext uri="{FF2B5EF4-FFF2-40B4-BE49-F238E27FC236}">
                  <a16:creationId xmlns:a16="http://schemas.microsoft.com/office/drawing/2014/main" id="{29A74362-05A2-1E40-9FD4-8A80BF44A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" r="7326"/>
            <a:stretch/>
          </p:blipFill>
          <p:spPr>
            <a:xfrm>
              <a:off x="4075833" y="1583768"/>
              <a:ext cx="4264353" cy="4120841"/>
            </a:xfrm>
            <a:prstGeom prst="rect">
              <a:avLst/>
            </a:prstGeom>
          </p:spPr>
        </p:pic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426498F7-2E4F-0344-98ED-B89EFF886420}"/>
                </a:ext>
              </a:extLst>
            </p:cNvPr>
            <p:cNvSpPr txBox="1"/>
            <p:nvPr/>
          </p:nvSpPr>
          <p:spPr>
            <a:xfrm>
              <a:off x="5495953" y="3387110"/>
              <a:ext cx="1505214" cy="802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en-US" sz="1500" b="1">
                  <a:solidFill>
                    <a:srgbClr val="FFFFFF"/>
                  </a:solidFill>
                </a:rPr>
                <a:t>CALO</a:t>
              </a:r>
            </a:p>
          </p:txBody>
        </p:sp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C41706F5-B89E-9448-8274-8802E8203F00}"/>
                </a:ext>
              </a:extLst>
            </p:cNvPr>
            <p:cNvSpPr txBox="1"/>
            <p:nvPr/>
          </p:nvSpPr>
          <p:spPr>
            <a:xfrm rot="1909586">
              <a:off x="6638793" y="1853632"/>
              <a:ext cx="1152614" cy="802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en-US" sz="1500" b="1">
                  <a:solidFill>
                    <a:srgbClr val="FFFFFF"/>
                  </a:solidFill>
                </a:rPr>
                <a:t>ToF</a:t>
              </a:r>
            </a:p>
          </p:txBody>
        </p:sp>
        <p:sp>
          <p:nvSpPr>
            <p:cNvPr id="70" name="TextBox 17">
              <a:extLst>
                <a:ext uri="{FF2B5EF4-FFF2-40B4-BE49-F238E27FC236}">
                  <a16:creationId xmlns:a16="http://schemas.microsoft.com/office/drawing/2014/main" id="{24BABF62-F4A7-2840-99D9-D3AEB99D2C7C}"/>
                </a:ext>
              </a:extLst>
            </p:cNvPr>
            <p:cNvSpPr txBox="1"/>
            <p:nvPr/>
          </p:nvSpPr>
          <p:spPr>
            <a:xfrm>
              <a:off x="6245324" y="2486803"/>
              <a:ext cx="1207462" cy="802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4370"/>
              <a:r>
                <a:rPr lang="en-US" sz="1500" b="1"/>
                <a:t>TRK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8323C2B-BBFD-4049-BCCC-CA239074E9EA}"/>
              </a:ext>
            </a:extLst>
          </p:cNvPr>
          <p:cNvGrpSpPr/>
          <p:nvPr/>
        </p:nvGrpSpPr>
        <p:grpSpPr>
          <a:xfrm>
            <a:off x="5801591" y="3875348"/>
            <a:ext cx="2404550" cy="1586983"/>
            <a:chOff x="6047509" y="4650417"/>
            <a:chExt cx="2885460" cy="1904380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E4F736DE-0440-5E4E-9091-DEB5F778A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" r="14030"/>
            <a:stretch/>
          </p:blipFill>
          <p:spPr>
            <a:xfrm>
              <a:off x="6047509" y="4650417"/>
              <a:ext cx="2885460" cy="1904380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848E85C-8B26-9D45-9698-7E7E09EDBACD}"/>
                </a:ext>
              </a:extLst>
            </p:cNvPr>
            <p:cNvSpPr/>
            <p:nvPr/>
          </p:nvSpPr>
          <p:spPr>
            <a:xfrm>
              <a:off x="8250383" y="4664012"/>
              <a:ext cx="658078" cy="461663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099" tIns="38099" rIns="38099" bIns="38099" numCol="1" spcCol="38100" rtlCol="0" anchor="t">
              <a:spAutoFit/>
            </a:bodyPr>
            <a:lstStyle/>
            <a:p>
              <a:pPr defTabSz="374370"/>
              <a:endParaRPr lang="en-US" sz="2000"/>
            </a:p>
          </p:txBody>
        </p:sp>
      </p:grpSp>
      <p:sp>
        <p:nvSpPr>
          <p:cNvPr id="72" name="Segnaposto contenuto 2">
            <a:extLst>
              <a:ext uri="{FF2B5EF4-FFF2-40B4-BE49-F238E27FC236}">
                <a16:creationId xmlns:a16="http://schemas.microsoft.com/office/drawing/2014/main" id="{27BA15C6-8A40-054D-9669-B3CA5D114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66" y="3429487"/>
            <a:ext cx="2058438" cy="37794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0" indent="0" algn="ctr"/>
            <a:r>
              <a:rPr lang="it-IT" sz="1167"/>
              <a:t>HERD on the CSS (2027):</a:t>
            </a:r>
            <a:endParaRPr lang="en" sz="1167"/>
          </a:p>
          <a:p>
            <a:pPr marL="0" indent="0"/>
            <a:endParaRPr lang="en" sz="1500"/>
          </a:p>
          <a:p>
            <a:pPr marL="0" indent="0"/>
            <a:br>
              <a:rPr lang="en" sz="1500"/>
            </a:br>
            <a:endParaRPr lang="en" sz="1500"/>
          </a:p>
          <a:p>
            <a:pPr marL="0" indent="0"/>
            <a:endParaRPr lang="it-IT" sz="1500"/>
          </a:p>
        </p:txBody>
      </p:sp>
      <p:sp>
        <p:nvSpPr>
          <p:cNvPr id="73" name="Segnaposto contenuto 2">
            <a:extLst>
              <a:ext uri="{FF2B5EF4-FFF2-40B4-BE49-F238E27FC236}">
                <a16:creationId xmlns:a16="http://schemas.microsoft.com/office/drawing/2014/main" id="{F9259924-D7B5-1A4B-B125-C590E657886C}"/>
              </a:ext>
            </a:extLst>
          </p:cNvPr>
          <p:cNvSpPr txBox="1">
            <a:spLocks/>
          </p:cNvSpPr>
          <p:nvPr/>
        </p:nvSpPr>
        <p:spPr>
          <a:xfrm>
            <a:off x="5816653" y="3429487"/>
            <a:ext cx="2389488" cy="3779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defTabSz="374370" hangingPunct="1">
              <a:spcBef>
                <a:spcPts val="667"/>
              </a:spcBef>
            </a:pPr>
            <a:r>
              <a:rPr lang="it-IT" sz="1167"/>
              <a:t>AMS-100 (2050?): </a:t>
            </a:r>
            <a:endParaRPr lang="en" sz="1167"/>
          </a:p>
          <a:p>
            <a:pPr marL="0" indent="0" defTabSz="374370" hangingPunct="1">
              <a:spcBef>
                <a:spcPts val="667"/>
              </a:spcBef>
            </a:pPr>
            <a:endParaRPr lang="en" sz="1500"/>
          </a:p>
          <a:p>
            <a:pPr marL="0" indent="0" defTabSz="374370" hangingPunct="1">
              <a:spcBef>
                <a:spcPts val="667"/>
              </a:spcBef>
            </a:pPr>
            <a:endParaRPr lang="en" sz="1500"/>
          </a:p>
        </p:txBody>
      </p:sp>
      <p:sp>
        <p:nvSpPr>
          <p:cNvPr id="74" name="Segnaposto contenuto 2">
            <a:extLst>
              <a:ext uri="{FF2B5EF4-FFF2-40B4-BE49-F238E27FC236}">
                <a16:creationId xmlns:a16="http://schemas.microsoft.com/office/drawing/2014/main" id="{50A31F0D-9B5A-C64A-9137-F431D8C1F8CF}"/>
              </a:ext>
            </a:extLst>
          </p:cNvPr>
          <p:cNvSpPr txBox="1">
            <a:spLocks/>
          </p:cNvSpPr>
          <p:nvPr/>
        </p:nvSpPr>
        <p:spPr>
          <a:xfrm>
            <a:off x="3716941" y="3434025"/>
            <a:ext cx="2640680" cy="3779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374370" hangingPunct="1">
              <a:spcBef>
                <a:spcPts val="667"/>
              </a:spcBef>
            </a:pPr>
            <a:r>
              <a:rPr lang="it-IT" sz="1167" err="1"/>
              <a:t>ALADInO</a:t>
            </a:r>
            <a:r>
              <a:rPr lang="it-IT" sz="1167"/>
              <a:t> @L2 (2050?): </a:t>
            </a:r>
            <a:endParaRPr lang="en" sz="1167"/>
          </a:p>
          <a:p>
            <a:pPr marL="0" indent="0" defTabSz="374370" hangingPunct="1">
              <a:spcBef>
                <a:spcPts val="667"/>
              </a:spcBef>
            </a:pPr>
            <a:endParaRPr lang="en" sz="1500"/>
          </a:p>
          <a:p>
            <a:pPr marL="0" indent="0" defTabSz="374370" hangingPunct="1">
              <a:spcBef>
                <a:spcPts val="667"/>
              </a:spcBef>
            </a:pPr>
            <a:endParaRPr lang="en" sz="1500"/>
          </a:p>
        </p:txBody>
      </p:sp>
    </p:spTree>
    <p:extLst>
      <p:ext uri="{BB962C8B-B14F-4D97-AF65-F5344CB8AC3E}">
        <p14:creationId xmlns:p14="http://schemas.microsoft.com/office/powerpoint/2010/main" val="3932146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6">
            <a:extLst>
              <a:ext uri="{FF2B5EF4-FFF2-40B4-BE49-F238E27FC236}">
                <a16:creationId xmlns:a16="http://schemas.microsoft.com/office/drawing/2014/main" id="{B64334EE-A66B-5040-A6CC-43CE58DE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/>
              <a:t>AMS-02: </a:t>
            </a:r>
            <a:r>
              <a:rPr lang="it-IT" sz="2800" err="1"/>
              <a:t>Silicon</a:t>
            </a:r>
            <a:r>
              <a:rPr lang="it-IT" sz="2800"/>
              <a:t> </a:t>
            </a:r>
            <a:r>
              <a:rPr lang="it-IT" sz="2800" err="1"/>
              <a:t>Tracker</a:t>
            </a:r>
            <a:endParaRPr lang="it-IT" sz="280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8602A104-D5EA-AB49-B395-D8A60C4A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D06C-DCDD-AB4E-9E1A-598E9978FF7F}" type="datetime1">
              <a:rPr lang="it-IT" smtClean="0"/>
              <a:t>21/02/24</a:t>
            </a:fld>
            <a:endParaRPr lang="it-IT"/>
          </a:p>
        </p:txBody>
      </p:sp>
      <p:sp>
        <p:nvSpPr>
          <p:cNvPr id="15" name="Segnaposto piè di pagina 14">
            <a:extLst>
              <a:ext uri="{FF2B5EF4-FFF2-40B4-BE49-F238E27FC236}">
                <a16:creationId xmlns:a16="http://schemas.microsoft.com/office/drawing/2014/main" id="{C6B5C58C-2BE9-564B-8E4F-1F2B2C57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40544CE-A6FC-3D4A-9E21-C9F87C2C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50</a:t>
            </a:fld>
            <a:endParaRPr lang="it-IT"/>
          </a:p>
        </p:txBody>
      </p:sp>
      <p:sp>
        <p:nvSpPr>
          <p:cNvPr id="409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686054"/>
            <a:ext cx="5161928" cy="4654042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9 </a:t>
            </a: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layers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 of double </a:t>
            </a: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sided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silicon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 detectors </a:t>
            </a: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arranged</a:t>
            </a:r>
            <a:r>
              <a:rPr lang="it-IT" sz="2000">
                <a:latin typeface="Gill Sans MT" charset="0"/>
                <a:ea typeface="ＭＳ Ｐゴシック" charset="0"/>
                <a:cs typeface="ＭＳ Ｐゴシック" charset="0"/>
              </a:rPr>
              <a:t> in 192 </a:t>
            </a:r>
            <a:r>
              <a:rPr lang="it-IT" sz="2000" err="1">
                <a:latin typeface="Gill Sans MT" charset="0"/>
                <a:ea typeface="ＭＳ Ｐゴシック" charset="0"/>
                <a:cs typeface="ＭＳ Ｐゴシック" charset="0"/>
              </a:rPr>
              <a:t>ladders</a:t>
            </a:r>
            <a:endParaRPr lang="it-IT" sz="200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~6 m</a:t>
            </a:r>
            <a:r>
              <a:rPr lang="it-IT" sz="2000" baseline="300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2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 err="1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total</a:t>
            </a:r>
            <a:r>
              <a:rPr lang="it-IT" sz="20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of 200k </a:t>
            </a:r>
            <a:r>
              <a:rPr lang="it-IT" sz="2000" err="1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channels</a:t>
            </a:r>
            <a:r>
              <a:rPr lang="it-IT" sz="2000">
                <a:solidFill>
                  <a:srgbClr val="FF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for ~ 200 watt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10 </a:t>
            </a:r>
            <a:r>
              <a:rPr lang="it-IT"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 (30 </a:t>
            </a:r>
            <a:r>
              <a:rPr lang="it-IT"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m)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spatial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in bending (non bending)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plane</a:t>
            </a:r>
            <a:endParaRPr lang="it-IT" sz="2000">
              <a:solidFill>
                <a:schemeClr val="tx1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momentum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~10% @10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GeV</a:t>
            </a:r>
            <a:endParaRPr lang="it-IT" sz="2000">
              <a:solidFill>
                <a:schemeClr val="tx2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dynamic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range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front end for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charge</a:t>
            </a:r>
            <a:r>
              <a:rPr lang="it-IT" sz="20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measurement</a:t>
            </a:r>
            <a:endParaRPr lang="it-IT" sz="2000">
              <a:solidFill>
                <a:schemeClr val="tx1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wide temperature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range</a:t>
            </a:r>
            <a:b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(-20/+40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survival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, -10/+30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oper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6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honeycomb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carbon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fiber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plane</a:t>
            </a:r>
            <a:endParaRPr lang="it-IT" sz="2000">
              <a:solidFill>
                <a:schemeClr val="tx2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detector </a:t>
            </a:r>
            <a:r>
              <a:rPr lang="it-IT" sz="2000" err="1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material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 ~ 0.04 X</a:t>
            </a:r>
            <a:r>
              <a:rPr lang="it-IT" sz="2000" baseline="-25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0</a:t>
            </a:r>
            <a:r>
              <a:rPr lang="it-IT" sz="2000">
                <a:solidFill>
                  <a:schemeClr val="tx2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4096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84" y="592983"/>
            <a:ext cx="3871160" cy="47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700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3" descr="tt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6" y="2002220"/>
            <a:ext cx="6310313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39"/>
          <p:cNvSpPr>
            <a:spLocks noChangeArrowheads="1"/>
          </p:cNvSpPr>
          <p:nvPr/>
        </p:nvSpPr>
        <p:spPr bwMode="auto">
          <a:xfrm>
            <a:off x="4737100" y="1087439"/>
            <a:ext cx="331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449263">
              <a:spcBef>
                <a:spcPct val="20000"/>
              </a:spcBef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200"/>
              <a:t>Tracker Thermal Cooling System (TTCS)</a:t>
            </a:r>
          </a:p>
        </p:txBody>
      </p:sp>
      <p:sp>
        <p:nvSpPr>
          <p:cNvPr id="20" name="Titolo 19">
            <a:extLst>
              <a:ext uri="{FF2B5EF4-FFF2-40B4-BE49-F238E27FC236}">
                <a16:creationId xmlns:a16="http://schemas.microsoft.com/office/drawing/2014/main" id="{0C0660FD-3D3F-B24C-AD32-85CCD547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AMS-02: Cooling with 2-phases CO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</a:t>
            </a: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pumped loop</a:t>
            </a:r>
            <a:endParaRPr 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874663E1-113F-EF4B-BE24-B69B7265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F50D-AEAB-524B-9085-C068DDFA5F09}" type="datetime1">
              <a:rPr lang="it-IT" smtClean="0"/>
              <a:t>21/02/24</a:t>
            </a:fld>
            <a:endParaRPr lang="it-IT"/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017C4583-7A57-BE45-BA19-21ED3696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D9E3FBBD-4609-CB48-918E-D9401AE6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51</a:t>
            </a:fld>
            <a:endParaRPr lang="it-IT"/>
          </a:p>
        </p:txBody>
      </p:sp>
      <p:pic>
        <p:nvPicPr>
          <p:cNvPr id="61444" name="Picture 5" descr="loopsdetai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759122"/>
            <a:ext cx="3114059" cy="209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03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der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44" y="1622648"/>
            <a:ext cx="4032269" cy="3886043"/>
          </a:xfrm>
          <a:prstGeom prst="rect">
            <a:avLst/>
          </a:prstGeom>
        </p:spPr>
      </p:pic>
      <p:sp>
        <p:nvSpPr>
          <p:cNvPr id="19" name="Titolo 18">
            <a:extLst>
              <a:ext uri="{FF2B5EF4-FFF2-40B4-BE49-F238E27FC236}">
                <a16:creationId xmlns:a16="http://schemas.microsoft.com/office/drawing/2014/main" id="{D9AE6D67-1614-4644-BE8C-CFE37400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/>
              <a:t>AMS-02: Silicon "</a:t>
            </a:r>
            <a:r>
              <a:rPr lang="it-IT" sz="2800" err="1"/>
              <a:t>ladder</a:t>
            </a:r>
            <a:r>
              <a:rPr lang="it-IT" sz="2800"/>
              <a:t>"</a:t>
            </a: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F2515959-2F33-224C-BCD6-B72FC347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C890719E-DF2D-524D-9E06-53B6D432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DE05B0F-7CF5-BB4E-9E22-50A04CCC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B193-DDC0-4ECC-A507-574627890E33}" type="slidenum">
              <a:rPr lang="it-IT" dirty="0" smtClean="0"/>
              <a:pPr/>
              <a:t>52</a:t>
            </a:fld>
            <a:endParaRPr lang="it-IT"/>
          </a:p>
        </p:txBody>
      </p:sp>
      <p:sp>
        <p:nvSpPr>
          <p:cNvPr id="48131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5138738" y="449263"/>
            <a:ext cx="4005262" cy="733425"/>
          </a:xfrm>
          <a:prstGeom prst="rect">
            <a:avLst/>
          </a:prstGeom>
        </p:spPr>
        <p:txBody>
          <a:bodyPr/>
          <a:lstStyle/>
          <a:p>
            <a:pPr marL="0" indent="0" algn="r"/>
            <a:r>
              <a:rPr lang="en-US" sz="2000">
                <a:latin typeface="Gill Sans MT" charset="0"/>
              </a:rPr>
              <a:t>192 flight units</a:t>
            </a:r>
            <a:br>
              <a:rPr lang="en-US" sz="2000">
                <a:latin typeface="Gill Sans MT" charset="0"/>
              </a:rPr>
            </a:br>
            <a:r>
              <a:rPr lang="en-US" sz="2000">
                <a:latin typeface="Gill Sans MT" charset="0"/>
                <a:ea typeface="ＭＳ Ｐゴシック" charset="0"/>
                <a:cs typeface="ＭＳ Ｐゴシック" charset="0"/>
              </a:rPr>
              <a:t>7 – 15 wafers (28 – 60 cm) each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5CC82E64-A48D-8146-A8F6-A919797D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77" y="1098022"/>
            <a:ext cx="2885227" cy="41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747542E4-5C7C-3F46-B13C-86D5070B1FE0}"/>
              </a:ext>
            </a:extLst>
          </p:cNvPr>
          <p:cNvSpPr txBox="1">
            <a:spLocks noChangeArrowheads="1"/>
          </p:cNvSpPr>
          <p:nvPr/>
        </p:nvSpPr>
        <p:spPr>
          <a:xfrm>
            <a:off x="74512" y="790159"/>
            <a:ext cx="5538581" cy="1027416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Arial" charset="0"/>
              <a:buChar char="•"/>
            </a:pPr>
            <a:r>
              <a:rPr lang="it-IT" sz="1400">
                <a:latin typeface="Gill Sans MT" charset="0"/>
                <a:ea typeface="ＭＳ Ｐゴシック" charset="0"/>
                <a:cs typeface="ＭＳ Ｐゴシック" charset="0"/>
              </a:rPr>
              <a:t>C</a:t>
            </a:r>
            <a:r>
              <a:rPr lang="it-IT" sz="1400" baseline="-25000">
                <a:latin typeface="Gill Sans MT" charset="0"/>
                <a:ea typeface="ＭＳ Ｐゴシック" charset="0"/>
                <a:cs typeface="ＭＳ Ｐゴシック" charset="0"/>
              </a:rPr>
              <a:t>b</a:t>
            </a:r>
            <a:r>
              <a:rPr lang="it-IT" sz="1400">
                <a:latin typeface="Gill Sans MT" charset="0"/>
                <a:ea typeface="ＭＳ Ｐゴシック" charset="0"/>
                <a:cs typeface="ＭＳ Ｐゴシック" charset="0"/>
              </a:rPr>
              <a:t> = 7pF</a:t>
            </a:r>
          </a:p>
          <a:p>
            <a:pPr hangingPunct="1">
              <a:buFont typeface="Arial" charset="0"/>
              <a:buChar char="•"/>
            </a:pPr>
            <a:r>
              <a:rPr lang="en-US" sz="1400" err="1">
                <a:latin typeface="Gill Sans MT" charset="0"/>
                <a:ea typeface="ＭＳ Ｐゴシック" charset="0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</a:rPr>
              <a:t>strip</a:t>
            </a:r>
            <a:r>
              <a:rPr lang="en-US" sz="1400">
                <a:latin typeface="Gill Sans MT" charset="0"/>
                <a:ea typeface="ＭＳ Ｐゴシック" charset="0"/>
              </a:rPr>
              <a:t> = 1.2pF/cm</a:t>
            </a:r>
          </a:p>
          <a:p>
            <a:pPr marL="0" indent="0" hangingPunct="1"/>
            <a:r>
              <a:rPr lang="en-US" sz="1400">
                <a:latin typeface="Gill Sans MT" charset="0"/>
                <a:ea typeface="ＭＳ Ｐゴシック" charset="0"/>
                <a:sym typeface="Wingdings" pitchFamily="2" charset="2"/>
              </a:rPr>
              <a:t>		 </a:t>
            </a:r>
            <a:r>
              <a:rPr lang="en-US" sz="1400" err="1">
                <a:latin typeface="Gill Sans MT" charset="0"/>
                <a:ea typeface="ＭＳ Ｐゴシック" charset="0"/>
                <a:sym typeface="Wingdings" pitchFamily="2" charset="2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  <a:sym typeface="Wingdings" pitchFamily="2" charset="2"/>
              </a:rPr>
              <a:t>b</a:t>
            </a:r>
            <a:r>
              <a:rPr lang="en-US" sz="1400">
                <a:latin typeface="Gill Sans MT" charset="0"/>
                <a:ea typeface="ＭＳ Ｐゴシック" charset="0"/>
                <a:sym typeface="Wingdings" pitchFamily="2" charset="2"/>
              </a:rPr>
              <a:t> + </a:t>
            </a:r>
            <a:r>
              <a:rPr lang="en-US" sz="1400" err="1">
                <a:latin typeface="Gill Sans MT" charset="0"/>
                <a:ea typeface="ＭＳ Ｐゴシック" charset="0"/>
                <a:sym typeface="Wingdings" pitchFamily="2" charset="2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  <a:sym typeface="Wingdings" pitchFamily="2" charset="2"/>
              </a:rPr>
              <a:t>strip</a:t>
            </a:r>
            <a:r>
              <a:rPr lang="en-US" sz="1400">
                <a:latin typeface="Gill Sans MT" charset="0"/>
                <a:ea typeface="ＭＳ Ｐゴシック" charset="0"/>
                <a:sym typeface="Wingdings" pitchFamily="2" charset="2"/>
              </a:rPr>
              <a:t> ~ </a:t>
            </a:r>
            <a:r>
              <a:rPr lang="en-US" sz="1400" err="1">
                <a:latin typeface="Gill Sans MT" charset="0"/>
                <a:ea typeface="ＭＳ Ｐゴシック" charset="0"/>
                <a:sym typeface="Wingdings" pitchFamily="2" charset="2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  <a:sym typeface="Wingdings" pitchFamily="2" charset="2"/>
              </a:rPr>
              <a:t>strip</a:t>
            </a:r>
            <a:endParaRPr lang="en-US" sz="1400" baseline="-25000">
              <a:latin typeface="Gill Sans MT" charset="0"/>
              <a:ea typeface="ＭＳ Ｐゴシック" charset="0"/>
            </a:endParaRPr>
          </a:p>
          <a:p>
            <a:pPr hangingPunct="1">
              <a:buFont typeface="Arial" charset="0"/>
              <a:buChar char="•"/>
            </a:pPr>
            <a:r>
              <a:rPr lang="en-US" sz="1400" err="1">
                <a:latin typeface="Gill Sans MT" charset="0"/>
                <a:ea typeface="ＭＳ Ｐゴシック" charset="0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</a:rPr>
              <a:t>coupling</a:t>
            </a:r>
            <a:r>
              <a:rPr lang="en-US" sz="1400">
                <a:latin typeface="Gill Sans MT" charset="0"/>
                <a:ea typeface="ＭＳ Ｐゴシック" charset="0"/>
              </a:rPr>
              <a:t> = 700pF</a:t>
            </a:r>
          </a:p>
          <a:p>
            <a:pPr marL="0" indent="0" hangingPunct="1"/>
            <a:r>
              <a:rPr lang="en-US" sz="1400">
                <a:latin typeface="Gill Sans MT" charset="0"/>
                <a:ea typeface="ＭＳ Ｐゴシック" charset="0"/>
              </a:rPr>
              <a:t>		</a:t>
            </a:r>
            <a:r>
              <a:rPr lang="en-US" sz="1400">
                <a:latin typeface="Gill Sans MT" charset="0"/>
                <a:ea typeface="ＭＳ Ｐゴシック" charset="0"/>
                <a:sym typeface="Wingdings" pitchFamily="2" charset="2"/>
              </a:rPr>
              <a:t> 1/</a:t>
            </a:r>
            <a:r>
              <a:rPr lang="en-US" sz="1400" err="1">
                <a:latin typeface="Gill Sans MT" charset="0"/>
                <a:ea typeface="ＭＳ Ｐゴシック" charset="0"/>
                <a:sym typeface="Wingdings" pitchFamily="2" charset="2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  <a:sym typeface="Wingdings" pitchFamily="2" charset="2"/>
              </a:rPr>
              <a:t>strip</a:t>
            </a:r>
            <a:r>
              <a:rPr lang="en-US" sz="1400">
                <a:latin typeface="Gill Sans MT" charset="0"/>
                <a:ea typeface="ＭＳ Ｐゴシック" charset="0"/>
                <a:sym typeface="Wingdings" pitchFamily="2" charset="2"/>
              </a:rPr>
              <a:t> + 1/</a:t>
            </a:r>
            <a:r>
              <a:rPr lang="en-US" sz="1400" err="1">
                <a:latin typeface="Gill Sans MT" charset="0"/>
                <a:ea typeface="ＭＳ Ｐゴシック" charset="0"/>
                <a:sym typeface="Wingdings" pitchFamily="2" charset="2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  <a:sym typeface="Wingdings" pitchFamily="2" charset="2"/>
              </a:rPr>
              <a:t>coupling</a:t>
            </a:r>
            <a:r>
              <a:rPr lang="en-US" sz="1400">
                <a:latin typeface="Gill Sans MT" charset="0"/>
                <a:ea typeface="ＭＳ Ｐゴシック" charset="0"/>
                <a:sym typeface="Wingdings" pitchFamily="2" charset="2"/>
              </a:rPr>
              <a:t> ~ 1/</a:t>
            </a:r>
            <a:r>
              <a:rPr lang="en-US" sz="1400" err="1">
                <a:latin typeface="Gill Sans MT" charset="0"/>
                <a:ea typeface="ＭＳ Ｐゴシック" charset="0"/>
                <a:sym typeface="Wingdings" pitchFamily="2" charset="2"/>
              </a:rPr>
              <a:t>C</a:t>
            </a:r>
            <a:r>
              <a:rPr lang="en-US" sz="1400" baseline="-25000" err="1">
                <a:latin typeface="Gill Sans MT" charset="0"/>
                <a:ea typeface="ＭＳ Ｐゴシック" charset="0"/>
                <a:sym typeface="Wingdings" pitchFamily="2" charset="2"/>
              </a:rPr>
              <a:t>strip</a:t>
            </a:r>
            <a:endParaRPr lang="en-US" sz="1400" baseline="-25000">
              <a:latin typeface="Gill Sans M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01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D9AE6D67-1614-4644-BE8C-CFE37400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/>
              <a:t>AMS-02: </a:t>
            </a:r>
            <a:r>
              <a:rPr lang="it-IT" sz="2800" err="1"/>
              <a:t>Silicon</a:t>
            </a:r>
            <a:r>
              <a:rPr lang="it-IT" sz="2800"/>
              <a:t> "</a:t>
            </a:r>
            <a:r>
              <a:rPr lang="it-IT" sz="2800" err="1"/>
              <a:t>ladder</a:t>
            </a:r>
            <a:r>
              <a:rPr lang="it-IT" sz="2800"/>
              <a:t>"</a:t>
            </a: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F2515959-2F33-224C-BCD6-B72FC347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C890719E-DF2D-524D-9E06-53B6D432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DE05B0F-7CF5-BB4E-9E22-50A04CCC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B193-DDC0-4ECC-A507-574627890E33}" type="slidenum">
              <a:rPr lang="it-IT" smtClean="0"/>
              <a:pPr/>
              <a:t>53</a:t>
            </a:fld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2878273-5B34-B731-1B11-7A2126D6F0BE}"/>
              </a:ext>
            </a:extLst>
          </p:cNvPr>
          <p:cNvGrpSpPr>
            <a:grpSpLocks noChangeAspect="1"/>
          </p:cNvGrpSpPr>
          <p:nvPr/>
        </p:nvGrpSpPr>
        <p:grpSpPr>
          <a:xfrm>
            <a:off x="2" y="677715"/>
            <a:ext cx="7529301" cy="4104000"/>
            <a:chOff x="-18412" y="161073"/>
            <a:chExt cx="9122657" cy="4972487"/>
          </a:xfrm>
        </p:grpSpPr>
        <p:pic>
          <p:nvPicPr>
            <p:cNvPr id="15" name="Picture 1" descr="MimmoWiki (trascinato).pdf">
              <a:extLst>
                <a:ext uri="{FF2B5EF4-FFF2-40B4-BE49-F238E27FC236}">
                  <a16:creationId xmlns:a16="http://schemas.microsoft.com/office/drawing/2014/main" id="{C1E7056F-CC0A-E246-9339-C84706139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1" t="26768" r="4396" b="41989"/>
            <a:stretch/>
          </p:blipFill>
          <p:spPr>
            <a:xfrm>
              <a:off x="79513" y="402533"/>
              <a:ext cx="8915400" cy="2107096"/>
            </a:xfrm>
            <a:prstGeom prst="rect">
              <a:avLst/>
            </a:prstGeom>
          </p:spPr>
        </p:pic>
        <p:pic>
          <p:nvPicPr>
            <p:cNvPr id="16" name="Picture 1" descr="MimmoWiki (trascinato).pdf">
              <a:extLst>
                <a:ext uri="{FF2B5EF4-FFF2-40B4-BE49-F238E27FC236}">
                  <a16:creationId xmlns:a16="http://schemas.microsoft.com/office/drawing/2014/main" id="{08ABDD77-DE27-C34A-8308-92DA61134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" t="21398" r="2723" b="39382"/>
            <a:stretch/>
          </p:blipFill>
          <p:spPr>
            <a:xfrm>
              <a:off x="35902" y="2509630"/>
              <a:ext cx="9068343" cy="2623930"/>
            </a:xfrm>
            <a:prstGeom prst="rect">
              <a:avLst/>
            </a:prstGeom>
          </p:spPr>
        </p:pic>
        <p:pic>
          <p:nvPicPr>
            <p:cNvPr id="18" name="Picture 1" descr="MimmoWiki (trascinato).pdf">
              <a:extLst>
                <a:ext uri="{FF2B5EF4-FFF2-40B4-BE49-F238E27FC236}">
                  <a16:creationId xmlns:a16="http://schemas.microsoft.com/office/drawing/2014/main" id="{3B821B35-11D3-024F-B432-FE3DD59C5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1" t="19105" r="4396" b="76375"/>
            <a:stretch/>
          </p:blipFill>
          <p:spPr>
            <a:xfrm>
              <a:off x="-18412" y="197125"/>
              <a:ext cx="8915400" cy="304799"/>
            </a:xfrm>
            <a:prstGeom prst="rect">
              <a:avLst/>
            </a:prstGeom>
          </p:spPr>
        </p:pic>
        <p:sp>
          <p:nvSpPr>
            <p:cNvPr id="23" name="Text Box 38">
              <a:extLst>
                <a:ext uri="{FF2B5EF4-FFF2-40B4-BE49-F238E27FC236}">
                  <a16:creationId xmlns:a16="http://schemas.microsoft.com/office/drawing/2014/main" id="{E2327141-8D5C-F449-A9EA-8CA53F789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032" y="161073"/>
              <a:ext cx="28396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it-IT" sz="1600" b="1">
                  <a:solidFill>
                    <a:srgbClr val="FF0C0F"/>
                  </a:solidFill>
                </a:rPr>
                <a:t>Y</a:t>
              </a:r>
              <a:endParaRPr lang="en-US" altLang="it-IT" sz="1100" b="1">
                <a:solidFill>
                  <a:srgbClr val="FF0C0F"/>
                </a:solidFill>
              </a:endParaRPr>
            </a:p>
          </p:txBody>
        </p:sp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1DA6C300-6C73-5C42-8D0D-72B63620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03" y="4268231"/>
              <a:ext cx="28396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it-IT" sz="1600" b="1">
                  <a:solidFill>
                    <a:srgbClr val="FF0C0F"/>
                  </a:solidFill>
                </a:rPr>
                <a:t>Y</a:t>
              </a:r>
              <a:endParaRPr lang="en-US" altLang="it-IT" sz="1100" b="1">
                <a:solidFill>
                  <a:srgbClr val="FF0C0F"/>
                </a:solidFill>
              </a:endParaRPr>
            </a:p>
          </p:txBody>
        </p:sp>
        <p:sp>
          <p:nvSpPr>
            <p:cNvPr id="25" name="Text Box 38">
              <a:extLst>
                <a:ext uri="{FF2B5EF4-FFF2-40B4-BE49-F238E27FC236}">
                  <a16:creationId xmlns:a16="http://schemas.microsoft.com/office/drawing/2014/main" id="{B63F8095-B27B-FE4A-AACD-790B9CE02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9478" y="2373713"/>
              <a:ext cx="64751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it-IT" sz="1600" b="1">
                  <a:solidFill>
                    <a:srgbClr val="0070C0"/>
                  </a:solidFill>
                </a:rPr>
                <a:t>X</a:t>
              </a:r>
              <a:endParaRPr lang="en-US" altLang="it-IT" sz="1100" b="1">
                <a:solidFill>
                  <a:srgbClr val="0070C0"/>
                </a:solidFill>
              </a:endParaRPr>
            </a:p>
          </p:txBody>
        </p:sp>
      </p:grpSp>
      <p:sp>
        <p:nvSpPr>
          <p:cNvPr id="26" name="Rectangle 4">
            <a:extLst>
              <a:ext uri="{FF2B5EF4-FFF2-40B4-BE49-F238E27FC236}">
                <a16:creationId xmlns:a16="http://schemas.microsoft.com/office/drawing/2014/main" id="{0D82FFCA-ECBA-654A-A264-441AAE65DD0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59489"/>
            <a:ext cx="5032325" cy="825268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en-US" sz="1600">
                <a:latin typeface="Gill Sans MT" charset="0"/>
                <a:ea typeface="ＭＳ Ｐゴシック" charset="0"/>
              </a:rPr>
              <a:t>"multiplicity" (or "ambiguity"): the 1500-3000 K-side channels needed for each ladder are "merged" into 384. </a:t>
            </a:r>
          </a:p>
        </p:txBody>
      </p:sp>
      <p:pic>
        <p:nvPicPr>
          <p:cNvPr id="20" name="Picture 6" descr="Tesi_PhD_Azzarello (trascinato).pdf">
            <a:extLst>
              <a:ext uri="{FF2B5EF4-FFF2-40B4-BE49-F238E27FC236}">
                <a16:creationId xmlns:a16="http://schemas.microsoft.com/office/drawing/2014/main" id="{C3072BCA-7041-7C4C-9C39-967C3EE078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t="55239" r="27842" b="34133"/>
          <a:stretch/>
        </p:blipFill>
        <p:spPr>
          <a:xfrm rot="10800000">
            <a:off x="5032325" y="4143895"/>
            <a:ext cx="4064488" cy="12026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4222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C2D319-B1D3-ED47-8E32-9F5176EE60CF}"/>
              </a:ext>
            </a:extLst>
          </p:cNvPr>
          <p:cNvGrpSpPr/>
          <p:nvPr/>
        </p:nvGrpSpPr>
        <p:grpSpPr>
          <a:xfrm rot="2911391">
            <a:off x="6863530" y="1941359"/>
            <a:ext cx="2110419" cy="2383873"/>
            <a:chOff x="3521098" y="3267222"/>
            <a:chExt cx="2532503" cy="2860648"/>
          </a:xfrm>
        </p:grpSpPr>
        <p:pic>
          <p:nvPicPr>
            <p:cNvPr id="168" name="Picture 167" descr="Chart, histogram&#10;&#10;Description automatically generated">
              <a:extLst>
                <a:ext uri="{FF2B5EF4-FFF2-40B4-BE49-F238E27FC236}">
                  <a16:creationId xmlns:a16="http://schemas.microsoft.com/office/drawing/2014/main" id="{9CCB1742-73BA-CA45-A8BD-ADD4CA50B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357026" y="3431294"/>
              <a:ext cx="2860648" cy="2532503"/>
            </a:xfrm>
            <a:prstGeom prst="rect">
              <a:avLst/>
            </a:prstGeom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5D44BEB-675E-904D-A239-BAA631F25E6D}"/>
                </a:ext>
              </a:extLst>
            </p:cNvPr>
            <p:cNvSpPr/>
            <p:nvPr/>
          </p:nvSpPr>
          <p:spPr>
            <a:xfrm>
              <a:off x="5856147" y="4012785"/>
              <a:ext cx="108688" cy="7345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D712C8C-EB96-1843-A8B5-BDDAB0FA8C05}"/>
                </a:ext>
              </a:extLst>
            </p:cNvPr>
            <p:cNvSpPr/>
            <p:nvPr/>
          </p:nvSpPr>
          <p:spPr>
            <a:xfrm>
              <a:off x="5733596" y="4012785"/>
              <a:ext cx="108688" cy="7345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4B72267-BDCC-A445-848C-8565B8F130A2}"/>
                </a:ext>
              </a:extLst>
            </p:cNvPr>
            <p:cNvSpPr/>
            <p:nvPr/>
          </p:nvSpPr>
          <p:spPr>
            <a:xfrm>
              <a:off x="5455760" y="3800644"/>
              <a:ext cx="124642" cy="951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73C08B8-8E63-3447-AAE3-8911FFC12AF7}"/>
                </a:ext>
              </a:extLst>
            </p:cNvPr>
            <p:cNvSpPr/>
            <p:nvPr/>
          </p:nvSpPr>
          <p:spPr>
            <a:xfrm>
              <a:off x="5588801" y="3802742"/>
              <a:ext cx="124642" cy="951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58B069D6-789D-7A49-AEFD-3E450D38581F}"/>
                </a:ext>
              </a:extLst>
            </p:cNvPr>
            <p:cNvSpPr/>
            <p:nvPr/>
          </p:nvSpPr>
          <p:spPr>
            <a:xfrm>
              <a:off x="5156232" y="3613147"/>
              <a:ext cx="157991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AF9D556-57F1-EC46-8EED-4562C6778605}"/>
                </a:ext>
              </a:extLst>
            </p:cNvPr>
            <p:cNvSpPr/>
            <p:nvPr/>
          </p:nvSpPr>
          <p:spPr>
            <a:xfrm>
              <a:off x="5301029" y="3613147"/>
              <a:ext cx="148668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EDB7631-BD15-F04F-BA3B-F9F74EA99830}"/>
                </a:ext>
              </a:extLst>
            </p:cNvPr>
            <p:cNvSpPr/>
            <p:nvPr/>
          </p:nvSpPr>
          <p:spPr>
            <a:xfrm>
              <a:off x="4772006" y="3613145"/>
              <a:ext cx="124642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7BAF2D9-D468-6D45-8DCD-04DFA4FC248F}"/>
                </a:ext>
              </a:extLst>
            </p:cNvPr>
            <p:cNvSpPr/>
            <p:nvPr/>
          </p:nvSpPr>
          <p:spPr>
            <a:xfrm>
              <a:off x="4909936" y="3612073"/>
              <a:ext cx="124642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6E8189C-F04E-B04D-A81D-85FEB18E12A5}"/>
                </a:ext>
              </a:extLst>
            </p:cNvPr>
            <p:cNvSpPr/>
            <p:nvPr/>
          </p:nvSpPr>
          <p:spPr>
            <a:xfrm>
              <a:off x="5037035" y="3613146"/>
              <a:ext cx="124642" cy="1142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14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4825364" y="4564125"/>
            <a:ext cx="3830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Acceptance increased to 300% (10 years data becomes 30 years data)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225DE630-34B3-7E46-894D-55F11DA7C8CA}"/>
              </a:ext>
            </a:extLst>
          </p:cNvPr>
          <p:cNvGrpSpPr>
            <a:grpSpLocks noChangeAspect="1"/>
          </p:cNvGrpSpPr>
          <p:nvPr/>
        </p:nvGrpSpPr>
        <p:grpSpPr>
          <a:xfrm>
            <a:off x="2263317" y="678449"/>
            <a:ext cx="1987007" cy="2709720"/>
            <a:chOff x="360180" y="580768"/>
            <a:chExt cx="4623021" cy="6189885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5918D470-089F-0445-825A-BD96D4A6333F}"/>
                </a:ext>
              </a:extLst>
            </p:cNvPr>
            <p:cNvGrpSpPr/>
            <p:nvPr/>
          </p:nvGrpSpPr>
          <p:grpSpPr>
            <a:xfrm>
              <a:off x="360180" y="5806699"/>
              <a:ext cx="1072115" cy="963954"/>
              <a:chOff x="334230" y="6876715"/>
              <a:chExt cx="1072115" cy="963954"/>
            </a:xfrm>
          </p:grpSpPr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142E2F53-E698-5F41-B60E-98DDDFDBBAF5}"/>
                  </a:ext>
                </a:extLst>
              </p:cNvPr>
              <p:cNvCxnSpPr/>
              <p:nvPr/>
            </p:nvCxnSpPr>
            <p:spPr>
              <a:xfrm>
                <a:off x="588547" y="7334502"/>
                <a:ext cx="592677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60" name="Straight Arrow Connector 259">
                <a:extLst>
                  <a:ext uri="{FF2B5EF4-FFF2-40B4-BE49-F238E27FC236}">
                    <a16:creationId xmlns:a16="http://schemas.microsoft.com/office/drawing/2014/main" id="{8E1124F7-D411-DF4D-A3D8-F0A578798CBF}"/>
                  </a:ext>
                </a:extLst>
              </p:cNvPr>
              <p:cNvCxnSpPr/>
              <p:nvPr/>
            </p:nvCxnSpPr>
            <p:spPr>
              <a:xfrm flipV="1">
                <a:off x="600345" y="6909738"/>
                <a:ext cx="0" cy="434121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C1DA1606-E572-1347-A798-54C9D5C8673B}"/>
                  </a:ext>
                </a:extLst>
              </p:cNvPr>
              <p:cNvSpPr txBox="1"/>
              <p:nvPr/>
            </p:nvSpPr>
            <p:spPr>
              <a:xfrm>
                <a:off x="929054" y="7291447"/>
                <a:ext cx="477291" cy="496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714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2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charset="-128"/>
                    <a:cs typeface="+mn-cs"/>
                  </a:rPr>
                  <a:t>y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F45766A0-8093-0044-BA0C-E71C516D7D4B}"/>
                  </a:ext>
                </a:extLst>
              </p:cNvPr>
              <p:cNvSpPr txBox="1"/>
              <p:nvPr/>
            </p:nvSpPr>
            <p:spPr>
              <a:xfrm>
                <a:off x="334230" y="6876715"/>
                <a:ext cx="462011" cy="496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714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2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charset="-128"/>
                    <a:cs typeface="+mn-cs"/>
                  </a:rPr>
                  <a:t>z</a:t>
                </a:r>
              </a:p>
            </p:txBody>
          </p:sp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id="{EE59F814-4480-1D4B-B7F2-47068518DD22}"/>
                  </a:ext>
                </a:extLst>
              </p:cNvPr>
              <p:cNvCxnSpPr/>
              <p:nvPr/>
            </p:nvCxnSpPr>
            <p:spPr>
              <a:xfrm flipH="1">
                <a:off x="386781" y="7325146"/>
                <a:ext cx="213564" cy="23044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027B97C6-E7EE-9A43-BFCD-4AE776C2CFEA}"/>
                  </a:ext>
                </a:extLst>
              </p:cNvPr>
              <p:cNvSpPr txBox="1"/>
              <p:nvPr/>
            </p:nvSpPr>
            <p:spPr>
              <a:xfrm>
                <a:off x="470890" y="7343859"/>
                <a:ext cx="471179" cy="496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714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2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charset="-128"/>
                    <a:cs typeface="+mn-cs"/>
                  </a:rPr>
                  <a:t>x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1D1FADF9-A197-0341-A151-DB2D364B5C12}"/>
                </a:ext>
              </a:extLst>
            </p:cNvPr>
            <p:cNvGrpSpPr/>
            <p:nvPr/>
          </p:nvGrpSpPr>
          <p:grpSpPr>
            <a:xfrm>
              <a:off x="614992" y="580768"/>
              <a:ext cx="4368209" cy="5874884"/>
              <a:chOff x="945039" y="1498223"/>
              <a:chExt cx="3487122" cy="4577915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BCBE5E55-02E2-5C47-9E43-EBB4C2588B50}"/>
                  </a:ext>
                </a:extLst>
              </p:cNvPr>
              <p:cNvGrpSpPr/>
              <p:nvPr/>
            </p:nvGrpSpPr>
            <p:grpSpPr>
              <a:xfrm>
                <a:off x="945039" y="1902184"/>
                <a:ext cx="3487122" cy="4173954"/>
                <a:chOff x="5424404" y="2343887"/>
                <a:chExt cx="3487122" cy="4173954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9DCA1F74-8CF4-384E-A384-8C7E407B87D0}"/>
                    </a:ext>
                  </a:extLst>
                </p:cNvPr>
                <p:cNvGrpSpPr/>
                <p:nvPr/>
              </p:nvGrpSpPr>
              <p:grpSpPr>
                <a:xfrm>
                  <a:off x="5424404" y="2452107"/>
                  <a:ext cx="3487122" cy="4065734"/>
                  <a:chOff x="3905570" y="2622588"/>
                  <a:chExt cx="3153604" cy="4065734"/>
                </a:xfrm>
              </p:grpSpPr>
              <p:sp>
                <p:nvSpPr>
                  <p:cNvPr id="231" name="Rectangle 105">
                    <a:extLst>
                      <a:ext uri="{FF2B5EF4-FFF2-40B4-BE49-F238E27FC236}">
                        <a16:creationId xmlns:a16="http://schemas.microsoft.com/office/drawing/2014/main" id="{2F4FE998-4291-044F-BB82-411B738A8F1A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521049" y="3638141"/>
                    <a:ext cx="1949660" cy="120148"/>
                  </a:xfrm>
                  <a:prstGeom prst="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Rectangle 108">
                    <a:extLst>
                      <a:ext uri="{FF2B5EF4-FFF2-40B4-BE49-F238E27FC236}">
                        <a16:creationId xmlns:a16="http://schemas.microsoft.com/office/drawing/2014/main" id="{7C6FFC8B-B25C-4344-A8E2-9358E10A6B04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521049" y="5423364"/>
                    <a:ext cx="1949660" cy="120148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 cap="flat">
                    <a:solidFill>
                      <a:srgbClr val="80808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Line 109">
                    <a:extLst>
                      <a:ext uri="{FF2B5EF4-FFF2-40B4-BE49-F238E27FC236}">
                        <a16:creationId xmlns:a16="http://schemas.microsoft.com/office/drawing/2014/main" id="{85FA6E1F-BAC0-C849-8B95-DA56FEF627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84007" y="3198576"/>
                    <a:ext cx="1" cy="135392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34" name="Line 110">
                    <a:extLst>
                      <a:ext uri="{FF2B5EF4-FFF2-40B4-BE49-F238E27FC236}">
                        <a16:creationId xmlns:a16="http://schemas.microsoft.com/office/drawing/2014/main" id="{E5893555-4BF2-5B43-B897-CEBB8DC50A8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67645" y="3592281"/>
                    <a:ext cx="1" cy="1260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35" name="Rectangle 114">
                    <a:extLst>
                      <a:ext uri="{FF2B5EF4-FFF2-40B4-BE49-F238E27FC236}">
                        <a16:creationId xmlns:a16="http://schemas.microsoft.com/office/drawing/2014/main" id="{1A3BCEF0-FB84-5541-A5A7-8BFE1F7FE307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172103" y="3520259"/>
                    <a:ext cx="451260" cy="117881"/>
                  </a:xfrm>
                  <a:prstGeom prst="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Rectangle 115">
                    <a:extLst>
                      <a:ext uri="{FF2B5EF4-FFF2-40B4-BE49-F238E27FC236}">
                        <a16:creationId xmlns:a16="http://schemas.microsoft.com/office/drawing/2014/main" id="{6987635F-0F3F-3B46-9DF5-14FEE84F1F14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9529" y="3520259"/>
                    <a:ext cx="451260" cy="117881"/>
                  </a:xfrm>
                  <a:prstGeom prst="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Rectangle 116">
                    <a:extLst>
                      <a:ext uri="{FF2B5EF4-FFF2-40B4-BE49-F238E27FC236}">
                        <a16:creationId xmlns:a16="http://schemas.microsoft.com/office/drawing/2014/main" id="{664159B4-3D58-8846-B3F4-99511DD301CA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970972" y="3520259"/>
                    <a:ext cx="449921" cy="117881"/>
                  </a:xfrm>
                  <a:prstGeom prst="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Rectangle 117">
                    <a:extLst>
                      <a:ext uri="{FF2B5EF4-FFF2-40B4-BE49-F238E27FC236}">
                        <a16:creationId xmlns:a16="http://schemas.microsoft.com/office/drawing/2014/main" id="{2ECA8B7E-A51F-484C-8863-F626FA56A147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68398" y="3520259"/>
                    <a:ext cx="449921" cy="117881"/>
                  </a:xfrm>
                  <a:prstGeom prst="rect">
                    <a:avLst/>
                  </a:pr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" name="Rectangle 118">
                    <a:extLst>
                      <a:ext uri="{FF2B5EF4-FFF2-40B4-BE49-F238E27FC236}">
                        <a16:creationId xmlns:a16="http://schemas.microsoft.com/office/drawing/2014/main" id="{3943E1BE-50B6-E642-BDB5-EBFE8CDE491D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172103" y="5541245"/>
                    <a:ext cx="451260" cy="11788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 cap="flat">
                    <a:solidFill>
                      <a:srgbClr val="80808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Rectangle 119">
                    <a:extLst>
                      <a:ext uri="{FF2B5EF4-FFF2-40B4-BE49-F238E27FC236}">
                        <a16:creationId xmlns:a16="http://schemas.microsoft.com/office/drawing/2014/main" id="{03439478-47CE-9046-9FBC-29188C81320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9529" y="5541245"/>
                    <a:ext cx="451260" cy="11788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 cap="flat">
                    <a:solidFill>
                      <a:srgbClr val="80808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Rectangle 120">
                    <a:extLst>
                      <a:ext uri="{FF2B5EF4-FFF2-40B4-BE49-F238E27FC236}">
                        <a16:creationId xmlns:a16="http://schemas.microsoft.com/office/drawing/2014/main" id="{CDB6B6EB-B802-0E40-9F45-601EA2C64007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970971" y="5541245"/>
                    <a:ext cx="449922" cy="11788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 cap="flat">
                    <a:solidFill>
                      <a:srgbClr val="80808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Rectangle 121">
                    <a:extLst>
                      <a:ext uri="{FF2B5EF4-FFF2-40B4-BE49-F238E27FC236}">
                        <a16:creationId xmlns:a16="http://schemas.microsoft.com/office/drawing/2014/main" id="{B09A20E0-43D1-0A4E-8DBB-452598988E32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68398" y="5541245"/>
                    <a:ext cx="449922" cy="117881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 cap="flat">
                    <a:solidFill>
                      <a:srgbClr val="80808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AutoShape 122">
                    <a:extLst>
                      <a:ext uri="{FF2B5EF4-FFF2-40B4-BE49-F238E27FC236}">
                        <a16:creationId xmlns:a16="http://schemas.microsoft.com/office/drawing/2014/main" id="{192206CB-2C9F-4D4E-86E8-3DC832387AAD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182269" y="2686022"/>
                    <a:ext cx="2552235" cy="715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2942" y="21600"/>
                        </a:lnTo>
                        <a:lnTo>
                          <a:pt x="186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ysClr val="windowText" lastClr="000000">
                      <a:lumMod val="50000"/>
                      <a:lumOff val="50000"/>
                    </a:sysClr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AutoShape 123">
                    <a:extLst>
                      <a:ext uri="{FF2B5EF4-FFF2-40B4-BE49-F238E27FC236}">
                        <a16:creationId xmlns:a16="http://schemas.microsoft.com/office/drawing/2014/main" id="{9B0DFC01-55E0-2244-BC3E-398AFFCE00A1}"/>
                      </a:ext>
                    </a:extLst>
                  </p:cNvPr>
                  <p:cNvSpPr/>
                  <p:nvPr/>
                </p:nvSpPr>
                <p:spPr>
                  <a:xfrm flipV="1">
                    <a:off x="4182271" y="5779274"/>
                    <a:ext cx="2552234" cy="474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3754" y="21600"/>
                        </a:lnTo>
                        <a:lnTo>
                          <a:pt x="17846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2700" cap="flat">
                    <a:solidFill>
                      <a:srgbClr val="80808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Rectangle 124">
                    <a:extLst>
                      <a:ext uri="{FF2B5EF4-FFF2-40B4-BE49-F238E27FC236}">
                        <a16:creationId xmlns:a16="http://schemas.microsoft.com/office/drawing/2014/main" id="{EC3C2B5A-38FB-2A4C-8A57-D3BE894B29E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938835" y="6363014"/>
                    <a:ext cx="1017679" cy="325308"/>
                  </a:xfrm>
                  <a:prstGeom prst="rect">
                    <a:avLst/>
                  </a:prstGeom>
                  <a:solidFill>
                    <a:srgbClr val="BFBFBF"/>
                  </a:solidFill>
                  <a:ln w="12700" cap="flat">
                    <a:solidFill>
                      <a:srgbClr val="BFBFB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Line 125">
                    <a:extLst>
                      <a:ext uri="{FF2B5EF4-FFF2-40B4-BE49-F238E27FC236}">
                        <a16:creationId xmlns:a16="http://schemas.microsoft.com/office/drawing/2014/main" id="{60B82CDA-66C8-0D42-8A4B-99FF6162F0EF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627524" y="4589970"/>
                    <a:ext cx="1425912" cy="1"/>
                  </a:xfrm>
                  <a:prstGeom prst="line">
                    <a:avLst/>
                  </a:prstGeom>
                  <a:solidFill>
                    <a:srgbClr val="BFBFBF"/>
                  </a:solidFill>
                  <a:ln w="50800" cap="flat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47" name="Line 126">
                    <a:extLst>
                      <a:ext uri="{FF2B5EF4-FFF2-40B4-BE49-F238E27FC236}">
                        <a16:creationId xmlns:a16="http://schemas.microsoft.com/office/drawing/2014/main" id="{7B7CEE29-4C1F-A646-8C72-0B469732D6B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3913537" y="4589970"/>
                    <a:ext cx="1425912" cy="1"/>
                  </a:xfrm>
                  <a:prstGeom prst="line">
                    <a:avLst/>
                  </a:prstGeom>
                  <a:solidFill>
                    <a:srgbClr val="BFBFBF"/>
                  </a:solidFill>
                  <a:ln w="50800" cap="flat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48" name="Line 113">
                    <a:extLst>
                      <a:ext uri="{FF2B5EF4-FFF2-40B4-BE49-F238E27FC236}">
                        <a16:creationId xmlns:a16="http://schemas.microsoft.com/office/drawing/2014/main" id="{1F3FF021-DB4F-364A-9F4B-A47912DC1FD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444038" y="5854186"/>
                    <a:ext cx="0" cy="1017655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F65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49" name="Line 113">
                    <a:extLst>
                      <a:ext uri="{FF2B5EF4-FFF2-40B4-BE49-F238E27FC236}">
                        <a16:creationId xmlns:a16="http://schemas.microsoft.com/office/drawing/2014/main" id="{84233A4B-3315-4E4B-9853-F37242C77896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433179" y="1996452"/>
                    <a:ext cx="524" cy="1252795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50" name="Line 110">
                    <a:extLst>
                      <a:ext uri="{FF2B5EF4-FFF2-40B4-BE49-F238E27FC236}">
                        <a16:creationId xmlns:a16="http://schemas.microsoft.com/office/drawing/2014/main" id="{7016D553-B55A-DF41-BB7A-1285BF69F0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67645" y="3670724"/>
                    <a:ext cx="1" cy="1260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51" name="Line 110">
                    <a:extLst>
                      <a:ext uri="{FF2B5EF4-FFF2-40B4-BE49-F238E27FC236}">
                        <a16:creationId xmlns:a16="http://schemas.microsoft.com/office/drawing/2014/main" id="{232F8D98-63B3-BA44-B088-34C4735F53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72814" y="3884163"/>
                    <a:ext cx="1" cy="1260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52" name="Line 110">
                    <a:extLst>
                      <a:ext uri="{FF2B5EF4-FFF2-40B4-BE49-F238E27FC236}">
                        <a16:creationId xmlns:a16="http://schemas.microsoft.com/office/drawing/2014/main" id="{0AC5EF08-D278-7C46-828A-A242B056C6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72814" y="3962606"/>
                    <a:ext cx="1" cy="1260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53" name="Line 110">
                    <a:extLst>
                      <a:ext uri="{FF2B5EF4-FFF2-40B4-BE49-F238E27FC236}">
                        <a16:creationId xmlns:a16="http://schemas.microsoft.com/office/drawing/2014/main" id="{EB54E43F-592A-7646-A028-9834E76B02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72813" y="4248375"/>
                    <a:ext cx="1" cy="1260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54" name="Line 110">
                    <a:extLst>
                      <a:ext uri="{FF2B5EF4-FFF2-40B4-BE49-F238E27FC236}">
                        <a16:creationId xmlns:a16="http://schemas.microsoft.com/office/drawing/2014/main" id="{319225E2-EDA1-8049-9348-F8146BE684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72813" y="4326818"/>
                    <a:ext cx="1" cy="1260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6600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t">
                    <a:noAutofit/>
                  </a:bodyPr>
                  <a:lstStyle/>
                  <a:p>
                    <a:pPr marL="0" marR="0" lvl="0" indent="0" algn="l" defTabSz="2854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Gill Sans MT"/>
                        <a:ea typeface="Gill Sans MT"/>
                        <a:cs typeface="Gill Sans MT"/>
                        <a:sym typeface="Gill Sans MT"/>
                      </a:defRPr>
                    </a:pPr>
                    <a:endParaRPr kumimoji="0" sz="79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Gill Sans MT"/>
                      <a:cs typeface="Gill Sans MT"/>
                      <a:sym typeface="Gill Sans MT"/>
                    </a:endParaRPr>
                  </a:p>
                </p:txBody>
              </p:sp>
              <p:sp>
                <p:nvSpPr>
                  <p:cNvPr id="255" name="AutoShape 106">
                    <a:extLst>
                      <a:ext uri="{FF2B5EF4-FFF2-40B4-BE49-F238E27FC236}">
                        <a16:creationId xmlns:a16="http://schemas.microsoft.com/office/drawing/2014/main" id="{44275ABD-6644-7F44-A84E-CA73626DDC57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905570" y="3875538"/>
                    <a:ext cx="504601" cy="14259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4472C4">
                      <a:lumMod val="60000"/>
                      <a:lumOff val="40000"/>
                    </a:srgbClr>
                  </a:solidFill>
                  <a:ln w="12700" cap="flat">
                    <a:solidFill>
                      <a:srgbClr val="BFBFBF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AutoShape 106">
                    <a:extLst>
                      <a:ext uri="{FF2B5EF4-FFF2-40B4-BE49-F238E27FC236}">
                        <a16:creationId xmlns:a16="http://schemas.microsoft.com/office/drawing/2014/main" id="{83F00411-EAF5-D844-8977-DC6BAE4AD486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554806" y="3875538"/>
                    <a:ext cx="504368" cy="14259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4472C4">
                      <a:lumMod val="60000"/>
                      <a:lumOff val="40000"/>
                    </a:srgbClr>
                  </a:solidFill>
                  <a:ln w="12700" cap="flat">
                    <a:solidFill>
                      <a:srgbClr val="BFBFBF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AutoShape 106">
                    <a:extLst>
                      <a:ext uri="{FF2B5EF4-FFF2-40B4-BE49-F238E27FC236}">
                        <a16:creationId xmlns:a16="http://schemas.microsoft.com/office/drawing/2014/main" id="{278B03C6-9D77-654A-B498-B7DCB2C860D9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83658" y="3876170"/>
                    <a:ext cx="154799" cy="14259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774100"/>
                  </a:solidFill>
                  <a:ln w="12700" cap="flat">
                    <a:solidFill>
                      <a:srgbClr val="BFBFBF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C000">
                          <a:lumMod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AutoShape 107">
                    <a:extLst>
                      <a:ext uri="{FF2B5EF4-FFF2-40B4-BE49-F238E27FC236}">
                        <a16:creationId xmlns:a16="http://schemas.microsoft.com/office/drawing/2014/main" id="{3081D873-9C8C-0E47-8579-2839F694E9B9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426521" y="3876171"/>
                    <a:ext cx="151624" cy="14259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774100"/>
                  </a:solidFill>
                  <a:ln w="12700" cap="flat">
                    <a:solidFill>
                      <a:srgbClr val="BFBFBF"/>
                    </a:solidFill>
                    <a:prstDash val="solid"/>
                    <a:round/>
                  </a:ln>
                  <a:effectLst/>
                </p:spPr>
                <p:txBody>
                  <a:bodyPr wrap="square" lIns="28574" tIns="28574" rIns="28574" bIns="28574" numCol="1" anchor="ctr">
                    <a:noAutofit/>
                  </a:bodyPr>
                  <a:lstStyle/>
                  <a:p>
                    <a:pPr marL="0" marR="0" lvl="0" indent="0" algn="l" defTabSz="5654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1">
                        <a:solidFill>
                          <a:srgbClr val="FF0C0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kumimoji="0" sz="79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0C0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30" name="Line 109">
                  <a:extLst>
                    <a:ext uri="{FF2B5EF4-FFF2-40B4-BE49-F238E27FC236}">
                      <a16:creationId xmlns:a16="http://schemas.microsoft.com/office/drawing/2014/main" id="{05D4356B-EC3D-A34D-8901-9CDA8343AA5C}"/>
                    </a:ext>
                  </a:extLst>
                </p:cNvPr>
                <p:cNvSpPr/>
                <p:nvPr/>
              </p:nvSpPr>
              <p:spPr>
                <a:xfrm rot="5400000" flipH="1">
                  <a:off x="7160757" y="887495"/>
                  <a:ext cx="2532" cy="2915316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round/>
                </a:ln>
                <a:effectLst/>
              </p:spPr>
              <p:txBody>
                <a:bodyPr wrap="square" lIns="28574" tIns="28574" rIns="28574" bIns="28574" numCol="1" anchor="t">
                  <a:noAutofit/>
                </a:bodyPr>
                <a:lstStyle/>
                <a:p>
                  <a:pPr marL="0" marR="0" lvl="0" indent="0" algn="l" defTabSz="2854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Gill Sans MT"/>
                      <a:ea typeface="Gill Sans MT"/>
                      <a:cs typeface="Gill Sans MT"/>
                      <a:sym typeface="Gill Sans MT"/>
                    </a:defRPr>
                  </a:pPr>
                  <a:endParaRPr kumimoji="0" sz="79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Gill Sans MT"/>
                    <a:cs typeface="Gill Sans MT"/>
                    <a:sym typeface="Gill Sans MT"/>
                  </a:endParaRPr>
                </a:p>
              </p:txBody>
            </p:sp>
          </p:grp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DDF04815-4C06-864A-B64B-332B4368C414}"/>
                  </a:ext>
                </a:extLst>
              </p:cNvPr>
              <p:cNvSpPr/>
              <p:nvPr/>
            </p:nvSpPr>
            <p:spPr>
              <a:xfrm>
                <a:off x="1235920" y="1498223"/>
                <a:ext cx="2870726" cy="438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714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Calibri"/>
                    <a:ea typeface="ＭＳ Ｐゴシック" charset="-128"/>
                    <a:cs typeface="+mn-cs"/>
                  </a:rPr>
                  <a:t>New Silicon Tracker Plane</a:t>
                </a: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D17EE73-C1C1-2443-88E1-DF7DB4362458}"/>
                  </a:ext>
                </a:extLst>
              </p:cNvPr>
              <p:cNvSpPr/>
              <p:nvPr/>
            </p:nvSpPr>
            <p:spPr>
              <a:xfrm>
                <a:off x="1402571" y="2030181"/>
                <a:ext cx="2415832" cy="438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5714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 charset="-128"/>
                    <a:cs typeface="+mn-cs"/>
                  </a:rPr>
                  <a:t>Existing Tracker L1</a:t>
                </a: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</p:grpSp>
      </p:grpSp>
      <p:pic>
        <p:nvPicPr>
          <p:cNvPr id="98" name="Picture 97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3D1450B-2138-F34A-95C2-6D405C6E4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974" l="9987" r="89997">
                        <a14:foregroundMark x1="35802" y1="49903" x2="35802" y2="49903"/>
                        <a14:foregroundMark x1="39614" y1="49903" x2="39614" y2="49903"/>
                        <a14:foregroundMark x1="40646" y1="16958" x2="49601" y2="13172"/>
                        <a14:foregroundMark x1="49601" y1="13172" x2="51198" y2="10227"/>
                        <a14:foregroundMark x1="39264" y1="17282" x2="47686" y2="10971"/>
                        <a14:foregroundMark x1="47686" y1="10971" x2="47736" y2="10906"/>
                        <a14:foregroundMark x1="55509" y1="84984" x2="51864" y2="91974"/>
                        <a14:foregroundMark x1="50266" y1="84628" x2="53063" y2="84401"/>
                        <a14:foregroundMark x1="50882" y1="88641" x2="52031" y2="88964"/>
                        <a14:foregroundMark x1="50782" y1="47799" x2="51631" y2="49159"/>
                        <a14:foregroundMark x1="50566" y1="66764" x2="51465" y2="67638"/>
                        <a14:foregroundMark x1="48652" y1="82621" x2="51332" y2="86764"/>
                        <a14:foregroundMark x1="54228" y1="82362" x2="55426" y2="81812"/>
                        <a14:foregroundMark x1="40712" y1="47767" x2="34371" y2="48091"/>
                        <a14:backgroundMark x1="55859" y1="87735" x2="55393" y2="89417"/>
                      </a14:backgroundRemoval>
                    </a14:imgEffect>
                  </a14:imgLayer>
                </a14:imgProps>
              </a:ext>
            </a:extLst>
          </a:blip>
          <a:srcRect l="24265" r="19343"/>
          <a:stretch/>
        </p:blipFill>
        <p:spPr>
          <a:xfrm>
            <a:off x="147837" y="2966183"/>
            <a:ext cx="2710870" cy="2472413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81A5279-C6AB-BD4F-95C2-F8B5F95F9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66340" y="2035759"/>
            <a:ext cx="2383873" cy="2110419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1DE7FB55-9143-3B45-9730-7BA305AE5214}"/>
              </a:ext>
            </a:extLst>
          </p:cNvPr>
          <p:cNvSpPr/>
          <p:nvPr/>
        </p:nvSpPr>
        <p:spPr>
          <a:xfrm>
            <a:off x="4767985" y="4259528"/>
            <a:ext cx="1957865" cy="271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>
                <a:ln>
                  <a:noFill/>
                </a:ln>
                <a:solidFill>
                  <a:srgbClr val="1C76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Front-end electronics </a:t>
            </a:r>
            <a:endParaRPr kumimoji="0" lang="en-GB" sz="1167" b="1" i="0" u="none" strike="noStrike" kern="1200" cap="none" spc="0" normalizeH="0" baseline="0" noProof="0">
              <a:ln>
                <a:noFill/>
              </a:ln>
              <a:solidFill>
                <a:srgbClr val="1C76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2050F-D67B-BA41-A713-EF6BE81F4EE8}"/>
              </a:ext>
            </a:extLst>
          </p:cNvPr>
          <p:cNvSpPr txBox="1"/>
          <p:nvPr/>
        </p:nvSpPr>
        <p:spPr>
          <a:xfrm>
            <a:off x="4728034" y="614569"/>
            <a:ext cx="1712713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L0-Y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bending direction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7 micron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7D62B8D-6DE1-9848-9CBE-8421BB07FC1A}"/>
              </a:ext>
            </a:extLst>
          </p:cNvPr>
          <p:cNvSpPr txBox="1"/>
          <p:nvPr/>
        </p:nvSpPr>
        <p:spPr>
          <a:xfrm>
            <a:off x="6833572" y="638421"/>
            <a:ext cx="2212209" cy="1169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L0-U </a:t>
            </a:r>
            <a:b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</a:b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rotated 45</a:t>
            </a:r>
            <a:r>
              <a:rPr kumimoji="0" lang="en-US" sz="1667" b="0" i="0" u="none" strike="noStrike" kern="1200" cap="none" spc="0" normalizeH="0" baseline="3000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o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10 micron bending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FEFB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10 micron non-bending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CA00A0E-FC07-A144-9E75-C1DCB6B90DEC}"/>
              </a:ext>
            </a:extLst>
          </p:cNvPr>
          <p:cNvSpPr/>
          <p:nvPr/>
        </p:nvSpPr>
        <p:spPr>
          <a:xfrm>
            <a:off x="6448941" y="2520334"/>
            <a:ext cx="90573" cy="612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7E12045-EBC1-F34B-808C-36CADFBC26C7}"/>
              </a:ext>
            </a:extLst>
          </p:cNvPr>
          <p:cNvSpPr/>
          <p:nvPr/>
        </p:nvSpPr>
        <p:spPr>
          <a:xfrm>
            <a:off x="6346815" y="2520334"/>
            <a:ext cx="90573" cy="612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6F319-DB93-7D45-A679-C1E1C9B7121D}"/>
              </a:ext>
            </a:extLst>
          </p:cNvPr>
          <p:cNvSpPr/>
          <p:nvPr/>
        </p:nvSpPr>
        <p:spPr>
          <a:xfrm>
            <a:off x="6297681" y="2122816"/>
            <a:ext cx="551754" cy="297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ladders of 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8 sensors</a:t>
            </a:r>
            <a:endParaRPr kumimoji="0" lang="en-US" sz="667" b="0" i="0" u="none" strike="noStrike" kern="1200" cap="none" spc="0" normalizeH="0" baseline="0" noProof="0">
              <a:ln>
                <a:noFill/>
              </a:ln>
              <a:solidFill>
                <a:srgbClr val="FEFB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C8F282A-4DBC-7046-9FE5-665056C35F54}"/>
              </a:ext>
            </a:extLst>
          </p:cNvPr>
          <p:cNvSpPr/>
          <p:nvPr/>
        </p:nvSpPr>
        <p:spPr>
          <a:xfrm>
            <a:off x="6115285" y="2343550"/>
            <a:ext cx="103868" cy="792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F545EC5-1F49-6D43-A751-7C599788E54A}"/>
              </a:ext>
            </a:extLst>
          </p:cNvPr>
          <p:cNvSpPr/>
          <p:nvPr/>
        </p:nvSpPr>
        <p:spPr>
          <a:xfrm>
            <a:off x="6226153" y="2345298"/>
            <a:ext cx="103868" cy="792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D8E34E9-6B68-D048-9380-B0F390BB0CD1}"/>
              </a:ext>
            </a:extLst>
          </p:cNvPr>
          <p:cNvSpPr/>
          <p:nvPr/>
        </p:nvSpPr>
        <p:spPr>
          <a:xfrm>
            <a:off x="5989136" y="1827773"/>
            <a:ext cx="554960" cy="297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ladders of 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10 sensors</a:t>
            </a:r>
            <a:endParaRPr kumimoji="0" lang="en-US" sz="667" b="0" i="0" u="none" strike="noStrike" kern="1200" cap="none" spc="0" normalizeH="0" baseline="0" noProof="0">
              <a:ln>
                <a:noFill/>
              </a:ln>
              <a:solidFill>
                <a:srgbClr val="FEFB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5CBF2EA-ED34-C048-BFD3-A0223E24FEA9}"/>
              </a:ext>
            </a:extLst>
          </p:cNvPr>
          <p:cNvSpPr/>
          <p:nvPr/>
        </p:nvSpPr>
        <p:spPr>
          <a:xfrm>
            <a:off x="5381029" y="1785799"/>
            <a:ext cx="554960" cy="297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ladders of 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12 sensors</a:t>
            </a:r>
            <a:endParaRPr kumimoji="0" lang="en-US" sz="667" b="0" i="0" u="none" strike="noStrike" kern="1200" cap="none" spc="0" normalizeH="0" baseline="0" noProof="0">
              <a:ln>
                <a:noFill/>
              </a:ln>
              <a:solidFill>
                <a:srgbClr val="FEFB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EE38D88-1874-AA4A-92C4-332145973C31}"/>
              </a:ext>
            </a:extLst>
          </p:cNvPr>
          <p:cNvSpPr/>
          <p:nvPr/>
        </p:nvSpPr>
        <p:spPr>
          <a:xfrm>
            <a:off x="5865679" y="2187303"/>
            <a:ext cx="131659" cy="951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E7F8C7-6B50-F248-AC9A-68AF3AD8D1DE}"/>
              </a:ext>
            </a:extLst>
          </p:cNvPr>
          <p:cNvSpPr/>
          <p:nvPr/>
        </p:nvSpPr>
        <p:spPr>
          <a:xfrm>
            <a:off x="5986343" y="2187303"/>
            <a:ext cx="123890" cy="951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EF5B8FF-0BA3-7543-A50D-7842CC2B52C2}"/>
              </a:ext>
            </a:extLst>
          </p:cNvPr>
          <p:cNvSpPr/>
          <p:nvPr/>
        </p:nvSpPr>
        <p:spPr>
          <a:xfrm>
            <a:off x="5545490" y="2187301"/>
            <a:ext cx="103868" cy="951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1F23F99-8AF3-7A4D-8AB0-3F499BE3AF1B}"/>
              </a:ext>
            </a:extLst>
          </p:cNvPr>
          <p:cNvSpPr/>
          <p:nvPr/>
        </p:nvSpPr>
        <p:spPr>
          <a:xfrm>
            <a:off x="5660432" y="2186408"/>
            <a:ext cx="103868" cy="951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9DB6319-EE04-7146-A258-8C173A344955}"/>
              </a:ext>
            </a:extLst>
          </p:cNvPr>
          <p:cNvSpPr/>
          <p:nvPr/>
        </p:nvSpPr>
        <p:spPr>
          <a:xfrm>
            <a:off x="5766348" y="2187302"/>
            <a:ext cx="103868" cy="951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2E755E1-DBDA-424B-A26B-3C1F997EF4AB}"/>
              </a:ext>
            </a:extLst>
          </p:cNvPr>
          <p:cNvSpPr txBox="1"/>
          <p:nvPr/>
        </p:nvSpPr>
        <p:spPr>
          <a:xfrm>
            <a:off x="4762994" y="2561613"/>
            <a:ext cx="1184286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Si sensors</a:t>
            </a:r>
            <a:endParaRPr kumimoji="0" lang="en-GB" sz="1167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4F0F37-4FE1-5DAE-A359-4A045B65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2" y="0"/>
            <a:ext cx="8542118" cy="656167"/>
          </a:xfrm>
        </p:spPr>
        <p:txBody>
          <a:bodyPr/>
          <a:lstStyle/>
          <a:p>
            <a:r>
              <a:rPr lang="en-US"/>
              <a:t>AMS-02 upgrade "L0"</a:t>
            </a:r>
          </a:p>
        </p:txBody>
      </p:sp>
      <p:sp>
        <p:nvSpPr>
          <p:cNvPr id="76" name="Rectangle 106">
            <a:extLst>
              <a:ext uri="{FF2B5EF4-FFF2-40B4-BE49-F238E27FC236}">
                <a16:creationId xmlns:a16="http://schemas.microsoft.com/office/drawing/2014/main" id="{4982EFE0-A678-D3A2-B54D-78C25C2A758F}"/>
              </a:ext>
            </a:extLst>
          </p:cNvPr>
          <p:cNvSpPr/>
          <p:nvPr/>
        </p:nvSpPr>
        <p:spPr>
          <a:xfrm>
            <a:off x="473197" y="1272902"/>
            <a:ext cx="15194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1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New Silicon Tracker Layer:  one plane, two layers, each ~ 4m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</a:t>
            </a: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77" name="Segnaposto data 3">
            <a:extLst>
              <a:ext uri="{FF2B5EF4-FFF2-40B4-BE49-F238E27FC236}">
                <a16:creationId xmlns:a16="http://schemas.microsoft.com/office/drawing/2014/main" id="{BC4DAC07-AD54-86B2-5BE9-60A8F4BF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401467"/>
            <a:ext cx="2133600" cy="304271"/>
          </a:xfrm>
        </p:spPr>
        <p:txBody>
          <a:bodyPr/>
          <a:lstStyle/>
          <a:p>
            <a:pPr marL="0" marR="0" lvl="0" indent="0" algn="l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26BEA-4484-EC45-8B1A-AAF040B7E1E2}" type="datetime1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asalizationRg-Regular"/>
                <a:ea typeface="ＭＳ Ｐゴシック" charset="0"/>
              </a:rPr>
              <a:pPr marL="0" marR="0" lvl="0" indent="0" algn="l" defTabSz="457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21/02/24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asalizationRg-Regular"/>
              <a:ea typeface="ＭＳ Ｐゴシック" charset="0"/>
            </a:endParaRPr>
          </a:p>
        </p:txBody>
      </p:sp>
      <p:sp>
        <p:nvSpPr>
          <p:cNvPr id="78" name="Segnaposto piè di pagina 4">
            <a:extLst>
              <a:ext uri="{FF2B5EF4-FFF2-40B4-BE49-F238E27FC236}">
                <a16:creationId xmlns:a16="http://schemas.microsoft.com/office/drawing/2014/main" id="{0E421B86-6A03-EE7B-0232-C70258A0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401467"/>
            <a:ext cx="2895600" cy="304271"/>
          </a:xfrm>
        </p:spPr>
        <p:txBody>
          <a:bodyPr/>
          <a:lstStyle/>
          <a:p>
            <a:pPr marL="0" marR="0" lvl="0" indent="0" algn="ctr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asalizationRg-Regular"/>
                <a:ea typeface="ＭＳ Ｐゴシック" charset="0"/>
              </a:rPr>
              <a:t>M. Duranti – PPC2022</a:t>
            </a:r>
          </a:p>
        </p:txBody>
      </p:sp>
      <p:sp>
        <p:nvSpPr>
          <p:cNvPr id="79" name="Segnaposto numero diapositiva 5">
            <a:extLst>
              <a:ext uri="{FF2B5EF4-FFF2-40B4-BE49-F238E27FC236}">
                <a16:creationId xmlns:a16="http://schemas.microsoft.com/office/drawing/2014/main" id="{7B05111D-A4AE-DF79-5114-B99CDE1D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401467"/>
            <a:ext cx="2133600" cy="304271"/>
          </a:xfrm>
        </p:spPr>
        <p:txBody>
          <a:bodyPr/>
          <a:lstStyle/>
          <a:p>
            <a:pPr marL="0" marR="0" lvl="0" indent="0" algn="r" defTabSz="457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87B0CB-3B01-C946-A9AA-D2608E4CED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asalizationRg-Regular"/>
                <a:ea typeface="ＭＳ Ｐゴシック" charset="0"/>
              </a:rPr>
              <a:pPr marL="0" marR="0" lvl="0" indent="0" algn="r" defTabSz="457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asalizationRg-Regular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72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973FDBED-4896-744F-AFC3-4BAEC8760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33"/>
              <a:t>MC simulation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58AFDE-0B16-4843-8A68-E0C7885C0E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A8D262C7-1BB2-EB47-AF0D-8507E325E67E}" type="datetime1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21/02/24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106E23-FD90-9246-ACC9-703CF9CC0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6CB0A3-8D8D-F742-B509-EB04F38AB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AE8B193-DDC0-4ECC-A507-574627890E33}" type="slidenum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882DC8-81CA-FF45-BC60-0215594A2FE3}"/>
              </a:ext>
            </a:extLst>
          </p:cNvPr>
          <p:cNvSpPr txBox="1"/>
          <p:nvPr/>
        </p:nvSpPr>
        <p:spPr>
          <a:xfrm>
            <a:off x="828264" y="799974"/>
            <a:ext cx="458531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MC Simulation:</a:t>
            </a: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based on Geant4 (via Generic </a:t>
            </a:r>
            <a:r>
              <a:rPr lang="en-US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Geant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Simulation, GGS,</a:t>
            </a:r>
            <a:b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sz="1500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Mori, N </a:t>
            </a:r>
            <a:r>
              <a:rPr lang="en-US" sz="1500" i="1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Nuc</a:t>
            </a:r>
            <a:r>
              <a:rPr lang="en-US" sz="1500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. Instr. Meth. Section A, Volume 1002, 21 Jun 2021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  <a:endParaRPr lang="en-US" sz="1167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simple geometry "a la DAMPE": </a:t>
            </a:r>
            <a:r>
              <a:rPr lang="en-GB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Symbol" charset="0"/>
              </a:rPr>
              <a:t>only tracker + calorimeter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A77B895-DDB8-9845-B249-0D11FA3F0B5D}"/>
              </a:ext>
            </a:extLst>
          </p:cNvPr>
          <p:cNvSpPr txBox="1"/>
          <p:nvPr/>
        </p:nvSpPr>
        <p:spPr>
          <a:xfrm>
            <a:off x="5178798" y="3981973"/>
            <a:ext cx="3155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Informations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saved:</a:t>
            </a: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energy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lost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and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deposited</a:t>
            </a:r>
            <a:endParaRPr lang="it-IT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spatial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coordinates</a:t>
            </a:r>
            <a:endParaRPr lang="it-IT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timing</a:t>
            </a: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…</a:t>
            </a: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1500" kern="1200">
              <a:solidFill>
                <a:prstClr val="black"/>
              </a:solidFill>
              <a:latin typeface="Arial" charset="0"/>
              <a:ea typeface="ＭＳ Ｐゴシック" charset="0"/>
              <a:sym typeface="Symbol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5A4C53-C1E0-2F4D-ACD5-A48C9B058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7" t="3148" r="10220" b="10801"/>
          <a:stretch/>
        </p:blipFill>
        <p:spPr>
          <a:xfrm>
            <a:off x="1213884" y="2611483"/>
            <a:ext cx="2526844" cy="274645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1F826C1-6C32-D74A-B6FC-895F08A59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6020" r="55374" b="10802"/>
          <a:stretch/>
        </p:blipFill>
        <p:spPr>
          <a:xfrm>
            <a:off x="5569260" y="822339"/>
            <a:ext cx="2657063" cy="30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0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8">
            <a:extLst>
              <a:ext uri="{FF2B5EF4-FFF2-40B4-BE49-F238E27FC236}">
                <a16:creationId xmlns:a16="http://schemas.microsoft.com/office/drawing/2014/main" id="{82FB8BB2-8D3E-1947-BE63-9EC7A7F4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1343" y="1770688"/>
            <a:ext cx="2540284" cy="3731453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8F9DB5B3-0663-0046-A2DC-E7D5859F5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60976" y="178037"/>
            <a:ext cx="2540284" cy="373145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B902EF1-9F07-D54D-B778-A90220B7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333"/>
              <a:t>Back-</a:t>
            </a:r>
            <a:r>
              <a:rPr lang="it-IT" sz="2333" err="1"/>
              <a:t>scattering</a:t>
            </a:r>
            <a:endParaRPr lang="it-IT" sz="2333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25BD24-C030-4645-B190-1B842B503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A8D262C7-1BB2-EB47-AF0D-8507E325E67E}" type="datetime1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21/02/24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294AED-40E5-D24E-AE20-FA2F319E8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461905-EB75-454A-946E-BCEAB0A41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AE8B193-DDC0-4ECC-A507-574627890E33}" type="slidenum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2A95F5C-1839-E24C-A2AD-D2D942E17EE0}"/>
              </a:ext>
            </a:extLst>
          </p:cNvPr>
          <p:cNvSpPr txBox="1"/>
          <p:nvPr/>
        </p:nvSpPr>
        <p:spPr>
          <a:xfrm>
            <a:off x="3041718" y="4545231"/>
            <a:ext cx="1430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tracker layers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A36F6BFE-24E1-3B4F-A3AC-56A92E1F75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5758" y="3503059"/>
            <a:ext cx="456629" cy="2709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8334132A-2E69-0C44-AFAC-0FC7F3D64C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7260" y="4310618"/>
            <a:ext cx="791784" cy="28713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EEC9ED3-1077-2245-B2FC-DA2FE6165205}"/>
              </a:ext>
            </a:extLst>
          </p:cNvPr>
          <p:cNvSpPr txBox="1"/>
          <p:nvPr/>
        </p:nvSpPr>
        <p:spPr>
          <a:xfrm>
            <a:off x="3191864" y="3358714"/>
            <a:ext cx="1620328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33" kern="1200">
                <a:solidFill>
                  <a:srgbClr val="FF0000"/>
                </a:solidFill>
                <a:latin typeface="Arial" charset="0"/>
                <a:ea typeface="ＭＳ Ｐゴシック" charset="0"/>
              </a:rPr>
              <a:t>particles produced from the interaction of the CR with the silicon detectors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831F002-EAB1-ED49-8FC7-A9BA5E4ADDE0}"/>
              </a:ext>
            </a:extLst>
          </p:cNvPr>
          <p:cNvSpPr txBox="1"/>
          <p:nvPr/>
        </p:nvSpPr>
        <p:spPr>
          <a:xfrm>
            <a:off x="4660941" y="759499"/>
            <a:ext cx="3506271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1 TeV protons</a:t>
            </a:r>
          </a:p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Hits in the tracker (</a:t>
            </a:r>
            <a:r>
              <a:rPr lang="en-US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</a:t>
            </a:r>
            <a:r>
              <a:rPr lang="en-US" sz="1333" kern="1200" baseline="-250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dep</a:t>
            </a: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&gt;10 keV vs </a:t>
            </a:r>
            <a:r>
              <a:rPr lang="el-GR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Δ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t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between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the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i</a:t>
            </a:r>
            <a:r>
              <a:rPr lang="it-IT" sz="1333" kern="1200" baseline="300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th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hit and the 1</a:t>
            </a:r>
            <a:r>
              <a:rPr lang="it-IT" sz="1333" kern="1200" baseline="30000">
                <a:solidFill>
                  <a:prstClr val="black"/>
                </a:solidFill>
                <a:latin typeface="Arial" charset="0"/>
                <a:ea typeface="ＭＳ Ｐゴシック" charset="0"/>
              </a:rPr>
              <a:t>st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hit (i.e. the CR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passing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in the first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layer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of the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tracker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  <a:endParaRPr lang="en-US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48BA832-B2EF-894D-AAC5-5D69678B8D39}"/>
              </a:ext>
            </a:extLst>
          </p:cNvPr>
          <p:cNvSpPr txBox="1"/>
          <p:nvPr/>
        </p:nvSpPr>
        <p:spPr>
          <a:xfrm>
            <a:off x="778076" y="4456239"/>
            <a:ext cx="236063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Hits from back-scattering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CF84FD02-9220-AE45-8140-422ED53B2B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27652" y="2364095"/>
            <a:ext cx="105240" cy="209214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B6051959-485D-1446-925F-3437ACC106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921" y="2346078"/>
            <a:ext cx="681959" cy="20921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74EFB35D-C525-9749-B1C1-EABC315C09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7040" y="2951025"/>
            <a:ext cx="1443732" cy="15113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A40B23BC-DC1D-9A49-8BE0-CC4BE344810C}"/>
              </a:ext>
            </a:extLst>
          </p:cNvPr>
          <p:cNvSpPr txBox="1"/>
          <p:nvPr/>
        </p:nvSpPr>
        <p:spPr>
          <a:xfrm rot="16429691">
            <a:off x="549574" y="3600817"/>
            <a:ext cx="12734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Δt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=</a:t>
            </a:r>
            <a:r>
              <a:rPr lang="it-IT" sz="1500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100ps)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D68747EB-E633-3B41-9EE1-9537547B2CAF}"/>
              </a:ext>
            </a:extLst>
          </p:cNvPr>
          <p:cNvSpPr txBox="1"/>
          <p:nvPr/>
        </p:nvSpPr>
        <p:spPr>
          <a:xfrm rot="17163436">
            <a:off x="1092977" y="3646335"/>
            <a:ext cx="12734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Δt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=</a:t>
            </a:r>
            <a:r>
              <a:rPr lang="it-IT" sz="1500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10ns)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D6DB331B-96DF-3A4E-A2F5-5B7531303538}"/>
              </a:ext>
            </a:extLst>
          </p:cNvPr>
          <p:cNvSpPr txBox="1"/>
          <p:nvPr/>
        </p:nvSpPr>
        <p:spPr>
          <a:xfrm rot="18761049">
            <a:off x="1789171" y="3706726"/>
            <a:ext cx="12734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Δt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=</a:t>
            </a:r>
            <a:r>
              <a:rPr lang="it-IT" sz="1500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O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10</a:t>
            </a:r>
            <a:r>
              <a:rPr lang="el-GR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μ</a:t>
            </a:r>
            <a:r>
              <a:rPr lang="en-US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s)</a:t>
            </a: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B758D1FB-2985-F740-BD1D-B64A5B790C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2192" y="2560503"/>
            <a:ext cx="5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0E856717-FE5B-E14F-A27E-4702AF6BB041}"/>
              </a:ext>
            </a:extLst>
          </p:cNvPr>
          <p:cNvSpPr txBox="1"/>
          <p:nvPr/>
        </p:nvSpPr>
        <p:spPr>
          <a:xfrm>
            <a:off x="4358906" y="2213939"/>
            <a:ext cx="185305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Δt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=5*</a:t>
            </a:r>
            <a:r>
              <a:rPr lang="it-IT" sz="1333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65ps=5*c*2cm</a:t>
            </a:r>
            <a:endParaRPr lang="en-US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BEAF01D8-FB32-014B-A564-6EA877B2EA26}"/>
              </a:ext>
            </a:extLst>
          </p:cNvPr>
          <p:cNvSpPr txBox="1"/>
          <p:nvPr/>
        </p:nvSpPr>
        <p:spPr>
          <a:xfrm>
            <a:off x="5948795" y="3704868"/>
            <a:ext cx="14934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33" kern="1200">
                <a:solidFill>
                  <a:srgbClr val="FF0000"/>
                </a:solidFill>
                <a:latin typeface="Arial" charset="0"/>
                <a:ea typeface="ＭＳ Ｐゴシック" charset="0"/>
              </a:rPr>
              <a:t>back-scattering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DC8DD2D1-EE54-414A-AE78-490A470CBB81}"/>
              </a:ext>
            </a:extLst>
          </p:cNvPr>
          <p:cNvSpPr txBox="1"/>
          <p:nvPr/>
        </p:nvSpPr>
        <p:spPr>
          <a:xfrm>
            <a:off x="5347344" y="2606003"/>
            <a:ext cx="23921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 kern="1200">
                <a:solidFill>
                  <a:srgbClr val="00B050"/>
                </a:solidFill>
                <a:latin typeface="Arial" charset="0"/>
                <a:ea typeface="ＭＳ Ｐゴシック" charset="0"/>
              </a:rPr>
              <a:t>measurements</a:t>
            </a:r>
            <a:br>
              <a:rPr lang="en-US" sz="1500" kern="1200">
                <a:solidFill>
                  <a:srgbClr val="00B050"/>
                </a:solidFill>
                <a:latin typeface="Arial" charset="0"/>
                <a:ea typeface="ＭＳ Ｐゴシック" charset="0"/>
              </a:rPr>
            </a:br>
            <a:r>
              <a:rPr lang="en-US" sz="1500" kern="1200">
                <a:solidFill>
                  <a:srgbClr val="00B050"/>
                </a:solidFill>
                <a:latin typeface="Arial" charset="0"/>
                <a:ea typeface="ＭＳ Ｐゴシック" charset="0"/>
              </a:rPr>
              <a:t>assuming 100 ps resolution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E96BA018-F876-3C48-8E60-E54C48113E52}"/>
              </a:ext>
            </a:extLst>
          </p:cNvPr>
          <p:cNvSpPr txBox="1"/>
          <p:nvPr/>
        </p:nvSpPr>
        <p:spPr>
          <a:xfrm>
            <a:off x="951982" y="4837228"/>
            <a:ext cx="7301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O(100ps) timing resolution enables to separate back-scattering from primary hits in the tracker </a:t>
            </a:r>
            <a:r>
              <a:rPr lang="en-US" sz="1500" u="sng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lang="en-US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improved efficiency in track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333088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673784B-9CD9-6D41-B448-E2DA7D7F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8088"/>
          <a:stretch/>
        </p:blipFill>
        <p:spPr>
          <a:xfrm rot="5400000">
            <a:off x="1434825" y="546309"/>
            <a:ext cx="2522997" cy="36469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B956A5A-9811-CB48-B2B2-DDE8384D1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7826"/>
          <a:stretch/>
        </p:blipFill>
        <p:spPr>
          <a:xfrm rot="5400000">
            <a:off x="5091033" y="2080183"/>
            <a:ext cx="2648844" cy="38668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B902EF1-9F07-D54D-B778-A90220B7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333"/>
              <a:t>Back-</a:t>
            </a:r>
            <a:r>
              <a:rPr lang="it-IT" sz="2333" err="1"/>
              <a:t>scattering</a:t>
            </a:r>
            <a:endParaRPr lang="it-IT" sz="2333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25BD24-C030-4645-B190-1B842B503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705CE747-4BF1-E74D-B3F3-2C24129966A8}" type="datetime1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21/02/24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294AED-40E5-D24E-AE20-FA2F319E8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461905-EB75-454A-946E-BCEAB0A41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AE8B193-DDC0-4ECC-A507-574627890E33}" type="slidenum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8334132A-2E69-0C44-AFAC-0FC7F3D64C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55808" y="2187854"/>
            <a:ext cx="0" cy="187307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EEC9ED3-1077-2245-B2FC-DA2FE6165205}"/>
              </a:ext>
            </a:extLst>
          </p:cNvPr>
          <p:cNvSpPr txBox="1"/>
          <p:nvPr/>
        </p:nvSpPr>
        <p:spPr>
          <a:xfrm>
            <a:off x="2358951" y="4408920"/>
            <a:ext cx="1989993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Simulating a timing resolution (gaussian with </a:t>
            </a:r>
            <a:r>
              <a:rPr lang="el-GR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σ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=</a:t>
            </a:r>
            <a:r>
              <a:rPr lang="en-US" sz="1333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100</a:t>
            </a: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s)</a:t>
            </a: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B758D1FB-2985-F740-BD1D-B64A5B790C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5819" y="1084229"/>
            <a:ext cx="18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0E856717-FE5B-E14F-A27E-4702AF6BB041}"/>
              </a:ext>
            </a:extLst>
          </p:cNvPr>
          <p:cNvSpPr txBox="1"/>
          <p:nvPr/>
        </p:nvSpPr>
        <p:spPr>
          <a:xfrm>
            <a:off x="799967" y="784735"/>
            <a:ext cx="19225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Δt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=</a:t>
            </a:r>
            <a:r>
              <a:rPr lang="it-IT" sz="1333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65ps=c*2.2cm</a:t>
            </a:r>
            <a:endParaRPr lang="en-US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Freccia angolare in su 13">
            <a:extLst>
              <a:ext uri="{FF2B5EF4-FFF2-40B4-BE49-F238E27FC236}">
                <a16:creationId xmlns:a16="http://schemas.microsoft.com/office/drawing/2014/main" id="{6BDDDB04-5F32-0E4A-B80E-95F87291E0E4}"/>
              </a:ext>
            </a:extLst>
          </p:cNvPr>
          <p:cNvSpPr/>
          <p:nvPr/>
        </p:nvSpPr>
        <p:spPr>
          <a:xfrm rot="5400000">
            <a:off x="2952663" y="2820869"/>
            <a:ext cx="769442" cy="2285988"/>
          </a:xfrm>
          <a:prstGeom prst="bentUpArrow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 kern="1200"/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16C60420-E9BD-6043-997E-5BA71F1E5291}"/>
              </a:ext>
            </a:extLst>
          </p:cNvPr>
          <p:cNvSpPr txBox="1"/>
          <p:nvPr/>
        </p:nvSpPr>
        <p:spPr>
          <a:xfrm>
            <a:off x="4882117" y="1138682"/>
            <a:ext cx="338903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A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simple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cut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(e.g. </a:t>
            </a:r>
            <a:r>
              <a:rPr lang="it-IT" sz="1333" i="1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550 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ps from the first),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removes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:</a:t>
            </a: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~ 40% of the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hits</a:t>
            </a:r>
            <a:endParaRPr lang="it-IT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38115" indent="-238115" defTabSz="38089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~ 90% of the back-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scattering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hits</a:t>
            </a:r>
            <a:endParaRPr lang="en-US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421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45C92D-0273-354F-8754-26B1808E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333"/>
              <a:t>e/</a:t>
            </a:r>
            <a:r>
              <a:rPr lang="it-IT" sz="2333" err="1"/>
              <a:t>p</a:t>
            </a:r>
            <a:r>
              <a:rPr lang="it-IT" sz="2333"/>
              <a:t> </a:t>
            </a:r>
            <a:r>
              <a:rPr lang="it-IT" sz="2333" err="1"/>
              <a:t>identification</a:t>
            </a:r>
            <a:endParaRPr lang="it-IT" sz="2333"/>
          </a:p>
        </p:txBody>
      </p:sp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684BA693-28CA-1E4E-81BB-1FBF1F67E9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705CE747-4BF1-E74D-B3F3-2C24129966A8}" type="datetime1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21/02/24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D8EC0E06-B084-0242-826F-A8479389E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3527D18A-B7A3-5B45-B116-EBBA4C7F2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AE8B193-DDC0-4ECC-A507-574627890E33}" type="slidenum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6FE025-D61E-0A45-ACA3-F5E2DDCA8B56}"/>
              </a:ext>
            </a:extLst>
          </p:cNvPr>
          <p:cNvSpPr txBox="1"/>
          <p:nvPr/>
        </p:nvSpPr>
        <p:spPr>
          <a:xfrm>
            <a:off x="4724163" y="856585"/>
            <a:ext cx="3250258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the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electromagnetic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shower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is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composed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only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by "ultra-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relativistic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"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particles</a:t>
            </a:r>
            <a:b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 the time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arrival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in the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tracker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is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(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at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lang="it-IT" sz="1500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most</a:t>
            </a: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):</a:t>
            </a:r>
          </a:p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it-IT" sz="1500" kern="1200">
              <a:solidFill>
                <a:prstClr val="black"/>
              </a:solidFill>
              <a:latin typeface="Arial" charset="0"/>
              <a:ea typeface="ＭＳ Ｐゴシック" charset="0"/>
              <a:sym typeface="Wingdings" pitchFamily="2" charset="2"/>
            </a:endParaRPr>
          </a:p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	~ 2d / c</a:t>
            </a:r>
            <a:endParaRPr lang="it-IT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486CB28-E10C-DC43-90A3-7BEC11DF40B7}"/>
              </a:ext>
            </a:extLst>
          </p:cNvPr>
          <p:cNvSpPr txBox="1"/>
          <p:nvPr/>
        </p:nvSpPr>
        <p:spPr>
          <a:xfrm>
            <a:off x="1171514" y="4079472"/>
            <a:ext cx="2958040" cy="1118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the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hadronic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shower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could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be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composed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by "slow"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particles</a:t>
            </a:r>
            <a:b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 the time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arrival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in the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tracker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could</a:t>
            </a:r>
            <a:r>
              <a:rPr lang="it-IT" sz="1667" kern="1200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 be </a:t>
            </a:r>
            <a:r>
              <a:rPr lang="it-IT" sz="1667" kern="1200" err="1">
                <a:solidFill>
                  <a:prstClr val="black"/>
                </a:solidFill>
                <a:latin typeface="Arial" charset="0"/>
                <a:ea typeface="ＭＳ Ｐゴシック" charset="0"/>
                <a:sym typeface="Wingdings" pitchFamily="2" charset="2"/>
              </a:rPr>
              <a:t>delayed</a:t>
            </a:r>
            <a:endParaRPr lang="it-IT" sz="1667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EAC5C54-B206-9D4D-93A8-B99417394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0"/>
          <a:stretch/>
        </p:blipFill>
        <p:spPr>
          <a:xfrm>
            <a:off x="1056674" y="801985"/>
            <a:ext cx="3342633" cy="2730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547FEBE-341C-3544-A46F-2F978614F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4"/>
          <a:stretch/>
        </p:blipFill>
        <p:spPr>
          <a:xfrm>
            <a:off x="4869304" y="2601649"/>
            <a:ext cx="3250258" cy="2730500"/>
          </a:xfrm>
          <a:prstGeom prst="rect">
            <a:avLst/>
          </a:prstGeom>
        </p:spPr>
      </p:pic>
      <p:sp>
        <p:nvSpPr>
          <p:cNvPr id="20" name="Line 9">
            <a:extLst>
              <a:ext uri="{FF2B5EF4-FFF2-40B4-BE49-F238E27FC236}">
                <a16:creationId xmlns:a16="http://schemas.microsoft.com/office/drawing/2014/main" id="{0E0DFFE5-8E15-2C4F-B95E-EFC07E0C6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4834" y="3639928"/>
            <a:ext cx="1047751" cy="282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5E612B1F-BFF5-8848-8A13-1B3451697CE2}"/>
              </a:ext>
            </a:extLst>
          </p:cNvPr>
          <p:cNvSpPr txBox="1"/>
          <p:nvPr/>
        </p:nvSpPr>
        <p:spPr>
          <a:xfrm>
            <a:off x="1789892" y="3621927"/>
            <a:ext cx="12734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50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d</a:t>
            </a: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2">
            <a:extLst>
              <a:ext uri="{FF2B5EF4-FFF2-40B4-BE49-F238E27FC236}">
                <a16:creationId xmlns:a16="http://schemas.microsoft.com/office/drawing/2014/main" id="{C7504E96-B871-224C-9F6B-0167DF9CD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" r="796"/>
          <a:stretch/>
        </p:blipFill>
        <p:spPr>
          <a:xfrm>
            <a:off x="128196" y="784424"/>
            <a:ext cx="5476703" cy="45334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571527-7546-C742-9603-72C5066B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Cosmic</a:t>
            </a:r>
            <a:r>
              <a:rPr lang="it-IT"/>
              <a:t> </a:t>
            </a:r>
            <a:r>
              <a:rPr lang="it-IT" err="1"/>
              <a:t>Rays</a:t>
            </a:r>
            <a:endParaRPr lang="it-IT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868D6F-7B8E-F641-89A4-A503CAE07AEB}"/>
              </a:ext>
            </a:extLst>
          </p:cNvPr>
          <p:cNvSpPr txBox="1">
            <a:spLocks/>
          </p:cNvSpPr>
          <p:nvPr/>
        </p:nvSpPr>
        <p:spPr bwMode="auto">
          <a:xfrm>
            <a:off x="3961512" y="967523"/>
            <a:ext cx="1368218" cy="2636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380891">
              <a:lnSpc>
                <a:spcPts val="1467"/>
              </a:lnSpc>
              <a:buNone/>
              <a:defRPr/>
            </a:pPr>
            <a:r>
              <a:rPr lang="el-GR" sz="1500">
                <a:solidFill>
                  <a:prstClr val="black"/>
                </a:solidFill>
                <a:latin typeface="Calibri" panose="020F0502020204030204"/>
              </a:rPr>
              <a:t>Φ</a:t>
            </a:r>
            <a:r>
              <a:rPr lang="it-IT" sz="1500">
                <a:solidFill>
                  <a:prstClr val="black"/>
                </a:solidFill>
                <a:latin typeface="Calibri" panose="020F0502020204030204"/>
              </a:rPr>
              <a:t>(E)</a:t>
            </a:r>
            <a:r>
              <a:rPr lang="el-GR" sz="1500">
                <a:solidFill>
                  <a:prstClr val="black"/>
                </a:solidFill>
                <a:latin typeface="Calibri" panose="020F0502020204030204"/>
              </a:rPr>
              <a:t> ∝ </a:t>
            </a:r>
            <a:r>
              <a:rPr lang="it-IT" sz="150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it-IT" sz="1500" baseline="3000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l-GR" sz="1500" baseline="30000">
                <a:solidFill>
                  <a:prstClr val="black"/>
                </a:solidFill>
                <a:latin typeface="Calibri" panose="020F0502020204030204"/>
              </a:rPr>
              <a:t>γ</a:t>
            </a:r>
            <a:endParaRPr lang="it-IT" sz="1500" baseline="30000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  <a:p>
            <a:pPr marL="0" indent="0" algn="r" defTabSz="380891">
              <a:lnSpc>
                <a:spcPts val="1467"/>
              </a:lnSpc>
              <a:buNone/>
              <a:defRPr/>
            </a:pPr>
            <a:r>
              <a:rPr lang="it-IT" sz="150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(</a:t>
            </a:r>
            <a:r>
              <a:rPr lang="el-GR" sz="150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γ</a:t>
            </a:r>
            <a:r>
              <a:rPr lang="it-IT" sz="150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 ~ 2.7-3.1)</a:t>
            </a:r>
            <a:endParaRPr lang="it-IT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 133">
            <a:extLst>
              <a:ext uri="{FF2B5EF4-FFF2-40B4-BE49-F238E27FC236}">
                <a16:creationId xmlns:a16="http://schemas.microsoft.com/office/drawing/2014/main" id="{9E39D054-75A3-2F43-899C-121277698E37}"/>
              </a:ext>
            </a:extLst>
          </p:cNvPr>
          <p:cNvSpPr/>
          <p:nvPr/>
        </p:nvSpPr>
        <p:spPr>
          <a:xfrm>
            <a:off x="1001251" y="936017"/>
            <a:ext cx="2369439" cy="3643586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089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5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88DDD65-ABD7-A945-B582-281C396136A2}"/>
              </a:ext>
            </a:extLst>
          </p:cNvPr>
          <p:cNvSpPr txBox="1">
            <a:spLocks/>
          </p:cNvSpPr>
          <p:nvPr/>
        </p:nvSpPr>
        <p:spPr bwMode="auto">
          <a:xfrm>
            <a:off x="5715001" y="1481666"/>
            <a:ext cx="3300804" cy="30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380891">
              <a:buNone/>
              <a:defRPr/>
            </a:pPr>
            <a:r>
              <a:rPr lang="it-IT" sz="1500" dirty="0" err="1">
                <a:latin typeface="Calibri" panose="020F0502020204030204"/>
              </a:rPr>
              <a:t>measuring</a:t>
            </a:r>
            <a:r>
              <a:rPr lang="it-IT" sz="1500" dirty="0">
                <a:latin typeface="Calibri" panose="020F0502020204030204"/>
              </a:rPr>
              <a:t> in Space (or balloon) </a:t>
            </a:r>
            <a:r>
              <a:rPr lang="en-US" sz="1500" dirty="0">
                <a:latin typeface="Calibri" panose="020F0502020204030204"/>
              </a:rPr>
              <a:t>allows single particle measurements</a:t>
            </a:r>
            <a:br>
              <a:rPr lang="it-IT" sz="1500" dirty="0">
                <a:latin typeface="Calibri" panose="020F0502020204030204"/>
              </a:rPr>
            </a:br>
            <a:r>
              <a:rPr lang="it-IT" sz="1500" dirty="0">
                <a:latin typeface="Calibri" panose="020F0502020204030204"/>
                <a:sym typeface="Wingdings" pitchFamily="2" charset="2"/>
              </a:rPr>
              <a:t> precise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composition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and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spectra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measurement</a:t>
            </a:r>
            <a:endParaRPr lang="it-IT" sz="1500" dirty="0">
              <a:latin typeface="Calibri" panose="020F0502020204030204"/>
              <a:sym typeface="Wingdings" pitchFamily="2" charset="2"/>
            </a:endParaRPr>
          </a:p>
          <a:p>
            <a:pPr marL="0" indent="0" algn="r" defTabSz="380891">
              <a:buNone/>
              <a:defRPr/>
            </a:pPr>
            <a:br>
              <a:rPr lang="it-IT" sz="1500" dirty="0">
                <a:latin typeface="Calibri" panose="020F0502020204030204"/>
                <a:sym typeface="Wingdings" pitchFamily="2" charset="2"/>
              </a:rPr>
            </a:br>
            <a:r>
              <a:rPr lang="it-IT" sz="1500" dirty="0">
                <a:latin typeface="Calibri" panose="020F0502020204030204"/>
                <a:sym typeface="Wingdings" pitchFamily="2" charset="2"/>
              </a:rPr>
              <a:t>BUT</a:t>
            </a:r>
          </a:p>
          <a:p>
            <a:pPr marL="0" indent="0" algn="r" defTabSz="380891">
              <a:buNone/>
              <a:defRPr/>
            </a:pPr>
            <a:br>
              <a:rPr lang="it-IT" sz="1500" dirty="0">
                <a:latin typeface="Calibri" panose="020F0502020204030204"/>
              </a:rPr>
            </a:br>
            <a:r>
              <a:rPr lang="it-IT" sz="1500" dirty="0" err="1">
                <a:latin typeface="Calibri" panose="020F0502020204030204"/>
              </a:rPr>
              <a:t>cosmic</a:t>
            </a:r>
            <a:r>
              <a:rPr lang="it-IT" sz="1500" dirty="0">
                <a:latin typeface="Calibri" panose="020F0502020204030204"/>
              </a:rPr>
              <a:t> ray </a:t>
            </a:r>
            <a:r>
              <a:rPr lang="it-IT" sz="1500" dirty="0" err="1">
                <a:latin typeface="Calibri" panose="020F0502020204030204"/>
              </a:rPr>
              <a:t>spectra</a:t>
            </a:r>
            <a:r>
              <a:rPr lang="it-IT" sz="1500" dirty="0">
                <a:latin typeface="Calibri" panose="020F0502020204030204"/>
              </a:rPr>
              <a:t> are </a:t>
            </a:r>
            <a:r>
              <a:rPr lang="it-IT" sz="1500" dirty="0" err="1">
                <a:latin typeface="Calibri" panose="020F0502020204030204"/>
              </a:rPr>
              <a:t>tipically</a:t>
            </a:r>
            <a:r>
              <a:rPr lang="it-IT" sz="1500" dirty="0">
                <a:latin typeface="Calibri" panose="020F0502020204030204"/>
              </a:rPr>
              <a:t> </a:t>
            </a:r>
            <a:r>
              <a:rPr lang="it-IT" sz="1500" u="sng" dirty="0">
                <a:latin typeface="Calibri" panose="020F0502020204030204"/>
              </a:rPr>
              <a:t>power </a:t>
            </a:r>
            <a:r>
              <a:rPr lang="it-IT" sz="1500" u="sng" dirty="0" err="1">
                <a:latin typeface="Calibri" panose="020F0502020204030204"/>
              </a:rPr>
              <a:t>laws</a:t>
            </a:r>
            <a:r>
              <a:rPr lang="it-IT" sz="1500" dirty="0">
                <a:latin typeface="Calibri" panose="020F0502020204030204"/>
              </a:rPr>
              <a:t>:</a:t>
            </a:r>
          </a:p>
          <a:p>
            <a:pPr marL="0" indent="0" algn="r" defTabSz="380891">
              <a:buNone/>
              <a:defRPr/>
            </a:pPr>
            <a:r>
              <a:rPr lang="it-IT" sz="1500" dirty="0">
                <a:latin typeface="Calibri" panose="020F0502020204030204"/>
              </a:rPr>
              <a:t>1 order of </a:t>
            </a:r>
            <a:r>
              <a:rPr lang="it-IT" sz="1500" dirty="0" err="1">
                <a:latin typeface="Calibri" panose="020F0502020204030204"/>
              </a:rPr>
              <a:t>magnitude</a:t>
            </a:r>
            <a:r>
              <a:rPr lang="it-IT" sz="1500" dirty="0">
                <a:latin typeface="Calibri" panose="020F0502020204030204"/>
              </a:rPr>
              <a:t> in energy 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 </a:t>
            </a:r>
            <a:r>
              <a:rPr lang="it-IT" sz="1500" u="sng" dirty="0">
                <a:latin typeface="Calibri" panose="020F0502020204030204"/>
                <a:sym typeface="Wingdings" pitchFamily="2" charset="2"/>
              </a:rPr>
              <a:t>2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orders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of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magnitude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in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flux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 (i.e. in </a:t>
            </a:r>
            <a:r>
              <a:rPr lang="it-IT" sz="1500" dirty="0" err="1">
                <a:latin typeface="Calibri" panose="020F0502020204030204"/>
                <a:sym typeface="Wingdings" pitchFamily="2" charset="2"/>
              </a:rPr>
              <a:t>statistics</a:t>
            </a:r>
            <a:r>
              <a:rPr lang="it-IT" sz="1500" dirty="0">
                <a:latin typeface="Calibri" panose="020F0502020204030204"/>
                <a:sym typeface="Wingdings" pitchFamily="2" charset="2"/>
              </a:rPr>
              <a:t>)</a:t>
            </a:r>
            <a:r>
              <a:rPr lang="it-IT" sz="1500" dirty="0">
                <a:latin typeface="Calibri" panose="020F0502020204030204"/>
              </a:rPr>
              <a:t> </a:t>
            </a:r>
          </a:p>
        </p:txBody>
      </p:sp>
      <p:sp>
        <p:nvSpPr>
          <p:cNvPr id="3" name="Segnaposto data 11">
            <a:extLst>
              <a:ext uri="{FF2B5EF4-FFF2-40B4-BE49-F238E27FC236}">
                <a16:creationId xmlns:a16="http://schemas.microsoft.com/office/drawing/2014/main" id="{6FDDB84E-FF89-A549-86C5-71DA49B5D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4BB22647-132E-8D4F-9EAF-A0D26DF202CB}" type="datetime1">
              <a:rPr lang="it-IT" smtClean="0"/>
              <a:t>21/02/24</a:t>
            </a:fld>
            <a:endParaRPr lang="it-IT"/>
          </a:p>
        </p:txBody>
      </p:sp>
      <p:sp>
        <p:nvSpPr>
          <p:cNvPr id="7" name="Segnaposto piè di pagina 16">
            <a:extLst>
              <a:ext uri="{FF2B5EF4-FFF2-40B4-BE49-F238E27FC236}">
                <a16:creationId xmlns:a16="http://schemas.microsoft.com/office/drawing/2014/main" id="{206777B1-A0A6-E363-BDDB-D2B8E27C9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8" name="Segnaposto numero diapositiva 13">
            <a:extLst>
              <a:ext uri="{FF2B5EF4-FFF2-40B4-BE49-F238E27FC236}">
                <a16:creationId xmlns:a16="http://schemas.microsoft.com/office/drawing/2014/main" id="{50311993-50F4-62C8-C49D-51B0BC8DB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dirty="0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559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E6DAF9-B190-484F-BCE4-ACD9A044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500" y="2358414"/>
            <a:ext cx="3778051" cy="27761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DA01EAA-4571-6042-9E98-62C534EA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75" y="774747"/>
            <a:ext cx="3778051" cy="277610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45C92D-0273-354F-8754-26B1808E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333"/>
              <a:t>e/</a:t>
            </a:r>
            <a:r>
              <a:rPr lang="it-IT" sz="2333" err="1"/>
              <a:t>p</a:t>
            </a:r>
            <a:r>
              <a:rPr lang="it-IT" sz="2333"/>
              <a:t> </a:t>
            </a:r>
            <a:r>
              <a:rPr lang="it-IT" sz="2333" err="1"/>
              <a:t>identification</a:t>
            </a:r>
            <a:endParaRPr lang="it-IT" sz="2333"/>
          </a:p>
        </p:txBody>
      </p:sp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684BA693-28CA-1E4E-81BB-1FBF1F67E9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705CE747-4BF1-E74D-B3F3-2C24129966A8}" type="datetime1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21/02/24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D8EC0E06-B084-0242-826F-A8479389E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kern="1200">
                <a:latin typeface="Calibri" panose="020F0502020204030204"/>
                <a:ea typeface="ＭＳ Ｐゴシック" charset="0"/>
              </a:rPr>
              <a:t>Matteo Duranti</a:t>
            </a:r>
          </a:p>
        </p:txBody>
      </p: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3527D18A-B7A3-5B45-B116-EBBA4C7F2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AE8B193-DDC0-4ECC-A507-574627890E33}" type="slidenum">
              <a:rPr lang="it-IT" kern="1200">
                <a:latin typeface="Calibri" panose="020F0502020204030204"/>
                <a:ea typeface="ＭＳ Ｐゴシック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it-IT" kern="1200">
              <a:latin typeface="Calibri" panose="020F0502020204030204"/>
              <a:ea typeface="ＭＳ Ｐゴシック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500EC8C-D7F9-BB4F-84A5-ECA7F2091FB9}"/>
              </a:ext>
            </a:extLst>
          </p:cNvPr>
          <p:cNvSpPr txBox="1"/>
          <p:nvPr/>
        </p:nvSpPr>
        <p:spPr>
          <a:xfrm>
            <a:off x="5100205" y="2477640"/>
            <a:ext cx="2187564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5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only</a:t>
            </a:r>
            <a:r>
              <a:rPr lang="it-IT" sz="125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25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latest</a:t>
            </a:r>
            <a:r>
              <a:rPr lang="it-IT" sz="125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hit in </a:t>
            </a:r>
            <a:r>
              <a:rPr lang="it-IT" sz="125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tracker</a:t>
            </a:r>
            <a:r>
              <a:rPr lang="it-IT" sz="125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endParaRPr lang="it-IT" sz="1187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6FE025-D61E-0A45-ACA3-F5E2DDCA8B56}"/>
              </a:ext>
            </a:extLst>
          </p:cNvPr>
          <p:cNvSpPr txBox="1"/>
          <p:nvPr/>
        </p:nvSpPr>
        <p:spPr>
          <a:xfrm>
            <a:off x="1376795" y="912795"/>
            <a:ext cx="2227763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5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all</a:t>
            </a:r>
            <a:r>
              <a:rPr lang="it-IT" sz="125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25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hits</a:t>
            </a:r>
            <a:r>
              <a:rPr lang="it-IT" sz="1250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in </a:t>
            </a:r>
            <a:r>
              <a:rPr lang="it-IT" sz="1250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tracker</a:t>
            </a:r>
            <a:endParaRPr lang="it-IT" sz="1187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AD515C3-3C76-2E44-BAEE-F44CE29113F3}"/>
              </a:ext>
            </a:extLst>
          </p:cNvPr>
          <p:cNvSpPr txBox="1"/>
          <p:nvPr/>
        </p:nvSpPr>
        <p:spPr>
          <a:xfrm>
            <a:off x="4806920" y="1800443"/>
            <a:ext cx="3293336" cy="707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looking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at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all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the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hits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in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tracker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offers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an "high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statistic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"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tool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to, for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example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,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train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a Multi-Variate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algorithm</a:t>
            </a:r>
            <a:endParaRPr lang="it-IT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86D0377-39E3-0A45-B17C-6C978A01F72A}"/>
              </a:ext>
            </a:extLst>
          </p:cNvPr>
          <p:cNvSpPr txBox="1"/>
          <p:nvPr/>
        </p:nvSpPr>
        <p:spPr>
          <a:xfrm>
            <a:off x="858287" y="3585587"/>
            <a:ext cx="3478794" cy="707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even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the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naive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idea to look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only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at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the "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slower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" hit in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tracker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shows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two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populations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crearly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distinct</a:t>
            </a:r>
            <a:endParaRPr lang="it-IT" sz="1333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B1BC8A9-4619-B748-BCBD-CAAFA6D8D787}"/>
              </a:ext>
            </a:extLst>
          </p:cNvPr>
          <p:cNvSpPr txBox="1"/>
          <p:nvPr/>
        </p:nvSpPr>
        <p:spPr>
          <a:xfrm>
            <a:off x="4755344" y="801292"/>
            <a:ext cx="3575082" cy="912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5M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primaries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generated</a:t>
            </a:r>
            <a:r>
              <a:rPr lang="it-IT" sz="1333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:</a:t>
            </a:r>
          </a:p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333" kern="1200">
                <a:solidFill>
                  <a:srgbClr val="C00000"/>
                </a:solidFill>
                <a:latin typeface="Arial" charset="0"/>
                <a:ea typeface="ＭＳ Ｐゴシック" charset="0"/>
              </a:rPr>
              <a:t>- 700 </a:t>
            </a:r>
            <a:r>
              <a:rPr lang="it-IT" sz="1333" kern="1200" err="1">
                <a:solidFill>
                  <a:srgbClr val="C00000"/>
                </a:solidFill>
                <a:latin typeface="Arial" charset="0"/>
                <a:ea typeface="ＭＳ Ｐゴシック" charset="0"/>
              </a:rPr>
              <a:t>GeV</a:t>
            </a:r>
            <a:r>
              <a:rPr lang="it-IT" sz="1333" kern="1200">
                <a:solidFill>
                  <a:srgbClr val="C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333" kern="1200" err="1">
                <a:solidFill>
                  <a:srgbClr val="C00000"/>
                </a:solidFill>
                <a:latin typeface="Arial" charset="0"/>
                <a:ea typeface="ＭＳ Ｐゴシック" charset="0"/>
              </a:rPr>
              <a:t>electrons</a:t>
            </a:r>
            <a:endParaRPr lang="it-IT" sz="1333" kern="1200">
              <a:solidFill>
                <a:srgbClr val="C00000"/>
              </a:solidFill>
              <a:latin typeface="Arial" charset="0"/>
              <a:ea typeface="ＭＳ Ｐゴシック" charset="0"/>
            </a:endParaRPr>
          </a:p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333" kern="1200">
                <a:solidFill>
                  <a:srgbClr val="002060"/>
                </a:solidFill>
                <a:latin typeface="Arial" charset="0"/>
                <a:ea typeface="ＭＳ Ｐゴシック" charset="0"/>
              </a:rPr>
              <a:t>- 1 TeV </a:t>
            </a:r>
            <a:r>
              <a:rPr lang="it-IT" sz="1333" kern="120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protons</a:t>
            </a:r>
            <a:r>
              <a:rPr lang="it-IT" sz="1333" kern="1200">
                <a:solidFill>
                  <a:srgbClr val="002060"/>
                </a:solidFill>
                <a:latin typeface="Arial" charset="0"/>
                <a:ea typeface="ＭＳ Ｐゴシック" charset="0"/>
              </a:rPr>
              <a:t> (</a:t>
            </a:r>
            <a:r>
              <a:rPr lang="it-IT" sz="1333" kern="120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depositing</a:t>
            </a:r>
            <a:r>
              <a:rPr lang="it-IT" sz="1333" kern="1200">
                <a:solidFill>
                  <a:srgbClr val="002060"/>
                </a:solidFill>
                <a:latin typeface="Arial" charset="0"/>
                <a:ea typeface="ＭＳ Ｐゴシック" charset="0"/>
              </a:rPr>
              <a:t> ~ 700 </a:t>
            </a:r>
            <a:r>
              <a:rPr lang="it-IT" sz="1333" kern="120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GeV</a:t>
            </a:r>
            <a:r>
              <a:rPr lang="it-IT" sz="1333" kern="1200">
                <a:solidFill>
                  <a:srgbClr val="002060"/>
                </a:solidFill>
                <a:latin typeface="Arial" charset="0"/>
                <a:ea typeface="ＭＳ Ｐゴシック" charset="0"/>
              </a:rPr>
              <a:t> in the ECAL)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D497F1A4-2CCF-5249-8581-857B9370C7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37081" y="2228685"/>
            <a:ext cx="469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45E85606-CC2A-7C46-8BA3-11D7D6CB1F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712" y="4014932"/>
            <a:ext cx="8937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380891" fontAlgn="base" hangingPunct="1">
              <a:spcBef>
                <a:spcPct val="0"/>
              </a:spcBef>
              <a:spcAft>
                <a:spcPct val="0"/>
              </a:spcAft>
            </a:pPr>
            <a:endParaRPr lang="en-US" sz="1500" kern="12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924313F-0589-314E-BC31-17FAC4A7054C}"/>
              </a:ext>
            </a:extLst>
          </p:cNvPr>
          <p:cNvSpPr txBox="1"/>
          <p:nvPr/>
        </p:nvSpPr>
        <p:spPr>
          <a:xfrm>
            <a:off x="858287" y="4804363"/>
            <a:ext cx="716869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8089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the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two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populations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(</a:t>
            </a:r>
            <a:r>
              <a:rPr lang="it-IT" sz="1500" u="sng" kern="120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electrons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and </a:t>
            </a:r>
            <a:r>
              <a:rPr lang="it-IT" sz="1500" u="sng" kern="120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protons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) are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clearly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distinct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–&gt; the e/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identification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capability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seems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confirmed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and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seems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also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improving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with </a:t>
            </a:r>
            <a:r>
              <a:rPr lang="it-IT" sz="1500" u="sng" kern="120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energy</a:t>
            </a:r>
            <a:r>
              <a:rPr lang="it-IT" sz="1500" u="sng" kern="120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005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1E5072-59EA-9568-9030-BD3B8A8E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behind the project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BEDBB7-3D41-C3A8-3667-9B128140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4370"/>
            <a:fld id="{A8D262C7-1BB2-EB47-AF0D-8507E325E67E}" type="datetime1">
              <a:rPr lang="it-IT">
                <a:solidFill>
                  <a:srgbClr val="A7A7A7"/>
                </a:solidFill>
              </a:rPr>
              <a:pPr defTabSz="374370"/>
              <a:t>21/02/24</a:t>
            </a:fld>
            <a:endParaRPr lang="it-IT">
              <a:solidFill>
                <a:srgbClr val="A7A7A7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E998DF-7800-37A4-EBDD-CEA7A009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4370"/>
            <a:r>
              <a:rPr lang="it-IT">
                <a:solidFill>
                  <a:srgbClr val="A7A7A7"/>
                </a:solidFill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A5EDA6-1F39-0250-2899-40957C66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4370"/>
            <a:fld id="{8AE8B193-DDC0-4ECC-A507-574627890E33}" type="slidenum">
              <a:rPr lang="it-IT">
                <a:solidFill>
                  <a:srgbClr val="A7A7A7"/>
                </a:solidFill>
              </a:rPr>
              <a:pPr defTabSz="374370"/>
              <a:t>60</a:t>
            </a:fld>
            <a:endParaRPr lang="it-IT">
              <a:solidFill>
                <a:srgbClr val="A7A7A7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223DA0E-80E5-C3BC-897E-A122980FC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86" y="709801"/>
            <a:ext cx="7339873" cy="4135525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87179730-488F-BE75-E1E2-C7C1AD900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63" y="4995994"/>
            <a:ext cx="7255567" cy="445679"/>
          </a:xfrm>
        </p:spPr>
        <p:txBody>
          <a:bodyPr/>
          <a:lstStyle/>
          <a:p>
            <a:r>
              <a:rPr lang="en-US" sz="1083"/>
              <a:t>from: </a:t>
            </a:r>
            <a:r>
              <a:rPr lang="en-US" sz="1083">
                <a:hlinkClick r:id="rId3"/>
              </a:rPr>
              <a:t>https://indico.cern.ch/event/1044975/contributions/4663642/attachments/2394145/4094091/VCI-AMS-100-TKirn.pdf</a:t>
            </a:r>
            <a:endParaRPr lang="en-US" sz="1083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177C15C-5176-F3E0-4B11-BB37B4DD0D3F}"/>
              </a:ext>
            </a:extLst>
          </p:cNvPr>
          <p:cNvSpPr/>
          <p:nvPr/>
        </p:nvSpPr>
        <p:spPr>
          <a:xfrm>
            <a:off x="6733763" y="3826565"/>
            <a:ext cx="869673" cy="38471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9087169-383F-C99D-A039-A004CF677CF4}"/>
              </a:ext>
            </a:extLst>
          </p:cNvPr>
          <p:cNvSpPr/>
          <p:nvPr/>
        </p:nvSpPr>
        <p:spPr>
          <a:xfrm>
            <a:off x="7069207" y="1704216"/>
            <a:ext cx="790989" cy="38471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E4A97B7-A5F0-11D8-2395-6671DB5D6C46}"/>
              </a:ext>
            </a:extLst>
          </p:cNvPr>
          <p:cNvSpPr/>
          <p:nvPr/>
        </p:nvSpPr>
        <p:spPr>
          <a:xfrm>
            <a:off x="7069206" y="1867518"/>
            <a:ext cx="790989" cy="38471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63AFD3D-9FCA-4C96-EB67-72DE7C41587B}"/>
              </a:ext>
            </a:extLst>
          </p:cNvPr>
          <p:cNvSpPr/>
          <p:nvPr/>
        </p:nvSpPr>
        <p:spPr>
          <a:xfrm>
            <a:off x="7179642" y="2526958"/>
            <a:ext cx="514902" cy="38471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5367D3A-0E08-D3A2-3642-CADF900EEF76}"/>
              </a:ext>
            </a:extLst>
          </p:cNvPr>
          <p:cNvSpPr/>
          <p:nvPr/>
        </p:nvSpPr>
        <p:spPr>
          <a:xfrm>
            <a:off x="4872936" y="3995763"/>
            <a:ext cx="2821608" cy="38471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6C35102-F5BE-C2EC-66A5-045ABD75B282}"/>
              </a:ext>
            </a:extLst>
          </p:cNvPr>
          <p:cNvSpPr/>
          <p:nvPr/>
        </p:nvSpPr>
        <p:spPr>
          <a:xfrm>
            <a:off x="4939196" y="4252928"/>
            <a:ext cx="2240446" cy="384719"/>
          </a:xfrm>
          <a:prstGeom prst="rect">
            <a:avLst/>
          </a:prstGeom>
          <a:noFill/>
          <a:ln w="25400" cap="flat">
            <a:solidFill>
              <a:srgbClr val="0BCA0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74370"/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3386599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ruppo 598">
            <a:extLst>
              <a:ext uri="{FF2B5EF4-FFF2-40B4-BE49-F238E27FC236}">
                <a16:creationId xmlns:a16="http://schemas.microsoft.com/office/drawing/2014/main" id="{9519B09B-5053-F9FD-CACC-0412AB226A94}"/>
              </a:ext>
            </a:extLst>
          </p:cNvPr>
          <p:cNvGrpSpPr>
            <a:grpSpLocks noChangeAspect="1"/>
          </p:cNvGrpSpPr>
          <p:nvPr/>
        </p:nvGrpSpPr>
        <p:grpSpPr>
          <a:xfrm>
            <a:off x="1531505" y="-32479"/>
            <a:ext cx="6866680" cy="5652000"/>
            <a:chOff x="799972" y="168689"/>
            <a:chExt cx="8008216" cy="658800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5DB46164-C61E-BDD5-81FE-5D324E1E3849}"/>
                </a:ext>
              </a:extLst>
            </p:cNvPr>
            <p:cNvGrpSpPr/>
            <p:nvPr/>
          </p:nvGrpSpPr>
          <p:grpSpPr>
            <a:xfrm>
              <a:off x="1978095" y="1721091"/>
              <a:ext cx="4667517" cy="844828"/>
              <a:chOff x="2500983" y="1743878"/>
              <a:chExt cx="6406074" cy="1159508"/>
            </a:xfrm>
            <a:solidFill>
              <a:srgbClr val="FFC000"/>
            </a:solidFill>
          </p:grpSpPr>
          <p:sp>
            <p:nvSpPr>
              <p:cNvPr id="3" name="Parallelogramma 2">
                <a:extLst>
                  <a:ext uri="{FF2B5EF4-FFF2-40B4-BE49-F238E27FC236}">
                    <a16:creationId xmlns:a16="http://schemas.microsoft.com/office/drawing/2014/main" id="{7595413B-2CB1-1291-7CA2-34849A5ED8CA}"/>
                  </a:ext>
                </a:extLst>
              </p:cNvPr>
              <p:cNvSpPr/>
              <p:nvPr/>
            </p:nvSpPr>
            <p:spPr>
              <a:xfrm>
                <a:off x="7467057" y="1751386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Parallelogramma 303">
                <a:extLst>
                  <a:ext uri="{FF2B5EF4-FFF2-40B4-BE49-F238E27FC236}">
                    <a16:creationId xmlns:a16="http://schemas.microsoft.com/office/drawing/2014/main" id="{5F2C7309-9500-5D3D-CC6E-1D855D211249}"/>
                  </a:ext>
                </a:extLst>
              </p:cNvPr>
              <p:cNvSpPr/>
              <p:nvPr/>
            </p:nvSpPr>
            <p:spPr>
              <a:xfrm>
                <a:off x="6765607" y="1751386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Parallelogramma 304">
                <a:extLst>
                  <a:ext uri="{FF2B5EF4-FFF2-40B4-BE49-F238E27FC236}">
                    <a16:creationId xmlns:a16="http://schemas.microsoft.com/office/drawing/2014/main" id="{637DA2B8-5FED-86D2-AAEB-C7836ED81C47}"/>
                  </a:ext>
                </a:extLst>
              </p:cNvPr>
              <p:cNvSpPr/>
              <p:nvPr/>
            </p:nvSpPr>
            <p:spPr>
              <a:xfrm>
                <a:off x="6060274" y="1743878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Parallelogramma 305">
                <a:extLst>
                  <a:ext uri="{FF2B5EF4-FFF2-40B4-BE49-F238E27FC236}">
                    <a16:creationId xmlns:a16="http://schemas.microsoft.com/office/drawing/2014/main" id="{03CDD242-7627-E00A-79C6-9387F2F14570}"/>
                  </a:ext>
                </a:extLst>
              </p:cNvPr>
              <p:cNvSpPr/>
              <p:nvPr/>
            </p:nvSpPr>
            <p:spPr>
              <a:xfrm>
                <a:off x="5338243" y="1748359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Parallelogramma 306">
                <a:extLst>
                  <a:ext uri="{FF2B5EF4-FFF2-40B4-BE49-F238E27FC236}">
                    <a16:creationId xmlns:a16="http://schemas.microsoft.com/office/drawing/2014/main" id="{7EE38C72-507F-838B-EF4A-978322C697BA}"/>
                  </a:ext>
                </a:extLst>
              </p:cNvPr>
              <p:cNvSpPr/>
              <p:nvPr/>
            </p:nvSpPr>
            <p:spPr>
              <a:xfrm>
                <a:off x="4622674" y="1745076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Parallelogramma 307">
                <a:extLst>
                  <a:ext uri="{FF2B5EF4-FFF2-40B4-BE49-F238E27FC236}">
                    <a16:creationId xmlns:a16="http://schemas.microsoft.com/office/drawing/2014/main" id="{94EFCDA9-B88C-0F7B-7406-85AFCF4D5041}"/>
                  </a:ext>
                </a:extLst>
              </p:cNvPr>
              <p:cNvSpPr/>
              <p:nvPr/>
            </p:nvSpPr>
            <p:spPr>
              <a:xfrm>
                <a:off x="3909134" y="1747644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Parallelogramma 308">
                <a:extLst>
                  <a:ext uri="{FF2B5EF4-FFF2-40B4-BE49-F238E27FC236}">
                    <a16:creationId xmlns:a16="http://schemas.microsoft.com/office/drawing/2014/main" id="{29EA242C-493A-2DCD-B306-77FB0DC3E3A2}"/>
                  </a:ext>
                </a:extLst>
              </p:cNvPr>
              <p:cNvSpPr/>
              <p:nvPr/>
            </p:nvSpPr>
            <p:spPr>
              <a:xfrm>
                <a:off x="3196468" y="1751208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Parallelogramma 309">
                <a:extLst>
                  <a:ext uri="{FF2B5EF4-FFF2-40B4-BE49-F238E27FC236}">
                    <a16:creationId xmlns:a16="http://schemas.microsoft.com/office/drawing/2014/main" id="{3310EF89-EB35-E101-CF49-CF48D3620218}"/>
                  </a:ext>
                </a:extLst>
              </p:cNvPr>
              <p:cNvSpPr/>
              <p:nvPr/>
            </p:nvSpPr>
            <p:spPr>
              <a:xfrm>
                <a:off x="2500983" y="1747200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FF000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1" name="Parallelogramma 310">
              <a:extLst>
                <a:ext uri="{FF2B5EF4-FFF2-40B4-BE49-F238E27FC236}">
                  <a16:creationId xmlns:a16="http://schemas.microsoft.com/office/drawing/2014/main" id="{27AB5370-98CF-1B5A-39B1-06761F3D8120}"/>
                </a:ext>
              </a:extLst>
            </p:cNvPr>
            <p:cNvSpPr/>
            <p:nvPr/>
          </p:nvSpPr>
          <p:spPr>
            <a:xfrm>
              <a:off x="1858517" y="5199329"/>
              <a:ext cx="4878760" cy="734438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Parallelogramma 311">
              <a:extLst>
                <a:ext uri="{FF2B5EF4-FFF2-40B4-BE49-F238E27FC236}">
                  <a16:creationId xmlns:a16="http://schemas.microsoft.com/office/drawing/2014/main" id="{DFEC9AB9-0048-374C-8606-7D50D9541A4A}"/>
                </a:ext>
              </a:extLst>
            </p:cNvPr>
            <p:cNvSpPr/>
            <p:nvPr/>
          </p:nvSpPr>
          <p:spPr>
            <a:xfrm>
              <a:off x="1935390" y="5166029"/>
              <a:ext cx="4757093" cy="796304"/>
            </a:xfrm>
            <a:prstGeom prst="parallelogram">
              <a:avLst>
                <a:gd name="adj" fmla="val 75196"/>
              </a:avLst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Parallelogramma 312">
              <a:extLst>
                <a:ext uri="{FF2B5EF4-FFF2-40B4-BE49-F238E27FC236}">
                  <a16:creationId xmlns:a16="http://schemas.microsoft.com/office/drawing/2014/main" id="{54EF33D5-3219-DB9C-73ED-4E1687668C71}"/>
                </a:ext>
              </a:extLst>
            </p:cNvPr>
            <p:cNvSpPr/>
            <p:nvPr/>
          </p:nvSpPr>
          <p:spPr>
            <a:xfrm>
              <a:off x="1935390" y="4824369"/>
              <a:ext cx="4757093" cy="796304"/>
            </a:xfrm>
            <a:prstGeom prst="parallelogram">
              <a:avLst>
                <a:gd name="adj" fmla="val 75196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Rettangolo 313">
              <a:extLst>
                <a:ext uri="{FF2B5EF4-FFF2-40B4-BE49-F238E27FC236}">
                  <a16:creationId xmlns:a16="http://schemas.microsoft.com/office/drawing/2014/main" id="{2211B10F-5F0B-50B5-8F35-F3F4546DE4B0}"/>
                </a:ext>
              </a:extLst>
            </p:cNvPr>
            <p:cNvSpPr/>
            <p:nvPr/>
          </p:nvSpPr>
          <p:spPr>
            <a:xfrm>
              <a:off x="1935390" y="5620673"/>
              <a:ext cx="4159186" cy="3409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Parallelogramma 314">
              <a:extLst>
                <a:ext uri="{FF2B5EF4-FFF2-40B4-BE49-F238E27FC236}">
                  <a16:creationId xmlns:a16="http://schemas.microsoft.com/office/drawing/2014/main" id="{BD9F5AEB-CAF2-B998-6EBD-AC41DA9490E0}"/>
                </a:ext>
              </a:extLst>
            </p:cNvPr>
            <p:cNvSpPr/>
            <p:nvPr/>
          </p:nvSpPr>
          <p:spPr>
            <a:xfrm rot="5400000" flipH="1">
              <a:off x="5830061" y="5097831"/>
              <a:ext cx="1127887" cy="598041"/>
            </a:xfrm>
            <a:prstGeom prst="parallelogram">
              <a:avLst>
                <a:gd name="adj" fmla="val 132288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Parallelogramma 315">
              <a:extLst>
                <a:ext uri="{FF2B5EF4-FFF2-40B4-BE49-F238E27FC236}">
                  <a16:creationId xmlns:a16="http://schemas.microsoft.com/office/drawing/2014/main" id="{D95081BA-1F8B-A7A1-C74B-3EEE0BF560B0}"/>
                </a:ext>
              </a:extLst>
            </p:cNvPr>
            <p:cNvSpPr/>
            <p:nvPr/>
          </p:nvSpPr>
          <p:spPr>
            <a:xfrm>
              <a:off x="1961015" y="5500487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Parallelogramma 316">
              <a:extLst>
                <a:ext uri="{FF2B5EF4-FFF2-40B4-BE49-F238E27FC236}">
                  <a16:creationId xmlns:a16="http://schemas.microsoft.com/office/drawing/2014/main" id="{A43E254A-5F9E-A826-CB36-BFD77A2F005C}"/>
                </a:ext>
              </a:extLst>
            </p:cNvPr>
            <p:cNvSpPr/>
            <p:nvPr/>
          </p:nvSpPr>
          <p:spPr>
            <a:xfrm>
              <a:off x="2028273" y="5406532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Parallelogramma 317">
              <a:extLst>
                <a:ext uri="{FF2B5EF4-FFF2-40B4-BE49-F238E27FC236}">
                  <a16:creationId xmlns:a16="http://schemas.microsoft.com/office/drawing/2014/main" id="{C6977066-C089-6363-B2AA-87240C343FDF}"/>
                </a:ext>
              </a:extLst>
            </p:cNvPr>
            <p:cNvSpPr/>
            <p:nvPr/>
          </p:nvSpPr>
          <p:spPr>
            <a:xfrm>
              <a:off x="2101853" y="5301652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Parallelogramma 318">
              <a:extLst>
                <a:ext uri="{FF2B5EF4-FFF2-40B4-BE49-F238E27FC236}">
                  <a16:creationId xmlns:a16="http://schemas.microsoft.com/office/drawing/2014/main" id="{76A18AEC-1442-D903-AE57-4A92F86F6730}"/>
                </a:ext>
              </a:extLst>
            </p:cNvPr>
            <p:cNvSpPr/>
            <p:nvPr/>
          </p:nvSpPr>
          <p:spPr>
            <a:xfrm>
              <a:off x="2172232" y="5210075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Parallelogramma 319">
              <a:extLst>
                <a:ext uri="{FF2B5EF4-FFF2-40B4-BE49-F238E27FC236}">
                  <a16:creationId xmlns:a16="http://schemas.microsoft.com/office/drawing/2014/main" id="{6F8A900E-5134-27CE-6AD3-7AD83E318097}"/>
                </a:ext>
              </a:extLst>
            </p:cNvPr>
            <p:cNvSpPr/>
            <p:nvPr/>
          </p:nvSpPr>
          <p:spPr>
            <a:xfrm>
              <a:off x="2244569" y="5117602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Parallelogramma 320">
              <a:extLst>
                <a:ext uri="{FF2B5EF4-FFF2-40B4-BE49-F238E27FC236}">
                  <a16:creationId xmlns:a16="http://schemas.microsoft.com/office/drawing/2014/main" id="{4C92C2D5-22A5-EB3B-0816-355581AB0976}"/>
                </a:ext>
              </a:extLst>
            </p:cNvPr>
            <p:cNvSpPr/>
            <p:nvPr/>
          </p:nvSpPr>
          <p:spPr>
            <a:xfrm>
              <a:off x="2311217" y="5032185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Parallelogramma 321">
              <a:extLst>
                <a:ext uri="{FF2B5EF4-FFF2-40B4-BE49-F238E27FC236}">
                  <a16:creationId xmlns:a16="http://schemas.microsoft.com/office/drawing/2014/main" id="{8A2455CE-1856-2353-633D-47FF2EDAC31A}"/>
                </a:ext>
              </a:extLst>
            </p:cNvPr>
            <p:cNvSpPr/>
            <p:nvPr/>
          </p:nvSpPr>
          <p:spPr>
            <a:xfrm>
              <a:off x="2383451" y="4943837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Parallelogramma 322">
              <a:extLst>
                <a:ext uri="{FF2B5EF4-FFF2-40B4-BE49-F238E27FC236}">
                  <a16:creationId xmlns:a16="http://schemas.microsoft.com/office/drawing/2014/main" id="{A6BDA52E-DD38-55A7-92A2-EA0CF4674375}"/>
                </a:ext>
              </a:extLst>
            </p:cNvPr>
            <p:cNvSpPr/>
            <p:nvPr/>
          </p:nvSpPr>
          <p:spPr>
            <a:xfrm>
              <a:off x="2451783" y="4859028"/>
              <a:ext cx="4249242" cy="5246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Parallelogramma 323">
              <a:extLst>
                <a:ext uri="{FF2B5EF4-FFF2-40B4-BE49-F238E27FC236}">
                  <a16:creationId xmlns:a16="http://schemas.microsoft.com/office/drawing/2014/main" id="{CBDC9CA7-0EBB-3350-06AF-2C6E43895482}"/>
                </a:ext>
              </a:extLst>
            </p:cNvPr>
            <p:cNvSpPr/>
            <p:nvPr/>
          </p:nvSpPr>
          <p:spPr>
            <a:xfrm>
              <a:off x="1943932" y="1697152"/>
              <a:ext cx="4758102" cy="796304"/>
            </a:xfrm>
            <a:prstGeom prst="parallelogram">
              <a:avLst>
                <a:gd name="adj" fmla="val 75196"/>
              </a:avLst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Parallelogramma 324">
              <a:extLst>
                <a:ext uri="{FF2B5EF4-FFF2-40B4-BE49-F238E27FC236}">
                  <a16:creationId xmlns:a16="http://schemas.microsoft.com/office/drawing/2014/main" id="{F727221B-20ED-37E3-5592-2F632B731C77}"/>
                </a:ext>
              </a:extLst>
            </p:cNvPr>
            <p:cNvSpPr/>
            <p:nvPr/>
          </p:nvSpPr>
          <p:spPr>
            <a:xfrm>
              <a:off x="1943933" y="1509239"/>
              <a:ext cx="4757093" cy="796304"/>
            </a:xfrm>
            <a:prstGeom prst="parallelogram">
              <a:avLst>
                <a:gd name="adj" fmla="val 75196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Rettangolo 325">
              <a:extLst>
                <a:ext uri="{FF2B5EF4-FFF2-40B4-BE49-F238E27FC236}">
                  <a16:creationId xmlns:a16="http://schemas.microsoft.com/office/drawing/2014/main" id="{C88C53AE-C37D-AD71-47D8-99988B637EA8}"/>
                </a:ext>
              </a:extLst>
            </p:cNvPr>
            <p:cNvSpPr/>
            <p:nvPr/>
          </p:nvSpPr>
          <p:spPr>
            <a:xfrm>
              <a:off x="1943932" y="2305544"/>
              <a:ext cx="4159186" cy="187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Parallelogramma 326">
              <a:extLst>
                <a:ext uri="{FF2B5EF4-FFF2-40B4-BE49-F238E27FC236}">
                  <a16:creationId xmlns:a16="http://schemas.microsoft.com/office/drawing/2014/main" id="{B592D036-4484-25E0-9311-039C155758D4}"/>
                </a:ext>
              </a:extLst>
            </p:cNvPr>
            <p:cNvSpPr/>
            <p:nvPr/>
          </p:nvSpPr>
          <p:spPr>
            <a:xfrm rot="5400000" flipH="1">
              <a:off x="5910439" y="1702327"/>
              <a:ext cx="984218" cy="598041"/>
            </a:xfrm>
            <a:prstGeom prst="parallelogram">
              <a:avLst>
                <a:gd name="adj" fmla="val 132288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8" name="Gruppo 327">
              <a:extLst>
                <a:ext uri="{FF2B5EF4-FFF2-40B4-BE49-F238E27FC236}">
                  <a16:creationId xmlns:a16="http://schemas.microsoft.com/office/drawing/2014/main" id="{BCC7DC5E-9E3D-364E-54FE-80CE17612994}"/>
                </a:ext>
              </a:extLst>
            </p:cNvPr>
            <p:cNvGrpSpPr/>
            <p:nvPr/>
          </p:nvGrpSpPr>
          <p:grpSpPr>
            <a:xfrm>
              <a:off x="1978098" y="1487713"/>
              <a:ext cx="4667517" cy="844828"/>
              <a:chOff x="2500983" y="1743878"/>
              <a:chExt cx="6406074" cy="1159508"/>
            </a:xfrm>
          </p:grpSpPr>
          <p:sp>
            <p:nvSpPr>
              <p:cNvPr id="329" name="Parallelogramma 328">
                <a:extLst>
                  <a:ext uri="{FF2B5EF4-FFF2-40B4-BE49-F238E27FC236}">
                    <a16:creationId xmlns:a16="http://schemas.microsoft.com/office/drawing/2014/main" id="{DE182BB7-2B51-45BF-7078-5FD5C3A101BF}"/>
                  </a:ext>
                </a:extLst>
              </p:cNvPr>
              <p:cNvSpPr/>
              <p:nvPr/>
            </p:nvSpPr>
            <p:spPr>
              <a:xfrm>
                <a:off x="7467057" y="1751386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Parallelogramma 329">
                <a:extLst>
                  <a:ext uri="{FF2B5EF4-FFF2-40B4-BE49-F238E27FC236}">
                    <a16:creationId xmlns:a16="http://schemas.microsoft.com/office/drawing/2014/main" id="{F98507A5-902A-3525-7462-24BFF1B170A4}"/>
                  </a:ext>
                </a:extLst>
              </p:cNvPr>
              <p:cNvSpPr/>
              <p:nvPr/>
            </p:nvSpPr>
            <p:spPr>
              <a:xfrm>
                <a:off x="6765607" y="1751386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Parallelogramma 330">
                <a:extLst>
                  <a:ext uri="{FF2B5EF4-FFF2-40B4-BE49-F238E27FC236}">
                    <a16:creationId xmlns:a16="http://schemas.microsoft.com/office/drawing/2014/main" id="{97C99D41-22FD-B757-0456-C09AE388F70C}"/>
                  </a:ext>
                </a:extLst>
              </p:cNvPr>
              <p:cNvSpPr/>
              <p:nvPr/>
            </p:nvSpPr>
            <p:spPr>
              <a:xfrm>
                <a:off x="6060274" y="1743878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Parallelogramma 331">
                <a:extLst>
                  <a:ext uri="{FF2B5EF4-FFF2-40B4-BE49-F238E27FC236}">
                    <a16:creationId xmlns:a16="http://schemas.microsoft.com/office/drawing/2014/main" id="{A1E559C1-389D-3621-AB1F-A63ED5F70C71}"/>
                  </a:ext>
                </a:extLst>
              </p:cNvPr>
              <p:cNvSpPr/>
              <p:nvPr/>
            </p:nvSpPr>
            <p:spPr>
              <a:xfrm>
                <a:off x="5338243" y="1748359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Parallelogramma 332">
                <a:extLst>
                  <a:ext uri="{FF2B5EF4-FFF2-40B4-BE49-F238E27FC236}">
                    <a16:creationId xmlns:a16="http://schemas.microsoft.com/office/drawing/2014/main" id="{A1029A65-F414-BA12-49B3-C3FB536F4AC9}"/>
                  </a:ext>
                </a:extLst>
              </p:cNvPr>
              <p:cNvSpPr/>
              <p:nvPr/>
            </p:nvSpPr>
            <p:spPr>
              <a:xfrm>
                <a:off x="4622674" y="1745076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Parallelogramma 333">
                <a:extLst>
                  <a:ext uri="{FF2B5EF4-FFF2-40B4-BE49-F238E27FC236}">
                    <a16:creationId xmlns:a16="http://schemas.microsoft.com/office/drawing/2014/main" id="{C4ED0CB9-A214-3B26-6126-9DEDB7508EFA}"/>
                  </a:ext>
                </a:extLst>
              </p:cNvPr>
              <p:cNvSpPr/>
              <p:nvPr/>
            </p:nvSpPr>
            <p:spPr>
              <a:xfrm>
                <a:off x="3909134" y="1747644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Parallelogramma 334">
                <a:extLst>
                  <a:ext uri="{FF2B5EF4-FFF2-40B4-BE49-F238E27FC236}">
                    <a16:creationId xmlns:a16="http://schemas.microsoft.com/office/drawing/2014/main" id="{F7F6425B-6F66-A32D-A44E-34EF77109477}"/>
                  </a:ext>
                </a:extLst>
              </p:cNvPr>
              <p:cNvSpPr/>
              <p:nvPr/>
            </p:nvSpPr>
            <p:spPr>
              <a:xfrm>
                <a:off x="3196468" y="1751208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Parallelogramma 335">
                <a:extLst>
                  <a:ext uri="{FF2B5EF4-FFF2-40B4-BE49-F238E27FC236}">
                    <a16:creationId xmlns:a16="http://schemas.microsoft.com/office/drawing/2014/main" id="{DC025AC1-DC4E-A3C1-4A72-6CECFB75FBE2}"/>
                  </a:ext>
                </a:extLst>
              </p:cNvPr>
              <p:cNvSpPr/>
              <p:nvPr/>
            </p:nvSpPr>
            <p:spPr>
              <a:xfrm>
                <a:off x="2500983" y="1747200"/>
                <a:ext cx="1440000" cy="1152000"/>
              </a:xfrm>
              <a:prstGeom prst="parallelogram">
                <a:avLst>
                  <a:gd name="adj" fmla="val 75196"/>
                </a:avLst>
              </a:prstGeom>
              <a:solidFill>
                <a:srgbClr val="0070C0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7" name="Connettore 1 336">
              <a:extLst>
                <a:ext uri="{FF2B5EF4-FFF2-40B4-BE49-F238E27FC236}">
                  <a16:creationId xmlns:a16="http://schemas.microsoft.com/office/drawing/2014/main" id="{FEE44F7A-0EE8-70AA-500D-154EDAA6F220}"/>
                </a:ext>
              </a:extLst>
            </p:cNvPr>
            <p:cNvCxnSpPr/>
            <p:nvPr/>
          </p:nvCxnSpPr>
          <p:spPr>
            <a:xfrm>
              <a:off x="6194860" y="5901937"/>
              <a:ext cx="0" cy="708208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8" name="Connettore 1 337">
              <a:extLst>
                <a:ext uri="{FF2B5EF4-FFF2-40B4-BE49-F238E27FC236}">
                  <a16:creationId xmlns:a16="http://schemas.microsoft.com/office/drawing/2014/main" id="{8B3CFCE7-BE52-3B72-9887-97885E2F8F9C}"/>
                </a:ext>
              </a:extLst>
            </p:cNvPr>
            <p:cNvCxnSpPr/>
            <p:nvPr/>
          </p:nvCxnSpPr>
          <p:spPr>
            <a:xfrm>
              <a:off x="5987644" y="6620024"/>
              <a:ext cx="393448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9" name="Connettore 1 338">
              <a:extLst>
                <a:ext uri="{FF2B5EF4-FFF2-40B4-BE49-F238E27FC236}">
                  <a16:creationId xmlns:a16="http://schemas.microsoft.com/office/drawing/2014/main" id="{BCE487B4-F998-29D1-3B2F-EA89E03C6683}"/>
                </a:ext>
              </a:extLst>
            </p:cNvPr>
            <p:cNvCxnSpPr/>
            <p:nvPr/>
          </p:nvCxnSpPr>
          <p:spPr>
            <a:xfrm>
              <a:off x="6065728" y="6688356"/>
              <a:ext cx="236069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0" name="Connettore 1 339">
              <a:extLst>
                <a:ext uri="{FF2B5EF4-FFF2-40B4-BE49-F238E27FC236}">
                  <a16:creationId xmlns:a16="http://schemas.microsoft.com/office/drawing/2014/main" id="{E89C081D-CEFA-50C1-D8B9-B7E604FF5651}"/>
                </a:ext>
              </a:extLst>
            </p:cNvPr>
            <p:cNvCxnSpPr/>
            <p:nvPr/>
          </p:nvCxnSpPr>
          <p:spPr>
            <a:xfrm>
              <a:off x="6134061" y="6756689"/>
              <a:ext cx="10492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1" name="Connettore 1 340">
              <a:extLst>
                <a:ext uri="{FF2B5EF4-FFF2-40B4-BE49-F238E27FC236}">
                  <a16:creationId xmlns:a16="http://schemas.microsoft.com/office/drawing/2014/main" id="{40A80F6F-1DFC-00B4-7847-10DAE708E0BA}"/>
                </a:ext>
              </a:extLst>
            </p:cNvPr>
            <p:cNvCxnSpPr/>
            <p:nvPr/>
          </p:nvCxnSpPr>
          <p:spPr>
            <a:xfrm>
              <a:off x="6194860" y="5901937"/>
              <a:ext cx="891816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2" name="Connettore 1 341">
              <a:extLst>
                <a:ext uri="{FF2B5EF4-FFF2-40B4-BE49-F238E27FC236}">
                  <a16:creationId xmlns:a16="http://schemas.microsoft.com/office/drawing/2014/main" id="{3093472D-03E5-8E75-551A-4404CA8100E3}"/>
                </a:ext>
              </a:extLst>
            </p:cNvPr>
            <p:cNvCxnSpPr/>
            <p:nvPr/>
          </p:nvCxnSpPr>
          <p:spPr>
            <a:xfrm>
              <a:off x="6187126" y="5518666"/>
              <a:ext cx="10492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43" name="Gruppo 342">
              <a:extLst>
                <a:ext uri="{FF2B5EF4-FFF2-40B4-BE49-F238E27FC236}">
                  <a16:creationId xmlns:a16="http://schemas.microsoft.com/office/drawing/2014/main" id="{E6633782-7053-BC44-9808-9A66B80A98B6}"/>
                </a:ext>
              </a:extLst>
            </p:cNvPr>
            <p:cNvGrpSpPr/>
            <p:nvPr/>
          </p:nvGrpSpPr>
          <p:grpSpPr>
            <a:xfrm>
              <a:off x="6779140" y="5480945"/>
              <a:ext cx="655747" cy="407518"/>
              <a:chOff x="8063908" y="4848040"/>
              <a:chExt cx="900000" cy="559310"/>
            </a:xfrm>
          </p:grpSpPr>
          <p:cxnSp>
            <p:nvCxnSpPr>
              <p:cNvPr id="344" name="Connettore 1 343">
                <a:extLst>
                  <a:ext uri="{FF2B5EF4-FFF2-40B4-BE49-F238E27FC236}">
                    <a16:creationId xmlns:a16="http://schemas.microsoft.com/office/drawing/2014/main" id="{9AEA2D43-472A-F4A2-2F25-DF2505D6680A}"/>
                  </a:ext>
                </a:extLst>
              </p:cNvPr>
              <p:cNvCxnSpPr/>
              <p:nvPr/>
            </p:nvCxnSpPr>
            <p:spPr>
              <a:xfrm>
                <a:off x="8513902" y="4848040"/>
                <a:ext cx="0" cy="180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5" name="Connettore 1 344">
                <a:extLst>
                  <a:ext uri="{FF2B5EF4-FFF2-40B4-BE49-F238E27FC236}">
                    <a16:creationId xmlns:a16="http://schemas.microsoft.com/office/drawing/2014/main" id="{6F6B857C-EF75-E1F1-2432-C151C106F797}"/>
                  </a:ext>
                </a:extLst>
              </p:cNvPr>
              <p:cNvCxnSpPr/>
              <p:nvPr/>
            </p:nvCxnSpPr>
            <p:spPr>
              <a:xfrm>
                <a:off x="8513909" y="5227350"/>
                <a:ext cx="0" cy="180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6" name="Connettore 1 345">
                <a:extLst>
                  <a:ext uri="{FF2B5EF4-FFF2-40B4-BE49-F238E27FC236}">
                    <a16:creationId xmlns:a16="http://schemas.microsoft.com/office/drawing/2014/main" id="{0B23BD62-CE81-0E6E-15FD-89999465C7B9}"/>
                  </a:ext>
                </a:extLst>
              </p:cNvPr>
              <p:cNvCxnSpPr/>
              <p:nvPr/>
            </p:nvCxnSpPr>
            <p:spPr>
              <a:xfrm>
                <a:off x="8063908" y="5201965"/>
                <a:ext cx="90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7" name="Connettore 1 346">
                <a:extLst>
                  <a:ext uri="{FF2B5EF4-FFF2-40B4-BE49-F238E27FC236}">
                    <a16:creationId xmlns:a16="http://schemas.microsoft.com/office/drawing/2014/main" id="{51C4FCBE-8DE7-894E-C227-B377C6F0D2F1}"/>
                  </a:ext>
                </a:extLst>
              </p:cNvPr>
              <p:cNvCxnSpPr/>
              <p:nvPr/>
            </p:nvCxnSpPr>
            <p:spPr>
              <a:xfrm>
                <a:off x="8153906" y="5060987"/>
                <a:ext cx="68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348" name="Connettore 1 347">
              <a:extLst>
                <a:ext uri="{FF2B5EF4-FFF2-40B4-BE49-F238E27FC236}">
                  <a16:creationId xmlns:a16="http://schemas.microsoft.com/office/drawing/2014/main" id="{EC3EA1A5-1A88-D345-2A84-1F0FCF2B4F9A}"/>
                </a:ext>
              </a:extLst>
            </p:cNvPr>
            <p:cNvCxnSpPr/>
            <p:nvPr/>
          </p:nvCxnSpPr>
          <p:spPr>
            <a:xfrm>
              <a:off x="5478187" y="2878992"/>
              <a:ext cx="1731173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49" name="Gruppo 348">
              <a:extLst>
                <a:ext uri="{FF2B5EF4-FFF2-40B4-BE49-F238E27FC236}">
                  <a16:creationId xmlns:a16="http://schemas.microsoft.com/office/drawing/2014/main" id="{2408FA83-EEDE-ECDD-5899-D186C770E014}"/>
                </a:ext>
              </a:extLst>
            </p:cNvPr>
            <p:cNvGrpSpPr/>
            <p:nvPr/>
          </p:nvGrpSpPr>
          <p:grpSpPr>
            <a:xfrm>
              <a:off x="1791380" y="2611776"/>
              <a:ext cx="3822270" cy="267404"/>
              <a:chOff x="1051521" y="962361"/>
              <a:chExt cx="5245989" cy="367006"/>
            </a:xfrm>
          </p:grpSpPr>
          <p:grpSp>
            <p:nvGrpSpPr>
              <p:cNvPr id="350" name="Gruppo 349">
                <a:extLst>
                  <a:ext uri="{FF2B5EF4-FFF2-40B4-BE49-F238E27FC236}">
                    <a16:creationId xmlns:a16="http://schemas.microsoft.com/office/drawing/2014/main" id="{A7EE5EDB-1BDD-B0F3-25D5-1B435F87D049}"/>
                  </a:ext>
                </a:extLst>
              </p:cNvPr>
              <p:cNvGrpSpPr/>
              <p:nvPr/>
            </p:nvGrpSpPr>
            <p:grpSpPr>
              <a:xfrm>
                <a:off x="6039656" y="963366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01" name="Connettore 1 400">
                  <a:extLst>
                    <a:ext uri="{FF2B5EF4-FFF2-40B4-BE49-F238E27FC236}">
                      <a16:creationId xmlns:a16="http://schemas.microsoft.com/office/drawing/2014/main" id="{DA15884B-413E-5048-5390-CCF90D6F0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2" name="Connettore 1 401">
                  <a:extLst>
                    <a:ext uri="{FF2B5EF4-FFF2-40B4-BE49-F238E27FC236}">
                      <a16:creationId xmlns:a16="http://schemas.microsoft.com/office/drawing/2014/main" id="{FC2C6B01-A52F-D5CF-60F6-9AE656299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3" name="Connettore 1 402">
                  <a:extLst>
                    <a:ext uri="{FF2B5EF4-FFF2-40B4-BE49-F238E27FC236}">
                      <a16:creationId xmlns:a16="http://schemas.microsoft.com/office/drawing/2014/main" id="{BFC7CC8F-3F95-C690-A53A-34182DDB8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4" name="Connettore 1 403">
                  <a:extLst>
                    <a:ext uri="{FF2B5EF4-FFF2-40B4-BE49-F238E27FC236}">
                      <a16:creationId xmlns:a16="http://schemas.microsoft.com/office/drawing/2014/main" id="{3ADEA961-F2F3-83E6-D6F4-29877043B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5" name="Connettore 1 404">
                  <a:extLst>
                    <a:ext uri="{FF2B5EF4-FFF2-40B4-BE49-F238E27FC236}">
                      <a16:creationId xmlns:a16="http://schemas.microsoft.com/office/drawing/2014/main" id="{1CBAF0A5-7A3C-7D06-2F72-C487968CA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6" name="Connettore 1 405">
                  <a:extLst>
                    <a:ext uri="{FF2B5EF4-FFF2-40B4-BE49-F238E27FC236}">
                      <a16:creationId xmlns:a16="http://schemas.microsoft.com/office/drawing/2014/main" id="{2E79561D-8C94-A21B-9397-B79EBD325F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1" name="Gruppo 350">
                <a:extLst>
                  <a:ext uri="{FF2B5EF4-FFF2-40B4-BE49-F238E27FC236}">
                    <a16:creationId xmlns:a16="http://schemas.microsoft.com/office/drawing/2014/main" id="{B169B71E-8BBC-9A8D-0066-D5B0B122B28B}"/>
                  </a:ext>
                </a:extLst>
              </p:cNvPr>
              <p:cNvGrpSpPr/>
              <p:nvPr/>
            </p:nvGrpSpPr>
            <p:grpSpPr>
              <a:xfrm>
                <a:off x="5330948" y="963746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95" name="Connettore 1 394">
                  <a:extLst>
                    <a:ext uri="{FF2B5EF4-FFF2-40B4-BE49-F238E27FC236}">
                      <a16:creationId xmlns:a16="http://schemas.microsoft.com/office/drawing/2014/main" id="{21A95EB7-48A5-7A65-C34A-6617CF400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6" name="Connettore 1 395">
                  <a:extLst>
                    <a:ext uri="{FF2B5EF4-FFF2-40B4-BE49-F238E27FC236}">
                      <a16:creationId xmlns:a16="http://schemas.microsoft.com/office/drawing/2014/main" id="{12E5FFB6-C608-DB3C-DA01-9AE0F7A6F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7" name="Connettore 1 396">
                  <a:extLst>
                    <a:ext uri="{FF2B5EF4-FFF2-40B4-BE49-F238E27FC236}">
                      <a16:creationId xmlns:a16="http://schemas.microsoft.com/office/drawing/2014/main" id="{3B321F2F-C674-EA60-7EED-DC47F4CB16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8" name="Connettore 1 397">
                  <a:extLst>
                    <a:ext uri="{FF2B5EF4-FFF2-40B4-BE49-F238E27FC236}">
                      <a16:creationId xmlns:a16="http://schemas.microsoft.com/office/drawing/2014/main" id="{BFD37502-113A-EAA3-C1F9-CF488B2EF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9" name="Connettore 1 398">
                  <a:extLst>
                    <a:ext uri="{FF2B5EF4-FFF2-40B4-BE49-F238E27FC236}">
                      <a16:creationId xmlns:a16="http://schemas.microsoft.com/office/drawing/2014/main" id="{05D84A4F-CE05-D241-418C-9E9149256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00" name="Connettore 1 399">
                  <a:extLst>
                    <a:ext uri="{FF2B5EF4-FFF2-40B4-BE49-F238E27FC236}">
                      <a16:creationId xmlns:a16="http://schemas.microsoft.com/office/drawing/2014/main" id="{777F040B-86FE-9CFE-52EC-C6E3ADDE8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2" name="Gruppo 351">
                <a:extLst>
                  <a:ext uri="{FF2B5EF4-FFF2-40B4-BE49-F238E27FC236}">
                    <a16:creationId xmlns:a16="http://schemas.microsoft.com/office/drawing/2014/main" id="{4CCC0955-7F08-E7C5-1CF1-6D1D3B8D734C}"/>
                  </a:ext>
                </a:extLst>
              </p:cNvPr>
              <p:cNvGrpSpPr/>
              <p:nvPr/>
            </p:nvGrpSpPr>
            <p:grpSpPr>
              <a:xfrm>
                <a:off x="4614585" y="96236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89" name="Connettore 1 388">
                  <a:extLst>
                    <a:ext uri="{FF2B5EF4-FFF2-40B4-BE49-F238E27FC236}">
                      <a16:creationId xmlns:a16="http://schemas.microsoft.com/office/drawing/2014/main" id="{6ACC91A9-99F5-9F6C-1A38-4CF36E1B3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0" name="Connettore 1 389">
                  <a:extLst>
                    <a:ext uri="{FF2B5EF4-FFF2-40B4-BE49-F238E27FC236}">
                      <a16:creationId xmlns:a16="http://schemas.microsoft.com/office/drawing/2014/main" id="{7D9652EB-CC2A-C739-09E1-8A8EA4311B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1" name="Connettore 1 390">
                  <a:extLst>
                    <a:ext uri="{FF2B5EF4-FFF2-40B4-BE49-F238E27FC236}">
                      <a16:creationId xmlns:a16="http://schemas.microsoft.com/office/drawing/2014/main" id="{99863ADB-D91C-E378-F8CA-550BB1DC1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2" name="Connettore 1 391">
                  <a:extLst>
                    <a:ext uri="{FF2B5EF4-FFF2-40B4-BE49-F238E27FC236}">
                      <a16:creationId xmlns:a16="http://schemas.microsoft.com/office/drawing/2014/main" id="{6D2E143A-9422-2824-FCB6-037174D3E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3" name="Connettore 1 392">
                  <a:extLst>
                    <a:ext uri="{FF2B5EF4-FFF2-40B4-BE49-F238E27FC236}">
                      <a16:creationId xmlns:a16="http://schemas.microsoft.com/office/drawing/2014/main" id="{89445BA3-90A6-E326-2C9C-514DDBA04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4" name="Connettore 1 393">
                  <a:extLst>
                    <a:ext uri="{FF2B5EF4-FFF2-40B4-BE49-F238E27FC236}">
                      <a16:creationId xmlns:a16="http://schemas.microsoft.com/office/drawing/2014/main" id="{9B35C8D6-3831-C7B7-EA1F-AB0D0048D8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3" name="Gruppo 352">
                <a:extLst>
                  <a:ext uri="{FF2B5EF4-FFF2-40B4-BE49-F238E27FC236}">
                    <a16:creationId xmlns:a16="http://schemas.microsoft.com/office/drawing/2014/main" id="{9ED81CA0-20A7-A30A-DFEF-1FFFC0FCB508}"/>
                  </a:ext>
                </a:extLst>
              </p:cNvPr>
              <p:cNvGrpSpPr/>
              <p:nvPr/>
            </p:nvGrpSpPr>
            <p:grpSpPr>
              <a:xfrm>
                <a:off x="3900827" y="972992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83" name="Connettore 1 382">
                  <a:extLst>
                    <a:ext uri="{FF2B5EF4-FFF2-40B4-BE49-F238E27FC236}">
                      <a16:creationId xmlns:a16="http://schemas.microsoft.com/office/drawing/2014/main" id="{720DC78E-1AB8-424B-5424-9A4D1DCD0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4" name="Connettore 1 383">
                  <a:extLst>
                    <a:ext uri="{FF2B5EF4-FFF2-40B4-BE49-F238E27FC236}">
                      <a16:creationId xmlns:a16="http://schemas.microsoft.com/office/drawing/2014/main" id="{9C56FD67-4E64-0C6A-89A9-5A73694CC2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5" name="Connettore 1 384">
                  <a:extLst>
                    <a:ext uri="{FF2B5EF4-FFF2-40B4-BE49-F238E27FC236}">
                      <a16:creationId xmlns:a16="http://schemas.microsoft.com/office/drawing/2014/main" id="{1DB025A3-5AF7-DE9F-9201-4B7645440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6" name="Connettore 1 385">
                  <a:extLst>
                    <a:ext uri="{FF2B5EF4-FFF2-40B4-BE49-F238E27FC236}">
                      <a16:creationId xmlns:a16="http://schemas.microsoft.com/office/drawing/2014/main" id="{315462A4-6E21-32EE-FA55-68A34ECAC1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7" name="Connettore 1 386">
                  <a:extLst>
                    <a:ext uri="{FF2B5EF4-FFF2-40B4-BE49-F238E27FC236}">
                      <a16:creationId xmlns:a16="http://schemas.microsoft.com/office/drawing/2014/main" id="{0FB8AA1E-1497-67A5-CAA6-9C3B07EDE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8" name="Connettore 1 387">
                  <a:extLst>
                    <a:ext uri="{FF2B5EF4-FFF2-40B4-BE49-F238E27FC236}">
                      <a16:creationId xmlns:a16="http://schemas.microsoft.com/office/drawing/2014/main" id="{C52134AC-5765-626F-228B-EAA2F9DCC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4" name="Gruppo 353">
                <a:extLst>
                  <a:ext uri="{FF2B5EF4-FFF2-40B4-BE49-F238E27FC236}">
                    <a16:creationId xmlns:a16="http://schemas.microsoft.com/office/drawing/2014/main" id="{2663EC6C-38FB-9B77-195B-31D6EA8D4755}"/>
                  </a:ext>
                </a:extLst>
              </p:cNvPr>
              <p:cNvGrpSpPr/>
              <p:nvPr/>
            </p:nvGrpSpPr>
            <p:grpSpPr>
              <a:xfrm>
                <a:off x="3183573" y="973408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77" name="Connettore 1 376">
                  <a:extLst>
                    <a:ext uri="{FF2B5EF4-FFF2-40B4-BE49-F238E27FC236}">
                      <a16:creationId xmlns:a16="http://schemas.microsoft.com/office/drawing/2014/main" id="{42DC82CD-5B6A-F696-A95D-20318E097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8" name="Connettore 1 377">
                  <a:extLst>
                    <a:ext uri="{FF2B5EF4-FFF2-40B4-BE49-F238E27FC236}">
                      <a16:creationId xmlns:a16="http://schemas.microsoft.com/office/drawing/2014/main" id="{48F3D5F7-5229-FF89-3752-0BBABCB62C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9" name="Connettore 1 378">
                  <a:extLst>
                    <a:ext uri="{FF2B5EF4-FFF2-40B4-BE49-F238E27FC236}">
                      <a16:creationId xmlns:a16="http://schemas.microsoft.com/office/drawing/2014/main" id="{304A4EE7-6E00-4EB4-3B76-F9865703EB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0" name="Connettore 1 379">
                  <a:extLst>
                    <a:ext uri="{FF2B5EF4-FFF2-40B4-BE49-F238E27FC236}">
                      <a16:creationId xmlns:a16="http://schemas.microsoft.com/office/drawing/2014/main" id="{EC3B7D9D-D8E8-C07F-0E19-7C808B7F95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1" name="Connettore 1 380">
                  <a:extLst>
                    <a:ext uri="{FF2B5EF4-FFF2-40B4-BE49-F238E27FC236}">
                      <a16:creationId xmlns:a16="http://schemas.microsoft.com/office/drawing/2014/main" id="{4538A780-45E5-5241-1E1D-C80547A5F5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2" name="Connettore 1 381">
                  <a:extLst>
                    <a:ext uri="{FF2B5EF4-FFF2-40B4-BE49-F238E27FC236}">
                      <a16:creationId xmlns:a16="http://schemas.microsoft.com/office/drawing/2014/main" id="{EDCDE45A-A87C-6901-ABAE-A74D05E27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5" name="Gruppo 354">
                <a:extLst>
                  <a:ext uri="{FF2B5EF4-FFF2-40B4-BE49-F238E27FC236}">
                    <a16:creationId xmlns:a16="http://schemas.microsoft.com/office/drawing/2014/main" id="{34C2CBA5-C275-6AD2-2D1E-09CA0E9D50C5}"/>
                  </a:ext>
                </a:extLst>
              </p:cNvPr>
              <p:cNvGrpSpPr/>
              <p:nvPr/>
            </p:nvGrpSpPr>
            <p:grpSpPr>
              <a:xfrm>
                <a:off x="2468318" y="973408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71" name="Connettore 1 370">
                  <a:extLst>
                    <a:ext uri="{FF2B5EF4-FFF2-40B4-BE49-F238E27FC236}">
                      <a16:creationId xmlns:a16="http://schemas.microsoft.com/office/drawing/2014/main" id="{477C185E-966F-7E4A-3CE7-7760AAADD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2" name="Connettore 1 371">
                  <a:extLst>
                    <a:ext uri="{FF2B5EF4-FFF2-40B4-BE49-F238E27FC236}">
                      <a16:creationId xmlns:a16="http://schemas.microsoft.com/office/drawing/2014/main" id="{A2E43AAB-E1C2-0784-D0A9-1CB71376E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3" name="Connettore 1 372">
                  <a:extLst>
                    <a:ext uri="{FF2B5EF4-FFF2-40B4-BE49-F238E27FC236}">
                      <a16:creationId xmlns:a16="http://schemas.microsoft.com/office/drawing/2014/main" id="{2303ECC0-AB80-B192-D7D9-0D3324E1D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4" name="Connettore 1 373">
                  <a:extLst>
                    <a:ext uri="{FF2B5EF4-FFF2-40B4-BE49-F238E27FC236}">
                      <a16:creationId xmlns:a16="http://schemas.microsoft.com/office/drawing/2014/main" id="{A1933BB9-5DEB-FFFB-FA5D-B80879B72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5" name="Connettore 1 374">
                  <a:extLst>
                    <a:ext uri="{FF2B5EF4-FFF2-40B4-BE49-F238E27FC236}">
                      <a16:creationId xmlns:a16="http://schemas.microsoft.com/office/drawing/2014/main" id="{1C3D5411-1E68-FFE0-A925-7AC804242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6" name="Connettore 1 375">
                  <a:extLst>
                    <a:ext uri="{FF2B5EF4-FFF2-40B4-BE49-F238E27FC236}">
                      <a16:creationId xmlns:a16="http://schemas.microsoft.com/office/drawing/2014/main" id="{8B37B476-9779-D3F8-8BEF-4552514DB7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6" name="Gruppo 355">
                <a:extLst>
                  <a:ext uri="{FF2B5EF4-FFF2-40B4-BE49-F238E27FC236}">
                    <a16:creationId xmlns:a16="http://schemas.microsoft.com/office/drawing/2014/main" id="{F106489D-FD77-8709-3AE1-F6F7B64BA2EA}"/>
                  </a:ext>
                </a:extLst>
              </p:cNvPr>
              <p:cNvGrpSpPr/>
              <p:nvPr/>
            </p:nvGrpSpPr>
            <p:grpSpPr>
              <a:xfrm>
                <a:off x="1765148" y="973874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65" name="Connettore 1 364">
                  <a:extLst>
                    <a:ext uri="{FF2B5EF4-FFF2-40B4-BE49-F238E27FC236}">
                      <a16:creationId xmlns:a16="http://schemas.microsoft.com/office/drawing/2014/main" id="{C53DD909-7C28-8BFF-1478-FA1281A39B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6" name="Connettore 1 365">
                  <a:extLst>
                    <a:ext uri="{FF2B5EF4-FFF2-40B4-BE49-F238E27FC236}">
                      <a16:creationId xmlns:a16="http://schemas.microsoft.com/office/drawing/2014/main" id="{833B449B-9754-1FB5-44C9-F1F78DC045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7" name="Connettore 1 366">
                  <a:extLst>
                    <a:ext uri="{FF2B5EF4-FFF2-40B4-BE49-F238E27FC236}">
                      <a16:creationId xmlns:a16="http://schemas.microsoft.com/office/drawing/2014/main" id="{A20B8265-4578-6C23-548F-FD588D8C1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8" name="Connettore 1 367">
                  <a:extLst>
                    <a:ext uri="{FF2B5EF4-FFF2-40B4-BE49-F238E27FC236}">
                      <a16:creationId xmlns:a16="http://schemas.microsoft.com/office/drawing/2014/main" id="{F76C2AD2-E1C8-7521-CE44-9E61F4B7C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9" name="Connettore 1 368">
                  <a:extLst>
                    <a:ext uri="{FF2B5EF4-FFF2-40B4-BE49-F238E27FC236}">
                      <a16:creationId xmlns:a16="http://schemas.microsoft.com/office/drawing/2014/main" id="{50AE46F8-5E63-0ABE-6A17-4CF8451AA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0" name="Connettore 1 369">
                  <a:extLst>
                    <a:ext uri="{FF2B5EF4-FFF2-40B4-BE49-F238E27FC236}">
                      <a16:creationId xmlns:a16="http://schemas.microsoft.com/office/drawing/2014/main" id="{285484F1-E355-F106-E95A-0B024F8388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57" name="Gruppo 356">
                <a:extLst>
                  <a:ext uri="{FF2B5EF4-FFF2-40B4-BE49-F238E27FC236}">
                    <a16:creationId xmlns:a16="http://schemas.microsoft.com/office/drawing/2014/main" id="{8AC8F794-6B43-9280-0CD9-0DF89F7651B7}"/>
                  </a:ext>
                </a:extLst>
              </p:cNvPr>
              <p:cNvGrpSpPr/>
              <p:nvPr/>
            </p:nvGrpSpPr>
            <p:grpSpPr>
              <a:xfrm>
                <a:off x="1051521" y="973874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359" name="Connettore 1 358">
                  <a:extLst>
                    <a:ext uri="{FF2B5EF4-FFF2-40B4-BE49-F238E27FC236}">
                      <a16:creationId xmlns:a16="http://schemas.microsoft.com/office/drawing/2014/main" id="{D183AF37-A05A-8F1C-C153-3B727D5FD2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0" name="Connettore 1 359">
                  <a:extLst>
                    <a:ext uri="{FF2B5EF4-FFF2-40B4-BE49-F238E27FC236}">
                      <a16:creationId xmlns:a16="http://schemas.microsoft.com/office/drawing/2014/main" id="{D25C6014-AF58-0E40-31B7-DC47B3E40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1" name="Connettore 1 360">
                  <a:extLst>
                    <a:ext uri="{FF2B5EF4-FFF2-40B4-BE49-F238E27FC236}">
                      <a16:creationId xmlns:a16="http://schemas.microsoft.com/office/drawing/2014/main" id="{88B97AE5-AFE2-BA6A-7D24-8760FD55D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2" name="Connettore 1 361">
                  <a:extLst>
                    <a:ext uri="{FF2B5EF4-FFF2-40B4-BE49-F238E27FC236}">
                      <a16:creationId xmlns:a16="http://schemas.microsoft.com/office/drawing/2014/main" id="{0487EE5C-AB7F-BA0C-A848-AC72F1D82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3" name="Connettore 1 362">
                  <a:extLst>
                    <a:ext uri="{FF2B5EF4-FFF2-40B4-BE49-F238E27FC236}">
                      <a16:creationId xmlns:a16="http://schemas.microsoft.com/office/drawing/2014/main" id="{0880811D-366F-0A55-4ACE-516F875A5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4" name="Connettore 1 363">
                  <a:extLst>
                    <a:ext uri="{FF2B5EF4-FFF2-40B4-BE49-F238E27FC236}">
                      <a16:creationId xmlns:a16="http://schemas.microsoft.com/office/drawing/2014/main" id="{2496770F-6C64-B2D5-98EA-53D197B4C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358" name="Connettore 1 357">
                <a:extLst>
                  <a:ext uri="{FF2B5EF4-FFF2-40B4-BE49-F238E27FC236}">
                    <a16:creationId xmlns:a16="http://schemas.microsoft.com/office/drawing/2014/main" id="{6FD6CE75-8379-D89E-5761-CE8B4736ED08}"/>
                  </a:ext>
                </a:extLst>
              </p:cNvPr>
              <p:cNvCxnSpPr/>
              <p:nvPr/>
            </p:nvCxnSpPr>
            <p:spPr>
              <a:xfrm>
                <a:off x="1103395" y="1329118"/>
                <a:ext cx="500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07" name="Gruppo 406">
              <a:extLst>
                <a:ext uri="{FF2B5EF4-FFF2-40B4-BE49-F238E27FC236}">
                  <a16:creationId xmlns:a16="http://schemas.microsoft.com/office/drawing/2014/main" id="{67B87BCB-23DD-0EC9-F69B-CB3644CF707E}"/>
                </a:ext>
              </a:extLst>
            </p:cNvPr>
            <p:cNvGrpSpPr/>
            <p:nvPr/>
          </p:nvGrpSpPr>
          <p:grpSpPr>
            <a:xfrm rot="3648825">
              <a:off x="6353943" y="5373526"/>
              <a:ext cx="187875" cy="259015"/>
              <a:chOff x="7340914" y="1971553"/>
              <a:chExt cx="257854" cy="355493"/>
            </a:xfrm>
          </p:grpSpPr>
          <p:cxnSp>
            <p:nvCxnSpPr>
              <p:cNvPr id="408" name="Connettore 1 407">
                <a:extLst>
                  <a:ext uri="{FF2B5EF4-FFF2-40B4-BE49-F238E27FC236}">
                    <a16:creationId xmlns:a16="http://schemas.microsoft.com/office/drawing/2014/main" id="{AD76A1A7-F430-EFB0-DA6A-00BFCEFFE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9" name="Connettore 1 408">
                <a:extLst>
                  <a:ext uri="{FF2B5EF4-FFF2-40B4-BE49-F238E27FC236}">
                    <a16:creationId xmlns:a16="http://schemas.microsoft.com/office/drawing/2014/main" id="{C05B17AD-D278-C207-0C0F-3EDD8CD346E9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0" name="Connettore 1 409">
                <a:extLst>
                  <a:ext uri="{FF2B5EF4-FFF2-40B4-BE49-F238E27FC236}">
                    <a16:creationId xmlns:a16="http://schemas.microsoft.com/office/drawing/2014/main" id="{176E357B-4636-78F8-4A3B-F4B95D5DD919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1" name="Connettore 1 410">
                <a:extLst>
                  <a:ext uri="{FF2B5EF4-FFF2-40B4-BE49-F238E27FC236}">
                    <a16:creationId xmlns:a16="http://schemas.microsoft.com/office/drawing/2014/main" id="{971EEA5D-5D12-3416-A5CB-766012518C7C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2" name="Connettore 1 411">
                <a:extLst>
                  <a:ext uri="{FF2B5EF4-FFF2-40B4-BE49-F238E27FC236}">
                    <a16:creationId xmlns:a16="http://schemas.microsoft.com/office/drawing/2014/main" id="{E9137303-CA36-6443-9132-5714DB3AC16A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3" name="Connettore 1 412">
                <a:extLst>
                  <a:ext uri="{FF2B5EF4-FFF2-40B4-BE49-F238E27FC236}">
                    <a16:creationId xmlns:a16="http://schemas.microsoft.com/office/drawing/2014/main" id="{998E1098-C53A-1B93-4920-A0546CBA0B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414" name="Connettore 1 413">
              <a:extLst>
                <a:ext uri="{FF2B5EF4-FFF2-40B4-BE49-F238E27FC236}">
                  <a16:creationId xmlns:a16="http://schemas.microsoft.com/office/drawing/2014/main" id="{C517CE9F-AE27-66D7-095C-6FFF059F1A61}"/>
                </a:ext>
              </a:extLst>
            </p:cNvPr>
            <p:cNvCxnSpPr/>
            <p:nvPr/>
          </p:nvCxnSpPr>
          <p:spPr>
            <a:xfrm>
              <a:off x="6588575" y="5493042"/>
              <a:ext cx="10492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415" name="Gruppo 414">
              <a:extLst>
                <a:ext uri="{FF2B5EF4-FFF2-40B4-BE49-F238E27FC236}">
                  <a16:creationId xmlns:a16="http://schemas.microsoft.com/office/drawing/2014/main" id="{AACCAB56-F413-C377-D440-3BC041B62963}"/>
                </a:ext>
              </a:extLst>
            </p:cNvPr>
            <p:cNvGrpSpPr/>
            <p:nvPr/>
          </p:nvGrpSpPr>
          <p:grpSpPr>
            <a:xfrm>
              <a:off x="6241855" y="5324077"/>
              <a:ext cx="523452" cy="187875"/>
              <a:chOff x="7864245" y="802531"/>
              <a:chExt cx="718428" cy="257854"/>
            </a:xfrm>
          </p:grpSpPr>
          <p:cxnSp>
            <p:nvCxnSpPr>
              <p:cNvPr id="416" name="Connettore 1 415">
                <a:extLst>
                  <a:ext uri="{FF2B5EF4-FFF2-40B4-BE49-F238E27FC236}">
                    <a16:creationId xmlns:a16="http://schemas.microsoft.com/office/drawing/2014/main" id="{32F1F34E-60FA-D06D-AD09-2561A56CA92E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17" name="Gruppo 416">
                <a:extLst>
                  <a:ext uri="{FF2B5EF4-FFF2-40B4-BE49-F238E27FC236}">
                    <a16:creationId xmlns:a16="http://schemas.microsoft.com/office/drawing/2014/main" id="{8DF916C1-F4F7-EAEB-FE42-DD0A6526B0D5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19" name="Connettore 1 418">
                  <a:extLst>
                    <a:ext uri="{FF2B5EF4-FFF2-40B4-BE49-F238E27FC236}">
                      <a16:creationId xmlns:a16="http://schemas.microsoft.com/office/drawing/2014/main" id="{AC8281D9-60FC-9F83-47E2-F3C5A8ACA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20" name="Connettore 1 419">
                  <a:extLst>
                    <a:ext uri="{FF2B5EF4-FFF2-40B4-BE49-F238E27FC236}">
                      <a16:creationId xmlns:a16="http://schemas.microsoft.com/office/drawing/2014/main" id="{50C8D2D6-166C-884E-CFE8-3F0F93DA8B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21" name="Connettore 1 420">
                  <a:extLst>
                    <a:ext uri="{FF2B5EF4-FFF2-40B4-BE49-F238E27FC236}">
                      <a16:creationId xmlns:a16="http://schemas.microsoft.com/office/drawing/2014/main" id="{21C0BDDC-A6DF-94F8-A8DE-2885F6BAE3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22" name="Connettore 1 421">
                  <a:extLst>
                    <a:ext uri="{FF2B5EF4-FFF2-40B4-BE49-F238E27FC236}">
                      <a16:creationId xmlns:a16="http://schemas.microsoft.com/office/drawing/2014/main" id="{B9A0E4C2-9F20-683B-82B9-0B5D7FAFD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23" name="Connettore 1 422">
                  <a:extLst>
                    <a:ext uri="{FF2B5EF4-FFF2-40B4-BE49-F238E27FC236}">
                      <a16:creationId xmlns:a16="http://schemas.microsoft.com/office/drawing/2014/main" id="{A77E17E8-7986-9E46-6445-C04BD683BD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24" name="Connettore 1 423">
                  <a:extLst>
                    <a:ext uri="{FF2B5EF4-FFF2-40B4-BE49-F238E27FC236}">
                      <a16:creationId xmlns:a16="http://schemas.microsoft.com/office/drawing/2014/main" id="{3D2FAE57-8FF0-8B6A-FDD0-3954847D1D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18" name="Connettore 1 417">
                <a:extLst>
                  <a:ext uri="{FF2B5EF4-FFF2-40B4-BE49-F238E27FC236}">
                    <a16:creationId xmlns:a16="http://schemas.microsoft.com/office/drawing/2014/main" id="{A704E8E2-42C8-2514-9197-393B5E00AC7C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25" name="Gruppo 424">
              <a:extLst>
                <a:ext uri="{FF2B5EF4-FFF2-40B4-BE49-F238E27FC236}">
                  <a16:creationId xmlns:a16="http://schemas.microsoft.com/office/drawing/2014/main" id="{1D14ACB6-2B62-8C95-F8A9-6C108F9AF359}"/>
                </a:ext>
              </a:extLst>
            </p:cNvPr>
            <p:cNvGrpSpPr/>
            <p:nvPr/>
          </p:nvGrpSpPr>
          <p:grpSpPr>
            <a:xfrm>
              <a:off x="6309802" y="5230473"/>
              <a:ext cx="523452" cy="187875"/>
              <a:chOff x="7864245" y="802531"/>
              <a:chExt cx="718428" cy="257854"/>
            </a:xfrm>
          </p:grpSpPr>
          <p:cxnSp>
            <p:nvCxnSpPr>
              <p:cNvPr id="426" name="Connettore 1 425">
                <a:extLst>
                  <a:ext uri="{FF2B5EF4-FFF2-40B4-BE49-F238E27FC236}">
                    <a16:creationId xmlns:a16="http://schemas.microsoft.com/office/drawing/2014/main" id="{F931F9B0-5B0C-28A7-5524-70D3A19676A4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27" name="Gruppo 426">
                <a:extLst>
                  <a:ext uri="{FF2B5EF4-FFF2-40B4-BE49-F238E27FC236}">
                    <a16:creationId xmlns:a16="http://schemas.microsoft.com/office/drawing/2014/main" id="{B1A08EDB-E441-54A5-2632-6C0DE8CDA756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29" name="Connettore 1 428">
                  <a:extLst>
                    <a:ext uri="{FF2B5EF4-FFF2-40B4-BE49-F238E27FC236}">
                      <a16:creationId xmlns:a16="http://schemas.microsoft.com/office/drawing/2014/main" id="{79F8AFD2-10E7-221F-5BEA-B8BFF2FA02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30" name="Connettore 1 429">
                  <a:extLst>
                    <a:ext uri="{FF2B5EF4-FFF2-40B4-BE49-F238E27FC236}">
                      <a16:creationId xmlns:a16="http://schemas.microsoft.com/office/drawing/2014/main" id="{4A2523CB-8D0C-8DFF-F330-5AB6513A7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31" name="Connettore 1 430">
                  <a:extLst>
                    <a:ext uri="{FF2B5EF4-FFF2-40B4-BE49-F238E27FC236}">
                      <a16:creationId xmlns:a16="http://schemas.microsoft.com/office/drawing/2014/main" id="{A4EDA95C-1295-829C-A9C6-6B270BCA5D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32" name="Connettore 1 431">
                  <a:extLst>
                    <a:ext uri="{FF2B5EF4-FFF2-40B4-BE49-F238E27FC236}">
                      <a16:creationId xmlns:a16="http://schemas.microsoft.com/office/drawing/2014/main" id="{CDA2AE61-3F12-8C84-574B-267C3AB0A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33" name="Connettore 1 432">
                  <a:extLst>
                    <a:ext uri="{FF2B5EF4-FFF2-40B4-BE49-F238E27FC236}">
                      <a16:creationId xmlns:a16="http://schemas.microsoft.com/office/drawing/2014/main" id="{426845A2-6791-F333-74A6-8F0074FA2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34" name="Connettore 1 433">
                  <a:extLst>
                    <a:ext uri="{FF2B5EF4-FFF2-40B4-BE49-F238E27FC236}">
                      <a16:creationId xmlns:a16="http://schemas.microsoft.com/office/drawing/2014/main" id="{D24EDE09-DBB7-17A6-BEA2-EA43BAB26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28" name="Connettore 1 427">
                <a:extLst>
                  <a:ext uri="{FF2B5EF4-FFF2-40B4-BE49-F238E27FC236}">
                    <a16:creationId xmlns:a16="http://schemas.microsoft.com/office/drawing/2014/main" id="{288C5F8E-90E4-54E6-9210-4A8F1FFC3950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35" name="Gruppo 434">
              <a:extLst>
                <a:ext uri="{FF2B5EF4-FFF2-40B4-BE49-F238E27FC236}">
                  <a16:creationId xmlns:a16="http://schemas.microsoft.com/office/drawing/2014/main" id="{AB609A2C-F219-5D95-56EB-603963AB1669}"/>
                </a:ext>
              </a:extLst>
            </p:cNvPr>
            <p:cNvGrpSpPr/>
            <p:nvPr/>
          </p:nvGrpSpPr>
          <p:grpSpPr>
            <a:xfrm>
              <a:off x="6380287" y="5128267"/>
              <a:ext cx="523452" cy="187875"/>
              <a:chOff x="7864245" y="802531"/>
              <a:chExt cx="718428" cy="257854"/>
            </a:xfrm>
          </p:grpSpPr>
          <p:cxnSp>
            <p:nvCxnSpPr>
              <p:cNvPr id="436" name="Connettore 1 435">
                <a:extLst>
                  <a:ext uri="{FF2B5EF4-FFF2-40B4-BE49-F238E27FC236}">
                    <a16:creationId xmlns:a16="http://schemas.microsoft.com/office/drawing/2014/main" id="{DC158F11-561C-A2D4-2404-4D920AD54C02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37" name="Gruppo 436">
                <a:extLst>
                  <a:ext uri="{FF2B5EF4-FFF2-40B4-BE49-F238E27FC236}">
                    <a16:creationId xmlns:a16="http://schemas.microsoft.com/office/drawing/2014/main" id="{80530C5C-C474-BF6A-70BD-16469D547478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39" name="Connettore 1 438">
                  <a:extLst>
                    <a:ext uri="{FF2B5EF4-FFF2-40B4-BE49-F238E27FC236}">
                      <a16:creationId xmlns:a16="http://schemas.microsoft.com/office/drawing/2014/main" id="{B9D6D1D2-1B7A-3844-8B22-AC499F2A1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40" name="Connettore 1 439">
                  <a:extLst>
                    <a:ext uri="{FF2B5EF4-FFF2-40B4-BE49-F238E27FC236}">
                      <a16:creationId xmlns:a16="http://schemas.microsoft.com/office/drawing/2014/main" id="{6718D21F-2DF8-FBFD-3183-D0D3E3F5F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41" name="Connettore 1 440">
                  <a:extLst>
                    <a:ext uri="{FF2B5EF4-FFF2-40B4-BE49-F238E27FC236}">
                      <a16:creationId xmlns:a16="http://schemas.microsoft.com/office/drawing/2014/main" id="{2CE9DA2B-9CEF-4047-585D-95BC370A51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42" name="Connettore 1 441">
                  <a:extLst>
                    <a:ext uri="{FF2B5EF4-FFF2-40B4-BE49-F238E27FC236}">
                      <a16:creationId xmlns:a16="http://schemas.microsoft.com/office/drawing/2014/main" id="{CBF8FFFB-1A7D-08DF-F456-31390B822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43" name="Connettore 1 442">
                  <a:extLst>
                    <a:ext uri="{FF2B5EF4-FFF2-40B4-BE49-F238E27FC236}">
                      <a16:creationId xmlns:a16="http://schemas.microsoft.com/office/drawing/2014/main" id="{9A8FF3E9-F387-0ED1-964A-82AC5591C9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44" name="Connettore 1 443">
                  <a:extLst>
                    <a:ext uri="{FF2B5EF4-FFF2-40B4-BE49-F238E27FC236}">
                      <a16:creationId xmlns:a16="http://schemas.microsoft.com/office/drawing/2014/main" id="{9EEBE158-1353-3CDE-EDFD-3EBDA41EEA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38" name="Connettore 1 437">
                <a:extLst>
                  <a:ext uri="{FF2B5EF4-FFF2-40B4-BE49-F238E27FC236}">
                    <a16:creationId xmlns:a16="http://schemas.microsoft.com/office/drawing/2014/main" id="{75CD95A1-C80A-017B-7035-9ABED3EBD536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45" name="Gruppo 444">
              <a:extLst>
                <a:ext uri="{FF2B5EF4-FFF2-40B4-BE49-F238E27FC236}">
                  <a16:creationId xmlns:a16="http://schemas.microsoft.com/office/drawing/2014/main" id="{370B1F7B-3D51-383D-6D4E-696705453955}"/>
                </a:ext>
              </a:extLst>
            </p:cNvPr>
            <p:cNvGrpSpPr/>
            <p:nvPr/>
          </p:nvGrpSpPr>
          <p:grpSpPr>
            <a:xfrm>
              <a:off x="6453405" y="5033635"/>
              <a:ext cx="523452" cy="187875"/>
              <a:chOff x="7864245" y="802531"/>
              <a:chExt cx="718428" cy="257854"/>
            </a:xfrm>
          </p:grpSpPr>
          <p:cxnSp>
            <p:nvCxnSpPr>
              <p:cNvPr id="446" name="Connettore 1 445">
                <a:extLst>
                  <a:ext uri="{FF2B5EF4-FFF2-40B4-BE49-F238E27FC236}">
                    <a16:creationId xmlns:a16="http://schemas.microsoft.com/office/drawing/2014/main" id="{3785ED36-7389-DB4D-002D-DD9A0CC7B13A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47" name="Gruppo 446">
                <a:extLst>
                  <a:ext uri="{FF2B5EF4-FFF2-40B4-BE49-F238E27FC236}">
                    <a16:creationId xmlns:a16="http://schemas.microsoft.com/office/drawing/2014/main" id="{8253372D-EC8E-9A2D-BA8B-DB70E77AE387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49" name="Connettore 1 448">
                  <a:extLst>
                    <a:ext uri="{FF2B5EF4-FFF2-40B4-BE49-F238E27FC236}">
                      <a16:creationId xmlns:a16="http://schemas.microsoft.com/office/drawing/2014/main" id="{E6646F54-45C5-F19A-8F36-0654CC16B8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0" name="Connettore 1 449">
                  <a:extLst>
                    <a:ext uri="{FF2B5EF4-FFF2-40B4-BE49-F238E27FC236}">
                      <a16:creationId xmlns:a16="http://schemas.microsoft.com/office/drawing/2014/main" id="{736D636F-10D3-C472-7041-14E6A9F04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1" name="Connettore 1 450">
                  <a:extLst>
                    <a:ext uri="{FF2B5EF4-FFF2-40B4-BE49-F238E27FC236}">
                      <a16:creationId xmlns:a16="http://schemas.microsoft.com/office/drawing/2014/main" id="{28A6559E-EE75-47B2-673D-6D69DC2D3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2" name="Connettore 1 451">
                  <a:extLst>
                    <a:ext uri="{FF2B5EF4-FFF2-40B4-BE49-F238E27FC236}">
                      <a16:creationId xmlns:a16="http://schemas.microsoft.com/office/drawing/2014/main" id="{A65EC76B-2BE3-4B94-7B40-4BE613206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3" name="Connettore 1 452">
                  <a:extLst>
                    <a:ext uri="{FF2B5EF4-FFF2-40B4-BE49-F238E27FC236}">
                      <a16:creationId xmlns:a16="http://schemas.microsoft.com/office/drawing/2014/main" id="{DCA5D42A-B0F0-6649-62DB-8EEEB47B9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4" name="Connettore 1 453">
                  <a:extLst>
                    <a:ext uri="{FF2B5EF4-FFF2-40B4-BE49-F238E27FC236}">
                      <a16:creationId xmlns:a16="http://schemas.microsoft.com/office/drawing/2014/main" id="{0EDA3009-067D-7610-7E01-E7B267E5F4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48" name="Connettore 1 447">
                <a:extLst>
                  <a:ext uri="{FF2B5EF4-FFF2-40B4-BE49-F238E27FC236}">
                    <a16:creationId xmlns:a16="http://schemas.microsoft.com/office/drawing/2014/main" id="{48B2D9CE-7488-DD50-1010-65F0F9A51189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55" name="Gruppo 454">
              <a:extLst>
                <a:ext uri="{FF2B5EF4-FFF2-40B4-BE49-F238E27FC236}">
                  <a16:creationId xmlns:a16="http://schemas.microsoft.com/office/drawing/2014/main" id="{5CBCF485-ABCC-C6B3-4994-850B7CF73D50}"/>
                </a:ext>
              </a:extLst>
            </p:cNvPr>
            <p:cNvGrpSpPr/>
            <p:nvPr/>
          </p:nvGrpSpPr>
          <p:grpSpPr>
            <a:xfrm>
              <a:off x="6523876" y="4939627"/>
              <a:ext cx="523452" cy="187875"/>
              <a:chOff x="7864245" y="802531"/>
              <a:chExt cx="718428" cy="257854"/>
            </a:xfrm>
          </p:grpSpPr>
          <p:cxnSp>
            <p:nvCxnSpPr>
              <p:cNvPr id="456" name="Connettore 1 455">
                <a:extLst>
                  <a:ext uri="{FF2B5EF4-FFF2-40B4-BE49-F238E27FC236}">
                    <a16:creationId xmlns:a16="http://schemas.microsoft.com/office/drawing/2014/main" id="{02F6D77C-307E-8432-476A-65F0B5704326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57" name="Gruppo 456">
                <a:extLst>
                  <a:ext uri="{FF2B5EF4-FFF2-40B4-BE49-F238E27FC236}">
                    <a16:creationId xmlns:a16="http://schemas.microsoft.com/office/drawing/2014/main" id="{DB4DF177-7A6C-3434-D793-59252CEBA75D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59" name="Connettore 1 458">
                  <a:extLst>
                    <a:ext uri="{FF2B5EF4-FFF2-40B4-BE49-F238E27FC236}">
                      <a16:creationId xmlns:a16="http://schemas.microsoft.com/office/drawing/2014/main" id="{B7B69BE0-1C77-80E8-171F-2043B9BF68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0" name="Connettore 1 459">
                  <a:extLst>
                    <a:ext uri="{FF2B5EF4-FFF2-40B4-BE49-F238E27FC236}">
                      <a16:creationId xmlns:a16="http://schemas.microsoft.com/office/drawing/2014/main" id="{205991AD-1B99-61C6-3033-04BD750BF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1" name="Connettore 1 460">
                  <a:extLst>
                    <a:ext uri="{FF2B5EF4-FFF2-40B4-BE49-F238E27FC236}">
                      <a16:creationId xmlns:a16="http://schemas.microsoft.com/office/drawing/2014/main" id="{30124E1D-0296-A054-BDBB-D915EDCCA5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2" name="Connettore 1 461">
                  <a:extLst>
                    <a:ext uri="{FF2B5EF4-FFF2-40B4-BE49-F238E27FC236}">
                      <a16:creationId xmlns:a16="http://schemas.microsoft.com/office/drawing/2014/main" id="{896011E8-2BEF-78A3-1BF7-1A15B13DA0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3" name="Connettore 1 462">
                  <a:extLst>
                    <a:ext uri="{FF2B5EF4-FFF2-40B4-BE49-F238E27FC236}">
                      <a16:creationId xmlns:a16="http://schemas.microsoft.com/office/drawing/2014/main" id="{45A7AEFC-2676-3ABE-6012-4F560097F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4" name="Connettore 1 463">
                  <a:extLst>
                    <a:ext uri="{FF2B5EF4-FFF2-40B4-BE49-F238E27FC236}">
                      <a16:creationId xmlns:a16="http://schemas.microsoft.com/office/drawing/2014/main" id="{634611BD-066A-3228-DD3B-3B2E2FFDB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58" name="Connettore 1 457">
                <a:extLst>
                  <a:ext uri="{FF2B5EF4-FFF2-40B4-BE49-F238E27FC236}">
                    <a16:creationId xmlns:a16="http://schemas.microsoft.com/office/drawing/2014/main" id="{244A00D5-6B91-F994-C726-5941E3B29BDF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65" name="Gruppo 464">
              <a:extLst>
                <a:ext uri="{FF2B5EF4-FFF2-40B4-BE49-F238E27FC236}">
                  <a16:creationId xmlns:a16="http://schemas.microsoft.com/office/drawing/2014/main" id="{E20607FE-68FB-0B50-7334-26CB95FFE61A}"/>
                </a:ext>
              </a:extLst>
            </p:cNvPr>
            <p:cNvGrpSpPr/>
            <p:nvPr/>
          </p:nvGrpSpPr>
          <p:grpSpPr>
            <a:xfrm>
              <a:off x="6597965" y="4845640"/>
              <a:ext cx="523452" cy="187875"/>
              <a:chOff x="7864245" y="802531"/>
              <a:chExt cx="718428" cy="257854"/>
            </a:xfrm>
          </p:grpSpPr>
          <p:cxnSp>
            <p:nvCxnSpPr>
              <p:cNvPr id="466" name="Connettore 1 465">
                <a:extLst>
                  <a:ext uri="{FF2B5EF4-FFF2-40B4-BE49-F238E27FC236}">
                    <a16:creationId xmlns:a16="http://schemas.microsoft.com/office/drawing/2014/main" id="{E92098E8-AB11-FD46-9B41-E6CD284E0192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67" name="Gruppo 466">
                <a:extLst>
                  <a:ext uri="{FF2B5EF4-FFF2-40B4-BE49-F238E27FC236}">
                    <a16:creationId xmlns:a16="http://schemas.microsoft.com/office/drawing/2014/main" id="{1CDB10E9-35D9-6E97-01F7-3F5667625D59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69" name="Connettore 1 468">
                  <a:extLst>
                    <a:ext uri="{FF2B5EF4-FFF2-40B4-BE49-F238E27FC236}">
                      <a16:creationId xmlns:a16="http://schemas.microsoft.com/office/drawing/2014/main" id="{9E6B3199-F0A3-AF5C-98DB-D74EE8F2C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70" name="Connettore 1 469">
                  <a:extLst>
                    <a:ext uri="{FF2B5EF4-FFF2-40B4-BE49-F238E27FC236}">
                      <a16:creationId xmlns:a16="http://schemas.microsoft.com/office/drawing/2014/main" id="{0DCA6684-495B-D5A8-6DE2-EE46C9568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71" name="Connettore 1 470">
                  <a:extLst>
                    <a:ext uri="{FF2B5EF4-FFF2-40B4-BE49-F238E27FC236}">
                      <a16:creationId xmlns:a16="http://schemas.microsoft.com/office/drawing/2014/main" id="{C53A4F65-ED57-3C27-87A0-B2CC629FD3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72" name="Connettore 1 471">
                  <a:extLst>
                    <a:ext uri="{FF2B5EF4-FFF2-40B4-BE49-F238E27FC236}">
                      <a16:creationId xmlns:a16="http://schemas.microsoft.com/office/drawing/2014/main" id="{BE7EED94-C88B-AC68-457B-3FE78F85F9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73" name="Connettore 1 472">
                  <a:extLst>
                    <a:ext uri="{FF2B5EF4-FFF2-40B4-BE49-F238E27FC236}">
                      <a16:creationId xmlns:a16="http://schemas.microsoft.com/office/drawing/2014/main" id="{8593BFB0-99BA-6CEF-B0F0-D548879196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74" name="Connettore 1 473">
                  <a:extLst>
                    <a:ext uri="{FF2B5EF4-FFF2-40B4-BE49-F238E27FC236}">
                      <a16:creationId xmlns:a16="http://schemas.microsoft.com/office/drawing/2014/main" id="{1DF04A95-BDBE-4021-B8B5-E8902611F4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68" name="Connettore 1 467">
                <a:extLst>
                  <a:ext uri="{FF2B5EF4-FFF2-40B4-BE49-F238E27FC236}">
                    <a16:creationId xmlns:a16="http://schemas.microsoft.com/office/drawing/2014/main" id="{60347AC0-E0BB-1206-32D3-E6D23E8CB2ED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75" name="Gruppo 474">
              <a:extLst>
                <a:ext uri="{FF2B5EF4-FFF2-40B4-BE49-F238E27FC236}">
                  <a16:creationId xmlns:a16="http://schemas.microsoft.com/office/drawing/2014/main" id="{B5155A78-877E-8752-AE70-46D9097D6B6D}"/>
                </a:ext>
              </a:extLst>
            </p:cNvPr>
            <p:cNvGrpSpPr/>
            <p:nvPr/>
          </p:nvGrpSpPr>
          <p:grpSpPr>
            <a:xfrm>
              <a:off x="6666297" y="4760225"/>
              <a:ext cx="523452" cy="187875"/>
              <a:chOff x="7864245" y="802531"/>
              <a:chExt cx="718428" cy="257854"/>
            </a:xfrm>
          </p:grpSpPr>
          <p:cxnSp>
            <p:nvCxnSpPr>
              <p:cNvPr id="476" name="Connettore 1 475">
                <a:extLst>
                  <a:ext uri="{FF2B5EF4-FFF2-40B4-BE49-F238E27FC236}">
                    <a16:creationId xmlns:a16="http://schemas.microsoft.com/office/drawing/2014/main" id="{477FDDFC-24C8-CAE1-392C-448399A8FF67}"/>
                  </a:ext>
                </a:extLst>
              </p:cNvPr>
              <p:cNvCxnSpPr/>
              <p:nvPr/>
            </p:nvCxnSpPr>
            <p:spPr>
              <a:xfrm>
                <a:off x="7864245" y="952913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477" name="Gruppo 476">
                <a:extLst>
                  <a:ext uri="{FF2B5EF4-FFF2-40B4-BE49-F238E27FC236}">
                    <a16:creationId xmlns:a16="http://schemas.microsoft.com/office/drawing/2014/main" id="{80E14D65-1201-E4FB-0535-B63B09FF7916}"/>
                  </a:ext>
                </a:extLst>
              </p:cNvPr>
              <p:cNvGrpSpPr/>
              <p:nvPr/>
            </p:nvGrpSpPr>
            <p:grpSpPr>
              <a:xfrm rot="3648825">
                <a:off x="8093198" y="753711"/>
                <a:ext cx="257854" cy="355493"/>
                <a:chOff x="7340914" y="1971553"/>
                <a:chExt cx="257854" cy="355493"/>
              </a:xfrm>
            </p:grpSpPr>
            <p:cxnSp>
              <p:nvCxnSpPr>
                <p:cNvPr id="479" name="Connettore 1 478">
                  <a:extLst>
                    <a:ext uri="{FF2B5EF4-FFF2-40B4-BE49-F238E27FC236}">
                      <a16:creationId xmlns:a16="http://schemas.microsoft.com/office/drawing/2014/main" id="{C614C630-BA93-482F-E029-0658721CE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3446" y="2024818"/>
                  <a:ext cx="75322" cy="8798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80" name="Connettore 1 479">
                  <a:extLst>
                    <a:ext uri="{FF2B5EF4-FFF2-40B4-BE49-F238E27FC236}">
                      <a16:creationId xmlns:a16="http://schemas.microsoft.com/office/drawing/2014/main" id="{797236CD-FE57-9B2A-15FC-E8380AB01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388403" y="2055467"/>
                  <a:ext cx="203470" cy="93143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81" name="Connettore 1 480">
                  <a:extLst>
                    <a:ext uri="{FF2B5EF4-FFF2-40B4-BE49-F238E27FC236}">
                      <a16:creationId xmlns:a16="http://schemas.microsoft.com/office/drawing/2014/main" id="{597D1D8F-25D4-2CEF-DE44-2BD74A5E4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 flipH="1" flipV="1">
                  <a:off x="7405971" y="2083240"/>
                  <a:ext cx="100671" cy="18702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82" name="Connettore 1 481">
                  <a:extLst>
                    <a:ext uri="{FF2B5EF4-FFF2-40B4-BE49-F238E27FC236}">
                      <a16:creationId xmlns:a16="http://schemas.microsoft.com/office/drawing/2014/main" id="{E9C10953-F43E-ED91-5805-B4C168F09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0914" y="2203915"/>
                  <a:ext cx="166110" cy="86601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83" name="Connettore 1 482">
                  <a:extLst>
                    <a:ext uri="{FF2B5EF4-FFF2-40B4-BE49-F238E27FC236}">
                      <a16:creationId xmlns:a16="http://schemas.microsoft.com/office/drawing/2014/main" id="{0A2C9D46-B318-4DAC-BEF6-1E52D23F6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90152">
                  <a:off x="7344475" y="2211789"/>
                  <a:ext cx="41633" cy="115257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84" name="Connettore 1 483">
                  <a:extLst>
                    <a:ext uri="{FF2B5EF4-FFF2-40B4-BE49-F238E27FC236}">
                      <a16:creationId xmlns:a16="http://schemas.microsoft.com/office/drawing/2014/main" id="{86E30594-9AD3-26E4-A17C-E5FB4624A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23446" y="1971553"/>
                  <a:ext cx="37661" cy="54448"/>
                </a:xfrm>
                <a:prstGeom prst="line">
                  <a:avLst/>
                </a:prstGeom>
                <a:noFill/>
                <a:ln w="31750" cap="rnd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478" name="Connettore 1 477">
                <a:extLst>
                  <a:ext uri="{FF2B5EF4-FFF2-40B4-BE49-F238E27FC236}">
                    <a16:creationId xmlns:a16="http://schemas.microsoft.com/office/drawing/2014/main" id="{4878F327-4209-FBCA-4644-CF8930CD0208}"/>
                  </a:ext>
                </a:extLst>
              </p:cNvPr>
              <p:cNvCxnSpPr/>
              <p:nvPr/>
            </p:nvCxnSpPr>
            <p:spPr>
              <a:xfrm>
                <a:off x="8438673" y="917745"/>
                <a:ext cx="14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485" name="Connettore 1 484">
              <a:extLst>
                <a:ext uri="{FF2B5EF4-FFF2-40B4-BE49-F238E27FC236}">
                  <a16:creationId xmlns:a16="http://schemas.microsoft.com/office/drawing/2014/main" id="{BD1095F0-8BA2-76B1-DF16-1589AA9644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1025" y="4844171"/>
              <a:ext cx="488725" cy="648731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6" name="Connettore 1 485">
              <a:extLst>
                <a:ext uri="{FF2B5EF4-FFF2-40B4-BE49-F238E27FC236}">
                  <a16:creationId xmlns:a16="http://schemas.microsoft.com/office/drawing/2014/main" id="{C24D7FAB-F6E6-FD0F-72B3-4A61AD68ACF5}"/>
                </a:ext>
              </a:extLst>
            </p:cNvPr>
            <p:cNvCxnSpPr/>
            <p:nvPr/>
          </p:nvCxnSpPr>
          <p:spPr>
            <a:xfrm>
              <a:off x="6950951" y="5183112"/>
              <a:ext cx="367218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7" name="Connettore 1 486">
              <a:extLst>
                <a:ext uri="{FF2B5EF4-FFF2-40B4-BE49-F238E27FC236}">
                  <a16:creationId xmlns:a16="http://schemas.microsoft.com/office/drawing/2014/main" id="{E604B4E5-78A4-5C60-89E8-B5FA666B9D5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98633" y="5185448"/>
              <a:ext cx="216987" cy="28852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488" name="Gruppo 487">
              <a:extLst>
                <a:ext uri="{FF2B5EF4-FFF2-40B4-BE49-F238E27FC236}">
                  <a16:creationId xmlns:a16="http://schemas.microsoft.com/office/drawing/2014/main" id="{2539B44D-2FA8-84DD-38DA-F3ECFF1F7362}"/>
                </a:ext>
              </a:extLst>
            </p:cNvPr>
            <p:cNvGrpSpPr/>
            <p:nvPr/>
          </p:nvGrpSpPr>
          <p:grpSpPr>
            <a:xfrm>
              <a:off x="2804391" y="1186923"/>
              <a:ext cx="3842674" cy="306088"/>
              <a:chOff x="3635054" y="1331050"/>
              <a:chExt cx="5273993" cy="420099"/>
            </a:xfrm>
          </p:grpSpPr>
          <p:cxnSp>
            <p:nvCxnSpPr>
              <p:cNvPr id="489" name="Connettore 1 488">
                <a:extLst>
                  <a:ext uri="{FF2B5EF4-FFF2-40B4-BE49-F238E27FC236}">
                    <a16:creationId xmlns:a16="http://schemas.microsoft.com/office/drawing/2014/main" id="{9EA2937D-421B-4556-1B77-92FB9039C32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8611237" y="1342366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0" name="Connettore 1 489">
                <a:extLst>
                  <a:ext uri="{FF2B5EF4-FFF2-40B4-BE49-F238E27FC236}">
                    <a16:creationId xmlns:a16="http://schemas.microsoft.com/office/drawing/2014/main" id="{CA791D15-7551-6E51-25A7-298EDAE242A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915533" y="133105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1" name="Connettore 1 490">
                <a:extLst>
                  <a:ext uri="{FF2B5EF4-FFF2-40B4-BE49-F238E27FC236}">
                    <a16:creationId xmlns:a16="http://schemas.microsoft.com/office/drawing/2014/main" id="{99C36DE4-B8B4-D03A-8724-F410B205256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172548" y="1343397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2" name="Connettore 1 491">
                <a:extLst>
                  <a:ext uri="{FF2B5EF4-FFF2-40B4-BE49-F238E27FC236}">
                    <a16:creationId xmlns:a16="http://schemas.microsoft.com/office/drawing/2014/main" id="{554B67C2-3767-8C4C-C0B0-26C88EF1340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474205" y="134596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3" name="Connettore 1 492">
                <a:extLst>
                  <a:ext uri="{FF2B5EF4-FFF2-40B4-BE49-F238E27FC236}">
                    <a16:creationId xmlns:a16="http://schemas.microsoft.com/office/drawing/2014/main" id="{53766B0A-0300-D404-2C2C-4DCF5DD7508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760433" y="1344042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4" name="Connettore 1 493">
                <a:extLst>
                  <a:ext uri="{FF2B5EF4-FFF2-40B4-BE49-F238E27FC236}">
                    <a16:creationId xmlns:a16="http://schemas.microsoft.com/office/drawing/2014/main" id="{B61B4BB4-1B18-2258-A3F3-82109BF132A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057568" y="134041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5" name="Connettore 1 494">
                <a:extLst>
                  <a:ext uri="{FF2B5EF4-FFF2-40B4-BE49-F238E27FC236}">
                    <a16:creationId xmlns:a16="http://schemas.microsoft.com/office/drawing/2014/main" id="{BC8D69CA-5CE3-9788-9B83-7A8EF6B112B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343189" y="1355149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6" name="Connettore 1 495">
                <a:extLst>
                  <a:ext uri="{FF2B5EF4-FFF2-40B4-BE49-F238E27FC236}">
                    <a16:creationId xmlns:a16="http://schemas.microsoft.com/office/drawing/2014/main" id="{F3A37A48-64B8-08F9-4FC0-A13443615B9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635054" y="135457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497" name="Connettore 1 496">
              <a:extLst>
                <a:ext uri="{FF2B5EF4-FFF2-40B4-BE49-F238E27FC236}">
                  <a16:creationId xmlns:a16="http://schemas.microsoft.com/office/drawing/2014/main" id="{E681D1A0-6FD0-40B5-E755-50632061A161}"/>
                </a:ext>
              </a:extLst>
            </p:cNvPr>
            <p:cNvCxnSpPr/>
            <p:nvPr/>
          </p:nvCxnSpPr>
          <p:spPr>
            <a:xfrm>
              <a:off x="6655631" y="924623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8" name="Connettore 1 497">
              <a:extLst>
                <a:ext uri="{FF2B5EF4-FFF2-40B4-BE49-F238E27FC236}">
                  <a16:creationId xmlns:a16="http://schemas.microsoft.com/office/drawing/2014/main" id="{F9BB4D35-35B8-B473-8672-D58083CFD2AB}"/>
                </a:ext>
              </a:extLst>
            </p:cNvPr>
            <p:cNvCxnSpPr/>
            <p:nvPr/>
          </p:nvCxnSpPr>
          <p:spPr>
            <a:xfrm>
              <a:off x="6143136" y="915329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9" name="Connettore 1 498">
              <a:extLst>
                <a:ext uri="{FF2B5EF4-FFF2-40B4-BE49-F238E27FC236}">
                  <a16:creationId xmlns:a16="http://schemas.microsoft.com/office/drawing/2014/main" id="{0246E159-B343-30E4-87A8-2BE6DD678F63}"/>
                </a:ext>
              </a:extLst>
            </p:cNvPr>
            <p:cNvCxnSpPr/>
            <p:nvPr/>
          </p:nvCxnSpPr>
          <p:spPr>
            <a:xfrm>
              <a:off x="5598825" y="933219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0" name="Connettore 1 499">
              <a:extLst>
                <a:ext uri="{FF2B5EF4-FFF2-40B4-BE49-F238E27FC236}">
                  <a16:creationId xmlns:a16="http://schemas.microsoft.com/office/drawing/2014/main" id="{112B8489-728D-D632-1E93-54D556980902}"/>
                </a:ext>
              </a:extLst>
            </p:cNvPr>
            <p:cNvCxnSpPr/>
            <p:nvPr/>
          </p:nvCxnSpPr>
          <p:spPr>
            <a:xfrm>
              <a:off x="5095859" y="931443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1" name="Connettore 1 500">
              <a:extLst>
                <a:ext uri="{FF2B5EF4-FFF2-40B4-BE49-F238E27FC236}">
                  <a16:creationId xmlns:a16="http://schemas.microsoft.com/office/drawing/2014/main" id="{D2A99AE8-B63F-9A2A-5DB5-AE30643318FB}"/>
                </a:ext>
              </a:extLst>
            </p:cNvPr>
            <p:cNvCxnSpPr/>
            <p:nvPr/>
          </p:nvCxnSpPr>
          <p:spPr>
            <a:xfrm>
              <a:off x="4573715" y="923871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2" name="Connettore 1 501">
              <a:extLst>
                <a:ext uri="{FF2B5EF4-FFF2-40B4-BE49-F238E27FC236}">
                  <a16:creationId xmlns:a16="http://schemas.microsoft.com/office/drawing/2014/main" id="{55D04638-3D0E-86F3-4044-6FB099F12A0D}"/>
                </a:ext>
              </a:extLst>
            </p:cNvPr>
            <p:cNvCxnSpPr/>
            <p:nvPr/>
          </p:nvCxnSpPr>
          <p:spPr>
            <a:xfrm>
              <a:off x="4059137" y="915329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3" name="Connettore 1 502">
              <a:extLst>
                <a:ext uri="{FF2B5EF4-FFF2-40B4-BE49-F238E27FC236}">
                  <a16:creationId xmlns:a16="http://schemas.microsoft.com/office/drawing/2014/main" id="{D6494998-D88B-A4A8-12FD-9DF26F1CA747}"/>
                </a:ext>
              </a:extLst>
            </p:cNvPr>
            <p:cNvCxnSpPr/>
            <p:nvPr/>
          </p:nvCxnSpPr>
          <p:spPr>
            <a:xfrm>
              <a:off x="3531341" y="941760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4" name="Connettore 1 503">
              <a:extLst>
                <a:ext uri="{FF2B5EF4-FFF2-40B4-BE49-F238E27FC236}">
                  <a16:creationId xmlns:a16="http://schemas.microsoft.com/office/drawing/2014/main" id="{A49A125E-17B4-A1B1-A147-894C9DF16130}"/>
                </a:ext>
              </a:extLst>
            </p:cNvPr>
            <p:cNvCxnSpPr/>
            <p:nvPr/>
          </p:nvCxnSpPr>
          <p:spPr>
            <a:xfrm>
              <a:off x="3023826" y="941760"/>
              <a:ext cx="0" cy="262299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05" name="Triangolo 504">
              <a:extLst>
                <a:ext uri="{FF2B5EF4-FFF2-40B4-BE49-F238E27FC236}">
                  <a16:creationId xmlns:a16="http://schemas.microsoft.com/office/drawing/2014/main" id="{99C79A5F-C518-3DAF-805B-FDD2A3E6F7DF}"/>
                </a:ext>
              </a:extLst>
            </p:cNvPr>
            <p:cNvSpPr/>
            <p:nvPr/>
          </p:nvSpPr>
          <p:spPr>
            <a:xfrm>
              <a:off x="6448347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Triangolo 505">
              <a:extLst>
                <a:ext uri="{FF2B5EF4-FFF2-40B4-BE49-F238E27FC236}">
                  <a16:creationId xmlns:a16="http://schemas.microsoft.com/office/drawing/2014/main" id="{D5A62C90-E84D-98F0-FC0A-DAA41D833A21}"/>
                </a:ext>
              </a:extLst>
            </p:cNvPr>
            <p:cNvSpPr/>
            <p:nvPr/>
          </p:nvSpPr>
          <p:spPr>
            <a:xfrm>
              <a:off x="5933469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Triangolo 506">
              <a:extLst>
                <a:ext uri="{FF2B5EF4-FFF2-40B4-BE49-F238E27FC236}">
                  <a16:creationId xmlns:a16="http://schemas.microsoft.com/office/drawing/2014/main" id="{7F9E466B-4398-B3DF-3424-F4E2544F8557}"/>
                </a:ext>
              </a:extLst>
            </p:cNvPr>
            <p:cNvSpPr/>
            <p:nvPr/>
          </p:nvSpPr>
          <p:spPr>
            <a:xfrm>
              <a:off x="5402100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Triangolo 507">
              <a:extLst>
                <a:ext uri="{FF2B5EF4-FFF2-40B4-BE49-F238E27FC236}">
                  <a16:creationId xmlns:a16="http://schemas.microsoft.com/office/drawing/2014/main" id="{43FB9795-CE22-2653-06A6-ACEC54F09936}"/>
                </a:ext>
              </a:extLst>
            </p:cNvPr>
            <p:cNvSpPr/>
            <p:nvPr/>
          </p:nvSpPr>
          <p:spPr>
            <a:xfrm>
              <a:off x="4884703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Triangolo 508">
              <a:extLst>
                <a:ext uri="{FF2B5EF4-FFF2-40B4-BE49-F238E27FC236}">
                  <a16:creationId xmlns:a16="http://schemas.microsoft.com/office/drawing/2014/main" id="{FC633C65-2CFB-1555-32FD-775B7527E56A}"/>
                </a:ext>
              </a:extLst>
            </p:cNvPr>
            <p:cNvSpPr/>
            <p:nvPr/>
          </p:nvSpPr>
          <p:spPr>
            <a:xfrm>
              <a:off x="4371841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Triangolo 509">
              <a:extLst>
                <a:ext uri="{FF2B5EF4-FFF2-40B4-BE49-F238E27FC236}">
                  <a16:creationId xmlns:a16="http://schemas.microsoft.com/office/drawing/2014/main" id="{341C2770-B7B1-0092-E07B-475DDD7A6113}"/>
                </a:ext>
              </a:extLst>
            </p:cNvPr>
            <p:cNvSpPr/>
            <p:nvPr/>
          </p:nvSpPr>
          <p:spPr>
            <a:xfrm>
              <a:off x="3849698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Triangolo 510">
              <a:extLst>
                <a:ext uri="{FF2B5EF4-FFF2-40B4-BE49-F238E27FC236}">
                  <a16:creationId xmlns:a16="http://schemas.microsoft.com/office/drawing/2014/main" id="{5D12AD9B-FCCF-10B5-E7A6-5B658644948A}"/>
                </a:ext>
              </a:extLst>
            </p:cNvPr>
            <p:cNvSpPr/>
            <p:nvPr/>
          </p:nvSpPr>
          <p:spPr>
            <a:xfrm>
              <a:off x="3329078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Triangolo 511">
              <a:extLst>
                <a:ext uri="{FF2B5EF4-FFF2-40B4-BE49-F238E27FC236}">
                  <a16:creationId xmlns:a16="http://schemas.microsoft.com/office/drawing/2014/main" id="{7C081F0F-5AEB-BF15-2FF1-B28AB6D19240}"/>
                </a:ext>
              </a:extLst>
            </p:cNvPr>
            <p:cNvSpPr/>
            <p:nvPr/>
          </p:nvSpPr>
          <p:spPr>
            <a:xfrm>
              <a:off x="2824379" y="531120"/>
              <a:ext cx="393448" cy="393449"/>
            </a:xfrm>
            <a:prstGeom prst="triangle">
              <a:avLst/>
            </a:prstGeom>
            <a:solidFill>
              <a:srgbClr val="FFFFFF"/>
            </a:solidFill>
            <a:ln w="3175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3" name="Gruppo 512">
              <a:extLst>
                <a:ext uri="{FF2B5EF4-FFF2-40B4-BE49-F238E27FC236}">
                  <a16:creationId xmlns:a16="http://schemas.microsoft.com/office/drawing/2014/main" id="{AC46BF0A-0246-246C-AAA8-C793823EA623}"/>
                </a:ext>
              </a:extLst>
            </p:cNvPr>
            <p:cNvGrpSpPr/>
            <p:nvPr/>
          </p:nvGrpSpPr>
          <p:grpSpPr>
            <a:xfrm>
              <a:off x="2026254" y="4364051"/>
              <a:ext cx="459023" cy="521208"/>
              <a:chOff x="1250860" y="3330625"/>
              <a:chExt cx="630000" cy="715346"/>
            </a:xfrm>
          </p:grpSpPr>
          <p:sp>
            <p:nvSpPr>
              <p:cNvPr id="514" name="Triangolo 513">
                <a:extLst>
                  <a:ext uri="{FF2B5EF4-FFF2-40B4-BE49-F238E27FC236}">
                    <a16:creationId xmlns:a16="http://schemas.microsoft.com/office/drawing/2014/main" id="{24BEF79F-852C-A3FB-BC3B-E54BD906B63D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15" name="Connettore 1 514">
                <a:extLst>
                  <a:ext uri="{FF2B5EF4-FFF2-40B4-BE49-F238E27FC236}">
                    <a16:creationId xmlns:a16="http://schemas.microsoft.com/office/drawing/2014/main" id="{7FE9B819-3450-80B5-8C5E-8430B45FD2A9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6" name="Connettore 1 515">
                <a:extLst>
                  <a:ext uri="{FF2B5EF4-FFF2-40B4-BE49-F238E27FC236}">
                    <a16:creationId xmlns:a16="http://schemas.microsoft.com/office/drawing/2014/main" id="{28A00EE9-F740-8CB5-4C22-B29349B30E0E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17" name="Gruppo 516">
              <a:extLst>
                <a:ext uri="{FF2B5EF4-FFF2-40B4-BE49-F238E27FC236}">
                  <a16:creationId xmlns:a16="http://schemas.microsoft.com/office/drawing/2014/main" id="{360D1C51-4BA9-7968-4F25-AB2333045F52}"/>
                </a:ext>
              </a:extLst>
            </p:cNvPr>
            <p:cNvGrpSpPr/>
            <p:nvPr/>
          </p:nvGrpSpPr>
          <p:grpSpPr>
            <a:xfrm>
              <a:off x="1958293" y="4439612"/>
              <a:ext cx="459023" cy="521208"/>
              <a:chOff x="1250860" y="3330625"/>
              <a:chExt cx="630000" cy="715346"/>
            </a:xfrm>
          </p:grpSpPr>
          <p:sp>
            <p:nvSpPr>
              <p:cNvPr id="518" name="Triangolo 517">
                <a:extLst>
                  <a:ext uri="{FF2B5EF4-FFF2-40B4-BE49-F238E27FC236}">
                    <a16:creationId xmlns:a16="http://schemas.microsoft.com/office/drawing/2014/main" id="{02E8EAF6-B9F9-9568-D4AB-5907EB587209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19" name="Connettore 1 518">
                <a:extLst>
                  <a:ext uri="{FF2B5EF4-FFF2-40B4-BE49-F238E27FC236}">
                    <a16:creationId xmlns:a16="http://schemas.microsoft.com/office/drawing/2014/main" id="{745923CF-57FE-DECB-30A2-665B3421FD6B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0" name="Connettore 1 519">
                <a:extLst>
                  <a:ext uri="{FF2B5EF4-FFF2-40B4-BE49-F238E27FC236}">
                    <a16:creationId xmlns:a16="http://schemas.microsoft.com/office/drawing/2014/main" id="{9A30E10A-B221-5022-C902-7A38C6316D81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21" name="Gruppo 520">
              <a:extLst>
                <a:ext uri="{FF2B5EF4-FFF2-40B4-BE49-F238E27FC236}">
                  <a16:creationId xmlns:a16="http://schemas.microsoft.com/office/drawing/2014/main" id="{77948A71-1651-7F3B-006D-158EAF165577}"/>
                </a:ext>
              </a:extLst>
            </p:cNvPr>
            <p:cNvGrpSpPr/>
            <p:nvPr/>
          </p:nvGrpSpPr>
          <p:grpSpPr>
            <a:xfrm>
              <a:off x="1888718" y="4527543"/>
              <a:ext cx="459023" cy="521208"/>
              <a:chOff x="1250860" y="3330625"/>
              <a:chExt cx="630000" cy="715346"/>
            </a:xfrm>
          </p:grpSpPr>
          <p:sp>
            <p:nvSpPr>
              <p:cNvPr id="522" name="Triangolo 521">
                <a:extLst>
                  <a:ext uri="{FF2B5EF4-FFF2-40B4-BE49-F238E27FC236}">
                    <a16:creationId xmlns:a16="http://schemas.microsoft.com/office/drawing/2014/main" id="{BA540487-A622-4565-3ACB-13CD8F30E239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23" name="Connettore 1 522">
                <a:extLst>
                  <a:ext uri="{FF2B5EF4-FFF2-40B4-BE49-F238E27FC236}">
                    <a16:creationId xmlns:a16="http://schemas.microsoft.com/office/drawing/2014/main" id="{040DFB42-A52D-8747-907E-09B59B5D6B38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4" name="Connettore 1 523">
                <a:extLst>
                  <a:ext uri="{FF2B5EF4-FFF2-40B4-BE49-F238E27FC236}">
                    <a16:creationId xmlns:a16="http://schemas.microsoft.com/office/drawing/2014/main" id="{5DFCF7F6-7E97-4EB2-03D8-05CC02677D29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25" name="Gruppo 524">
              <a:extLst>
                <a:ext uri="{FF2B5EF4-FFF2-40B4-BE49-F238E27FC236}">
                  <a16:creationId xmlns:a16="http://schemas.microsoft.com/office/drawing/2014/main" id="{0861F033-AD83-8361-1DF3-9715BF1930D7}"/>
                </a:ext>
              </a:extLst>
            </p:cNvPr>
            <p:cNvGrpSpPr/>
            <p:nvPr/>
          </p:nvGrpSpPr>
          <p:grpSpPr>
            <a:xfrm>
              <a:off x="1820648" y="4612129"/>
              <a:ext cx="459023" cy="521208"/>
              <a:chOff x="1250860" y="3330625"/>
              <a:chExt cx="630000" cy="715346"/>
            </a:xfrm>
          </p:grpSpPr>
          <p:sp>
            <p:nvSpPr>
              <p:cNvPr id="526" name="Triangolo 525">
                <a:extLst>
                  <a:ext uri="{FF2B5EF4-FFF2-40B4-BE49-F238E27FC236}">
                    <a16:creationId xmlns:a16="http://schemas.microsoft.com/office/drawing/2014/main" id="{19E98D78-D582-9926-D12C-BBAFC4B99499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27" name="Connettore 1 526">
                <a:extLst>
                  <a:ext uri="{FF2B5EF4-FFF2-40B4-BE49-F238E27FC236}">
                    <a16:creationId xmlns:a16="http://schemas.microsoft.com/office/drawing/2014/main" id="{C8B3EC25-B5A6-252A-300C-FE8EDA6465BC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8" name="Connettore 1 527">
                <a:extLst>
                  <a:ext uri="{FF2B5EF4-FFF2-40B4-BE49-F238E27FC236}">
                    <a16:creationId xmlns:a16="http://schemas.microsoft.com/office/drawing/2014/main" id="{04383C6D-52A1-092E-2A87-6A0F1C8A4733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29" name="Gruppo 528">
              <a:extLst>
                <a:ext uri="{FF2B5EF4-FFF2-40B4-BE49-F238E27FC236}">
                  <a16:creationId xmlns:a16="http://schemas.microsoft.com/office/drawing/2014/main" id="{F0B0BC60-E46B-75EC-9D5D-13E574340646}"/>
                </a:ext>
              </a:extLst>
            </p:cNvPr>
            <p:cNvGrpSpPr/>
            <p:nvPr/>
          </p:nvGrpSpPr>
          <p:grpSpPr>
            <a:xfrm>
              <a:off x="1750819" y="4707715"/>
              <a:ext cx="459023" cy="521208"/>
              <a:chOff x="1250860" y="3330625"/>
              <a:chExt cx="630000" cy="715346"/>
            </a:xfrm>
          </p:grpSpPr>
          <p:sp>
            <p:nvSpPr>
              <p:cNvPr id="530" name="Triangolo 529">
                <a:extLst>
                  <a:ext uri="{FF2B5EF4-FFF2-40B4-BE49-F238E27FC236}">
                    <a16:creationId xmlns:a16="http://schemas.microsoft.com/office/drawing/2014/main" id="{3779720B-E2A3-F260-58DF-3FF1D22D98CF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1" name="Connettore 1 530">
                <a:extLst>
                  <a:ext uri="{FF2B5EF4-FFF2-40B4-BE49-F238E27FC236}">
                    <a16:creationId xmlns:a16="http://schemas.microsoft.com/office/drawing/2014/main" id="{1C534DBF-1A03-5968-8038-7778452FA0EC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2" name="Connettore 1 531">
                <a:extLst>
                  <a:ext uri="{FF2B5EF4-FFF2-40B4-BE49-F238E27FC236}">
                    <a16:creationId xmlns:a16="http://schemas.microsoft.com/office/drawing/2014/main" id="{102F7087-182D-C6DD-65F3-CBBC08A83A2D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33" name="Gruppo 532">
              <a:extLst>
                <a:ext uri="{FF2B5EF4-FFF2-40B4-BE49-F238E27FC236}">
                  <a16:creationId xmlns:a16="http://schemas.microsoft.com/office/drawing/2014/main" id="{4FCE2E9A-0179-CFE2-9802-F3D471431BB2}"/>
                </a:ext>
              </a:extLst>
            </p:cNvPr>
            <p:cNvGrpSpPr/>
            <p:nvPr/>
          </p:nvGrpSpPr>
          <p:grpSpPr>
            <a:xfrm>
              <a:off x="1682339" y="4816666"/>
              <a:ext cx="459023" cy="521208"/>
              <a:chOff x="1250860" y="3330625"/>
              <a:chExt cx="630000" cy="715346"/>
            </a:xfrm>
          </p:grpSpPr>
          <p:sp>
            <p:nvSpPr>
              <p:cNvPr id="534" name="Triangolo 533">
                <a:extLst>
                  <a:ext uri="{FF2B5EF4-FFF2-40B4-BE49-F238E27FC236}">
                    <a16:creationId xmlns:a16="http://schemas.microsoft.com/office/drawing/2014/main" id="{17B25585-61AF-3BF0-B6AB-F13A1C93FF9C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5" name="Connettore 1 534">
                <a:extLst>
                  <a:ext uri="{FF2B5EF4-FFF2-40B4-BE49-F238E27FC236}">
                    <a16:creationId xmlns:a16="http://schemas.microsoft.com/office/drawing/2014/main" id="{B3567E21-46B6-9D99-123F-79ED52EE3E00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6" name="Connettore 1 535">
                <a:extLst>
                  <a:ext uri="{FF2B5EF4-FFF2-40B4-BE49-F238E27FC236}">
                    <a16:creationId xmlns:a16="http://schemas.microsoft.com/office/drawing/2014/main" id="{622E382D-F22D-1E96-7BAF-89DAB4F8B70A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37" name="Gruppo 536">
              <a:extLst>
                <a:ext uri="{FF2B5EF4-FFF2-40B4-BE49-F238E27FC236}">
                  <a16:creationId xmlns:a16="http://schemas.microsoft.com/office/drawing/2014/main" id="{146D8D08-8C62-9489-1335-12AC368D235A}"/>
                </a:ext>
              </a:extLst>
            </p:cNvPr>
            <p:cNvGrpSpPr/>
            <p:nvPr/>
          </p:nvGrpSpPr>
          <p:grpSpPr>
            <a:xfrm>
              <a:off x="1607183" y="4904955"/>
              <a:ext cx="459023" cy="521208"/>
              <a:chOff x="1250860" y="3330625"/>
              <a:chExt cx="630000" cy="715346"/>
            </a:xfrm>
          </p:grpSpPr>
          <p:sp>
            <p:nvSpPr>
              <p:cNvPr id="538" name="Triangolo 537">
                <a:extLst>
                  <a:ext uri="{FF2B5EF4-FFF2-40B4-BE49-F238E27FC236}">
                    <a16:creationId xmlns:a16="http://schemas.microsoft.com/office/drawing/2014/main" id="{C2DA2AA0-08A6-4CC1-08B2-D4028385B16E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9" name="Connettore 1 538">
                <a:extLst>
                  <a:ext uri="{FF2B5EF4-FFF2-40B4-BE49-F238E27FC236}">
                    <a16:creationId xmlns:a16="http://schemas.microsoft.com/office/drawing/2014/main" id="{99466438-199D-AD48-1FE7-608ECB2745B2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0" name="Connettore 1 539">
                <a:extLst>
                  <a:ext uri="{FF2B5EF4-FFF2-40B4-BE49-F238E27FC236}">
                    <a16:creationId xmlns:a16="http://schemas.microsoft.com/office/drawing/2014/main" id="{63285799-45A2-17B4-E18B-3C9333CFA8FB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41" name="Gruppo 540">
              <a:extLst>
                <a:ext uri="{FF2B5EF4-FFF2-40B4-BE49-F238E27FC236}">
                  <a16:creationId xmlns:a16="http://schemas.microsoft.com/office/drawing/2014/main" id="{E0644E7A-0FBD-5B21-AA0E-0A3E3AA10AB5}"/>
                </a:ext>
              </a:extLst>
            </p:cNvPr>
            <p:cNvGrpSpPr/>
            <p:nvPr/>
          </p:nvGrpSpPr>
          <p:grpSpPr>
            <a:xfrm>
              <a:off x="1532166" y="5005510"/>
              <a:ext cx="459023" cy="521208"/>
              <a:chOff x="1250860" y="3330625"/>
              <a:chExt cx="630000" cy="715346"/>
            </a:xfrm>
          </p:grpSpPr>
          <p:sp>
            <p:nvSpPr>
              <p:cNvPr id="542" name="Triangolo 541">
                <a:extLst>
                  <a:ext uri="{FF2B5EF4-FFF2-40B4-BE49-F238E27FC236}">
                    <a16:creationId xmlns:a16="http://schemas.microsoft.com/office/drawing/2014/main" id="{153DA75C-DE5F-92BC-AEFD-4DE09BDECBA8}"/>
                  </a:ext>
                </a:extLst>
              </p:cNvPr>
              <p:cNvSpPr/>
              <p:nvPr/>
            </p:nvSpPr>
            <p:spPr>
              <a:xfrm>
                <a:off x="1250860" y="3330625"/>
                <a:ext cx="540000" cy="540000"/>
              </a:xfrm>
              <a:prstGeom prst="triangle">
                <a:avLst/>
              </a:prstGeom>
              <a:noFill/>
              <a:ln w="3175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4926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43" name="Connettore 1 542">
                <a:extLst>
                  <a:ext uri="{FF2B5EF4-FFF2-40B4-BE49-F238E27FC236}">
                    <a16:creationId xmlns:a16="http://schemas.microsoft.com/office/drawing/2014/main" id="{15E08854-789D-6C7A-F959-F83F39674B08}"/>
                  </a:ext>
                </a:extLst>
              </p:cNvPr>
              <p:cNvCxnSpPr/>
              <p:nvPr/>
            </p:nvCxnSpPr>
            <p:spPr>
              <a:xfrm>
                <a:off x="1520860" y="4045971"/>
                <a:ext cx="36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4" name="Connettore 1 543">
                <a:extLst>
                  <a:ext uri="{FF2B5EF4-FFF2-40B4-BE49-F238E27FC236}">
                    <a16:creationId xmlns:a16="http://schemas.microsoft.com/office/drawing/2014/main" id="{6E6C6347-160B-1B9C-F650-F8707BBA435D}"/>
                  </a:ext>
                </a:extLst>
              </p:cNvPr>
              <p:cNvCxnSpPr/>
              <p:nvPr/>
            </p:nvCxnSpPr>
            <p:spPr>
              <a:xfrm>
                <a:off x="1520860" y="3896985"/>
                <a:ext cx="0" cy="144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45" name="Rectangle 4">
              <a:extLst>
                <a:ext uri="{FF2B5EF4-FFF2-40B4-BE49-F238E27FC236}">
                  <a16:creationId xmlns:a16="http://schemas.microsoft.com/office/drawing/2014/main" id="{5ACF3AF3-F795-07AD-A949-867A744E615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571717" y="2975375"/>
              <a:ext cx="1236471" cy="38940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342900" marR="0" indent="114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342900" marR="0" indent="571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342900" marR="0" indent="1028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342900" marR="0" indent="1485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42900" marR="0" indent="19431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2900" marR="0" indent="2400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" marR="0" indent="2857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42900" marR="0" indent="3314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hangingPunct="1"/>
              <a:r>
                <a:rPr lang="el-GR" sz="1800">
                  <a:latin typeface="Corbel" charset="0"/>
                  <a:ea typeface="ＭＳ Ｐゴシック" charset="0"/>
                </a:rPr>
                <a:t>Δ</a:t>
              </a:r>
              <a:r>
                <a:rPr lang="it-IT" sz="1800">
                  <a:latin typeface="Corbel" charset="0"/>
                  <a:ea typeface="ＭＳ Ｐゴシック" charset="0"/>
                </a:rPr>
                <a:t>V = </a:t>
              </a:r>
              <a:r>
                <a:rPr lang="it-IT" sz="1800" i="1">
                  <a:latin typeface="Corbel" charset="0"/>
                  <a:ea typeface="ＭＳ Ｐゴシック" charset="0"/>
                </a:rPr>
                <a:t>O</a:t>
              </a:r>
              <a:r>
                <a:rPr lang="it-IT" sz="1800">
                  <a:latin typeface="Corbel" charset="0"/>
                  <a:ea typeface="ＭＳ Ｐゴシック" charset="0"/>
                </a:rPr>
                <a:t>(100V)</a:t>
              </a:r>
              <a:endParaRPr lang="en-US" sz="1800">
                <a:latin typeface="Gill Sans MT" charset="0"/>
                <a:ea typeface="ＭＳ Ｐゴシック" charset="0"/>
              </a:endParaRPr>
            </a:p>
          </p:txBody>
        </p:sp>
        <p:sp>
          <p:nvSpPr>
            <p:cNvPr id="546" name="Rectangle 4">
              <a:extLst>
                <a:ext uri="{FF2B5EF4-FFF2-40B4-BE49-F238E27FC236}">
                  <a16:creationId xmlns:a16="http://schemas.microsoft.com/office/drawing/2014/main" id="{3B18E652-D1F1-08A4-3859-74897C13D31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454898" y="5552947"/>
              <a:ext cx="1236471" cy="38940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342900" marR="0" indent="114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342900" marR="0" indent="571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342900" marR="0" indent="1028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342900" marR="0" indent="1485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42900" marR="0" indent="19431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2900" marR="0" indent="2400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" marR="0" indent="2857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42900" marR="0" indent="3314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hangingPunct="1"/>
              <a:r>
                <a:rPr lang="el-GR" sz="1800">
                  <a:latin typeface="Corbel" charset="0"/>
                  <a:ea typeface="ＭＳ Ｐゴシック" charset="0"/>
                </a:rPr>
                <a:t>Δ</a:t>
              </a:r>
              <a:r>
                <a:rPr lang="it-IT" sz="1800">
                  <a:latin typeface="Corbel" charset="0"/>
                  <a:ea typeface="ＭＳ Ｐゴシック" charset="0"/>
                </a:rPr>
                <a:t>V = </a:t>
              </a:r>
              <a:r>
                <a:rPr lang="it-IT" sz="1800" i="1">
                  <a:latin typeface="Corbel" charset="0"/>
                  <a:ea typeface="ＭＳ Ｐゴシック" charset="0"/>
                </a:rPr>
                <a:t>O</a:t>
              </a:r>
              <a:r>
                <a:rPr lang="it-IT" sz="1800">
                  <a:latin typeface="Corbel" charset="0"/>
                  <a:ea typeface="ＭＳ Ｐゴシック" charset="0"/>
                </a:rPr>
                <a:t>(100V)</a:t>
              </a:r>
              <a:endParaRPr lang="en-US" sz="1800">
                <a:latin typeface="Gill Sans MT" charset="0"/>
                <a:ea typeface="ＭＳ Ｐゴシック" charset="0"/>
              </a:endParaRPr>
            </a:p>
          </p:txBody>
        </p:sp>
        <p:sp>
          <p:nvSpPr>
            <p:cNvPr id="547" name="Rectangle 4">
              <a:extLst>
                <a:ext uri="{FF2B5EF4-FFF2-40B4-BE49-F238E27FC236}">
                  <a16:creationId xmlns:a16="http://schemas.microsoft.com/office/drawing/2014/main" id="{BA89CBB1-D398-D1DE-A220-D2711EC6633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99972" y="2270423"/>
              <a:ext cx="1236471" cy="38940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342900" marR="0" indent="114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342900" marR="0" indent="571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342900" marR="0" indent="1028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342900" marR="0" indent="1485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42900" marR="0" indent="19431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2900" marR="0" indent="2400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" marR="0" indent="2857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42900" marR="0" indent="3314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hangingPunct="1"/>
              <a:r>
                <a:rPr lang="it-IT" sz="1800" b="1">
                  <a:latin typeface="Corbel" charset="0"/>
                  <a:ea typeface="ＭＳ Ｐゴシック" charset="0"/>
                </a:rPr>
                <a:t>LGAD-</a:t>
              </a:r>
              <a:r>
                <a:rPr lang="it-IT" sz="1800" b="1" err="1">
                  <a:latin typeface="Corbel" charset="0"/>
                  <a:ea typeface="ＭＳ Ｐゴシック" charset="0"/>
                </a:rPr>
                <a:t>SiMS</a:t>
              </a:r>
              <a:endParaRPr lang="en-US" sz="1800" b="1">
                <a:latin typeface="Gill Sans MT" charset="0"/>
                <a:ea typeface="ＭＳ Ｐゴシック" charset="0"/>
              </a:endParaRPr>
            </a:p>
          </p:txBody>
        </p:sp>
        <p:sp>
          <p:nvSpPr>
            <p:cNvPr id="548" name="Rectangle 4">
              <a:extLst>
                <a:ext uri="{FF2B5EF4-FFF2-40B4-BE49-F238E27FC236}">
                  <a16:creationId xmlns:a16="http://schemas.microsoft.com/office/drawing/2014/main" id="{4E12CE49-6EC3-5B1F-5DC0-49823AEF7F0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32981" y="5639480"/>
              <a:ext cx="1236471" cy="38940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342900" marR="0" indent="114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342900" marR="0" indent="571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342900" marR="0" indent="1028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342900" marR="0" indent="1485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42900" marR="0" indent="19431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2900" marR="0" indent="2400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" marR="0" indent="2857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42900" marR="0" indent="3314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hangingPunct="1"/>
              <a:r>
                <a:rPr lang="it-IT" sz="1800" b="1" err="1">
                  <a:latin typeface="Corbel" charset="0"/>
                  <a:ea typeface="ＭＳ Ｐゴシック" charset="0"/>
                </a:rPr>
                <a:t>SiMS</a:t>
              </a:r>
              <a:endParaRPr lang="en-US" sz="1800" b="1">
                <a:latin typeface="Gill Sans MT" charset="0"/>
                <a:ea typeface="ＭＳ Ｐゴシック" charset="0"/>
              </a:endParaRPr>
            </a:p>
          </p:txBody>
        </p:sp>
        <p:sp>
          <p:nvSpPr>
            <p:cNvPr id="549" name="Rectangle 4">
              <a:extLst>
                <a:ext uri="{FF2B5EF4-FFF2-40B4-BE49-F238E27FC236}">
                  <a16:creationId xmlns:a16="http://schemas.microsoft.com/office/drawing/2014/main" id="{902B1ECB-BA79-743C-B1BF-CE1FBF5705B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021378" y="168689"/>
              <a:ext cx="3607417" cy="38940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342900" marR="0" indent="114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342900" marR="0" indent="571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342900" marR="0" indent="1028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342900" marR="0" indent="1485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42900" marR="0" indent="19431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2900" marR="0" indent="2400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" marR="0" indent="2857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42900" marR="0" indent="3314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algn="ctr" hangingPunct="1"/>
              <a:r>
                <a:rPr lang="it-IT" sz="1800">
                  <a:latin typeface="Corbel" charset="0"/>
                  <a:ea typeface="ＭＳ Ｐゴシック" charset="0"/>
                </a:rPr>
                <a:t>Front-End with timing</a:t>
              </a:r>
              <a:endParaRPr lang="en-US" sz="1800">
                <a:latin typeface="Gill Sans MT" charset="0"/>
                <a:ea typeface="ＭＳ Ｐゴシック" charset="0"/>
              </a:endParaRPr>
            </a:p>
          </p:txBody>
        </p:sp>
        <p:sp>
          <p:nvSpPr>
            <p:cNvPr id="550" name="Rectangle 4">
              <a:extLst>
                <a:ext uri="{FF2B5EF4-FFF2-40B4-BE49-F238E27FC236}">
                  <a16:creationId xmlns:a16="http://schemas.microsoft.com/office/drawing/2014/main" id="{E559BF20-4BF1-A6AE-EAA4-3D3ACFC38E8A}"/>
                </a:ext>
              </a:extLst>
            </p:cNvPr>
            <p:cNvSpPr txBox="1">
              <a:spLocks noChangeArrowheads="1"/>
            </p:cNvSpPr>
            <p:nvPr/>
          </p:nvSpPr>
          <p:spPr>
            <a:xfrm rot="18342119">
              <a:off x="728121" y="4292803"/>
              <a:ext cx="1529174" cy="389401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342900" marR="0" indent="114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342900" marR="0" indent="571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342900" marR="0" indent="1028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342900" marR="0" indent="14859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42900" marR="0" indent="19431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2900" marR="0" indent="24003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" marR="0" indent="28575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42900" marR="0" indent="3314700" algn="l" defTabSz="449262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hangingPunct="1"/>
              <a:r>
                <a:rPr lang="it-IT" sz="1800">
                  <a:latin typeface="Corbel" charset="0"/>
                  <a:ea typeface="ＭＳ Ｐゴシック" charset="0"/>
                </a:rPr>
                <a:t>Front-End with CSA</a:t>
              </a:r>
              <a:endParaRPr lang="en-US" sz="1800">
                <a:latin typeface="Gill Sans MT" charset="0"/>
                <a:ea typeface="ＭＳ Ｐゴシック" charset="0"/>
              </a:endParaRPr>
            </a:p>
          </p:txBody>
        </p:sp>
        <p:grpSp>
          <p:nvGrpSpPr>
            <p:cNvPr id="551" name="Gruppo 550">
              <a:extLst>
                <a:ext uri="{FF2B5EF4-FFF2-40B4-BE49-F238E27FC236}">
                  <a16:creationId xmlns:a16="http://schemas.microsoft.com/office/drawing/2014/main" id="{B2B42764-FF64-E1B2-4C81-1199CF331FE7}"/>
                </a:ext>
              </a:extLst>
            </p:cNvPr>
            <p:cNvGrpSpPr/>
            <p:nvPr/>
          </p:nvGrpSpPr>
          <p:grpSpPr>
            <a:xfrm>
              <a:off x="1967388" y="2313176"/>
              <a:ext cx="3842674" cy="306088"/>
              <a:chOff x="3635054" y="1331050"/>
              <a:chExt cx="5273993" cy="420099"/>
            </a:xfrm>
          </p:grpSpPr>
          <p:cxnSp>
            <p:nvCxnSpPr>
              <p:cNvPr id="552" name="Connettore 1 551">
                <a:extLst>
                  <a:ext uri="{FF2B5EF4-FFF2-40B4-BE49-F238E27FC236}">
                    <a16:creationId xmlns:a16="http://schemas.microsoft.com/office/drawing/2014/main" id="{1896D049-0138-79D3-3D27-89AB513F53C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8611237" y="1342366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3" name="Connettore 1 552">
                <a:extLst>
                  <a:ext uri="{FF2B5EF4-FFF2-40B4-BE49-F238E27FC236}">
                    <a16:creationId xmlns:a16="http://schemas.microsoft.com/office/drawing/2014/main" id="{A3C20968-CE2E-666B-E163-F79F95210E6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915533" y="133105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4" name="Connettore 1 553">
                <a:extLst>
                  <a:ext uri="{FF2B5EF4-FFF2-40B4-BE49-F238E27FC236}">
                    <a16:creationId xmlns:a16="http://schemas.microsoft.com/office/drawing/2014/main" id="{5CC102EE-82CA-E494-3F02-9CB122E93D2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172548" y="1343397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5" name="Connettore 1 554">
                <a:extLst>
                  <a:ext uri="{FF2B5EF4-FFF2-40B4-BE49-F238E27FC236}">
                    <a16:creationId xmlns:a16="http://schemas.microsoft.com/office/drawing/2014/main" id="{5785B51A-71C6-339E-35B0-797161A532E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474205" y="134596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6" name="Connettore 1 555">
                <a:extLst>
                  <a:ext uri="{FF2B5EF4-FFF2-40B4-BE49-F238E27FC236}">
                    <a16:creationId xmlns:a16="http://schemas.microsoft.com/office/drawing/2014/main" id="{089369A6-5BC9-AE1E-7FB6-DDC5A529F67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760433" y="1344042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7" name="Connettore 1 556">
                <a:extLst>
                  <a:ext uri="{FF2B5EF4-FFF2-40B4-BE49-F238E27FC236}">
                    <a16:creationId xmlns:a16="http://schemas.microsoft.com/office/drawing/2014/main" id="{63865CD4-76A1-0ABC-3D19-C1C03C273ED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057568" y="134041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8" name="Connettore 1 557">
                <a:extLst>
                  <a:ext uri="{FF2B5EF4-FFF2-40B4-BE49-F238E27FC236}">
                    <a16:creationId xmlns:a16="http://schemas.microsoft.com/office/drawing/2014/main" id="{79DBF597-D147-E3D6-A545-A2EB3F1F530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343189" y="1355149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9" name="Connettore 1 558">
                <a:extLst>
                  <a:ext uri="{FF2B5EF4-FFF2-40B4-BE49-F238E27FC236}">
                    <a16:creationId xmlns:a16="http://schemas.microsoft.com/office/drawing/2014/main" id="{41CC0EA6-6205-1FE9-77BF-6F90F1E2489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635054" y="1354570"/>
                <a:ext cx="297810" cy="396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60" name="Gruppo 559">
              <a:extLst>
                <a:ext uri="{FF2B5EF4-FFF2-40B4-BE49-F238E27FC236}">
                  <a16:creationId xmlns:a16="http://schemas.microsoft.com/office/drawing/2014/main" id="{8CC5C235-922B-D67B-C2BB-357FDF7908F1}"/>
                </a:ext>
              </a:extLst>
            </p:cNvPr>
            <p:cNvGrpSpPr/>
            <p:nvPr/>
          </p:nvGrpSpPr>
          <p:grpSpPr>
            <a:xfrm>
              <a:off x="6885275" y="2886594"/>
              <a:ext cx="655747" cy="407518"/>
              <a:chOff x="8063908" y="4848040"/>
              <a:chExt cx="900000" cy="559310"/>
            </a:xfrm>
          </p:grpSpPr>
          <p:cxnSp>
            <p:nvCxnSpPr>
              <p:cNvPr id="561" name="Connettore 1 560">
                <a:extLst>
                  <a:ext uri="{FF2B5EF4-FFF2-40B4-BE49-F238E27FC236}">
                    <a16:creationId xmlns:a16="http://schemas.microsoft.com/office/drawing/2014/main" id="{BC6353AF-6D9A-AA29-583A-304DE2E1D01E}"/>
                  </a:ext>
                </a:extLst>
              </p:cNvPr>
              <p:cNvCxnSpPr/>
              <p:nvPr/>
            </p:nvCxnSpPr>
            <p:spPr>
              <a:xfrm>
                <a:off x="8513902" y="4848040"/>
                <a:ext cx="0" cy="180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2" name="Connettore 1 561">
                <a:extLst>
                  <a:ext uri="{FF2B5EF4-FFF2-40B4-BE49-F238E27FC236}">
                    <a16:creationId xmlns:a16="http://schemas.microsoft.com/office/drawing/2014/main" id="{27A4B124-4A50-176B-58D3-AB281184B6F2}"/>
                  </a:ext>
                </a:extLst>
              </p:cNvPr>
              <p:cNvCxnSpPr/>
              <p:nvPr/>
            </p:nvCxnSpPr>
            <p:spPr>
              <a:xfrm>
                <a:off x="8653391" y="5227350"/>
                <a:ext cx="0" cy="180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3" name="Connettore 1 562">
                <a:extLst>
                  <a:ext uri="{FF2B5EF4-FFF2-40B4-BE49-F238E27FC236}">
                    <a16:creationId xmlns:a16="http://schemas.microsoft.com/office/drawing/2014/main" id="{782E5AA7-2432-67F8-1AF2-C3CE91BB724C}"/>
                  </a:ext>
                </a:extLst>
              </p:cNvPr>
              <p:cNvCxnSpPr/>
              <p:nvPr/>
            </p:nvCxnSpPr>
            <p:spPr>
              <a:xfrm>
                <a:off x="8063908" y="5201965"/>
                <a:ext cx="900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4" name="Connettore 1 563">
                <a:extLst>
                  <a:ext uri="{FF2B5EF4-FFF2-40B4-BE49-F238E27FC236}">
                    <a16:creationId xmlns:a16="http://schemas.microsoft.com/office/drawing/2014/main" id="{44DFAF9E-3F05-54C6-4664-2AE402514031}"/>
                  </a:ext>
                </a:extLst>
              </p:cNvPr>
              <p:cNvCxnSpPr/>
              <p:nvPr/>
            </p:nvCxnSpPr>
            <p:spPr>
              <a:xfrm>
                <a:off x="8153906" y="5060987"/>
                <a:ext cx="684000" cy="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565" name="Connettore 1 564">
              <a:extLst>
                <a:ext uri="{FF2B5EF4-FFF2-40B4-BE49-F238E27FC236}">
                  <a16:creationId xmlns:a16="http://schemas.microsoft.com/office/drawing/2014/main" id="{CF61A352-E3AA-A9C1-98A0-C9DD6D7CFCED}"/>
                </a:ext>
              </a:extLst>
            </p:cNvPr>
            <p:cNvCxnSpPr/>
            <p:nvPr/>
          </p:nvCxnSpPr>
          <p:spPr>
            <a:xfrm>
              <a:off x="7311262" y="3301679"/>
              <a:ext cx="0" cy="1888555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66" name="Parallelogramma 565">
              <a:extLst>
                <a:ext uri="{FF2B5EF4-FFF2-40B4-BE49-F238E27FC236}">
                  <a16:creationId xmlns:a16="http://schemas.microsoft.com/office/drawing/2014/main" id="{9FEC0FCE-E628-7B4A-5109-0E5191DCCF47}"/>
                </a:ext>
              </a:extLst>
            </p:cNvPr>
            <p:cNvSpPr/>
            <p:nvPr/>
          </p:nvSpPr>
          <p:spPr>
            <a:xfrm>
              <a:off x="1925292" y="3209231"/>
              <a:ext cx="4757093" cy="796304"/>
            </a:xfrm>
            <a:prstGeom prst="parallelogram">
              <a:avLst>
                <a:gd name="adj" fmla="val 75196"/>
              </a:avLst>
            </a:prstGeom>
            <a:solidFill>
              <a:srgbClr val="FFC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7" name="Connettore 1 566">
              <a:extLst>
                <a:ext uri="{FF2B5EF4-FFF2-40B4-BE49-F238E27FC236}">
                  <a16:creationId xmlns:a16="http://schemas.microsoft.com/office/drawing/2014/main" id="{F7366EE7-D458-A5C3-61EA-F81CA72CA555}"/>
                </a:ext>
              </a:extLst>
            </p:cNvPr>
            <p:cNvCxnSpPr>
              <a:cxnSpLocks/>
            </p:cNvCxnSpPr>
            <p:nvPr/>
          </p:nvCxnSpPr>
          <p:spPr>
            <a:xfrm>
              <a:off x="2674019" y="3279096"/>
              <a:ext cx="3957961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8" name="Connettore 1 567">
              <a:extLst>
                <a:ext uri="{FF2B5EF4-FFF2-40B4-BE49-F238E27FC236}">
                  <a16:creationId xmlns:a16="http://schemas.microsoft.com/office/drawing/2014/main" id="{19F5A1A1-F50D-1940-E910-EF24CE3B3ECD}"/>
                </a:ext>
              </a:extLst>
            </p:cNvPr>
            <p:cNvCxnSpPr>
              <a:cxnSpLocks/>
            </p:cNvCxnSpPr>
            <p:nvPr/>
          </p:nvCxnSpPr>
          <p:spPr>
            <a:xfrm>
              <a:off x="3159574" y="3367437"/>
              <a:ext cx="3409886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9" name="Connettore 1 568">
              <a:extLst>
                <a:ext uri="{FF2B5EF4-FFF2-40B4-BE49-F238E27FC236}">
                  <a16:creationId xmlns:a16="http://schemas.microsoft.com/office/drawing/2014/main" id="{05BFF583-D3C2-0ACB-BED5-83A839F10F5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193016" y="3302220"/>
              <a:ext cx="473429" cy="629518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0" name="Connettore 1 569">
              <a:extLst>
                <a:ext uri="{FF2B5EF4-FFF2-40B4-BE49-F238E27FC236}">
                  <a16:creationId xmlns:a16="http://schemas.microsoft.com/office/drawing/2014/main" id="{74DD449E-F0BC-519B-E57E-21C642EB97B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721859" y="3379384"/>
              <a:ext cx="433976" cy="577058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1" name="Connettore 1 570">
              <a:extLst>
                <a:ext uri="{FF2B5EF4-FFF2-40B4-BE49-F238E27FC236}">
                  <a16:creationId xmlns:a16="http://schemas.microsoft.com/office/drawing/2014/main" id="{3A419D54-257A-B901-BFF9-93C73FF81D73}"/>
                </a:ext>
              </a:extLst>
            </p:cNvPr>
            <p:cNvCxnSpPr>
              <a:cxnSpLocks/>
            </p:cNvCxnSpPr>
            <p:nvPr/>
          </p:nvCxnSpPr>
          <p:spPr>
            <a:xfrm>
              <a:off x="3614080" y="3454502"/>
              <a:ext cx="2885288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2" name="Connettore 1 571">
              <a:extLst>
                <a:ext uri="{FF2B5EF4-FFF2-40B4-BE49-F238E27FC236}">
                  <a16:creationId xmlns:a16="http://schemas.microsoft.com/office/drawing/2014/main" id="{EE72EAA0-801F-67FC-1E33-CDD2664CC0CC}"/>
                </a:ext>
              </a:extLst>
            </p:cNvPr>
            <p:cNvCxnSpPr>
              <a:cxnSpLocks/>
            </p:cNvCxnSpPr>
            <p:nvPr/>
          </p:nvCxnSpPr>
          <p:spPr>
            <a:xfrm>
              <a:off x="4050807" y="3551348"/>
              <a:ext cx="2386920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3" name="Connettore 1 572">
              <a:extLst>
                <a:ext uri="{FF2B5EF4-FFF2-40B4-BE49-F238E27FC236}">
                  <a16:creationId xmlns:a16="http://schemas.microsoft.com/office/drawing/2014/main" id="{D84913AE-E6E1-7029-E14C-7A8DD19E65A0}"/>
                </a:ext>
              </a:extLst>
            </p:cNvPr>
            <p:cNvCxnSpPr>
              <a:cxnSpLocks/>
            </p:cNvCxnSpPr>
            <p:nvPr/>
          </p:nvCxnSpPr>
          <p:spPr>
            <a:xfrm>
              <a:off x="4475615" y="3638453"/>
              <a:ext cx="1888552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4" name="Connettore 1 573">
              <a:extLst>
                <a:ext uri="{FF2B5EF4-FFF2-40B4-BE49-F238E27FC236}">
                  <a16:creationId xmlns:a16="http://schemas.microsoft.com/office/drawing/2014/main" id="{1607BEC5-8502-75F0-B693-5AE88D774E6F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73" y="3739576"/>
              <a:ext cx="1363954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5" name="Connettore 1 574">
              <a:extLst>
                <a:ext uri="{FF2B5EF4-FFF2-40B4-BE49-F238E27FC236}">
                  <a16:creationId xmlns:a16="http://schemas.microsoft.com/office/drawing/2014/main" id="{0B126ECD-4627-45DA-5644-B4485FAC66B3}"/>
                </a:ext>
              </a:extLst>
            </p:cNvPr>
            <p:cNvCxnSpPr>
              <a:cxnSpLocks/>
            </p:cNvCxnSpPr>
            <p:nvPr/>
          </p:nvCxnSpPr>
          <p:spPr>
            <a:xfrm>
              <a:off x="5398677" y="3828032"/>
              <a:ext cx="839357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6" name="Connettore 1 575">
              <a:extLst>
                <a:ext uri="{FF2B5EF4-FFF2-40B4-BE49-F238E27FC236}">
                  <a16:creationId xmlns:a16="http://schemas.microsoft.com/office/drawing/2014/main" id="{BD8C1885-1391-C3F1-CEBD-F6582E6A14F8}"/>
                </a:ext>
              </a:extLst>
            </p:cNvPr>
            <p:cNvCxnSpPr>
              <a:cxnSpLocks/>
            </p:cNvCxnSpPr>
            <p:nvPr/>
          </p:nvCxnSpPr>
          <p:spPr>
            <a:xfrm>
              <a:off x="5818369" y="3920248"/>
              <a:ext cx="340989" cy="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7" name="Connettore 1 576">
              <a:extLst>
                <a:ext uri="{FF2B5EF4-FFF2-40B4-BE49-F238E27FC236}">
                  <a16:creationId xmlns:a16="http://schemas.microsoft.com/office/drawing/2014/main" id="{95D8D5CC-8E4E-0033-D55D-DD8218D8FBE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241113" y="3456308"/>
              <a:ext cx="355071" cy="472139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8" name="Connettore 1 577">
              <a:extLst>
                <a:ext uri="{FF2B5EF4-FFF2-40B4-BE49-F238E27FC236}">
                  <a16:creationId xmlns:a16="http://schemas.microsoft.com/office/drawing/2014/main" id="{63EF2FB6-8AC6-231A-0B6E-AE2073B724B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747380" y="3544764"/>
              <a:ext cx="295892" cy="393449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9" name="Connettore 1 578">
              <a:extLst>
                <a:ext uri="{FF2B5EF4-FFF2-40B4-BE49-F238E27FC236}">
                  <a16:creationId xmlns:a16="http://schemas.microsoft.com/office/drawing/2014/main" id="{7D6046E4-024C-8E1D-C7BA-B96DF63CD18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242354" y="3633221"/>
              <a:ext cx="236714" cy="314759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0" name="Connettore 1 579">
              <a:extLst>
                <a:ext uri="{FF2B5EF4-FFF2-40B4-BE49-F238E27FC236}">
                  <a16:creationId xmlns:a16="http://schemas.microsoft.com/office/drawing/2014/main" id="{88D7B2D8-9159-DCA1-59C4-ACF324878CA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71201" y="3744261"/>
              <a:ext cx="157808" cy="209839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1" name="Connettore 1 580">
              <a:extLst>
                <a:ext uri="{FF2B5EF4-FFF2-40B4-BE49-F238E27FC236}">
                  <a16:creationId xmlns:a16="http://schemas.microsoft.com/office/drawing/2014/main" id="{D5662A96-1092-D0FB-3AC8-891B9053B20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288761" y="3832717"/>
              <a:ext cx="78904" cy="104920"/>
            </a:xfrm>
            <a:prstGeom prst="line">
              <a:avLst/>
            </a:prstGeom>
            <a:noFill/>
            <a:ln w="50800" cap="rnd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582" name="Gruppo 581">
              <a:extLst>
                <a:ext uri="{FF2B5EF4-FFF2-40B4-BE49-F238E27FC236}">
                  <a16:creationId xmlns:a16="http://schemas.microsoft.com/office/drawing/2014/main" id="{93D00B0C-4657-A5A3-C03B-BB550705997F}"/>
                </a:ext>
              </a:extLst>
            </p:cNvPr>
            <p:cNvGrpSpPr/>
            <p:nvPr/>
          </p:nvGrpSpPr>
          <p:grpSpPr>
            <a:xfrm>
              <a:off x="2175563" y="2573801"/>
              <a:ext cx="3630057" cy="1363956"/>
              <a:chOff x="2772000" y="3312000"/>
              <a:chExt cx="4982180" cy="1872000"/>
            </a:xfrm>
          </p:grpSpPr>
          <p:cxnSp>
            <p:nvCxnSpPr>
              <p:cNvPr id="583" name="Connettore 1 582">
                <a:extLst>
                  <a:ext uri="{FF2B5EF4-FFF2-40B4-BE49-F238E27FC236}">
                    <a16:creationId xmlns:a16="http://schemas.microsoft.com/office/drawing/2014/main" id="{B7CA3D65-3DBB-2539-304C-89356468E176}"/>
                  </a:ext>
                </a:extLst>
              </p:cNvPr>
              <p:cNvCxnSpPr/>
              <p:nvPr/>
            </p:nvCxnSpPr>
            <p:spPr>
              <a:xfrm>
                <a:off x="2772000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4" name="Connettore 1 583">
                <a:extLst>
                  <a:ext uri="{FF2B5EF4-FFF2-40B4-BE49-F238E27FC236}">
                    <a16:creationId xmlns:a16="http://schemas.microsoft.com/office/drawing/2014/main" id="{2BB4D80C-DDDA-D3D3-441C-B56110973FE8}"/>
                  </a:ext>
                </a:extLst>
              </p:cNvPr>
              <p:cNvCxnSpPr/>
              <p:nvPr/>
            </p:nvCxnSpPr>
            <p:spPr>
              <a:xfrm>
                <a:off x="3513555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5" name="Connettore 1 584">
                <a:extLst>
                  <a:ext uri="{FF2B5EF4-FFF2-40B4-BE49-F238E27FC236}">
                    <a16:creationId xmlns:a16="http://schemas.microsoft.com/office/drawing/2014/main" id="{6CA84A42-7D28-2EDB-58E2-6FEF3201BAAF}"/>
                  </a:ext>
                </a:extLst>
              </p:cNvPr>
              <p:cNvCxnSpPr/>
              <p:nvPr/>
            </p:nvCxnSpPr>
            <p:spPr>
              <a:xfrm>
                <a:off x="4217985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6" name="Connettore 1 585">
                <a:extLst>
                  <a:ext uri="{FF2B5EF4-FFF2-40B4-BE49-F238E27FC236}">
                    <a16:creationId xmlns:a16="http://schemas.microsoft.com/office/drawing/2014/main" id="{4158F2BE-525E-9B8E-588C-C6E75091DFAD}"/>
                  </a:ext>
                </a:extLst>
              </p:cNvPr>
              <p:cNvCxnSpPr/>
              <p:nvPr/>
            </p:nvCxnSpPr>
            <p:spPr>
              <a:xfrm>
                <a:off x="7754180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7" name="Connettore 1 586">
                <a:extLst>
                  <a:ext uri="{FF2B5EF4-FFF2-40B4-BE49-F238E27FC236}">
                    <a16:creationId xmlns:a16="http://schemas.microsoft.com/office/drawing/2014/main" id="{6A01201D-17BB-FC0C-E795-DB9A5A278A48}"/>
                  </a:ext>
                </a:extLst>
              </p:cNvPr>
              <p:cNvCxnSpPr/>
              <p:nvPr/>
            </p:nvCxnSpPr>
            <p:spPr>
              <a:xfrm>
                <a:off x="4912826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8" name="Connettore 1 587">
                <a:extLst>
                  <a:ext uri="{FF2B5EF4-FFF2-40B4-BE49-F238E27FC236}">
                    <a16:creationId xmlns:a16="http://schemas.microsoft.com/office/drawing/2014/main" id="{331BE068-4DCE-B037-CCD4-1134A05D9763}"/>
                  </a:ext>
                </a:extLst>
              </p:cNvPr>
              <p:cNvCxnSpPr/>
              <p:nvPr/>
            </p:nvCxnSpPr>
            <p:spPr>
              <a:xfrm>
                <a:off x="5607665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9" name="Connettore 1 588">
                <a:extLst>
                  <a:ext uri="{FF2B5EF4-FFF2-40B4-BE49-F238E27FC236}">
                    <a16:creationId xmlns:a16="http://schemas.microsoft.com/office/drawing/2014/main" id="{72EE88A1-FAE3-2DDF-37DD-8EBC8E406EB0}"/>
                  </a:ext>
                </a:extLst>
              </p:cNvPr>
              <p:cNvCxnSpPr/>
              <p:nvPr/>
            </p:nvCxnSpPr>
            <p:spPr>
              <a:xfrm>
                <a:off x="6349004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0" name="Connettore 1 589">
                <a:extLst>
                  <a:ext uri="{FF2B5EF4-FFF2-40B4-BE49-F238E27FC236}">
                    <a16:creationId xmlns:a16="http://schemas.microsoft.com/office/drawing/2014/main" id="{BF18D684-886C-8E4A-34A9-B3D88F21CC80}"/>
                  </a:ext>
                </a:extLst>
              </p:cNvPr>
              <p:cNvCxnSpPr/>
              <p:nvPr/>
            </p:nvCxnSpPr>
            <p:spPr>
              <a:xfrm>
                <a:off x="7059341" y="3312000"/>
                <a:ext cx="0" cy="1872000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oval" w="sm" len="sm"/>
                <a:tailEnd type="oval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591" name="Connettore 1 590">
              <a:extLst>
                <a:ext uri="{FF2B5EF4-FFF2-40B4-BE49-F238E27FC236}">
                  <a16:creationId xmlns:a16="http://schemas.microsoft.com/office/drawing/2014/main" id="{2BB1EE2B-DFF4-76E4-AA26-3C3F91821CA4}"/>
                </a:ext>
              </a:extLst>
            </p:cNvPr>
            <p:cNvCxnSpPr/>
            <p:nvPr/>
          </p:nvCxnSpPr>
          <p:spPr>
            <a:xfrm>
              <a:off x="6640086" y="3279095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2" name="Connettore 1 591">
              <a:extLst>
                <a:ext uri="{FF2B5EF4-FFF2-40B4-BE49-F238E27FC236}">
                  <a16:creationId xmlns:a16="http://schemas.microsoft.com/office/drawing/2014/main" id="{9684675A-9DDA-CB06-8A8C-2DB59B3068F1}"/>
                </a:ext>
              </a:extLst>
            </p:cNvPr>
            <p:cNvCxnSpPr/>
            <p:nvPr/>
          </p:nvCxnSpPr>
          <p:spPr>
            <a:xfrm>
              <a:off x="6569460" y="3379384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3" name="Connettore 1 592">
              <a:extLst>
                <a:ext uri="{FF2B5EF4-FFF2-40B4-BE49-F238E27FC236}">
                  <a16:creationId xmlns:a16="http://schemas.microsoft.com/office/drawing/2014/main" id="{A78A3439-F2D0-DB71-C83E-AB4CA795D04E}"/>
                </a:ext>
              </a:extLst>
            </p:cNvPr>
            <p:cNvCxnSpPr/>
            <p:nvPr/>
          </p:nvCxnSpPr>
          <p:spPr>
            <a:xfrm>
              <a:off x="6505867" y="3474871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4" name="Connettore 1 593">
              <a:extLst>
                <a:ext uri="{FF2B5EF4-FFF2-40B4-BE49-F238E27FC236}">
                  <a16:creationId xmlns:a16="http://schemas.microsoft.com/office/drawing/2014/main" id="{C055265C-9F2D-D0EF-5403-711B208621D2}"/>
                </a:ext>
              </a:extLst>
            </p:cNvPr>
            <p:cNvCxnSpPr/>
            <p:nvPr/>
          </p:nvCxnSpPr>
          <p:spPr>
            <a:xfrm>
              <a:off x="6437681" y="3570036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5" name="Connettore 1 594">
              <a:extLst>
                <a:ext uri="{FF2B5EF4-FFF2-40B4-BE49-F238E27FC236}">
                  <a16:creationId xmlns:a16="http://schemas.microsoft.com/office/drawing/2014/main" id="{A290BC9F-B1DD-41BB-71AB-8482D5DBA1A5}"/>
                </a:ext>
              </a:extLst>
            </p:cNvPr>
            <p:cNvCxnSpPr/>
            <p:nvPr/>
          </p:nvCxnSpPr>
          <p:spPr>
            <a:xfrm>
              <a:off x="6369749" y="3649510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6" name="Connettore 1 595">
              <a:extLst>
                <a:ext uri="{FF2B5EF4-FFF2-40B4-BE49-F238E27FC236}">
                  <a16:creationId xmlns:a16="http://schemas.microsoft.com/office/drawing/2014/main" id="{E44A13EF-B811-145C-620A-7572166A79BC}"/>
                </a:ext>
              </a:extLst>
            </p:cNvPr>
            <p:cNvCxnSpPr/>
            <p:nvPr/>
          </p:nvCxnSpPr>
          <p:spPr>
            <a:xfrm>
              <a:off x="6301535" y="3753716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7" name="Connettore 1 596">
              <a:extLst>
                <a:ext uri="{FF2B5EF4-FFF2-40B4-BE49-F238E27FC236}">
                  <a16:creationId xmlns:a16="http://schemas.microsoft.com/office/drawing/2014/main" id="{3FE34DEC-E186-DA8A-35D6-8ED7400ABB00}"/>
                </a:ext>
              </a:extLst>
            </p:cNvPr>
            <p:cNvCxnSpPr/>
            <p:nvPr/>
          </p:nvCxnSpPr>
          <p:spPr>
            <a:xfrm>
              <a:off x="6230617" y="3837889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8" name="Connettore 1 597">
              <a:extLst>
                <a:ext uri="{FF2B5EF4-FFF2-40B4-BE49-F238E27FC236}">
                  <a16:creationId xmlns:a16="http://schemas.microsoft.com/office/drawing/2014/main" id="{101B4288-3FB3-FCED-0E5A-44E2D40110FA}"/>
                </a:ext>
              </a:extLst>
            </p:cNvPr>
            <p:cNvCxnSpPr/>
            <p:nvPr/>
          </p:nvCxnSpPr>
          <p:spPr>
            <a:xfrm>
              <a:off x="6159357" y="3933175"/>
              <a:ext cx="0" cy="1573796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9001335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B8BEB21-D3EB-2796-E2C9-A4794825A567}"/>
              </a:ext>
            </a:extLst>
          </p:cNvPr>
          <p:cNvGrpSpPr/>
          <p:nvPr/>
        </p:nvGrpSpPr>
        <p:grpSpPr>
          <a:xfrm>
            <a:off x="3363678" y="1807986"/>
            <a:ext cx="4720609" cy="854436"/>
            <a:chOff x="2500983" y="1743878"/>
            <a:chExt cx="6406074" cy="1159508"/>
          </a:xfrm>
          <a:solidFill>
            <a:srgbClr val="FFC000"/>
          </a:solidFill>
        </p:grpSpPr>
        <p:sp>
          <p:nvSpPr>
            <p:cNvPr id="3" name="Parallelogramma 2">
              <a:extLst>
                <a:ext uri="{FF2B5EF4-FFF2-40B4-BE49-F238E27FC236}">
                  <a16:creationId xmlns:a16="http://schemas.microsoft.com/office/drawing/2014/main" id="{FE48D390-1819-989E-3571-0FDF587B3A61}"/>
                </a:ext>
              </a:extLst>
            </p:cNvPr>
            <p:cNvSpPr/>
            <p:nvPr/>
          </p:nvSpPr>
          <p:spPr>
            <a:xfrm>
              <a:off x="746705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Parallelogramma 6">
              <a:extLst>
                <a:ext uri="{FF2B5EF4-FFF2-40B4-BE49-F238E27FC236}">
                  <a16:creationId xmlns:a16="http://schemas.microsoft.com/office/drawing/2014/main" id="{3BB6EC1F-339C-9CA4-3744-7B64509F283F}"/>
                </a:ext>
              </a:extLst>
            </p:cNvPr>
            <p:cNvSpPr/>
            <p:nvPr/>
          </p:nvSpPr>
          <p:spPr>
            <a:xfrm>
              <a:off x="676560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Parallelogramma 7">
              <a:extLst>
                <a:ext uri="{FF2B5EF4-FFF2-40B4-BE49-F238E27FC236}">
                  <a16:creationId xmlns:a16="http://schemas.microsoft.com/office/drawing/2014/main" id="{53B33B7F-9F09-44C5-0F98-E32256F6BE9C}"/>
                </a:ext>
              </a:extLst>
            </p:cNvPr>
            <p:cNvSpPr/>
            <p:nvPr/>
          </p:nvSpPr>
          <p:spPr>
            <a:xfrm>
              <a:off x="6060274" y="174387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Parallelogramma 8">
              <a:extLst>
                <a:ext uri="{FF2B5EF4-FFF2-40B4-BE49-F238E27FC236}">
                  <a16:creationId xmlns:a16="http://schemas.microsoft.com/office/drawing/2014/main" id="{D6276A7D-9A76-7CAD-9A70-7942FF022221}"/>
                </a:ext>
              </a:extLst>
            </p:cNvPr>
            <p:cNvSpPr/>
            <p:nvPr/>
          </p:nvSpPr>
          <p:spPr>
            <a:xfrm>
              <a:off x="5338243" y="1748359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Parallelogramma 9">
              <a:extLst>
                <a:ext uri="{FF2B5EF4-FFF2-40B4-BE49-F238E27FC236}">
                  <a16:creationId xmlns:a16="http://schemas.microsoft.com/office/drawing/2014/main" id="{16A1306C-5101-93C7-F0F9-4C23BCE1F004}"/>
                </a:ext>
              </a:extLst>
            </p:cNvPr>
            <p:cNvSpPr/>
            <p:nvPr/>
          </p:nvSpPr>
          <p:spPr>
            <a:xfrm>
              <a:off x="4622674" y="174507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Parallelogramma 10">
              <a:extLst>
                <a:ext uri="{FF2B5EF4-FFF2-40B4-BE49-F238E27FC236}">
                  <a16:creationId xmlns:a16="http://schemas.microsoft.com/office/drawing/2014/main" id="{15B3127C-7DD8-BAE9-3DA6-F9AFB8D852CD}"/>
                </a:ext>
              </a:extLst>
            </p:cNvPr>
            <p:cNvSpPr/>
            <p:nvPr/>
          </p:nvSpPr>
          <p:spPr>
            <a:xfrm>
              <a:off x="3909134" y="1747644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Parallelogramma 11">
              <a:extLst>
                <a:ext uri="{FF2B5EF4-FFF2-40B4-BE49-F238E27FC236}">
                  <a16:creationId xmlns:a16="http://schemas.microsoft.com/office/drawing/2014/main" id="{EB13F535-D828-387B-FBCF-158CABE40617}"/>
                </a:ext>
              </a:extLst>
            </p:cNvPr>
            <p:cNvSpPr/>
            <p:nvPr/>
          </p:nvSpPr>
          <p:spPr>
            <a:xfrm>
              <a:off x="3196468" y="175120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Parallelogramma 12">
              <a:extLst>
                <a:ext uri="{FF2B5EF4-FFF2-40B4-BE49-F238E27FC236}">
                  <a16:creationId xmlns:a16="http://schemas.microsoft.com/office/drawing/2014/main" id="{1F180F58-052F-338C-49FA-8B8A4C235873}"/>
                </a:ext>
              </a:extLst>
            </p:cNvPr>
            <p:cNvSpPr/>
            <p:nvPr/>
          </p:nvSpPr>
          <p:spPr>
            <a:xfrm>
              <a:off x="2500983" y="1747200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1D320300-A3D6-7182-CE2F-AC3246D4BBF0}"/>
              </a:ext>
            </a:extLst>
          </p:cNvPr>
          <p:cNvSpPr/>
          <p:nvPr/>
        </p:nvSpPr>
        <p:spPr>
          <a:xfrm>
            <a:off x="3329127" y="1783775"/>
            <a:ext cx="4812224" cy="805361"/>
          </a:xfrm>
          <a:prstGeom prst="parallelogram">
            <a:avLst>
              <a:gd name="adj" fmla="val 75196"/>
            </a:avLst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E78B7B7B-5752-2416-0FA5-BB49F7C130E1}"/>
              </a:ext>
            </a:extLst>
          </p:cNvPr>
          <p:cNvSpPr/>
          <p:nvPr/>
        </p:nvSpPr>
        <p:spPr>
          <a:xfrm>
            <a:off x="3329127" y="1593724"/>
            <a:ext cx="4811203" cy="805361"/>
          </a:xfrm>
          <a:prstGeom prst="parallelogram">
            <a:avLst>
              <a:gd name="adj" fmla="val 75196"/>
            </a:avLst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707543F-3CAD-9FBE-1B80-B41876FB71D4}"/>
              </a:ext>
            </a:extLst>
          </p:cNvPr>
          <p:cNvSpPr/>
          <p:nvPr/>
        </p:nvSpPr>
        <p:spPr>
          <a:xfrm>
            <a:off x="3329127" y="2388039"/>
            <a:ext cx="4206496" cy="1900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Parallelogramma 16">
            <a:extLst>
              <a:ext uri="{FF2B5EF4-FFF2-40B4-BE49-F238E27FC236}">
                <a16:creationId xmlns:a16="http://schemas.microsoft.com/office/drawing/2014/main" id="{4882F468-FE6C-38C6-C2B9-00D751ED9A55}"/>
              </a:ext>
            </a:extLst>
          </p:cNvPr>
          <p:cNvSpPr/>
          <p:nvPr/>
        </p:nvSpPr>
        <p:spPr>
          <a:xfrm rot="5400000" flipH="1">
            <a:off x="7340752" y="1789007"/>
            <a:ext cx="995411" cy="604843"/>
          </a:xfrm>
          <a:prstGeom prst="parallelogram">
            <a:avLst>
              <a:gd name="adj" fmla="val 132288"/>
            </a:avLst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6416D51-6773-B8E7-CFE0-02544B4B77F3}"/>
              </a:ext>
            </a:extLst>
          </p:cNvPr>
          <p:cNvGrpSpPr/>
          <p:nvPr/>
        </p:nvGrpSpPr>
        <p:grpSpPr>
          <a:xfrm>
            <a:off x="3363681" y="1571953"/>
            <a:ext cx="4720609" cy="854436"/>
            <a:chOff x="2500983" y="1743878"/>
            <a:chExt cx="6406074" cy="1159508"/>
          </a:xfrm>
        </p:grpSpPr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id="{92E1B0D6-0794-0958-765D-51736C4A9068}"/>
                </a:ext>
              </a:extLst>
            </p:cNvPr>
            <p:cNvSpPr/>
            <p:nvPr/>
          </p:nvSpPr>
          <p:spPr>
            <a:xfrm>
              <a:off x="746705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Parallelogramma 19">
              <a:extLst>
                <a:ext uri="{FF2B5EF4-FFF2-40B4-BE49-F238E27FC236}">
                  <a16:creationId xmlns:a16="http://schemas.microsoft.com/office/drawing/2014/main" id="{D3C72F72-7506-79B6-6B9A-459BD89B07E3}"/>
                </a:ext>
              </a:extLst>
            </p:cNvPr>
            <p:cNvSpPr/>
            <p:nvPr/>
          </p:nvSpPr>
          <p:spPr>
            <a:xfrm>
              <a:off x="676560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FA618620-FD52-023C-7FB2-EAAADC035620}"/>
                </a:ext>
              </a:extLst>
            </p:cNvPr>
            <p:cNvSpPr/>
            <p:nvPr/>
          </p:nvSpPr>
          <p:spPr>
            <a:xfrm>
              <a:off x="6060274" y="174387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Parallelogramma 21">
              <a:extLst>
                <a:ext uri="{FF2B5EF4-FFF2-40B4-BE49-F238E27FC236}">
                  <a16:creationId xmlns:a16="http://schemas.microsoft.com/office/drawing/2014/main" id="{9DABBB32-D855-2B96-0BF4-0AB9323CB9AC}"/>
                </a:ext>
              </a:extLst>
            </p:cNvPr>
            <p:cNvSpPr/>
            <p:nvPr/>
          </p:nvSpPr>
          <p:spPr>
            <a:xfrm>
              <a:off x="5338243" y="1748359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0E544971-EBD8-B84E-D014-474DA0619A8E}"/>
                </a:ext>
              </a:extLst>
            </p:cNvPr>
            <p:cNvSpPr/>
            <p:nvPr/>
          </p:nvSpPr>
          <p:spPr>
            <a:xfrm>
              <a:off x="4622674" y="174507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82284D00-4B3D-A604-31D9-D7A564C37ECC}"/>
                </a:ext>
              </a:extLst>
            </p:cNvPr>
            <p:cNvSpPr/>
            <p:nvPr/>
          </p:nvSpPr>
          <p:spPr>
            <a:xfrm>
              <a:off x="3909134" y="1747644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EE380543-3416-382D-A8B7-0A56365DB3E6}"/>
                </a:ext>
              </a:extLst>
            </p:cNvPr>
            <p:cNvSpPr/>
            <p:nvPr/>
          </p:nvSpPr>
          <p:spPr>
            <a:xfrm>
              <a:off x="3196468" y="175120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Parallelogramma 25">
              <a:extLst>
                <a:ext uri="{FF2B5EF4-FFF2-40B4-BE49-F238E27FC236}">
                  <a16:creationId xmlns:a16="http://schemas.microsoft.com/office/drawing/2014/main" id="{A178AD76-A05C-4E98-39B5-E6F1DB81F1BE}"/>
                </a:ext>
              </a:extLst>
            </p:cNvPr>
            <p:cNvSpPr/>
            <p:nvPr/>
          </p:nvSpPr>
          <p:spPr>
            <a:xfrm>
              <a:off x="2500983" y="1747200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22A4B4C0-B40E-3B1D-45CA-0FFAE55DA0DB}"/>
              </a:ext>
            </a:extLst>
          </p:cNvPr>
          <p:cNvCxnSpPr/>
          <p:nvPr/>
        </p:nvCxnSpPr>
        <p:spPr>
          <a:xfrm>
            <a:off x="7037285" y="4551661"/>
            <a:ext cx="0" cy="79584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612E5FFB-C79E-8750-BB70-B7BA1866A22B}"/>
              </a:ext>
            </a:extLst>
          </p:cNvPr>
          <p:cNvCxnSpPr/>
          <p:nvPr/>
        </p:nvCxnSpPr>
        <p:spPr>
          <a:xfrm>
            <a:off x="6838758" y="5366285"/>
            <a:ext cx="397924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4EA4564-977A-0E8D-0D61-08BF6A71C142}"/>
              </a:ext>
            </a:extLst>
          </p:cNvPr>
          <p:cNvCxnSpPr/>
          <p:nvPr/>
        </p:nvCxnSpPr>
        <p:spPr>
          <a:xfrm>
            <a:off x="6917730" y="5435394"/>
            <a:ext cx="238754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FAAED3FD-A76A-9C3D-D505-3238341385AA}"/>
              </a:ext>
            </a:extLst>
          </p:cNvPr>
          <p:cNvCxnSpPr/>
          <p:nvPr/>
        </p:nvCxnSpPr>
        <p:spPr>
          <a:xfrm>
            <a:off x="6986840" y="5504504"/>
            <a:ext cx="106113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E161C2E9-30BB-C6CD-12A5-9964B03D1D1C}"/>
              </a:ext>
            </a:extLst>
          </p:cNvPr>
          <p:cNvCxnSpPr/>
          <p:nvPr/>
        </p:nvCxnSpPr>
        <p:spPr>
          <a:xfrm>
            <a:off x="6956067" y="2954002"/>
            <a:ext cx="928489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CC390D51-07D2-9C0E-2842-4A6C82B6ABCA}"/>
              </a:ext>
            </a:extLst>
          </p:cNvPr>
          <p:cNvGrpSpPr/>
          <p:nvPr/>
        </p:nvGrpSpPr>
        <p:grpSpPr>
          <a:xfrm>
            <a:off x="4199373" y="1267742"/>
            <a:ext cx="3886383" cy="309569"/>
            <a:chOff x="3635054" y="1331050"/>
            <a:chExt cx="5273993" cy="420099"/>
          </a:xfrm>
        </p:grpSpPr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91142B6E-5E74-4A71-4C6C-1139B311D81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11237" y="1342366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1479FD2C-D836-F6FC-1056-E650B25972C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915533" y="133105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06DE42DC-8DE0-E576-C53A-1294147AB0E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172548" y="1343397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65E55CA0-608C-E814-CB06-347D0F725D3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4205" y="134596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23F3C80B-19CC-939E-8E79-40A1F84EFFB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760433" y="1344042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B0D7DDC4-7C05-367A-5728-A92134531994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057568" y="134041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E7DD0701-8463-F75A-1C94-B7BE434BE7E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343189" y="1355149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27E3373F-BB23-C2C3-0CDB-4CD7322BB1A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35054" y="135457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93907D74-1F72-D86D-516E-DCD989851DCD}"/>
              </a:ext>
            </a:extLst>
          </p:cNvPr>
          <p:cNvCxnSpPr/>
          <p:nvPr/>
        </p:nvCxnSpPr>
        <p:spPr>
          <a:xfrm>
            <a:off x="8094420" y="1002460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98722241-DE73-76D1-F107-76AE8249060B}"/>
              </a:ext>
            </a:extLst>
          </p:cNvPr>
          <p:cNvCxnSpPr/>
          <p:nvPr/>
        </p:nvCxnSpPr>
        <p:spPr>
          <a:xfrm>
            <a:off x="7576096" y="993060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03C2C789-270E-3377-05E3-E7AE763351D5}"/>
              </a:ext>
            </a:extLst>
          </p:cNvPr>
          <p:cNvCxnSpPr/>
          <p:nvPr/>
        </p:nvCxnSpPr>
        <p:spPr>
          <a:xfrm>
            <a:off x="7025592" y="1011153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D27B2566-370A-21F6-B646-60BAAB2ABF7A}"/>
              </a:ext>
            </a:extLst>
          </p:cNvPr>
          <p:cNvCxnSpPr/>
          <p:nvPr/>
        </p:nvCxnSpPr>
        <p:spPr>
          <a:xfrm>
            <a:off x="6516906" y="1009357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098B7304-6A64-9DD0-95D3-9E53A68FC048}"/>
              </a:ext>
            </a:extLst>
          </p:cNvPr>
          <p:cNvCxnSpPr/>
          <p:nvPr/>
        </p:nvCxnSpPr>
        <p:spPr>
          <a:xfrm>
            <a:off x="5988823" y="1001698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3819A9F9-19A6-EF16-8232-09C80364796D}"/>
              </a:ext>
            </a:extLst>
          </p:cNvPr>
          <p:cNvCxnSpPr/>
          <p:nvPr/>
        </p:nvCxnSpPr>
        <p:spPr>
          <a:xfrm>
            <a:off x="5468391" y="993060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FFEC16CE-76C4-A766-E070-04179A435D84}"/>
              </a:ext>
            </a:extLst>
          </p:cNvPr>
          <p:cNvCxnSpPr/>
          <p:nvPr/>
        </p:nvCxnSpPr>
        <p:spPr>
          <a:xfrm>
            <a:off x="4934592" y="1019791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B18CCCFF-13EA-A12F-9C64-072A184322EC}"/>
              </a:ext>
            </a:extLst>
          </p:cNvPr>
          <p:cNvCxnSpPr/>
          <p:nvPr/>
        </p:nvCxnSpPr>
        <p:spPr>
          <a:xfrm>
            <a:off x="4421304" y="1019791"/>
            <a:ext cx="0" cy="265282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riangolo 48">
            <a:extLst>
              <a:ext uri="{FF2B5EF4-FFF2-40B4-BE49-F238E27FC236}">
                <a16:creationId xmlns:a16="http://schemas.microsoft.com/office/drawing/2014/main" id="{96FA6632-B27A-D024-2DAA-E0D64C860E1E}"/>
              </a:ext>
            </a:extLst>
          </p:cNvPr>
          <p:cNvSpPr/>
          <p:nvPr/>
        </p:nvSpPr>
        <p:spPr>
          <a:xfrm>
            <a:off x="7884778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riangolo 49">
            <a:extLst>
              <a:ext uri="{FF2B5EF4-FFF2-40B4-BE49-F238E27FC236}">
                <a16:creationId xmlns:a16="http://schemas.microsoft.com/office/drawing/2014/main" id="{C4C4F90B-0B47-90F8-CA0D-DCA9D6777CC1}"/>
              </a:ext>
            </a:extLst>
          </p:cNvPr>
          <p:cNvSpPr/>
          <p:nvPr/>
        </p:nvSpPr>
        <p:spPr>
          <a:xfrm>
            <a:off x="7364043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Triangolo 50">
            <a:extLst>
              <a:ext uri="{FF2B5EF4-FFF2-40B4-BE49-F238E27FC236}">
                <a16:creationId xmlns:a16="http://schemas.microsoft.com/office/drawing/2014/main" id="{B786D188-AC87-AF5B-E1BB-F1B43ECAD7E1}"/>
              </a:ext>
            </a:extLst>
          </p:cNvPr>
          <p:cNvSpPr/>
          <p:nvPr/>
        </p:nvSpPr>
        <p:spPr>
          <a:xfrm>
            <a:off x="6826631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riangolo 51">
            <a:extLst>
              <a:ext uri="{FF2B5EF4-FFF2-40B4-BE49-F238E27FC236}">
                <a16:creationId xmlns:a16="http://schemas.microsoft.com/office/drawing/2014/main" id="{D85A7751-CBBA-C1EE-684A-59EC894F1238}"/>
              </a:ext>
            </a:extLst>
          </p:cNvPr>
          <p:cNvSpPr/>
          <p:nvPr/>
        </p:nvSpPr>
        <p:spPr>
          <a:xfrm>
            <a:off x="6303348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riangolo 52">
            <a:extLst>
              <a:ext uri="{FF2B5EF4-FFF2-40B4-BE49-F238E27FC236}">
                <a16:creationId xmlns:a16="http://schemas.microsoft.com/office/drawing/2014/main" id="{B4FE6480-794A-3029-FB5C-71F96EDE102C}"/>
              </a:ext>
            </a:extLst>
          </p:cNvPr>
          <p:cNvSpPr/>
          <p:nvPr/>
        </p:nvSpPr>
        <p:spPr>
          <a:xfrm>
            <a:off x="5784653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Triangolo 53">
            <a:extLst>
              <a:ext uri="{FF2B5EF4-FFF2-40B4-BE49-F238E27FC236}">
                <a16:creationId xmlns:a16="http://schemas.microsoft.com/office/drawing/2014/main" id="{45C76792-6834-8539-9730-4E51AC8B2836}"/>
              </a:ext>
            </a:extLst>
          </p:cNvPr>
          <p:cNvSpPr/>
          <p:nvPr/>
        </p:nvSpPr>
        <p:spPr>
          <a:xfrm>
            <a:off x="5256570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riangolo 54">
            <a:extLst>
              <a:ext uri="{FF2B5EF4-FFF2-40B4-BE49-F238E27FC236}">
                <a16:creationId xmlns:a16="http://schemas.microsoft.com/office/drawing/2014/main" id="{BFC02D21-F443-AC67-93D9-E710016F71C2}"/>
              </a:ext>
            </a:extLst>
          </p:cNvPr>
          <p:cNvSpPr/>
          <p:nvPr/>
        </p:nvSpPr>
        <p:spPr>
          <a:xfrm>
            <a:off x="4730028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Triangolo 55">
            <a:extLst>
              <a:ext uri="{FF2B5EF4-FFF2-40B4-BE49-F238E27FC236}">
                <a16:creationId xmlns:a16="http://schemas.microsoft.com/office/drawing/2014/main" id="{8F69B20B-0590-99AE-D761-0585F4C7BE77}"/>
              </a:ext>
            </a:extLst>
          </p:cNvPr>
          <p:cNvSpPr/>
          <p:nvPr/>
        </p:nvSpPr>
        <p:spPr>
          <a:xfrm>
            <a:off x="4219588" y="604481"/>
            <a:ext cx="397924" cy="397924"/>
          </a:xfrm>
          <a:prstGeom prst="triangl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4">
            <a:extLst>
              <a:ext uri="{FF2B5EF4-FFF2-40B4-BE49-F238E27FC236}">
                <a16:creationId xmlns:a16="http://schemas.microsoft.com/office/drawing/2014/main" id="{579E51CD-6D81-1039-33C6-630ACF0F7193}"/>
              </a:ext>
            </a:extLst>
          </p:cNvPr>
          <p:cNvSpPr txBox="1">
            <a:spLocks noChangeArrowheads="1"/>
          </p:cNvSpPr>
          <p:nvPr/>
        </p:nvSpPr>
        <p:spPr>
          <a:xfrm>
            <a:off x="7392995" y="4211374"/>
            <a:ext cx="1250536" cy="39383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el-GR" sz="1800">
                <a:latin typeface="Corbel" charset="0"/>
                <a:ea typeface="ＭＳ Ｐゴシック" charset="0"/>
              </a:rPr>
              <a:t>Δ</a:t>
            </a:r>
            <a:r>
              <a:rPr lang="it-IT" sz="1800">
                <a:latin typeface="Corbel" charset="0"/>
                <a:ea typeface="ＭＳ Ｐゴシック" charset="0"/>
              </a:rPr>
              <a:t>V = </a:t>
            </a:r>
            <a:r>
              <a:rPr lang="it-IT" sz="1800" i="1">
                <a:latin typeface="Corbel" charset="0"/>
                <a:ea typeface="ＭＳ Ｐゴシック" charset="0"/>
              </a:rPr>
              <a:t>O</a:t>
            </a:r>
            <a:r>
              <a:rPr lang="it-IT" sz="1800">
                <a:latin typeface="Corbel" charset="0"/>
                <a:ea typeface="ＭＳ Ｐゴシック" charset="0"/>
              </a:rPr>
              <a:t>(200V)</a:t>
            </a:r>
            <a:endParaRPr lang="en-US" sz="1800">
              <a:latin typeface="Gill Sans MT" charset="0"/>
              <a:ea typeface="ＭＳ Ｐゴシック" charset="0"/>
            </a:endParaRPr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C5935B47-0A82-A527-40A0-F3B9759D7B37}"/>
              </a:ext>
            </a:extLst>
          </p:cNvPr>
          <p:cNvSpPr txBox="1">
            <a:spLocks noChangeArrowheads="1"/>
          </p:cNvSpPr>
          <p:nvPr/>
        </p:nvSpPr>
        <p:spPr>
          <a:xfrm>
            <a:off x="2172155" y="2363565"/>
            <a:ext cx="1250536" cy="39383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800" b="1">
                <a:latin typeface="Corbel" charset="0"/>
                <a:ea typeface="ＭＳ Ｐゴシック" charset="0"/>
              </a:rPr>
              <a:t>LGAD-</a:t>
            </a:r>
            <a:r>
              <a:rPr lang="it-IT" sz="1800" b="1" err="1">
                <a:latin typeface="Corbel" charset="0"/>
                <a:ea typeface="ＭＳ Ｐゴシック" charset="0"/>
              </a:rPr>
              <a:t>SiMS</a:t>
            </a:r>
            <a:endParaRPr lang="en-US" sz="1800" b="1">
              <a:latin typeface="Gill Sans MT" charset="0"/>
              <a:ea typeface="ＭＳ Ｐゴシック" charset="0"/>
            </a:endParaRPr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FF4C2643-8BEC-60E2-2A55-A428D54CECF4}"/>
              </a:ext>
            </a:extLst>
          </p:cNvPr>
          <p:cNvSpPr txBox="1">
            <a:spLocks noChangeArrowheads="1"/>
          </p:cNvSpPr>
          <p:nvPr/>
        </p:nvSpPr>
        <p:spPr>
          <a:xfrm>
            <a:off x="4418828" y="237928"/>
            <a:ext cx="3648450" cy="39383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/>
            <a:r>
              <a:rPr lang="it-IT" sz="1800">
                <a:latin typeface="Corbel" charset="0"/>
                <a:ea typeface="ＭＳ Ｐゴシック" charset="0"/>
              </a:rPr>
              <a:t>Front-End with timing</a:t>
            </a:r>
            <a:endParaRPr lang="en-US" sz="1800">
              <a:latin typeface="Gill Sans MT" charset="0"/>
              <a:ea typeface="ＭＳ Ｐゴシック" charset="0"/>
            </a:endParaRPr>
          </a:p>
        </p:txBody>
      </p:sp>
      <p:cxnSp>
        <p:nvCxnSpPr>
          <p:cNvPr id="60" name="Connettore 1 59">
            <a:extLst>
              <a:ext uri="{FF2B5EF4-FFF2-40B4-BE49-F238E27FC236}">
                <a16:creationId xmlns:a16="http://schemas.microsoft.com/office/drawing/2014/main" id="{E1C827FE-854C-A24B-F7D6-7C4000553E6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61992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E41DFB3F-36C3-2325-DDE3-92FCB3068C24}"/>
              </a:ext>
            </a:extLst>
          </p:cNvPr>
          <p:cNvGrpSpPr/>
          <p:nvPr/>
        </p:nvGrpSpPr>
        <p:grpSpPr>
          <a:xfrm>
            <a:off x="6698745" y="4121583"/>
            <a:ext cx="663206" cy="412153"/>
            <a:chOff x="8063908" y="4848040"/>
            <a:chExt cx="900000" cy="559310"/>
          </a:xfrm>
        </p:grpSpPr>
        <p:cxnSp>
          <p:nvCxnSpPr>
            <p:cNvPr id="62" name="Connettore 1 61">
              <a:extLst>
                <a:ext uri="{FF2B5EF4-FFF2-40B4-BE49-F238E27FC236}">
                  <a16:creationId xmlns:a16="http://schemas.microsoft.com/office/drawing/2014/main" id="{C0169E1D-0F53-CFB8-3F7F-E33176FD10D0}"/>
                </a:ext>
              </a:extLst>
            </p:cNvPr>
            <p:cNvCxnSpPr/>
            <p:nvPr/>
          </p:nvCxnSpPr>
          <p:spPr>
            <a:xfrm>
              <a:off x="8513902" y="4848040"/>
              <a:ext cx="0" cy="180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3" name="Connettore 1 62">
              <a:extLst>
                <a:ext uri="{FF2B5EF4-FFF2-40B4-BE49-F238E27FC236}">
                  <a16:creationId xmlns:a16="http://schemas.microsoft.com/office/drawing/2014/main" id="{663AAA2D-6BC0-C150-5826-76D1E8BC1F02}"/>
                </a:ext>
              </a:extLst>
            </p:cNvPr>
            <p:cNvCxnSpPr/>
            <p:nvPr/>
          </p:nvCxnSpPr>
          <p:spPr>
            <a:xfrm>
              <a:off x="8518481" y="5227350"/>
              <a:ext cx="0" cy="180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2" name="Connettore 1 191">
              <a:extLst>
                <a:ext uri="{FF2B5EF4-FFF2-40B4-BE49-F238E27FC236}">
                  <a16:creationId xmlns:a16="http://schemas.microsoft.com/office/drawing/2014/main" id="{D64E84AB-AD06-34AD-EFCE-AE78128F2A3E}"/>
                </a:ext>
              </a:extLst>
            </p:cNvPr>
            <p:cNvCxnSpPr/>
            <p:nvPr/>
          </p:nvCxnSpPr>
          <p:spPr>
            <a:xfrm>
              <a:off x="8063908" y="5201965"/>
              <a:ext cx="90000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3" name="Connettore 1 192">
              <a:extLst>
                <a:ext uri="{FF2B5EF4-FFF2-40B4-BE49-F238E27FC236}">
                  <a16:creationId xmlns:a16="http://schemas.microsoft.com/office/drawing/2014/main" id="{BF4E1BAC-AEA1-E315-93DD-A64174012B24}"/>
                </a:ext>
              </a:extLst>
            </p:cNvPr>
            <p:cNvCxnSpPr/>
            <p:nvPr/>
          </p:nvCxnSpPr>
          <p:spPr>
            <a:xfrm>
              <a:off x="8153906" y="5060987"/>
              <a:ext cx="68400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94" name="Gruppo 193">
            <a:extLst>
              <a:ext uri="{FF2B5EF4-FFF2-40B4-BE49-F238E27FC236}">
                <a16:creationId xmlns:a16="http://schemas.microsoft.com/office/drawing/2014/main" id="{1C7BE3EE-EB5F-068C-0BE0-A98FD991FCC1}"/>
              </a:ext>
            </a:extLst>
          </p:cNvPr>
          <p:cNvGrpSpPr/>
          <p:nvPr/>
        </p:nvGrpSpPr>
        <p:grpSpPr>
          <a:xfrm>
            <a:off x="1726543" y="4091476"/>
            <a:ext cx="4720609" cy="854436"/>
            <a:chOff x="2500983" y="1743878"/>
            <a:chExt cx="6406074" cy="1159508"/>
          </a:xfrm>
          <a:solidFill>
            <a:srgbClr val="FFC000"/>
          </a:solidFill>
        </p:grpSpPr>
        <p:sp>
          <p:nvSpPr>
            <p:cNvPr id="195" name="Parallelogramma 194">
              <a:extLst>
                <a:ext uri="{FF2B5EF4-FFF2-40B4-BE49-F238E27FC236}">
                  <a16:creationId xmlns:a16="http://schemas.microsoft.com/office/drawing/2014/main" id="{CA20B7A2-33CE-8DCE-FC70-3FEF00087E8F}"/>
                </a:ext>
              </a:extLst>
            </p:cNvPr>
            <p:cNvSpPr/>
            <p:nvPr/>
          </p:nvSpPr>
          <p:spPr>
            <a:xfrm>
              <a:off x="746705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Parallelogramma 382">
              <a:extLst>
                <a:ext uri="{FF2B5EF4-FFF2-40B4-BE49-F238E27FC236}">
                  <a16:creationId xmlns:a16="http://schemas.microsoft.com/office/drawing/2014/main" id="{8401F72B-1A90-718A-B444-73DFA0D33A31}"/>
                </a:ext>
              </a:extLst>
            </p:cNvPr>
            <p:cNvSpPr/>
            <p:nvPr/>
          </p:nvSpPr>
          <p:spPr>
            <a:xfrm>
              <a:off x="676560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Parallelogramma 383">
              <a:extLst>
                <a:ext uri="{FF2B5EF4-FFF2-40B4-BE49-F238E27FC236}">
                  <a16:creationId xmlns:a16="http://schemas.microsoft.com/office/drawing/2014/main" id="{38D36C86-D69E-2851-4330-D25A73562543}"/>
                </a:ext>
              </a:extLst>
            </p:cNvPr>
            <p:cNvSpPr/>
            <p:nvPr/>
          </p:nvSpPr>
          <p:spPr>
            <a:xfrm>
              <a:off x="6060274" y="174387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Parallelogramma 384">
              <a:extLst>
                <a:ext uri="{FF2B5EF4-FFF2-40B4-BE49-F238E27FC236}">
                  <a16:creationId xmlns:a16="http://schemas.microsoft.com/office/drawing/2014/main" id="{91FB2FA0-E2FD-C9C9-CB4B-5A58357F3062}"/>
                </a:ext>
              </a:extLst>
            </p:cNvPr>
            <p:cNvSpPr/>
            <p:nvPr/>
          </p:nvSpPr>
          <p:spPr>
            <a:xfrm>
              <a:off x="5338243" y="1748359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Parallelogramma 385">
              <a:extLst>
                <a:ext uri="{FF2B5EF4-FFF2-40B4-BE49-F238E27FC236}">
                  <a16:creationId xmlns:a16="http://schemas.microsoft.com/office/drawing/2014/main" id="{312441BF-9FD9-2ABF-1C30-424DE1B40058}"/>
                </a:ext>
              </a:extLst>
            </p:cNvPr>
            <p:cNvSpPr/>
            <p:nvPr/>
          </p:nvSpPr>
          <p:spPr>
            <a:xfrm>
              <a:off x="4622674" y="174507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Parallelogramma 386">
              <a:extLst>
                <a:ext uri="{FF2B5EF4-FFF2-40B4-BE49-F238E27FC236}">
                  <a16:creationId xmlns:a16="http://schemas.microsoft.com/office/drawing/2014/main" id="{E4835153-E51F-1BC1-7EB4-F1978E4AD09C}"/>
                </a:ext>
              </a:extLst>
            </p:cNvPr>
            <p:cNvSpPr/>
            <p:nvPr/>
          </p:nvSpPr>
          <p:spPr>
            <a:xfrm>
              <a:off x="3909134" y="1747644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Parallelogramma 387">
              <a:extLst>
                <a:ext uri="{FF2B5EF4-FFF2-40B4-BE49-F238E27FC236}">
                  <a16:creationId xmlns:a16="http://schemas.microsoft.com/office/drawing/2014/main" id="{75DAA50D-E04D-EAE5-A550-B98EACFDDB67}"/>
                </a:ext>
              </a:extLst>
            </p:cNvPr>
            <p:cNvSpPr/>
            <p:nvPr/>
          </p:nvSpPr>
          <p:spPr>
            <a:xfrm>
              <a:off x="3196468" y="175120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Parallelogramma 388">
              <a:extLst>
                <a:ext uri="{FF2B5EF4-FFF2-40B4-BE49-F238E27FC236}">
                  <a16:creationId xmlns:a16="http://schemas.microsoft.com/office/drawing/2014/main" id="{00ACB140-973F-3758-E19F-FAB217164D47}"/>
                </a:ext>
              </a:extLst>
            </p:cNvPr>
            <p:cNvSpPr/>
            <p:nvPr/>
          </p:nvSpPr>
          <p:spPr>
            <a:xfrm>
              <a:off x="2500983" y="1747200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FF000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Parallelogramma 389">
            <a:extLst>
              <a:ext uri="{FF2B5EF4-FFF2-40B4-BE49-F238E27FC236}">
                <a16:creationId xmlns:a16="http://schemas.microsoft.com/office/drawing/2014/main" id="{A45976DD-51FD-EB7F-9D63-524B9054C5EE}"/>
              </a:ext>
            </a:extLst>
          </p:cNvPr>
          <p:cNvSpPr/>
          <p:nvPr/>
        </p:nvSpPr>
        <p:spPr>
          <a:xfrm>
            <a:off x="1691992" y="4067265"/>
            <a:ext cx="4812224" cy="805361"/>
          </a:xfrm>
          <a:prstGeom prst="parallelogram">
            <a:avLst>
              <a:gd name="adj" fmla="val 75196"/>
            </a:avLst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Parallelogramma 390">
            <a:extLst>
              <a:ext uri="{FF2B5EF4-FFF2-40B4-BE49-F238E27FC236}">
                <a16:creationId xmlns:a16="http://schemas.microsoft.com/office/drawing/2014/main" id="{DFE82CB1-F170-7197-8CE7-189FD5409137}"/>
              </a:ext>
            </a:extLst>
          </p:cNvPr>
          <p:cNvSpPr/>
          <p:nvPr/>
        </p:nvSpPr>
        <p:spPr>
          <a:xfrm>
            <a:off x="1691993" y="3877214"/>
            <a:ext cx="4811203" cy="805361"/>
          </a:xfrm>
          <a:prstGeom prst="parallelogram">
            <a:avLst>
              <a:gd name="adj" fmla="val 75196"/>
            </a:avLst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Rettangolo 391">
            <a:extLst>
              <a:ext uri="{FF2B5EF4-FFF2-40B4-BE49-F238E27FC236}">
                <a16:creationId xmlns:a16="http://schemas.microsoft.com/office/drawing/2014/main" id="{E0AEF621-2E52-975F-DD5C-3A45A6233B03}"/>
              </a:ext>
            </a:extLst>
          </p:cNvPr>
          <p:cNvSpPr/>
          <p:nvPr/>
        </p:nvSpPr>
        <p:spPr>
          <a:xfrm>
            <a:off x="1691992" y="4682576"/>
            <a:ext cx="4206496" cy="1900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Parallelogramma 392">
            <a:extLst>
              <a:ext uri="{FF2B5EF4-FFF2-40B4-BE49-F238E27FC236}">
                <a16:creationId xmlns:a16="http://schemas.microsoft.com/office/drawing/2014/main" id="{9C080F20-F900-349E-DBF7-6289F30CC2BA}"/>
              </a:ext>
            </a:extLst>
          </p:cNvPr>
          <p:cNvSpPr/>
          <p:nvPr/>
        </p:nvSpPr>
        <p:spPr>
          <a:xfrm rot="5400000" flipH="1">
            <a:off x="5703617" y="4072497"/>
            <a:ext cx="995411" cy="604843"/>
          </a:xfrm>
          <a:prstGeom prst="parallelogram">
            <a:avLst>
              <a:gd name="adj" fmla="val 132288"/>
            </a:avLst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4" name="Gruppo 393">
            <a:extLst>
              <a:ext uri="{FF2B5EF4-FFF2-40B4-BE49-F238E27FC236}">
                <a16:creationId xmlns:a16="http://schemas.microsoft.com/office/drawing/2014/main" id="{A8F53902-570F-77C3-235E-F94221699FA3}"/>
              </a:ext>
            </a:extLst>
          </p:cNvPr>
          <p:cNvGrpSpPr/>
          <p:nvPr/>
        </p:nvGrpSpPr>
        <p:grpSpPr>
          <a:xfrm>
            <a:off x="1726546" y="3855443"/>
            <a:ext cx="4720609" cy="854436"/>
            <a:chOff x="2500983" y="1743878"/>
            <a:chExt cx="6406074" cy="1159508"/>
          </a:xfrm>
        </p:grpSpPr>
        <p:sp>
          <p:nvSpPr>
            <p:cNvPr id="395" name="Parallelogramma 394">
              <a:extLst>
                <a:ext uri="{FF2B5EF4-FFF2-40B4-BE49-F238E27FC236}">
                  <a16:creationId xmlns:a16="http://schemas.microsoft.com/office/drawing/2014/main" id="{76665D1E-27C1-591E-80EC-F49971C5ADE8}"/>
                </a:ext>
              </a:extLst>
            </p:cNvPr>
            <p:cNvSpPr/>
            <p:nvPr/>
          </p:nvSpPr>
          <p:spPr>
            <a:xfrm>
              <a:off x="746705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Parallelogramma 395">
              <a:extLst>
                <a:ext uri="{FF2B5EF4-FFF2-40B4-BE49-F238E27FC236}">
                  <a16:creationId xmlns:a16="http://schemas.microsoft.com/office/drawing/2014/main" id="{82973673-6630-B250-E8F2-7D118D083E0D}"/>
                </a:ext>
              </a:extLst>
            </p:cNvPr>
            <p:cNvSpPr/>
            <p:nvPr/>
          </p:nvSpPr>
          <p:spPr>
            <a:xfrm>
              <a:off x="6765607" y="175138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Parallelogramma 396">
              <a:extLst>
                <a:ext uri="{FF2B5EF4-FFF2-40B4-BE49-F238E27FC236}">
                  <a16:creationId xmlns:a16="http://schemas.microsoft.com/office/drawing/2014/main" id="{BFC593AA-9018-340A-1658-55093E39917E}"/>
                </a:ext>
              </a:extLst>
            </p:cNvPr>
            <p:cNvSpPr/>
            <p:nvPr/>
          </p:nvSpPr>
          <p:spPr>
            <a:xfrm>
              <a:off x="6060274" y="174387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Parallelogramma 397">
              <a:extLst>
                <a:ext uri="{FF2B5EF4-FFF2-40B4-BE49-F238E27FC236}">
                  <a16:creationId xmlns:a16="http://schemas.microsoft.com/office/drawing/2014/main" id="{F3B84E4E-4922-B300-349A-6BBF2F13550F}"/>
                </a:ext>
              </a:extLst>
            </p:cNvPr>
            <p:cNvSpPr/>
            <p:nvPr/>
          </p:nvSpPr>
          <p:spPr>
            <a:xfrm>
              <a:off x="5338243" y="1748359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Parallelogramma 398">
              <a:extLst>
                <a:ext uri="{FF2B5EF4-FFF2-40B4-BE49-F238E27FC236}">
                  <a16:creationId xmlns:a16="http://schemas.microsoft.com/office/drawing/2014/main" id="{99E50683-25A0-A476-0C21-1325F9B80257}"/>
                </a:ext>
              </a:extLst>
            </p:cNvPr>
            <p:cNvSpPr/>
            <p:nvPr/>
          </p:nvSpPr>
          <p:spPr>
            <a:xfrm>
              <a:off x="4622674" y="1745076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Parallelogramma 399">
              <a:extLst>
                <a:ext uri="{FF2B5EF4-FFF2-40B4-BE49-F238E27FC236}">
                  <a16:creationId xmlns:a16="http://schemas.microsoft.com/office/drawing/2014/main" id="{916D29F9-08C1-2A71-F5A1-E41E54A1E70A}"/>
                </a:ext>
              </a:extLst>
            </p:cNvPr>
            <p:cNvSpPr/>
            <p:nvPr/>
          </p:nvSpPr>
          <p:spPr>
            <a:xfrm>
              <a:off x="3909134" y="1747644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Parallelogramma 400">
              <a:extLst>
                <a:ext uri="{FF2B5EF4-FFF2-40B4-BE49-F238E27FC236}">
                  <a16:creationId xmlns:a16="http://schemas.microsoft.com/office/drawing/2014/main" id="{CDF5F016-C406-4419-A093-D4AD5673B945}"/>
                </a:ext>
              </a:extLst>
            </p:cNvPr>
            <p:cNvSpPr/>
            <p:nvPr/>
          </p:nvSpPr>
          <p:spPr>
            <a:xfrm>
              <a:off x="3196468" y="1751208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Parallelogramma 401">
              <a:extLst>
                <a:ext uri="{FF2B5EF4-FFF2-40B4-BE49-F238E27FC236}">
                  <a16:creationId xmlns:a16="http://schemas.microsoft.com/office/drawing/2014/main" id="{AE853D63-DA22-2FB4-A166-E4AF2837B334}"/>
                </a:ext>
              </a:extLst>
            </p:cNvPr>
            <p:cNvSpPr/>
            <p:nvPr/>
          </p:nvSpPr>
          <p:spPr>
            <a:xfrm>
              <a:off x="2500983" y="1747200"/>
              <a:ext cx="1440000" cy="1152000"/>
            </a:xfrm>
            <a:prstGeom prst="parallelogram">
              <a:avLst>
                <a:gd name="adj" fmla="val 75196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ruppo 402">
            <a:extLst>
              <a:ext uri="{FF2B5EF4-FFF2-40B4-BE49-F238E27FC236}">
                <a16:creationId xmlns:a16="http://schemas.microsoft.com/office/drawing/2014/main" id="{1B2C6359-A0F6-FB20-DF46-42DFC08109E7}"/>
              </a:ext>
            </a:extLst>
          </p:cNvPr>
          <p:cNvGrpSpPr/>
          <p:nvPr/>
        </p:nvGrpSpPr>
        <p:grpSpPr>
          <a:xfrm>
            <a:off x="3230415" y="2683740"/>
            <a:ext cx="3865747" cy="270445"/>
            <a:chOff x="1051521" y="962361"/>
            <a:chExt cx="5245989" cy="367006"/>
          </a:xfrm>
        </p:grpSpPr>
        <p:grpSp>
          <p:nvGrpSpPr>
            <p:cNvPr id="404" name="Gruppo 403">
              <a:extLst>
                <a:ext uri="{FF2B5EF4-FFF2-40B4-BE49-F238E27FC236}">
                  <a16:creationId xmlns:a16="http://schemas.microsoft.com/office/drawing/2014/main" id="{1839569C-1D52-3E9B-CC4C-2694D9CBAE1D}"/>
                </a:ext>
              </a:extLst>
            </p:cNvPr>
            <p:cNvGrpSpPr/>
            <p:nvPr/>
          </p:nvGrpSpPr>
          <p:grpSpPr>
            <a:xfrm>
              <a:off x="6039656" y="963366"/>
              <a:ext cx="257854" cy="355493"/>
              <a:chOff x="7340914" y="1971553"/>
              <a:chExt cx="257854" cy="355493"/>
            </a:xfrm>
          </p:grpSpPr>
          <p:cxnSp>
            <p:nvCxnSpPr>
              <p:cNvPr id="455" name="Connettore 1 454">
                <a:extLst>
                  <a:ext uri="{FF2B5EF4-FFF2-40B4-BE49-F238E27FC236}">
                    <a16:creationId xmlns:a16="http://schemas.microsoft.com/office/drawing/2014/main" id="{6D3E8161-08D9-0501-DAAF-0C38232D6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6" name="Connettore 1 455">
                <a:extLst>
                  <a:ext uri="{FF2B5EF4-FFF2-40B4-BE49-F238E27FC236}">
                    <a16:creationId xmlns:a16="http://schemas.microsoft.com/office/drawing/2014/main" id="{9C7CFF03-6272-4D97-3153-5702A8976DEE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7" name="Connettore 1 456">
                <a:extLst>
                  <a:ext uri="{FF2B5EF4-FFF2-40B4-BE49-F238E27FC236}">
                    <a16:creationId xmlns:a16="http://schemas.microsoft.com/office/drawing/2014/main" id="{23049F63-6455-1E2B-5642-1AAECB3AB0C5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8" name="Connettore 1 457">
                <a:extLst>
                  <a:ext uri="{FF2B5EF4-FFF2-40B4-BE49-F238E27FC236}">
                    <a16:creationId xmlns:a16="http://schemas.microsoft.com/office/drawing/2014/main" id="{B875EBFD-3F02-788B-D521-5AC016FCDB02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9" name="Connettore 1 458">
                <a:extLst>
                  <a:ext uri="{FF2B5EF4-FFF2-40B4-BE49-F238E27FC236}">
                    <a16:creationId xmlns:a16="http://schemas.microsoft.com/office/drawing/2014/main" id="{7CD4C26B-5C32-BAD0-37CF-94BDD5ED3A24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60" name="Connettore 1 459">
                <a:extLst>
                  <a:ext uri="{FF2B5EF4-FFF2-40B4-BE49-F238E27FC236}">
                    <a16:creationId xmlns:a16="http://schemas.microsoft.com/office/drawing/2014/main" id="{D7AF959F-EA37-1F5D-9454-6004F52338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05" name="Gruppo 404">
              <a:extLst>
                <a:ext uri="{FF2B5EF4-FFF2-40B4-BE49-F238E27FC236}">
                  <a16:creationId xmlns:a16="http://schemas.microsoft.com/office/drawing/2014/main" id="{4926BB3D-8141-E49C-E66A-C07BF79B5FC1}"/>
                </a:ext>
              </a:extLst>
            </p:cNvPr>
            <p:cNvGrpSpPr/>
            <p:nvPr/>
          </p:nvGrpSpPr>
          <p:grpSpPr>
            <a:xfrm>
              <a:off x="5330948" y="963746"/>
              <a:ext cx="257854" cy="355493"/>
              <a:chOff x="7340914" y="1971553"/>
              <a:chExt cx="257854" cy="355493"/>
            </a:xfrm>
          </p:grpSpPr>
          <p:cxnSp>
            <p:nvCxnSpPr>
              <p:cNvPr id="449" name="Connettore 1 448">
                <a:extLst>
                  <a:ext uri="{FF2B5EF4-FFF2-40B4-BE49-F238E27FC236}">
                    <a16:creationId xmlns:a16="http://schemas.microsoft.com/office/drawing/2014/main" id="{D2BAFE80-C3FD-EBAF-1542-4D261D52A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0" name="Connettore 1 449">
                <a:extLst>
                  <a:ext uri="{FF2B5EF4-FFF2-40B4-BE49-F238E27FC236}">
                    <a16:creationId xmlns:a16="http://schemas.microsoft.com/office/drawing/2014/main" id="{D11B9B9F-D56C-CC42-8DFC-BBFEA7F6E231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1" name="Connettore 1 450">
                <a:extLst>
                  <a:ext uri="{FF2B5EF4-FFF2-40B4-BE49-F238E27FC236}">
                    <a16:creationId xmlns:a16="http://schemas.microsoft.com/office/drawing/2014/main" id="{1AD684B7-4C9F-BA12-394F-081474290B55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2" name="Connettore 1 451">
                <a:extLst>
                  <a:ext uri="{FF2B5EF4-FFF2-40B4-BE49-F238E27FC236}">
                    <a16:creationId xmlns:a16="http://schemas.microsoft.com/office/drawing/2014/main" id="{92421FBB-D424-B0B0-46DF-AC1674C08ADA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3" name="Connettore 1 452">
                <a:extLst>
                  <a:ext uri="{FF2B5EF4-FFF2-40B4-BE49-F238E27FC236}">
                    <a16:creationId xmlns:a16="http://schemas.microsoft.com/office/drawing/2014/main" id="{93DA4967-654D-8D52-4F8D-61C14A65087C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4" name="Connettore 1 453">
                <a:extLst>
                  <a:ext uri="{FF2B5EF4-FFF2-40B4-BE49-F238E27FC236}">
                    <a16:creationId xmlns:a16="http://schemas.microsoft.com/office/drawing/2014/main" id="{80D47908-4109-2E80-687C-0694C97663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06" name="Gruppo 405">
              <a:extLst>
                <a:ext uri="{FF2B5EF4-FFF2-40B4-BE49-F238E27FC236}">
                  <a16:creationId xmlns:a16="http://schemas.microsoft.com/office/drawing/2014/main" id="{1D2C06E9-6DAF-4410-5D89-7041A457BAEF}"/>
                </a:ext>
              </a:extLst>
            </p:cNvPr>
            <p:cNvGrpSpPr/>
            <p:nvPr/>
          </p:nvGrpSpPr>
          <p:grpSpPr>
            <a:xfrm>
              <a:off x="4614585" y="962361"/>
              <a:ext cx="257854" cy="355493"/>
              <a:chOff x="7340914" y="1971553"/>
              <a:chExt cx="257854" cy="355493"/>
            </a:xfrm>
          </p:grpSpPr>
          <p:cxnSp>
            <p:nvCxnSpPr>
              <p:cNvPr id="443" name="Connettore 1 442">
                <a:extLst>
                  <a:ext uri="{FF2B5EF4-FFF2-40B4-BE49-F238E27FC236}">
                    <a16:creationId xmlns:a16="http://schemas.microsoft.com/office/drawing/2014/main" id="{7C1B9B0C-43A5-6960-0B06-FF8DF3E2B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4" name="Connettore 1 443">
                <a:extLst>
                  <a:ext uri="{FF2B5EF4-FFF2-40B4-BE49-F238E27FC236}">
                    <a16:creationId xmlns:a16="http://schemas.microsoft.com/office/drawing/2014/main" id="{E23CAA8E-EF1C-5DF4-04F0-D3BBBEE35006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5" name="Connettore 1 444">
                <a:extLst>
                  <a:ext uri="{FF2B5EF4-FFF2-40B4-BE49-F238E27FC236}">
                    <a16:creationId xmlns:a16="http://schemas.microsoft.com/office/drawing/2014/main" id="{D87516CA-7E12-347E-FD8D-7D9273325CB2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6" name="Connettore 1 445">
                <a:extLst>
                  <a:ext uri="{FF2B5EF4-FFF2-40B4-BE49-F238E27FC236}">
                    <a16:creationId xmlns:a16="http://schemas.microsoft.com/office/drawing/2014/main" id="{F13FD8B0-3611-C0EE-A75B-2EFB39AB8271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7" name="Connettore 1 446">
                <a:extLst>
                  <a:ext uri="{FF2B5EF4-FFF2-40B4-BE49-F238E27FC236}">
                    <a16:creationId xmlns:a16="http://schemas.microsoft.com/office/drawing/2014/main" id="{AAE4895E-2F73-684D-2597-3CA879171AE3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8" name="Connettore 1 447">
                <a:extLst>
                  <a:ext uri="{FF2B5EF4-FFF2-40B4-BE49-F238E27FC236}">
                    <a16:creationId xmlns:a16="http://schemas.microsoft.com/office/drawing/2014/main" id="{C863220E-0362-A533-C633-2CD99B0B14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07" name="Gruppo 406">
              <a:extLst>
                <a:ext uri="{FF2B5EF4-FFF2-40B4-BE49-F238E27FC236}">
                  <a16:creationId xmlns:a16="http://schemas.microsoft.com/office/drawing/2014/main" id="{874FF8E6-A18E-57A2-4400-168A5FFF26F0}"/>
                </a:ext>
              </a:extLst>
            </p:cNvPr>
            <p:cNvGrpSpPr/>
            <p:nvPr/>
          </p:nvGrpSpPr>
          <p:grpSpPr>
            <a:xfrm>
              <a:off x="3900827" y="972992"/>
              <a:ext cx="257854" cy="355493"/>
              <a:chOff x="7340914" y="1971553"/>
              <a:chExt cx="257854" cy="355493"/>
            </a:xfrm>
          </p:grpSpPr>
          <p:cxnSp>
            <p:nvCxnSpPr>
              <p:cNvPr id="437" name="Connettore 1 436">
                <a:extLst>
                  <a:ext uri="{FF2B5EF4-FFF2-40B4-BE49-F238E27FC236}">
                    <a16:creationId xmlns:a16="http://schemas.microsoft.com/office/drawing/2014/main" id="{7379D27B-C7BD-21A0-536D-B3A087B98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8" name="Connettore 1 437">
                <a:extLst>
                  <a:ext uri="{FF2B5EF4-FFF2-40B4-BE49-F238E27FC236}">
                    <a16:creationId xmlns:a16="http://schemas.microsoft.com/office/drawing/2014/main" id="{6A91E9FD-4B6A-71B9-519C-5879C218EDEB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9" name="Connettore 1 438">
                <a:extLst>
                  <a:ext uri="{FF2B5EF4-FFF2-40B4-BE49-F238E27FC236}">
                    <a16:creationId xmlns:a16="http://schemas.microsoft.com/office/drawing/2014/main" id="{4D3EB6C7-5DFA-5426-C337-3C334A807E4C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0" name="Connettore 1 439">
                <a:extLst>
                  <a:ext uri="{FF2B5EF4-FFF2-40B4-BE49-F238E27FC236}">
                    <a16:creationId xmlns:a16="http://schemas.microsoft.com/office/drawing/2014/main" id="{A15CF955-E159-BA3B-DC7D-BBA96ACC6757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1" name="Connettore 1 440">
                <a:extLst>
                  <a:ext uri="{FF2B5EF4-FFF2-40B4-BE49-F238E27FC236}">
                    <a16:creationId xmlns:a16="http://schemas.microsoft.com/office/drawing/2014/main" id="{087EB8CB-E9EB-E613-E9C2-E30B2F812FD0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2" name="Connettore 1 441">
                <a:extLst>
                  <a:ext uri="{FF2B5EF4-FFF2-40B4-BE49-F238E27FC236}">
                    <a16:creationId xmlns:a16="http://schemas.microsoft.com/office/drawing/2014/main" id="{AB06A770-5770-E111-2171-B05850ECEA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08" name="Gruppo 407">
              <a:extLst>
                <a:ext uri="{FF2B5EF4-FFF2-40B4-BE49-F238E27FC236}">
                  <a16:creationId xmlns:a16="http://schemas.microsoft.com/office/drawing/2014/main" id="{36EC188D-20FC-492D-171B-96F60667CDCF}"/>
                </a:ext>
              </a:extLst>
            </p:cNvPr>
            <p:cNvGrpSpPr/>
            <p:nvPr/>
          </p:nvGrpSpPr>
          <p:grpSpPr>
            <a:xfrm>
              <a:off x="3183573" y="973408"/>
              <a:ext cx="257854" cy="355493"/>
              <a:chOff x="7340914" y="1971553"/>
              <a:chExt cx="257854" cy="355493"/>
            </a:xfrm>
          </p:grpSpPr>
          <p:cxnSp>
            <p:nvCxnSpPr>
              <p:cNvPr id="431" name="Connettore 1 430">
                <a:extLst>
                  <a:ext uri="{FF2B5EF4-FFF2-40B4-BE49-F238E27FC236}">
                    <a16:creationId xmlns:a16="http://schemas.microsoft.com/office/drawing/2014/main" id="{43951098-B541-19D7-80D6-9910067B15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2" name="Connettore 1 431">
                <a:extLst>
                  <a:ext uri="{FF2B5EF4-FFF2-40B4-BE49-F238E27FC236}">
                    <a16:creationId xmlns:a16="http://schemas.microsoft.com/office/drawing/2014/main" id="{0F7D718F-25F1-CB72-476C-FE167A8C3537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3" name="Connettore 1 432">
                <a:extLst>
                  <a:ext uri="{FF2B5EF4-FFF2-40B4-BE49-F238E27FC236}">
                    <a16:creationId xmlns:a16="http://schemas.microsoft.com/office/drawing/2014/main" id="{DAEE529D-8E25-5D7E-C1F7-F502CA99E91E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4" name="Connettore 1 433">
                <a:extLst>
                  <a:ext uri="{FF2B5EF4-FFF2-40B4-BE49-F238E27FC236}">
                    <a16:creationId xmlns:a16="http://schemas.microsoft.com/office/drawing/2014/main" id="{DDDC9BD0-4C12-E518-B6BC-BC78289AF1DE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5" name="Connettore 1 434">
                <a:extLst>
                  <a:ext uri="{FF2B5EF4-FFF2-40B4-BE49-F238E27FC236}">
                    <a16:creationId xmlns:a16="http://schemas.microsoft.com/office/drawing/2014/main" id="{34A7A01B-1868-1CAB-47E7-F78568A913F7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6" name="Connettore 1 435">
                <a:extLst>
                  <a:ext uri="{FF2B5EF4-FFF2-40B4-BE49-F238E27FC236}">
                    <a16:creationId xmlns:a16="http://schemas.microsoft.com/office/drawing/2014/main" id="{1B42D704-5FA4-501A-8435-341862855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09" name="Gruppo 408">
              <a:extLst>
                <a:ext uri="{FF2B5EF4-FFF2-40B4-BE49-F238E27FC236}">
                  <a16:creationId xmlns:a16="http://schemas.microsoft.com/office/drawing/2014/main" id="{A0AE5D01-C301-DD6B-F760-905FDFD40A35}"/>
                </a:ext>
              </a:extLst>
            </p:cNvPr>
            <p:cNvGrpSpPr/>
            <p:nvPr/>
          </p:nvGrpSpPr>
          <p:grpSpPr>
            <a:xfrm>
              <a:off x="2468318" y="973408"/>
              <a:ext cx="257854" cy="355493"/>
              <a:chOff x="7340914" y="1971553"/>
              <a:chExt cx="257854" cy="355493"/>
            </a:xfrm>
          </p:grpSpPr>
          <p:cxnSp>
            <p:nvCxnSpPr>
              <p:cNvPr id="425" name="Connettore 1 424">
                <a:extLst>
                  <a:ext uri="{FF2B5EF4-FFF2-40B4-BE49-F238E27FC236}">
                    <a16:creationId xmlns:a16="http://schemas.microsoft.com/office/drawing/2014/main" id="{5B41EB4E-CB5E-F013-ADE0-CF87FD6C2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6" name="Connettore 1 425">
                <a:extLst>
                  <a:ext uri="{FF2B5EF4-FFF2-40B4-BE49-F238E27FC236}">
                    <a16:creationId xmlns:a16="http://schemas.microsoft.com/office/drawing/2014/main" id="{AF44E465-F2D0-452A-57B6-114D1B17F733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7" name="Connettore 1 426">
                <a:extLst>
                  <a:ext uri="{FF2B5EF4-FFF2-40B4-BE49-F238E27FC236}">
                    <a16:creationId xmlns:a16="http://schemas.microsoft.com/office/drawing/2014/main" id="{D7E104C4-DE3E-0073-20B7-28CA34D0841F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8" name="Connettore 1 427">
                <a:extLst>
                  <a:ext uri="{FF2B5EF4-FFF2-40B4-BE49-F238E27FC236}">
                    <a16:creationId xmlns:a16="http://schemas.microsoft.com/office/drawing/2014/main" id="{4E24BD90-FBE2-79E5-E95B-290922E6D0F0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9" name="Connettore 1 428">
                <a:extLst>
                  <a:ext uri="{FF2B5EF4-FFF2-40B4-BE49-F238E27FC236}">
                    <a16:creationId xmlns:a16="http://schemas.microsoft.com/office/drawing/2014/main" id="{07262811-A2CD-7731-AD13-174294EA1026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0" name="Connettore 1 429">
                <a:extLst>
                  <a:ext uri="{FF2B5EF4-FFF2-40B4-BE49-F238E27FC236}">
                    <a16:creationId xmlns:a16="http://schemas.microsoft.com/office/drawing/2014/main" id="{8BBC9792-BF8C-088A-0354-6522D3543A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10" name="Gruppo 409">
              <a:extLst>
                <a:ext uri="{FF2B5EF4-FFF2-40B4-BE49-F238E27FC236}">
                  <a16:creationId xmlns:a16="http://schemas.microsoft.com/office/drawing/2014/main" id="{9770C9E1-B2A4-286B-9680-920B2B217C02}"/>
                </a:ext>
              </a:extLst>
            </p:cNvPr>
            <p:cNvGrpSpPr/>
            <p:nvPr/>
          </p:nvGrpSpPr>
          <p:grpSpPr>
            <a:xfrm>
              <a:off x="1765148" y="973874"/>
              <a:ext cx="257854" cy="355493"/>
              <a:chOff x="7340914" y="1971553"/>
              <a:chExt cx="257854" cy="355493"/>
            </a:xfrm>
          </p:grpSpPr>
          <p:cxnSp>
            <p:nvCxnSpPr>
              <p:cNvPr id="419" name="Connettore 1 418">
                <a:extLst>
                  <a:ext uri="{FF2B5EF4-FFF2-40B4-BE49-F238E27FC236}">
                    <a16:creationId xmlns:a16="http://schemas.microsoft.com/office/drawing/2014/main" id="{A2453796-CF66-B0E1-1C56-D08A00D08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0" name="Connettore 1 419">
                <a:extLst>
                  <a:ext uri="{FF2B5EF4-FFF2-40B4-BE49-F238E27FC236}">
                    <a16:creationId xmlns:a16="http://schemas.microsoft.com/office/drawing/2014/main" id="{08DE808E-1761-22EA-73C7-C5B49D4E9A3A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1" name="Connettore 1 420">
                <a:extLst>
                  <a:ext uri="{FF2B5EF4-FFF2-40B4-BE49-F238E27FC236}">
                    <a16:creationId xmlns:a16="http://schemas.microsoft.com/office/drawing/2014/main" id="{00FF35AE-31DD-47C4-3DDC-22FEB792FD6F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2" name="Connettore 1 421">
                <a:extLst>
                  <a:ext uri="{FF2B5EF4-FFF2-40B4-BE49-F238E27FC236}">
                    <a16:creationId xmlns:a16="http://schemas.microsoft.com/office/drawing/2014/main" id="{8C155B19-6357-0F16-D7BA-26815EC9DE33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3" name="Connettore 1 422">
                <a:extLst>
                  <a:ext uri="{FF2B5EF4-FFF2-40B4-BE49-F238E27FC236}">
                    <a16:creationId xmlns:a16="http://schemas.microsoft.com/office/drawing/2014/main" id="{82ABCBAD-3AFC-8184-85FC-954F9F83F7DC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4" name="Connettore 1 423">
                <a:extLst>
                  <a:ext uri="{FF2B5EF4-FFF2-40B4-BE49-F238E27FC236}">
                    <a16:creationId xmlns:a16="http://schemas.microsoft.com/office/drawing/2014/main" id="{EF05DBD1-E9E9-2406-3B2A-423C20E96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11" name="Gruppo 410">
              <a:extLst>
                <a:ext uri="{FF2B5EF4-FFF2-40B4-BE49-F238E27FC236}">
                  <a16:creationId xmlns:a16="http://schemas.microsoft.com/office/drawing/2014/main" id="{63E0087E-6EC1-8A7D-50F2-DD017F25BB3A}"/>
                </a:ext>
              </a:extLst>
            </p:cNvPr>
            <p:cNvGrpSpPr/>
            <p:nvPr/>
          </p:nvGrpSpPr>
          <p:grpSpPr>
            <a:xfrm>
              <a:off x="1051521" y="973874"/>
              <a:ext cx="257854" cy="355493"/>
              <a:chOff x="7340914" y="1971553"/>
              <a:chExt cx="257854" cy="355493"/>
            </a:xfrm>
          </p:grpSpPr>
          <p:cxnSp>
            <p:nvCxnSpPr>
              <p:cNvPr id="413" name="Connettore 1 412">
                <a:extLst>
                  <a:ext uri="{FF2B5EF4-FFF2-40B4-BE49-F238E27FC236}">
                    <a16:creationId xmlns:a16="http://schemas.microsoft.com/office/drawing/2014/main" id="{C8B44DC1-B681-9956-2C81-64DA8FF8D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446" y="2024818"/>
                <a:ext cx="75322" cy="8798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4" name="Connettore 1 413">
                <a:extLst>
                  <a:ext uri="{FF2B5EF4-FFF2-40B4-BE49-F238E27FC236}">
                    <a16:creationId xmlns:a16="http://schemas.microsoft.com/office/drawing/2014/main" id="{859A555C-A87C-BAA3-F867-5F78AF42E0B1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388403" y="2055467"/>
                <a:ext cx="203470" cy="93143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5" name="Connettore 1 414">
                <a:extLst>
                  <a:ext uri="{FF2B5EF4-FFF2-40B4-BE49-F238E27FC236}">
                    <a16:creationId xmlns:a16="http://schemas.microsoft.com/office/drawing/2014/main" id="{B196BC4E-D4CA-74FC-226D-AE5E0D3E7C0E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 flipH="1" flipV="1">
                <a:off x="7405971" y="2083240"/>
                <a:ext cx="100671" cy="18702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6" name="Connettore 1 415">
                <a:extLst>
                  <a:ext uri="{FF2B5EF4-FFF2-40B4-BE49-F238E27FC236}">
                    <a16:creationId xmlns:a16="http://schemas.microsoft.com/office/drawing/2014/main" id="{AED3A612-7C89-79A7-A5FD-F92C07532F7C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0914" y="2203915"/>
                <a:ext cx="166110" cy="86601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7" name="Connettore 1 416">
                <a:extLst>
                  <a:ext uri="{FF2B5EF4-FFF2-40B4-BE49-F238E27FC236}">
                    <a16:creationId xmlns:a16="http://schemas.microsoft.com/office/drawing/2014/main" id="{25C1C064-AA65-7D0F-9EED-335EC25FF413}"/>
                  </a:ext>
                </a:extLst>
              </p:cNvPr>
              <p:cNvCxnSpPr>
                <a:cxnSpLocks/>
              </p:cNvCxnSpPr>
              <p:nvPr/>
            </p:nvCxnSpPr>
            <p:spPr>
              <a:xfrm rot="20790152">
                <a:off x="7344475" y="2211789"/>
                <a:ext cx="41633" cy="115257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8" name="Connettore 1 417">
                <a:extLst>
                  <a:ext uri="{FF2B5EF4-FFF2-40B4-BE49-F238E27FC236}">
                    <a16:creationId xmlns:a16="http://schemas.microsoft.com/office/drawing/2014/main" id="{60F4A462-3E58-076F-B798-669EA857E4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3446" y="1971553"/>
                <a:ext cx="37661" cy="54448"/>
              </a:xfrm>
              <a:prstGeom prst="line">
                <a:avLst/>
              </a:prstGeom>
              <a:noFill/>
              <a:ln w="31750" cap="rnd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412" name="Connettore 1 411">
              <a:extLst>
                <a:ext uri="{FF2B5EF4-FFF2-40B4-BE49-F238E27FC236}">
                  <a16:creationId xmlns:a16="http://schemas.microsoft.com/office/drawing/2014/main" id="{1BAC8784-8976-82FA-1384-6B5DFEC6B347}"/>
                </a:ext>
              </a:extLst>
            </p:cNvPr>
            <p:cNvCxnSpPr/>
            <p:nvPr/>
          </p:nvCxnSpPr>
          <p:spPr>
            <a:xfrm>
              <a:off x="1103395" y="1329118"/>
              <a:ext cx="500400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61" name="Gruppo 460">
            <a:extLst>
              <a:ext uri="{FF2B5EF4-FFF2-40B4-BE49-F238E27FC236}">
                <a16:creationId xmlns:a16="http://schemas.microsoft.com/office/drawing/2014/main" id="{820E0A18-547A-9076-79F3-604F9A8B088F}"/>
              </a:ext>
            </a:extLst>
          </p:cNvPr>
          <p:cNvGrpSpPr/>
          <p:nvPr/>
        </p:nvGrpSpPr>
        <p:grpSpPr>
          <a:xfrm>
            <a:off x="3378437" y="2402873"/>
            <a:ext cx="3886383" cy="309569"/>
            <a:chOff x="3635054" y="1331050"/>
            <a:chExt cx="5273993" cy="420099"/>
          </a:xfrm>
        </p:grpSpPr>
        <p:cxnSp>
          <p:nvCxnSpPr>
            <p:cNvPr id="462" name="Connettore 1 461">
              <a:extLst>
                <a:ext uri="{FF2B5EF4-FFF2-40B4-BE49-F238E27FC236}">
                  <a16:creationId xmlns:a16="http://schemas.microsoft.com/office/drawing/2014/main" id="{A4D22371-3DD3-FF33-515D-A50FDEDAD8D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11237" y="1342366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3" name="Connettore 1 462">
              <a:extLst>
                <a:ext uri="{FF2B5EF4-FFF2-40B4-BE49-F238E27FC236}">
                  <a16:creationId xmlns:a16="http://schemas.microsoft.com/office/drawing/2014/main" id="{F830CEE9-73FC-05C8-A3E5-5FD8085042E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915533" y="133105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4" name="Connettore 1 463">
              <a:extLst>
                <a:ext uri="{FF2B5EF4-FFF2-40B4-BE49-F238E27FC236}">
                  <a16:creationId xmlns:a16="http://schemas.microsoft.com/office/drawing/2014/main" id="{D4444F76-7611-3AD2-6EAD-7B325B1E45D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172548" y="1343397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5" name="Connettore 1 464">
              <a:extLst>
                <a:ext uri="{FF2B5EF4-FFF2-40B4-BE49-F238E27FC236}">
                  <a16:creationId xmlns:a16="http://schemas.microsoft.com/office/drawing/2014/main" id="{B25BC256-AB26-96DD-9A52-296330BA862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4205" y="134596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6" name="Connettore 1 465">
              <a:extLst>
                <a:ext uri="{FF2B5EF4-FFF2-40B4-BE49-F238E27FC236}">
                  <a16:creationId xmlns:a16="http://schemas.microsoft.com/office/drawing/2014/main" id="{4EF50977-0212-9D08-954A-9F2601FCED3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760433" y="1344042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7" name="Connettore 1 466">
              <a:extLst>
                <a:ext uri="{FF2B5EF4-FFF2-40B4-BE49-F238E27FC236}">
                  <a16:creationId xmlns:a16="http://schemas.microsoft.com/office/drawing/2014/main" id="{3E33C391-1E84-C853-836C-890BF2899CD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057568" y="134041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8" name="Connettore 1 467">
              <a:extLst>
                <a:ext uri="{FF2B5EF4-FFF2-40B4-BE49-F238E27FC236}">
                  <a16:creationId xmlns:a16="http://schemas.microsoft.com/office/drawing/2014/main" id="{250CE17A-3DF0-062E-81EA-EFBB4D5F51B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343189" y="1355149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9" name="Connettore 1 468">
              <a:extLst>
                <a:ext uri="{FF2B5EF4-FFF2-40B4-BE49-F238E27FC236}">
                  <a16:creationId xmlns:a16="http://schemas.microsoft.com/office/drawing/2014/main" id="{B8DDB0F6-34B0-F136-06A1-7D3F234AFF2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35054" y="135457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oval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0" name="Gruppo 469">
            <a:extLst>
              <a:ext uri="{FF2B5EF4-FFF2-40B4-BE49-F238E27FC236}">
                <a16:creationId xmlns:a16="http://schemas.microsoft.com/office/drawing/2014/main" id="{6BF93D36-77C0-0FCF-CCBC-27F873D4DB4F}"/>
              </a:ext>
            </a:extLst>
          </p:cNvPr>
          <p:cNvGrpSpPr/>
          <p:nvPr/>
        </p:nvGrpSpPr>
        <p:grpSpPr>
          <a:xfrm>
            <a:off x="2752629" y="3582054"/>
            <a:ext cx="3666700" cy="170216"/>
            <a:chOff x="1378085" y="5275403"/>
            <a:chExt cx="4975874" cy="346485"/>
          </a:xfrm>
        </p:grpSpPr>
        <p:cxnSp>
          <p:nvCxnSpPr>
            <p:cNvPr id="471" name="Connettore 1 470">
              <a:extLst>
                <a:ext uri="{FF2B5EF4-FFF2-40B4-BE49-F238E27FC236}">
                  <a16:creationId xmlns:a16="http://schemas.microsoft.com/office/drawing/2014/main" id="{4C411773-9E54-0BD1-D5B2-BBAE285F07D6}"/>
                </a:ext>
              </a:extLst>
            </p:cNvPr>
            <p:cNvCxnSpPr/>
            <p:nvPr/>
          </p:nvCxnSpPr>
          <p:spPr>
            <a:xfrm>
              <a:off x="1378085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2" name="Connettore 1 471">
              <a:extLst>
                <a:ext uri="{FF2B5EF4-FFF2-40B4-BE49-F238E27FC236}">
                  <a16:creationId xmlns:a16="http://schemas.microsoft.com/office/drawing/2014/main" id="{3980C9E7-869E-2393-150B-44AD785D3C44}"/>
                </a:ext>
              </a:extLst>
            </p:cNvPr>
            <p:cNvCxnSpPr/>
            <p:nvPr/>
          </p:nvCxnSpPr>
          <p:spPr>
            <a:xfrm>
              <a:off x="2089660" y="5297888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3" name="Connettore 1 472">
              <a:extLst>
                <a:ext uri="{FF2B5EF4-FFF2-40B4-BE49-F238E27FC236}">
                  <a16:creationId xmlns:a16="http://schemas.microsoft.com/office/drawing/2014/main" id="{38022611-EE9D-C568-28F1-96B746A53E87}"/>
                </a:ext>
              </a:extLst>
            </p:cNvPr>
            <p:cNvCxnSpPr/>
            <p:nvPr/>
          </p:nvCxnSpPr>
          <p:spPr>
            <a:xfrm>
              <a:off x="2805152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4" name="Connettore 1 473">
              <a:extLst>
                <a:ext uri="{FF2B5EF4-FFF2-40B4-BE49-F238E27FC236}">
                  <a16:creationId xmlns:a16="http://schemas.microsoft.com/office/drawing/2014/main" id="{0ED62B58-DBD7-79EB-3BB9-3D75F85D98FE}"/>
                </a:ext>
              </a:extLst>
            </p:cNvPr>
            <p:cNvCxnSpPr/>
            <p:nvPr/>
          </p:nvCxnSpPr>
          <p:spPr>
            <a:xfrm>
              <a:off x="6353959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5" name="Connettore 1 474">
              <a:extLst>
                <a:ext uri="{FF2B5EF4-FFF2-40B4-BE49-F238E27FC236}">
                  <a16:creationId xmlns:a16="http://schemas.microsoft.com/office/drawing/2014/main" id="{D796A701-D9CE-D389-744C-33C6E0DAFF93}"/>
                </a:ext>
              </a:extLst>
            </p:cNvPr>
            <p:cNvCxnSpPr/>
            <p:nvPr/>
          </p:nvCxnSpPr>
          <p:spPr>
            <a:xfrm>
              <a:off x="3512605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6" name="Connettore 1 475">
              <a:extLst>
                <a:ext uri="{FF2B5EF4-FFF2-40B4-BE49-F238E27FC236}">
                  <a16:creationId xmlns:a16="http://schemas.microsoft.com/office/drawing/2014/main" id="{AA6338BE-F20C-5C51-5739-125F8EEEC43C}"/>
                </a:ext>
              </a:extLst>
            </p:cNvPr>
            <p:cNvCxnSpPr/>
            <p:nvPr/>
          </p:nvCxnSpPr>
          <p:spPr>
            <a:xfrm>
              <a:off x="4213750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7" name="Connettore 1 476">
              <a:extLst>
                <a:ext uri="{FF2B5EF4-FFF2-40B4-BE49-F238E27FC236}">
                  <a16:creationId xmlns:a16="http://schemas.microsoft.com/office/drawing/2014/main" id="{CCFA11C2-3333-6908-97C3-BEDEEA3A0C73}"/>
                </a:ext>
              </a:extLst>
            </p:cNvPr>
            <p:cNvCxnSpPr/>
            <p:nvPr/>
          </p:nvCxnSpPr>
          <p:spPr>
            <a:xfrm>
              <a:off x="4918803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8" name="Connettore 1 477">
              <a:extLst>
                <a:ext uri="{FF2B5EF4-FFF2-40B4-BE49-F238E27FC236}">
                  <a16:creationId xmlns:a16="http://schemas.microsoft.com/office/drawing/2014/main" id="{08C726DE-58E2-CA33-0223-48F6E9F1F2E4}"/>
                </a:ext>
              </a:extLst>
            </p:cNvPr>
            <p:cNvCxnSpPr/>
            <p:nvPr/>
          </p:nvCxnSpPr>
          <p:spPr>
            <a:xfrm>
              <a:off x="5663048" y="5275403"/>
              <a:ext cx="0" cy="324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479" name="Connettore 1 478">
            <a:extLst>
              <a:ext uri="{FF2B5EF4-FFF2-40B4-BE49-F238E27FC236}">
                <a16:creationId xmlns:a16="http://schemas.microsoft.com/office/drawing/2014/main" id="{E195D57F-63F9-9F9D-9C3B-539A7BC1F092}"/>
              </a:ext>
            </a:extLst>
          </p:cNvPr>
          <p:cNvCxnSpPr/>
          <p:nvPr/>
        </p:nvCxnSpPr>
        <p:spPr>
          <a:xfrm>
            <a:off x="1946116" y="5206570"/>
            <a:ext cx="5066895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80" name="Gruppo 479">
            <a:extLst>
              <a:ext uri="{FF2B5EF4-FFF2-40B4-BE49-F238E27FC236}">
                <a16:creationId xmlns:a16="http://schemas.microsoft.com/office/drawing/2014/main" id="{8B7AA94B-2AA9-582C-DA9A-AEBEE6DA4BF8}"/>
              </a:ext>
            </a:extLst>
          </p:cNvPr>
          <p:cNvGrpSpPr/>
          <p:nvPr/>
        </p:nvGrpSpPr>
        <p:grpSpPr>
          <a:xfrm>
            <a:off x="2533175" y="3558247"/>
            <a:ext cx="3886383" cy="309569"/>
            <a:chOff x="3635054" y="1331050"/>
            <a:chExt cx="5273993" cy="420099"/>
          </a:xfrm>
        </p:grpSpPr>
        <p:cxnSp>
          <p:nvCxnSpPr>
            <p:cNvPr id="481" name="Connettore 1 480">
              <a:extLst>
                <a:ext uri="{FF2B5EF4-FFF2-40B4-BE49-F238E27FC236}">
                  <a16:creationId xmlns:a16="http://schemas.microsoft.com/office/drawing/2014/main" id="{FF2A8E52-D946-2CFB-791A-6B128433F51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11237" y="1342366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2" name="Connettore 1 481">
              <a:extLst>
                <a:ext uri="{FF2B5EF4-FFF2-40B4-BE49-F238E27FC236}">
                  <a16:creationId xmlns:a16="http://schemas.microsoft.com/office/drawing/2014/main" id="{D8F805BF-8969-9DE1-9B05-04CB1CE030E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915533" y="133105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3" name="Connettore 1 482">
              <a:extLst>
                <a:ext uri="{FF2B5EF4-FFF2-40B4-BE49-F238E27FC236}">
                  <a16:creationId xmlns:a16="http://schemas.microsoft.com/office/drawing/2014/main" id="{D33C7906-30A7-3D7C-149F-1D08EF1701B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172548" y="1343397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4" name="Connettore 1 483">
              <a:extLst>
                <a:ext uri="{FF2B5EF4-FFF2-40B4-BE49-F238E27FC236}">
                  <a16:creationId xmlns:a16="http://schemas.microsoft.com/office/drawing/2014/main" id="{42C83306-4860-5926-58CA-9323451748E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4205" y="134596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5" name="Connettore 1 484">
              <a:extLst>
                <a:ext uri="{FF2B5EF4-FFF2-40B4-BE49-F238E27FC236}">
                  <a16:creationId xmlns:a16="http://schemas.microsoft.com/office/drawing/2014/main" id="{83E1F087-1390-37E1-0FEC-0F69B06F708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760433" y="1344042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6" name="Connettore 1 485">
              <a:extLst>
                <a:ext uri="{FF2B5EF4-FFF2-40B4-BE49-F238E27FC236}">
                  <a16:creationId xmlns:a16="http://schemas.microsoft.com/office/drawing/2014/main" id="{7FC4B372-F2CB-7834-E5FA-D2EF969FC3F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057568" y="134041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7" name="Connettore 1 486">
              <a:extLst>
                <a:ext uri="{FF2B5EF4-FFF2-40B4-BE49-F238E27FC236}">
                  <a16:creationId xmlns:a16="http://schemas.microsoft.com/office/drawing/2014/main" id="{FAE31225-6D04-E2DC-57A2-CC4178DA969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343189" y="1355149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8" name="Connettore 1 487">
              <a:extLst>
                <a:ext uri="{FF2B5EF4-FFF2-40B4-BE49-F238E27FC236}">
                  <a16:creationId xmlns:a16="http://schemas.microsoft.com/office/drawing/2014/main" id="{E1EBDE0B-9E27-08BD-8775-E7F9CA5C872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35054" y="1354570"/>
              <a:ext cx="297810" cy="396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89" name="Gruppo 488">
            <a:extLst>
              <a:ext uri="{FF2B5EF4-FFF2-40B4-BE49-F238E27FC236}">
                <a16:creationId xmlns:a16="http://schemas.microsoft.com/office/drawing/2014/main" id="{D04881A8-3913-EA11-38FE-3FC4F24FA589}"/>
              </a:ext>
            </a:extLst>
          </p:cNvPr>
          <p:cNvGrpSpPr/>
          <p:nvPr/>
        </p:nvGrpSpPr>
        <p:grpSpPr>
          <a:xfrm>
            <a:off x="1955584" y="4945247"/>
            <a:ext cx="3671347" cy="238754"/>
            <a:chOff x="2772000" y="3312000"/>
            <a:chExt cx="4982180" cy="1872000"/>
          </a:xfrm>
        </p:grpSpPr>
        <p:cxnSp>
          <p:nvCxnSpPr>
            <p:cNvPr id="490" name="Connettore 1 489">
              <a:extLst>
                <a:ext uri="{FF2B5EF4-FFF2-40B4-BE49-F238E27FC236}">
                  <a16:creationId xmlns:a16="http://schemas.microsoft.com/office/drawing/2014/main" id="{01B81575-CF51-8659-FA7E-B88E8E642E3E}"/>
                </a:ext>
              </a:extLst>
            </p:cNvPr>
            <p:cNvCxnSpPr/>
            <p:nvPr/>
          </p:nvCxnSpPr>
          <p:spPr>
            <a:xfrm>
              <a:off x="2772000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1" name="Connettore 1 490">
              <a:extLst>
                <a:ext uri="{FF2B5EF4-FFF2-40B4-BE49-F238E27FC236}">
                  <a16:creationId xmlns:a16="http://schemas.microsoft.com/office/drawing/2014/main" id="{9EA29260-F219-A327-980C-D09B850E2170}"/>
                </a:ext>
              </a:extLst>
            </p:cNvPr>
            <p:cNvCxnSpPr/>
            <p:nvPr/>
          </p:nvCxnSpPr>
          <p:spPr>
            <a:xfrm>
              <a:off x="3513555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2" name="Connettore 1 491">
              <a:extLst>
                <a:ext uri="{FF2B5EF4-FFF2-40B4-BE49-F238E27FC236}">
                  <a16:creationId xmlns:a16="http://schemas.microsoft.com/office/drawing/2014/main" id="{F5BBB4B0-BF7A-B014-EAC0-1086C99DF118}"/>
                </a:ext>
              </a:extLst>
            </p:cNvPr>
            <p:cNvCxnSpPr/>
            <p:nvPr/>
          </p:nvCxnSpPr>
          <p:spPr>
            <a:xfrm>
              <a:off x="4217985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3" name="Connettore 1 492">
              <a:extLst>
                <a:ext uri="{FF2B5EF4-FFF2-40B4-BE49-F238E27FC236}">
                  <a16:creationId xmlns:a16="http://schemas.microsoft.com/office/drawing/2014/main" id="{BD709E2E-968E-B5B4-0150-C34D5F6AA2F1}"/>
                </a:ext>
              </a:extLst>
            </p:cNvPr>
            <p:cNvCxnSpPr/>
            <p:nvPr/>
          </p:nvCxnSpPr>
          <p:spPr>
            <a:xfrm>
              <a:off x="7754180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4" name="Connettore 1 493">
              <a:extLst>
                <a:ext uri="{FF2B5EF4-FFF2-40B4-BE49-F238E27FC236}">
                  <a16:creationId xmlns:a16="http://schemas.microsoft.com/office/drawing/2014/main" id="{1894AB33-282E-4BFD-3273-7A014FFFF310}"/>
                </a:ext>
              </a:extLst>
            </p:cNvPr>
            <p:cNvCxnSpPr/>
            <p:nvPr/>
          </p:nvCxnSpPr>
          <p:spPr>
            <a:xfrm>
              <a:off x="4912826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5" name="Connettore 1 494">
              <a:extLst>
                <a:ext uri="{FF2B5EF4-FFF2-40B4-BE49-F238E27FC236}">
                  <a16:creationId xmlns:a16="http://schemas.microsoft.com/office/drawing/2014/main" id="{A3A258B9-C1E4-3E39-6DBD-3C9734CB2962}"/>
                </a:ext>
              </a:extLst>
            </p:cNvPr>
            <p:cNvCxnSpPr/>
            <p:nvPr/>
          </p:nvCxnSpPr>
          <p:spPr>
            <a:xfrm>
              <a:off x="5607665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6" name="Connettore 1 495">
              <a:extLst>
                <a:ext uri="{FF2B5EF4-FFF2-40B4-BE49-F238E27FC236}">
                  <a16:creationId xmlns:a16="http://schemas.microsoft.com/office/drawing/2014/main" id="{7EB74555-E783-B8B5-86EE-29941DCB880F}"/>
                </a:ext>
              </a:extLst>
            </p:cNvPr>
            <p:cNvCxnSpPr/>
            <p:nvPr/>
          </p:nvCxnSpPr>
          <p:spPr>
            <a:xfrm>
              <a:off x="6349004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7" name="Connettore 1 496">
              <a:extLst>
                <a:ext uri="{FF2B5EF4-FFF2-40B4-BE49-F238E27FC236}">
                  <a16:creationId xmlns:a16="http://schemas.microsoft.com/office/drawing/2014/main" id="{67BEC655-CA9B-0C33-6EFA-76A43BDEE76E}"/>
                </a:ext>
              </a:extLst>
            </p:cNvPr>
            <p:cNvCxnSpPr/>
            <p:nvPr/>
          </p:nvCxnSpPr>
          <p:spPr>
            <a:xfrm>
              <a:off x="7059341" y="3312000"/>
              <a:ext cx="0" cy="187200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prstDash val="solid"/>
              <a:round/>
              <a:headEnd type="oval" w="sm" len="sm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98" name="Rectangle 4">
            <a:extLst>
              <a:ext uri="{FF2B5EF4-FFF2-40B4-BE49-F238E27FC236}">
                <a16:creationId xmlns:a16="http://schemas.microsoft.com/office/drawing/2014/main" id="{ECBD8EAE-C083-A5D4-F044-32C0A7D8A095}"/>
              </a:ext>
            </a:extLst>
          </p:cNvPr>
          <p:cNvSpPr txBox="1">
            <a:spLocks noChangeArrowheads="1"/>
          </p:cNvSpPr>
          <p:nvPr/>
        </p:nvSpPr>
        <p:spPr>
          <a:xfrm>
            <a:off x="543531" y="4655254"/>
            <a:ext cx="1250536" cy="393830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/>
            <a:r>
              <a:rPr lang="it-IT" sz="1800" b="1">
                <a:latin typeface="Corbel" charset="0"/>
                <a:ea typeface="ＭＳ Ｐゴシック" charset="0"/>
              </a:rPr>
              <a:t>LGAD-</a:t>
            </a:r>
            <a:r>
              <a:rPr lang="it-IT" sz="1800" b="1" err="1">
                <a:latin typeface="Corbel" charset="0"/>
                <a:ea typeface="ＭＳ Ｐゴシック" charset="0"/>
              </a:rPr>
              <a:t>SiMS</a:t>
            </a:r>
            <a:endParaRPr lang="en-US" sz="1800" b="1">
              <a:latin typeface="Gill Sans MT" charset="0"/>
              <a:ea typeface="ＭＳ Ｐゴシック" charset="0"/>
            </a:endParaRPr>
          </a:p>
        </p:txBody>
      </p:sp>
      <p:cxnSp>
        <p:nvCxnSpPr>
          <p:cNvPr id="499" name="Connettore 1 498">
            <a:extLst>
              <a:ext uri="{FF2B5EF4-FFF2-40B4-BE49-F238E27FC236}">
                <a16:creationId xmlns:a16="http://schemas.microsoft.com/office/drawing/2014/main" id="{13B83CC4-AC2C-8A07-0BBC-DDF6034440E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808527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0" name="Connettore 1 499">
            <a:extLst>
              <a:ext uri="{FF2B5EF4-FFF2-40B4-BE49-F238E27FC236}">
                <a16:creationId xmlns:a16="http://schemas.microsoft.com/office/drawing/2014/main" id="{42D71E06-BA0D-E77F-3CEC-A0238306C08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25709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1" name="Connettore 1 500">
            <a:extLst>
              <a:ext uri="{FF2B5EF4-FFF2-40B4-BE49-F238E27FC236}">
                <a16:creationId xmlns:a16="http://schemas.microsoft.com/office/drawing/2014/main" id="{A757BC11-6E42-E421-D0D5-2A733A16B7F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863822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2" name="Connettore 1 501">
            <a:extLst>
              <a:ext uri="{FF2B5EF4-FFF2-40B4-BE49-F238E27FC236}">
                <a16:creationId xmlns:a16="http://schemas.microsoft.com/office/drawing/2014/main" id="{8C6E1880-078A-8B11-DCD6-10646A20512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390363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3" name="Connettore 1 502">
            <a:extLst>
              <a:ext uri="{FF2B5EF4-FFF2-40B4-BE49-F238E27FC236}">
                <a16:creationId xmlns:a16="http://schemas.microsoft.com/office/drawing/2014/main" id="{9447BBCD-DCFA-23B0-0C6D-DF712B05962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21983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4" name="Connettore 1 503">
            <a:extLst>
              <a:ext uri="{FF2B5EF4-FFF2-40B4-BE49-F238E27FC236}">
                <a16:creationId xmlns:a16="http://schemas.microsoft.com/office/drawing/2014/main" id="{EE63C694-2799-63F2-ACCA-47BA6F5EFA5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76254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5" name="Connettore 1 504">
            <a:extLst>
              <a:ext uri="{FF2B5EF4-FFF2-40B4-BE49-F238E27FC236}">
                <a16:creationId xmlns:a16="http://schemas.microsoft.com/office/drawing/2014/main" id="{D6A9678B-EF06-B0B8-F0AB-AD09A78F708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419252" y="2658161"/>
            <a:ext cx="817982" cy="1087657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oval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6" name="Connettore 1 505">
            <a:extLst>
              <a:ext uri="{FF2B5EF4-FFF2-40B4-BE49-F238E27FC236}">
                <a16:creationId xmlns:a16="http://schemas.microsoft.com/office/drawing/2014/main" id="{57691610-5425-D6F9-1B99-B86B0F81381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035846" y="2957414"/>
            <a:ext cx="877834" cy="1167243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0671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9219-5E8F-1264-14F5-8ED44D90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experimental challenge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77487D26-994F-6543-8706-737C0F214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386917"/>
            <a:ext cx="1765300" cy="264583"/>
          </a:xfrm>
        </p:spPr>
        <p:txBody>
          <a:bodyPr/>
          <a:lstStyle/>
          <a:p>
            <a:fld id="{A8D262C7-1BB2-EB47-AF0D-8507E325E67E}" type="datetime1">
              <a:rPr lang="it-IT" smtClean="0"/>
              <a:t>21/02/24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FF6A788-1D26-D45A-68A0-922418314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302" y="5386917"/>
            <a:ext cx="5597525" cy="264583"/>
          </a:xfrm>
        </p:spPr>
        <p:txBody>
          <a:bodyPr/>
          <a:lstStyle/>
          <a:p>
            <a:r>
              <a:rPr lang="it-IT"/>
              <a:t>Matteo Duranti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53F61362-F2BB-E7E7-316E-335C1441A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2825" y="5386917"/>
            <a:ext cx="1765300" cy="264583"/>
          </a:xfrm>
        </p:spPr>
        <p:txBody>
          <a:bodyPr/>
          <a:lstStyle/>
          <a:p>
            <a:fld id="{8AE8B193-DDC0-4ECC-A507-574627890E33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DC3F216-48A9-711F-3FB4-8EC699A94710}"/>
              </a:ext>
            </a:extLst>
          </p:cNvPr>
          <p:cNvSpPr txBox="1">
            <a:spLocks/>
          </p:cNvSpPr>
          <p:nvPr/>
        </p:nvSpPr>
        <p:spPr bwMode="auto">
          <a:xfrm>
            <a:off x="365760" y="1070186"/>
            <a:ext cx="8412479" cy="30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81" tIns="38091" rIns="76181" bIns="38091" numCol="1" anchor="t" anchorCtr="0" compatLnSpc="1">
            <a:prstTxWarp prst="textNoShape">
              <a:avLst/>
            </a:prstTxWarp>
          </a:bodyPr>
          <a:lstStyle>
            <a:lvl1pPr marL="342814" indent="-342814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1pPr>
            <a:lvl2pPr marL="742767" indent="-285680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2pPr>
            <a:lvl3pPr marL="1142718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3pPr>
            <a:lvl4pPr marL="1599804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4pPr>
            <a:lvl5pPr marL="2056892" indent="-228543" algn="l" defTabSz="4570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10A57"/>
                </a:solidFill>
                <a:latin typeface="+mn-lt"/>
                <a:ea typeface="ＭＳ Ｐゴシック" pitchFamily="-1" charset="-128"/>
                <a:cs typeface="NasalizationRg-Regular"/>
              </a:defRPr>
            </a:lvl5pPr>
            <a:lvl6pPr marL="2513978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65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52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39" indent="-228543" algn="l" defTabSz="45708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0891">
              <a:buNone/>
              <a:defRPr/>
            </a:pPr>
            <a:r>
              <a:rPr lang="it-IT" sz="2000" dirty="0">
                <a:latin typeface="Calibri" panose="020F0502020204030204"/>
              </a:rPr>
              <a:t>No </a:t>
            </a:r>
            <a:r>
              <a:rPr lang="it-IT" sz="2000" dirty="0" err="1">
                <a:latin typeface="Calibri" panose="020F0502020204030204"/>
              </a:rPr>
              <a:t>atmosphere</a:t>
            </a:r>
            <a:r>
              <a:rPr lang="it-IT" sz="2000" dirty="0">
                <a:latin typeface="Calibri" panose="020F0502020204030204"/>
              </a:rPr>
              <a:t>:</a:t>
            </a:r>
          </a:p>
          <a:p>
            <a:pPr lvl="1" defTabSz="380891">
              <a:defRPr/>
            </a:pPr>
            <a:r>
              <a:rPr lang="it-IT" sz="1600" dirty="0" err="1">
                <a:latin typeface="Calibri" panose="020F0502020204030204"/>
              </a:rPr>
              <a:t>Stratospheric</a:t>
            </a:r>
            <a:r>
              <a:rPr lang="it-IT" sz="1600" dirty="0">
                <a:latin typeface="Calibri" panose="020F0502020204030204"/>
              </a:rPr>
              <a:t> ballon</a:t>
            </a:r>
          </a:p>
          <a:p>
            <a:pPr lvl="1" defTabSz="380891">
              <a:defRPr/>
            </a:pPr>
            <a:r>
              <a:rPr lang="it-IT" sz="1600" dirty="0">
                <a:latin typeface="Calibri" panose="020F0502020204030204"/>
              </a:rPr>
              <a:t>Satellite / Space station</a:t>
            </a:r>
            <a:br>
              <a:rPr lang="it-IT" sz="1600" dirty="0">
                <a:latin typeface="Calibri" panose="020F0502020204030204"/>
              </a:rPr>
            </a:br>
            <a:br>
              <a:rPr lang="it-IT" sz="1600" dirty="0">
                <a:latin typeface="Calibri" panose="020F0502020204030204"/>
              </a:rPr>
            </a:br>
            <a:endParaRPr lang="it-IT" sz="1600" dirty="0"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r>
              <a:rPr lang="it-IT" sz="2000" dirty="0">
                <a:latin typeface="Calibri" panose="020F0502020204030204"/>
              </a:rPr>
              <a:t>                   Limits on size / weight / time / </a:t>
            </a:r>
            <a:r>
              <a:rPr lang="it-IT" sz="2000" dirty="0">
                <a:solidFill>
                  <a:srgbClr val="FF0000"/>
                </a:solidFill>
                <a:latin typeface="Calibri" panose="020F0502020204030204"/>
              </a:rPr>
              <a:t>power </a:t>
            </a:r>
            <a:r>
              <a:rPr lang="it-IT" sz="2000" dirty="0" err="1">
                <a:solidFill>
                  <a:srgbClr val="FF0000"/>
                </a:solidFill>
                <a:latin typeface="Calibri" panose="020F0502020204030204"/>
              </a:rPr>
              <a:t>consumption</a:t>
            </a:r>
            <a:endParaRPr lang="it-IT" sz="2000" dirty="0">
              <a:solidFill>
                <a:srgbClr val="FF0000"/>
              </a:solidFill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br>
              <a:rPr lang="it-IT" sz="2000" dirty="0">
                <a:latin typeface="Calibri" panose="020F0502020204030204"/>
              </a:rPr>
            </a:br>
            <a:endParaRPr lang="it-IT" sz="2000" dirty="0"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r>
              <a:rPr lang="it-IT" sz="2000" dirty="0">
                <a:latin typeface="Calibri" panose="020F0502020204030204"/>
              </a:rPr>
              <a:t>Detector design </a:t>
            </a:r>
            <a:r>
              <a:rPr lang="it-IT" sz="2000" dirty="0" err="1">
                <a:latin typeface="Calibri" panose="020F0502020204030204"/>
              </a:rPr>
              <a:t>focused</a:t>
            </a:r>
            <a:r>
              <a:rPr lang="it-IT" sz="2000" dirty="0">
                <a:latin typeface="Calibri" panose="020F0502020204030204"/>
              </a:rPr>
              <a:t> on </a:t>
            </a:r>
            <a:r>
              <a:rPr lang="it-IT" sz="2000" dirty="0" err="1">
                <a:latin typeface="Calibri" panose="020F0502020204030204"/>
              </a:rPr>
              <a:t>specific</a:t>
            </a:r>
            <a:r>
              <a:rPr lang="it-IT" sz="2000" dirty="0">
                <a:latin typeface="Calibri" panose="020F0502020204030204"/>
              </a:rPr>
              <a:t> </a:t>
            </a:r>
            <a:r>
              <a:rPr lang="it-IT" sz="2000" dirty="0" err="1">
                <a:latin typeface="Calibri" panose="020F0502020204030204"/>
              </a:rPr>
              <a:t>measurements</a:t>
            </a:r>
            <a:endParaRPr lang="it-IT" sz="2000" dirty="0"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br>
              <a:rPr lang="it-IT" sz="2000" dirty="0">
                <a:latin typeface="Calibri" panose="020F0502020204030204"/>
              </a:rPr>
            </a:br>
            <a:endParaRPr lang="it-IT" sz="2000" dirty="0"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r>
              <a:rPr lang="it-IT" sz="2000" dirty="0">
                <a:latin typeface="Calibri" panose="020F0502020204030204"/>
              </a:rPr>
              <a:t>				Antimatter / </a:t>
            </a:r>
            <a:r>
              <a:rPr lang="it-IT" sz="2000" dirty="0" err="1">
                <a:latin typeface="Calibri" panose="020F0502020204030204"/>
              </a:rPr>
              <a:t>Isotopes</a:t>
            </a:r>
            <a:r>
              <a:rPr lang="it-IT" sz="2000" dirty="0">
                <a:latin typeface="Calibri" panose="020F0502020204030204"/>
              </a:rPr>
              <a:t>                               Magnetic </a:t>
            </a:r>
            <a:r>
              <a:rPr lang="it-IT" sz="2000" dirty="0" err="1">
                <a:latin typeface="Calibri" panose="020F0502020204030204"/>
              </a:rPr>
              <a:t>spectrometers</a:t>
            </a:r>
            <a:endParaRPr lang="it-IT" sz="2000" dirty="0">
              <a:latin typeface="Calibri" panose="020F0502020204030204"/>
            </a:endParaRPr>
          </a:p>
          <a:p>
            <a:pPr marL="0" indent="0" defTabSz="380891">
              <a:buNone/>
              <a:defRPr/>
            </a:pPr>
            <a:r>
              <a:rPr lang="it-IT" sz="2000" dirty="0">
                <a:latin typeface="Calibri" panose="020F0502020204030204"/>
              </a:rPr>
              <a:t>				Nuclei / e</a:t>
            </a:r>
            <a:r>
              <a:rPr lang="it-IT" sz="2000" baseline="30000" dirty="0">
                <a:latin typeface="Calibri" panose="020F0502020204030204"/>
              </a:rPr>
              <a:t>+</a:t>
            </a:r>
            <a:r>
              <a:rPr lang="it-IT" sz="2000" dirty="0">
                <a:latin typeface="Calibri" panose="020F0502020204030204"/>
              </a:rPr>
              <a:t>+e</a:t>
            </a:r>
            <a:r>
              <a:rPr lang="it-IT" sz="2000" baseline="30000" dirty="0">
                <a:latin typeface="Calibri" panose="020F0502020204030204"/>
              </a:rPr>
              <a:t>-</a:t>
            </a:r>
            <a:r>
              <a:rPr lang="it-IT" sz="2000" dirty="0">
                <a:latin typeface="Calibri" panose="020F0502020204030204"/>
              </a:rPr>
              <a:t> / </a:t>
            </a:r>
            <a:r>
              <a:rPr lang="it-IT" sz="2000" dirty="0" err="1">
                <a:latin typeface="Calibri" panose="020F0502020204030204"/>
              </a:rPr>
              <a:t>Gammas</a:t>
            </a:r>
            <a:r>
              <a:rPr lang="it-IT" sz="2000" dirty="0">
                <a:latin typeface="Calibri" panose="020F0502020204030204"/>
              </a:rPr>
              <a:t>				   </a:t>
            </a:r>
            <a:r>
              <a:rPr lang="it-IT" sz="2000" dirty="0" err="1">
                <a:latin typeface="Calibri" panose="020F0502020204030204"/>
              </a:rPr>
              <a:t>Calorimeters</a:t>
            </a:r>
            <a:endParaRPr lang="it-IT" sz="2000" dirty="0">
              <a:latin typeface="Calibri" panose="020F0502020204030204"/>
            </a:endParaRPr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769E09FF-DAD7-E4B5-A994-FCC6E809C57A}"/>
              </a:ext>
            </a:extLst>
          </p:cNvPr>
          <p:cNvSpPr/>
          <p:nvPr/>
        </p:nvSpPr>
        <p:spPr>
          <a:xfrm>
            <a:off x="882650" y="2103120"/>
            <a:ext cx="406654" cy="1298448"/>
          </a:xfrm>
          <a:prstGeom prst="downArrow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Freccia angolare in su 10">
            <a:extLst>
              <a:ext uri="{FF2B5EF4-FFF2-40B4-BE49-F238E27FC236}">
                <a16:creationId xmlns:a16="http://schemas.microsoft.com/office/drawing/2014/main" id="{9F629EE0-BEFE-96C5-BF50-6FBC9C890DE7}"/>
              </a:ext>
            </a:extLst>
          </p:cNvPr>
          <p:cNvSpPr/>
          <p:nvPr/>
        </p:nvSpPr>
        <p:spPr>
          <a:xfrm rot="5400000">
            <a:off x="897699" y="4231320"/>
            <a:ext cx="656209" cy="1078992"/>
          </a:xfrm>
          <a:prstGeom prst="bentUpArrow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10BE3CB6-EF52-2BD1-0274-1EFEAD4E0667}"/>
              </a:ext>
            </a:extLst>
          </p:cNvPr>
          <p:cNvSpPr/>
          <p:nvPr/>
        </p:nvSpPr>
        <p:spPr>
          <a:xfrm rot="16200000">
            <a:off x="5135258" y="4251907"/>
            <a:ext cx="264583" cy="1007046"/>
          </a:xfrm>
          <a:prstGeom prst="downArrow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Freccia giù 12">
            <a:extLst>
              <a:ext uri="{FF2B5EF4-FFF2-40B4-BE49-F238E27FC236}">
                <a16:creationId xmlns:a16="http://schemas.microsoft.com/office/drawing/2014/main" id="{22327CAB-1A70-5305-B600-431537443426}"/>
              </a:ext>
            </a:extLst>
          </p:cNvPr>
          <p:cNvSpPr/>
          <p:nvPr/>
        </p:nvSpPr>
        <p:spPr>
          <a:xfrm rot="16200000">
            <a:off x="5132210" y="4614619"/>
            <a:ext cx="264583" cy="1007046"/>
          </a:xfrm>
          <a:prstGeom prst="downArrow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7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35558-191E-ED4A-9D3A-57D40AC2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Astro-particle detectors – state of the art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41A3F-9D36-D14A-8647-C3E1BBCF0A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262C7-1BB2-EB47-AF0D-8507E325E67E}" type="datetime1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l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2/21/24</a:t>
            </a:fld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F27F4A-CDC5-1548-8AB4-2F2210737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E1547-479A-284D-B61B-7057EADA4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B193-DDC0-4ECC-A507-574627890E33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r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DFC33CDC-2FD5-4A46-A905-AD29D9780079}"/>
              </a:ext>
            </a:extLst>
          </p:cNvPr>
          <p:cNvSpPr txBox="1">
            <a:spLocks/>
          </p:cNvSpPr>
          <p:nvPr/>
        </p:nvSpPr>
        <p:spPr>
          <a:xfrm>
            <a:off x="255968" y="3573852"/>
            <a:ext cx="8705500" cy="1713003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accurate spatial resolution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(&lt;10 μm) Si-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μstrip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for Rigidity measurement up to TVs;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charge measurement capability (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0.1 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c.u.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for at least a couple of detectors (Tracker, Time of Flight);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Electromagnetic 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CALorimeter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17 X</a:t>
            </a:r>
            <a:r>
              <a:rPr kumimoji="0" lang="en-US" sz="1333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0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for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+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γ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Energy measurement;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Time of Flight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σ</a:t>
            </a:r>
            <a:r>
              <a:rPr kumimoji="0" lang="en-US" sz="1333" b="0" i="0" u="none" strike="noStrike" kern="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</a:t>
            </a:r>
            <a:r>
              <a:rPr kumimoji="0" lang="en-US" sz="1333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~ 120 ps,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σ</a:t>
            </a:r>
            <a:r>
              <a:rPr kumimoji="0" lang="en-US" sz="1333" b="0" i="1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β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~ %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for trigger, arrival direction (upward/downward) and isotopic composition (up to few GeV, then Ring Imaging Cherenkov,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σ</a:t>
            </a:r>
            <a:r>
              <a:rPr kumimoji="0" lang="en-US" sz="1333" b="0" i="1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β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~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0.1 %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Transition Radiation Detector and ECAL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distinguish hadrons (90% of Cosmic Rays, CR, are protons, 10% He) from electromagnetic particles (e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are 1% of CR,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+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0.1%),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e/p identification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~ 2 kW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DEB8E53-B997-A3CD-23BF-C5978326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68" y="776924"/>
            <a:ext cx="2353327" cy="258699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1167"/>
              <a:t>AMS-02 (in orbit since 16/05/2011):</a:t>
            </a:r>
            <a:br>
              <a:rPr lang="en-US" sz="1500"/>
            </a:br>
            <a:endParaRPr lang="en-US" sz="1500"/>
          </a:p>
          <a:p>
            <a:pPr marL="0" indent="0"/>
            <a:endParaRPr lang="en-US" sz="1500"/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E1A1CC7B-42A4-2492-100F-C87E49AA14A9}"/>
              </a:ext>
            </a:extLst>
          </p:cNvPr>
          <p:cNvGrpSpPr>
            <a:grpSpLocks/>
          </p:cNvGrpSpPr>
          <p:nvPr/>
        </p:nvGrpSpPr>
        <p:grpSpPr bwMode="auto">
          <a:xfrm>
            <a:off x="298846" y="1091323"/>
            <a:ext cx="2111014" cy="2457390"/>
            <a:chOff x="2768600" y="1308100"/>
            <a:chExt cx="3683000" cy="4260040"/>
          </a:xfrm>
        </p:grpSpPr>
        <p:pic>
          <p:nvPicPr>
            <p:cNvPr id="24" name="Picture 2" descr="ting_edit">
              <a:extLst>
                <a:ext uri="{FF2B5EF4-FFF2-40B4-BE49-F238E27FC236}">
                  <a16:creationId xmlns:a16="http://schemas.microsoft.com/office/drawing/2014/main" id="{1B6B04DB-3754-72DB-7FA0-51CAA93E4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r="11086"/>
            <a:stretch>
              <a:fillRect/>
            </a:stretch>
          </p:blipFill>
          <p:spPr bwMode="auto">
            <a:xfrm>
              <a:off x="2768600" y="1308100"/>
              <a:ext cx="3683000" cy="424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3">
              <a:extLst>
                <a:ext uri="{FF2B5EF4-FFF2-40B4-BE49-F238E27FC236}">
                  <a16:creationId xmlns:a16="http://schemas.microsoft.com/office/drawing/2014/main" id="{020E685A-80C3-B459-791F-17B9AD009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034">
              <a:off x="3690937" y="1931233"/>
              <a:ext cx="1322389" cy="47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TRD</a:t>
              </a: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935974D-A91D-19FA-22C4-0A9F0B9AC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250872" y="3352682"/>
              <a:ext cx="1258275" cy="47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Tracker</a:t>
              </a:r>
            </a:p>
          </p:txBody>
        </p:sp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34776A88-8B9D-A37A-28F0-B8C44029F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3089">
              <a:off x="3886168" y="5137965"/>
              <a:ext cx="1001776" cy="4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ECAL</a:t>
              </a: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119E8F48-4168-670E-5F20-61B73FD8E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461" y="1445650"/>
              <a:ext cx="470405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4020E09A-0AB7-4246-353C-622BF4741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9" y="2789239"/>
              <a:ext cx="495574" cy="47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2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cs typeface="Calibri"/>
                <a:sym typeface="Calibri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181011AE-2E64-3652-174F-74A603FEE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167" y="3702051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7-8</a:t>
              </a: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F6604616-CAB7-11B1-6C10-6C2E008CF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202" y="3017788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3-4</a:t>
              </a: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2FC6ACBC-F093-57BB-EF69-707A45C79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9" y="4910085"/>
              <a:ext cx="470405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9</a:t>
              </a: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366686CA-AF01-5EEF-B6AD-C15D0F49B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9517" y="3348497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5-6</a:t>
              </a:r>
            </a:p>
          </p:txBody>
        </p:sp>
      </p:grpSp>
      <p:sp>
        <p:nvSpPr>
          <p:cNvPr id="36" name="Text Box 5">
            <a:extLst>
              <a:ext uri="{FF2B5EF4-FFF2-40B4-BE49-F238E27FC236}">
                <a16:creationId xmlns:a16="http://schemas.microsoft.com/office/drawing/2014/main" id="{2C69FB72-9543-07A1-CD81-C3916E5B4349}"/>
              </a:ext>
            </a:extLst>
          </p:cNvPr>
          <p:cNvSpPr txBox="1">
            <a:spLocks noChangeArrowheads="1"/>
          </p:cNvSpPr>
          <p:nvPr/>
        </p:nvSpPr>
        <p:spPr bwMode="auto">
          <a:xfrm rot="437253">
            <a:off x="588864" y="2725066"/>
            <a:ext cx="1351522" cy="2719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Time of Flight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2439C28C-BA87-49D6-BB99-FD50C462D676}"/>
              </a:ext>
            </a:extLst>
          </p:cNvPr>
          <p:cNvSpPr txBox="1">
            <a:spLocks noChangeArrowheads="1"/>
          </p:cNvSpPr>
          <p:nvPr/>
        </p:nvSpPr>
        <p:spPr bwMode="auto">
          <a:xfrm rot="312060">
            <a:off x="597523" y="1771866"/>
            <a:ext cx="1351522" cy="2719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Time of Flight</a:t>
            </a:r>
          </a:p>
        </p:txBody>
      </p:sp>
      <p:sp>
        <p:nvSpPr>
          <p:cNvPr id="38" name="Text Box 8">
            <a:extLst>
              <a:ext uri="{FF2B5EF4-FFF2-40B4-BE49-F238E27FC236}">
                <a16:creationId xmlns:a16="http://schemas.microsoft.com/office/drawing/2014/main" id="{A5195D15-BDAE-90D5-8259-C203FEC09A77}"/>
              </a:ext>
            </a:extLst>
          </p:cNvPr>
          <p:cNvSpPr txBox="1">
            <a:spLocks noChangeArrowheads="1"/>
          </p:cNvSpPr>
          <p:nvPr/>
        </p:nvSpPr>
        <p:spPr bwMode="auto">
          <a:xfrm rot="541913">
            <a:off x="1010336" y="2977181"/>
            <a:ext cx="548548" cy="2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RICH</a:t>
            </a:r>
          </a:p>
        </p:txBody>
      </p:sp>
    </p:spTree>
    <p:extLst>
      <p:ext uri="{BB962C8B-B14F-4D97-AF65-F5344CB8AC3E}">
        <p14:creationId xmlns:p14="http://schemas.microsoft.com/office/powerpoint/2010/main" val="169670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35558-191E-ED4A-9D3A-57D40AC2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Astro-particle detectors – state of the art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41A3F-9D36-D14A-8647-C3E1BBCF0A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262C7-1BB2-EB47-AF0D-8507E325E67E}" type="datetime1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l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2/21/24</a:t>
            </a:fld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F27F4A-CDC5-1548-8AB4-2F2210737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Matteo Duranti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E1547-479A-284D-B61B-7057EADA4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1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B193-DDC0-4ECC-A507-574627890E33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10A57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pPr marL="0" marR="0" lvl="0" indent="0" algn="r" defTabSz="9141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10A57"/>
              </a:solidFill>
              <a:effectLst/>
              <a:uLnTx/>
              <a:uFillTx/>
              <a:latin typeface="Calibri" panose="020F0502020204030204"/>
              <a:sym typeface="Calibri"/>
            </a:endParaRPr>
          </a:p>
        </p:txBody>
      </p:sp>
      <p:sp>
        <p:nvSpPr>
          <p:cNvPr id="42" name="Segnaposto contenuto 2">
            <a:extLst>
              <a:ext uri="{FF2B5EF4-FFF2-40B4-BE49-F238E27FC236}">
                <a16:creationId xmlns:a16="http://schemas.microsoft.com/office/drawing/2014/main" id="{0B911164-3AE2-0945-9F4B-1D3298A13333}"/>
              </a:ext>
            </a:extLst>
          </p:cNvPr>
          <p:cNvSpPr txBox="1">
            <a:spLocks/>
          </p:cNvSpPr>
          <p:nvPr/>
        </p:nvSpPr>
        <p:spPr>
          <a:xfrm>
            <a:off x="255968" y="3589644"/>
            <a:ext cx="8705152" cy="1797273"/>
          </a:xfrm>
          <a:prstGeom prst="rect">
            <a:avLst/>
          </a:prstGeom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moderate spatial resolution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(~60 μm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Si-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μstrip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for pair-production measurement;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electromagnetic calorimeter (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10 X</a:t>
            </a:r>
            <a:r>
              <a:rPr kumimoji="0" lang="en-US" sz="1333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0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 for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+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e</a:t>
            </a: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γ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Energy measurement;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plastic scintillator anticoincidence shield for charged CR veto;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electromagnetic calorimeter to perform e/p identification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;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Tungsten plates in the tracker for photon conversion; </a:t>
            </a:r>
          </a:p>
          <a:p>
            <a:pPr marL="238115" marR="0" lvl="0" indent="-238115" algn="l" defTabSz="449262" rtl="0" eaLnBrk="1" fontAlgn="auto" latinLnBrk="0" hangingPunct="1">
              <a:lnSpc>
                <a:spcPts val="1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~ 1.5 kW</a:t>
            </a: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4D92ABF6-A40C-A382-DD07-1BD71079B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68" y="776924"/>
            <a:ext cx="2353327" cy="258699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1167"/>
              <a:t>AMS-02 (in orbit since 16/05/2011):</a:t>
            </a:r>
            <a:br>
              <a:rPr lang="en-US" sz="1500"/>
            </a:br>
            <a:endParaRPr lang="en-US" sz="1500"/>
          </a:p>
          <a:p>
            <a:pPr marL="0" indent="0"/>
            <a:endParaRPr lang="en-US" sz="1500"/>
          </a:p>
        </p:txBody>
      </p:sp>
      <p:grpSp>
        <p:nvGrpSpPr>
          <p:cNvPr id="25" name="Group 1">
            <a:extLst>
              <a:ext uri="{FF2B5EF4-FFF2-40B4-BE49-F238E27FC236}">
                <a16:creationId xmlns:a16="http://schemas.microsoft.com/office/drawing/2014/main" id="{809EF394-6C78-CE81-768D-AA84F4817A0C}"/>
              </a:ext>
            </a:extLst>
          </p:cNvPr>
          <p:cNvGrpSpPr>
            <a:grpSpLocks/>
          </p:cNvGrpSpPr>
          <p:nvPr/>
        </p:nvGrpSpPr>
        <p:grpSpPr bwMode="auto">
          <a:xfrm>
            <a:off x="298846" y="1091323"/>
            <a:ext cx="2111014" cy="2457390"/>
            <a:chOff x="2768600" y="1308100"/>
            <a:chExt cx="3683000" cy="4260040"/>
          </a:xfrm>
        </p:grpSpPr>
        <p:pic>
          <p:nvPicPr>
            <p:cNvPr id="26" name="Picture 2" descr="ting_edit">
              <a:extLst>
                <a:ext uri="{FF2B5EF4-FFF2-40B4-BE49-F238E27FC236}">
                  <a16:creationId xmlns:a16="http://schemas.microsoft.com/office/drawing/2014/main" id="{E0AA3F96-FE1E-494D-E9AD-9C6BD7F26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r="11086"/>
            <a:stretch>
              <a:fillRect/>
            </a:stretch>
          </p:blipFill>
          <p:spPr bwMode="auto">
            <a:xfrm>
              <a:off x="2768600" y="1308100"/>
              <a:ext cx="3683000" cy="424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3">
              <a:extLst>
                <a:ext uri="{FF2B5EF4-FFF2-40B4-BE49-F238E27FC236}">
                  <a16:creationId xmlns:a16="http://schemas.microsoft.com/office/drawing/2014/main" id="{EA5E780B-248C-07F8-C107-38F6B8806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034">
              <a:off x="3690937" y="1931233"/>
              <a:ext cx="1322389" cy="47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TRD</a:t>
              </a:r>
            </a:p>
          </p:txBody>
        </p:sp>
        <p:sp>
          <p:nvSpPr>
            <p:cNvPr id="28" name="Text Box 5">
              <a:extLst>
                <a:ext uri="{FF2B5EF4-FFF2-40B4-BE49-F238E27FC236}">
                  <a16:creationId xmlns:a16="http://schemas.microsoft.com/office/drawing/2014/main" id="{5C91EE28-39DC-028F-D880-657903600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250872" y="3352682"/>
              <a:ext cx="1258275" cy="47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Tracker</a:t>
              </a:r>
            </a:p>
          </p:txBody>
        </p:sp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CE8819DB-D7DC-F048-D691-0B74BC718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3089">
              <a:off x="3886168" y="5137965"/>
              <a:ext cx="1001776" cy="4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4926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sym typeface="Calibri"/>
                </a:rPr>
                <a:t>ECAL</a:t>
              </a: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7F186AA9-27E9-2982-9FD6-646B93E82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461" y="1445650"/>
              <a:ext cx="470405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A90F2804-6045-8DB4-6F4C-1F78088CB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9" y="2789239"/>
              <a:ext cx="495574" cy="47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2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E71700"/>
                </a:solidFill>
                <a:effectLst/>
                <a:uLnTx/>
                <a:uFillTx/>
                <a:latin typeface="Arial Black" charset="0"/>
                <a:cs typeface="Calibri"/>
                <a:sym typeface="Calibri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605E027B-23CE-0DA8-7F32-9BB23EB54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167" y="3702051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7-8</a:t>
              </a: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190E2BD6-FE6C-99C1-26C9-CCACCA379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202" y="3017788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3-4</a:t>
              </a: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25E2D58F-4F20-3FDC-BA93-58529FF7E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9" y="4910085"/>
              <a:ext cx="470405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9</a:t>
              </a: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3B4910B7-8A65-CC30-C733-19A06CC28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9517" y="3348497"/>
              <a:ext cx="694141" cy="42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492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71700"/>
                  </a:solidFill>
                  <a:effectLst/>
                  <a:uLnTx/>
                  <a:uFillTx/>
                  <a:latin typeface="Arial Black" charset="0"/>
                  <a:cs typeface="Calibri"/>
                  <a:sym typeface="Calibri"/>
                </a:rPr>
                <a:t>5-6</a:t>
              </a:r>
            </a:p>
          </p:txBody>
        </p:sp>
      </p:grpSp>
      <p:sp>
        <p:nvSpPr>
          <p:cNvPr id="36" name="Text Box 5">
            <a:extLst>
              <a:ext uri="{FF2B5EF4-FFF2-40B4-BE49-F238E27FC236}">
                <a16:creationId xmlns:a16="http://schemas.microsoft.com/office/drawing/2014/main" id="{5CCFD439-09EA-8AD9-458E-611C3048321E}"/>
              </a:ext>
            </a:extLst>
          </p:cNvPr>
          <p:cNvSpPr txBox="1">
            <a:spLocks noChangeArrowheads="1"/>
          </p:cNvSpPr>
          <p:nvPr/>
        </p:nvSpPr>
        <p:spPr bwMode="auto">
          <a:xfrm rot="437253">
            <a:off x="588864" y="2725066"/>
            <a:ext cx="1351522" cy="2719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Time of Flight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0A8B8540-1BC2-1315-B5B5-8BA91E4929E4}"/>
              </a:ext>
            </a:extLst>
          </p:cNvPr>
          <p:cNvSpPr txBox="1">
            <a:spLocks noChangeArrowheads="1"/>
          </p:cNvSpPr>
          <p:nvPr/>
        </p:nvSpPr>
        <p:spPr bwMode="auto">
          <a:xfrm rot="312060">
            <a:off x="597523" y="1771866"/>
            <a:ext cx="1351522" cy="2719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Time of Flight</a:t>
            </a:r>
          </a:p>
        </p:txBody>
      </p:sp>
      <p:sp>
        <p:nvSpPr>
          <p:cNvPr id="38" name="Text Box 8">
            <a:extLst>
              <a:ext uri="{FF2B5EF4-FFF2-40B4-BE49-F238E27FC236}">
                <a16:creationId xmlns:a16="http://schemas.microsoft.com/office/drawing/2014/main" id="{D05F8D6F-8AAB-6B2C-A9E4-E44F9D7078F3}"/>
              </a:ext>
            </a:extLst>
          </p:cNvPr>
          <p:cNvSpPr txBox="1">
            <a:spLocks noChangeArrowheads="1"/>
          </p:cNvSpPr>
          <p:nvPr/>
        </p:nvSpPr>
        <p:spPr bwMode="auto">
          <a:xfrm rot="541913">
            <a:off x="1010336" y="2977181"/>
            <a:ext cx="548548" cy="2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2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sym typeface="Calibri"/>
              </a:rPr>
              <a:t>RICH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3268AEF2-A75B-B319-DB23-42C4E0C9B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1" t="13283" r="12470" b="17620"/>
          <a:stretch/>
        </p:blipFill>
        <p:spPr>
          <a:xfrm>
            <a:off x="3104822" y="1108084"/>
            <a:ext cx="2376361" cy="2493987"/>
          </a:xfrm>
          <a:prstGeom prst="rect">
            <a:avLst/>
          </a:prstGeom>
        </p:spPr>
      </p:pic>
      <p:sp>
        <p:nvSpPr>
          <p:cNvPr id="49" name="Segnaposto contenuto 2">
            <a:extLst>
              <a:ext uri="{FF2B5EF4-FFF2-40B4-BE49-F238E27FC236}">
                <a16:creationId xmlns:a16="http://schemas.microsoft.com/office/drawing/2014/main" id="{6EF4B76B-8D23-D082-C0BE-223EACB3F81F}"/>
              </a:ext>
            </a:extLst>
          </p:cNvPr>
          <p:cNvSpPr txBox="1">
            <a:spLocks/>
          </p:cNvSpPr>
          <p:nvPr/>
        </p:nvSpPr>
        <p:spPr>
          <a:xfrm>
            <a:off x="3085887" y="779385"/>
            <a:ext cx="2640680" cy="3779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342900" marR="0" indent="-342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114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571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1028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14859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19431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24003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28575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3314700" algn="l" defTabSz="44926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Fermi-LAT (in orbit since 11/06/2008): </a:t>
            </a: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44926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94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3882</Words>
  <Application>Microsoft Macintosh PowerPoint</Application>
  <PresentationFormat>Presentazione su schermo (16:10)</PresentationFormat>
  <Paragraphs>745</Paragraphs>
  <Slides>63</Slides>
  <Notes>7</Notes>
  <HiddenSlides>1</HiddenSlides>
  <MMClips>2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63</vt:i4>
      </vt:variant>
    </vt:vector>
  </HeadingPairs>
  <TitlesOfParts>
    <vt:vector size="80" baseType="lpstr">
      <vt:lpstr>Arial</vt:lpstr>
      <vt:lpstr>Arial Black</vt:lpstr>
      <vt:lpstr>Calibri</vt:lpstr>
      <vt:lpstr>Cambria</vt:lpstr>
      <vt:lpstr>Corbel</vt:lpstr>
      <vt:lpstr>Font di sistema</vt:lpstr>
      <vt:lpstr>Gill Sans MT</vt:lpstr>
      <vt:lpstr>Helvetica</vt:lpstr>
      <vt:lpstr>NasalizationRg-Regular</vt:lpstr>
      <vt:lpstr>Symbol</vt:lpstr>
      <vt:lpstr>Times New Roman</vt:lpstr>
      <vt:lpstr>Wingdings</vt:lpstr>
      <vt:lpstr>Office Theme</vt:lpstr>
      <vt:lpstr>1_Tema di Office</vt:lpstr>
      <vt:lpstr>1_Office Theme</vt:lpstr>
      <vt:lpstr>2_Tema di Office</vt:lpstr>
      <vt:lpstr>2_Office Theme</vt:lpstr>
      <vt:lpstr>Presentazione standard di PowerPoint</vt:lpstr>
      <vt:lpstr>Silicon in Space</vt:lpstr>
      <vt:lpstr>Silicon in Space</vt:lpstr>
      <vt:lpstr>Presentazione standard di PowerPoint</vt:lpstr>
      <vt:lpstr>Outline</vt:lpstr>
      <vt:lpstr>Cosmic Rays</vt:lpstr>
      <vt:lpstr>The experimental challenge</vt:lpstr>
      <vt:lpstr>Astro-particle detectors – state of the art</vt:lpstr>
      <vt:lpstr>Astro-particle detectors – state of the art</vt:lpstr>
      <vt:lpstr>Astro-particle detectors – state of the art</vt:lpstr>
      <vt:lpstr>Fight for your right (to have statistics)</vt:lpstr>
      <vt:lpstr>  HEP detectors in Space  </vt:lpstr>
      <vt:lpstr>Perugia / μstrip in Space </vt:lpstr>
      <vt:lpstr>AMS-02: Silicon "ladder"</vt:lpstr>
      <vt:lpstr>Wire bonding</vt:lpstr>
      <vt:lpstr>wire bonds vibration test</vt:lpstr>
      <vt:lpstr>Fermi-LAT (2008)</vt:lpstr>
      <vt:lpstr>AMS-02 Silicon Tracker (2011)</vt:lpstr>
      <vt:lpstr>The DAMPE Silicon TracKer (2015)</vt:lpstr>
      <vt:lpstr>the (far) future is in L2, a nice place in space</vt:lpstr>
      <vt:lpstr>ALADInO - Antimatter Large Acceptance Detector In Orbit</vt:lpstr>
      <vt:lpstr>AMS-100</vt:lpstr>
      <vt:lpstr>intermediate future: HERD</vt:lpstr>
      <vt:lpstr>HERD Silicon Charge Detector</vt:lpstr>
      <vt:lpstr>The near future: AMS-02 L0 upgrade</vt:lpstr>
      <vt:lpstr>The near future: AMS-02 L0 upgrade</vt:lpstr>
      <vt:lpstr>AMS-02 L0 upgrade</vt:lpstr>
      <vt:lpstr>Vibration test of a silicon detector</vt:lpstr>
      <vt:lpstr>Silicon Microstrip detectors in space</vt:lpstr>
      <vt:lpstr>AMS-02 (junction, "S", "p-side", "bending")</vt:lpstr>
      <vt:lpstr>AMS-02 (junction, "S", "p-side", "bending")</vt:lpstr>
      <vt:lpstr>Sensor's scheme (junction)</vt:lpstr>
      <vt:lpstr>AMS-02: Charge collection (few months of data)</vt:lpstr>
      <vt:lpstr>AMS-02 (junction, "S", "p-side", "bending")</vt:lpstr>
      <vt:lpstr>Sensor's scheme (junction)</vt:lpstr>
      <vt:lpstr>Serial vs parallel</vt:lpstr>
      <vt:lpstr>PRIN2022 - PTSD</vt:lpstr>
      <vt:lpstr>Ideas behind the project</vt:lpstr>
      <vt:lpstr>Ideas behind the project</vt:lpstr>
      <vt:lpstr>Ideas behind the project</vt:lpstr>
      <vt:lpstr>Si sensors</vt:lpstr>
      <vt:lpstr>Backup</vt:lpstr>
      <vt:lpstr>Preliminary work</vt:lpstr>
      <vt:lpstr>Preliminary work</vt:lpstr>
      <vt:lpstr>Preliminary work</vt:lpstr>
      <vt:lpstr>Preliminary work</vt:lpstr>
      <vt:lpstr>Preliminary work</vt:lpstr>
      <vt:lpstr>Cosmic Rays</vt:lpstr>
      <vt:lpstr>Spectrometer power consumption mitigation (AMS)</vt:lpstr>
      <vt:lpstr>Astro-particle detectors – planned and dreamed</vt:lpstr>
      <vt:lpstr>AMS-02: Silicon Tracker</vt:lpstr>
      <vt:lpstr>AMS-02: Cooling with 2-phases CO2 pumped loop</vt:lpstr>
      <vt:lpstr>AMS-02: Silicon "ladder"</vt:lpstr>
      <vt:lpstr>AMS-02: Silicon "ladder"</vt:lpstr>
      <vt:lpstr>AMS-02 upgrade "L0"</vt:lpstr>
      <vt:lpstr>MC simulation</vt:lpstr>
      <vt:lpstr>Back-scattering</vt:lpstr>
      <vt:lpstr>Back-scattering</vt:lpstr>
      <vt:lpstr>e/p identification</vt:lpstr>
      <vt:lpstr>e/p identification</vt:lpstr>
      <vt:lpstr>Ideas behind the project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INFN FARM @ ASDC</dc:title>
  <cp:lastModifiedBy>Matteo Duranti</cp:lastModifiedBy>
  <cp:revision>1</cp:revision>
  <cp:lastPrinted>2019-02-27T13:29:08Z</cp:lastPrinted>
  <dcterms:modified xsi:type="dcterms:W3CDTF">2024-02-21T11:25:33Z</dcterms:modified>
</cp:coreProperties>
</file>