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60" r:id="rId2"/>
    <p:sldId id="1191" r:id="rId3"/>
    <p:sldId id="1201" r:id="rId4"/>
    <p:sldId id="1163" r:id="rId5"/>
    <p:sldId id="1196" r:id="rId6"/>
    <p:sldId id="679" r:id="rId7"/>
    <p:sldId id="680" r:id="rId8"/>
    <p:sldId id="972" r:id="rId9"/>
    <p:sldId id="975" r:id="rId10"/>
    <p:sldId id="976" r:id="rId11"/>
    <p:sldId id="1198" r:id="rId12"/>
    <p:sldId id="1199" r:id="rId13"/>
    <p:sldId id="1194" r:id="rId14"/>
    <p:sldId id="1195" r:id="rId15"/>
    <p:sldId id="1200" r:id="rId16"/>
    <p:sldId id="1138" r:id="rId17"/>
    <p:sldId id="1101" r:id="rId18"/>
    <p:sldId id="1155" r:id="rId19"/>
    <p:sldId id="1133" r:id="rId20"/>
    <p:sldId id="1192" r:id="rId21"/>
    <p:sldId id="1161" r:id="rId22"/>
    <p:sldId id="1147" r:id="rId23"/>
    <p:sldId id="1141" r:id="rId24"/>
    <p:sldId id="1173" r:id="rId25"/>
    <p:sldId id="1178" r:id="rId26"/>
    <p:sldId id="1187" r:id="rId27"/>
    <p:sldId id="1186" r:id="rId28"/>
    <p:sldId id="1146" r:id="rId29"/>
    <p:sldId id="1103" r:id="rId30"/>
    <p:sldId id="606" r:id="rId31"/>
    <p:sldId id="257" r:id="rId32"/>
    <p:sldId id="1184" r:id="rId33"/>
    <p:sldId id="1108" r:id="rId34"/>
    <p:sldId id="1165" r:id="rId35"/>
    <p:sldId id="1193" r:id="rId36"/>
    <p:sldId id="1164" r:id="rId37"/>
    <p:sldId id="1177" r:id="rId38"/>
    <p:sldId id="401" r:id="rId39"/>
    <p:sldId id="402" r:id="rId40"/>
    <p:sldId id="403" r:id="rId41"/>
    <p:sldId id="1190" r:id="rId42"/>
  </p:sldIdLst>
  <p:sldSz cx="18288000" cy="10287000"/>
  <p:notesSz cx="6858000" cy="9144000"/>
  <p:embeddedFontLst>
    <p:embeddedFont>
      <p:font typeface="ＭＳ Ｐゴシック" panose="020B0600070205080204" pitchFamily="34" charset="-128"/>
      <p:regular r:id="rId44"/>
    </p:embeddedFont>
    <p:embeddedFont>
      <p:font typeface="Cambria Math" panose="02040503050406030204" pitchFamily="18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Condensed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iRSHnZcn/aQ8d+RXtAsJ1fggUqO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441B56-CB28-E66F-C474-01D208DD2A51}" name="Giovanni Paternoster" initials="GP" userId="S::paternoster@fbk.eu::75da9c3e-07ce-44e0-8dab-da1f09601822" providerId="AD"/>
  <p188:author id="{53FB3DCD-C42F-A317-1EA9-888C2879486B}" name="Laura Parellada Monreal" initials="LP" userId="S::lparelladamonreal@fbk.eu::934c5537-3784-49d1-a6b8-e6775585aa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9"/>
    <a:srgbClr val="A9A8A8"/>
    <a:srgbClr val="48AC48"/>
    <a:srgbClr val="E9EBF5"/>
    <a:srgbClr val="8CC3F4"/>
    <a:srgbClr val="EE7C2B"/>
    <a:srgbClr val="B8FFFF"/>
    <a:srgbClr val="FFFF79"/>
    <a:srgbClr val="7A7AFF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428FF-7C60-4A6A-B3D9-9C7C8161D294}" v="536" dt="2024-02-21T16:07:58.891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5243" autoAdjust="0"/>
  </p:normalViewPr>
  <p:slideViewPr>
    <p:cSldViewPr snapToGrid="0">
      <p:cViewPr varScale="1">
        <p:scale>
          <a:sx n="61" d="100"/>
          <a:sy n="61" d="100"/>
        </p:scale>
        <p:origin x="365" y="53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84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po Dalmasson" userId="425e8e3a-f36d-4e97-89b2-2dd142ed9c9b" providerId="ADAL" clId="{320428FF-7C60-4A6A-B3D9-9C7C8161D294}"/>
    <pc:docChg chg="undo redo custSel addSld delSld modSld sldOrd modMainMaster">
      <pc:chgData name="Jacopo Dalmasson" userId="425e8e3a-f36d-4e97-89b2-2dd142ed9c9b" providerId="ADAL" clId="{320428FF-7C60-4A6A-B3D9-9C7C8161D294}" dt="2024-02-21T16:07:58.891" v="5671"/>
      <pc:docMkLst>
        <pc:docMk/>
      </pc:docMkLst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0" sldId="257"/>
        </pc:sldMkLst>
      </pc:sldChg>
      <pc:sldChg chg="addSp delSp 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0" sldId="260"/>
        </pc:sldMkLst>
        <pc:spChg chg="mod">
          <ac:chgData name="Jacopo Dalmasson" userId="425e8e3a-f36d-4e97-89b2-2dd142ed9c9b" providerId="ADAL" clId="{320428FF-7C60-4A6A-B3D9-9C7C8161D294}" dt="2024-02-21T08:37:37.672" v="5654" actId="20577"/>
          <ac:spMkLst>
            <pc:docMk/>
            <pc:sldMk cId="0" sldId="260"/>
            <ac:spMk id="401" creationId="{00000000-0000-0000-0000-000000000000}"/>
          </ac:spMkLst>
        </pc:spChg>
        <pc:spChg chg="mod">
          <ac:chgData name="Jacopo Dalmasson" userId="425e8e3a-f36d-4e97-89b2-2dd142ed9c9b" providerId="ADAL" clId="{320428FF-7C60-4A6A-B3D9-9C7C8161D294}" dt="2024-02-08T16:23:13.848" v="70" actId="20577"/>
          <ac:spMkLst>
            <pc:docMk/>
            <pc:sldMk cId="0" sldId="260"/>
            <ac:spMk id="402" creationId="{00000000-0000-0000-0000-000000000000}"/>
          </ac:spMkLst>
        </pc:spChg>
        <pc:picChg chg="del">
          <ac:chgData name="Jacopo Dalmasson" userId="425e8e3a-f36d-4e97-89b2-2dd142ed9c9b" providerId="ADAL" clId="{320428FF-7C60-4A6A-B3D9-9C7C8161D294}" dt="2024-02-08T16:23:20.934" v="71" actId="478"/>
          <ac:picMkLst>
            <pc:docMk/>
            <pc:sldMk cId="0" sldId="260"/>
            <ac:picMk id="3" creationId="{2736346F-6667-F154-01DF-376E6818FDA8}"/>
          </ac:picMkLst>
        </pc:picChg>
        <pc:picChg chg="add mod">
          <ac:chgData name="Jacopo Dalmasson" userId="425e8e3a-f36d-4e97-89b2-2dd142ed9c9b" providerId="ADAL" clId="{320428FF-7C60-4A6A-B3D9-9C7C8161D294}" dt="2024-02-12T11:38:58.372" v="3296" actId="1038"/>
          <ac:picMkLst>
            <pc:docMk/>
            <pc:sldMk cId="0" sldId="260"/>
            <ac:picMk id="2050" creationId="{5AD0C60F-C6AC-169E-576C-B4CB0FB0A3A4}"/>
          </ac:picMkLst>
        </pc:pic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83973502" sldId="401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346647440" sldId="402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742561782" sldId="403"/>
        </pc:sldMkLst>
      </pc:sldChg>
      <pc:sldChg chg="mod ord modTransition modAnim modShow">
        <pc:chgData name="Jacopo Dalmasson" userId="425e8e3a-f36d-4e97-89b2-2dd142ed9c9b" providerId="ADAL" clId="{320428FF-7C60-4A6A-B3D9-9C7C8161D294}" dt="2024-02-21T16:07:58.891" v="5671"/>
        <pc:sldMkLst>
          <pc:docMk/>
          <pc:sldMk cId="2703856193" sldId="606"/>
        </pc:sldMkLst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044701403" sldId="679"/>
        </pc:sldMkLst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" creationId="{4A96A601-3D16-C8CF-B291-F56599A94030}"/>
          </ac:spMkLst>
        </pc:spChg>
        <pc:spChg chg="del mod">
          <ac:chgData name="Jacopo Dalmasson" userId="425e8e3a-f36d-4e97-89b2-2dd142ed9c9b" providerId="ADAL" clId="{320428FF-7C60-4A6A-B3D9-9C7C8161D294}" dt="2024-02-19T10:56:27.171" v="4208" actId="478"/>
          <ac:spMkLst>
            <pc:docMk/>
            <pc:sldMk cId="3044701403" sldId="679"/>
            <ac:spMk id="3" creationId="{0878946A-762C-46D9-09C1-04689372A4FE}"/>
          </ac:spMkLst>
        </pc:spChg>
        <pc:spChg chg="del">
          <ac:chgData name="Jacopo Dalmasson" userId="425e8e3a-f36d-4e97-89b2-2dd142ed9c9b" providerId="ADAL" clId="{320428FF-7C60-4A6A-B3D9-9C7C8161D294}" dt="2024-02-19T10:47:30.223" v="4133" actId="478"/>
          <ac:spMkLst>
            <pc:docMk/>
            <pc:sldMk cId="3044701403" sldId="679"/>
            <ac:spMk id="4" creationId="{15270321-593A-7339-30C6-748D959E24D1}"/>
          </ac:spMkLst>
        </pc:spChg>
        <pc:spChg chg="del">
          <ac:chgData name="Jacopo Dalmasson" userId="425e8e3a-f36d-4e97-89b2-2dd142ed9c9b" providerId="ADAL" clId="{320428FF-7C60-4A6A-B3D9-9C7C8161D294}" dt="2024-02-19T10:50:07.479" v="4159" actId="478"/>
          <ac:spMkLst>
            <pc:docMk/>
            <pc:sldMk cId="3044701403" sldId="679"/>
            <ac:spMk id="5" creationId="{E0E6ED75-2172-6414-1204-2A521A5512A3}"/>
          </ac:spMkLst>
        </pc:spChg>
        <pc:spChg chg="mod">
          <ac:chgData name="Jacopo Dalmasson" userId="425e8e3a-f36d-4e97-89b2-2dd142ed9c9b" providerId="ADAL" clId="{320428FF-7C60-4A6A-B3D9-9C7C8161D294}" dt="2024-02-19T10:59:43.003" v="4281" actId="20577"/>
          <ac:spMkLst>
            <pc:docMk/>
            <pc:sldMk cId="3044701403" sldId="679"/>
            <ac:spMk id="6" creationId="{C57F5F5A-2026-7660-7C21-A5F55CE6C851}"/>
          </ac:spMkLst>
        </pc:spChg>
        <pc:spChg chg="del">
          <ac:chgData name="Jacopo Dalmasson" userId="425e8e3a-f36d-4e97-89b2-2dd142ed9c9b" providerId="ADAL" clId="{320428FF-7C60-4A6A-B3D9-9C7C8161D294}" dt="2024-02-19T10:52:10.118" v="4173" actId="478"/>
          <ac:spMkLst>
            <pc:docMk/>
            <pc:sldMk cId="3044701403" sldId="679"/>
            <ac:spMk id="7" creationId="{EC58D134-ECBD-C2CC-2D07-4CAE5DFE3490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8" creationId="{B462074F-EF88-90B5-2CB9-C435ED67EDA3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9" creationId="{148B70DF-1A76-F65D-E3AA-E764FCBCD0A2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11" creationId="{710CC077-63E3-19B6-CBB2-A5DD35A4F14E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12" creationId="{A6DAB366-E573-203A-FC08-BDE30FDA2A43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13" creationId="{E18F4A97-7C66-35F7-F806-6916D52C239B}"/>
          </ac:spMkLst>
        </pc:spChg>
        <pc:spChg chg="add del mod">
          <ac:chgData name="Jacopo Dalmasson" userId="425e8e3a-f36d-4e97-89b2-2dd142ed9c9b" providerId="ADAL" clId="{320428FF-7C60-4A6A-B3D9-9C7C8161D294}" dt="2024-02-19T10:52:11.629" v="4174" actId="478"/>
          <ac:spMkLst>
            <pc:docMk/>
            <pc:sldMk cId="3044701403" sldId="679"/>
            <ac:spMk id="14" creationId="{CA2D8CAA-0CDE-C320-CA96-B98C25580F05}"/>
          </ac:spMkLst>
        </pc:spChg>
        <pc:spChg chg="add del mod">
          <ac:chgData name="Jacopo Dalmasson" userId="425e8e3a-f36d-4e97-89b2-2dd142ed9c9b" providerId="ADAL" clId="{320428FF-7C60-4A6A-B3D9-9C7C8161D294}" dt="2024-02-19T10:54:16.190" v="4187"/>
          <ac:spMkLst>
            <pc:docMk/>
            <pc:sldMk cId="3044701403" sldId="679"/>
            <ac:spMk id="15" creationId="{12E2D44B-4347-2699-E916-E09293E8FADD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2" creationId="{06B29D29-6920-4B8A-70CC-B0EFA5E02E41}"/>
          </ac:spMkLst>
        </pc:spChg>
        <pc:spChg chg="add del mod">
          <ac:chgData name="Jacopo Dalmasson" userId="425e8e3a-f36d-4e97-89b2-2dd142ed9c9b" providerId="ADAL" clId="{320428FF-7C60-4A6A-B3D9-9C7C8161D294}" dt="2024-02-19T10:57:59.088" v="4235" actId="478"/>
          <ac:spMkLst>
            <pc:docMk/>
            <pc:sldMk cId="3044701403" sldId="679"/>
            <ac:spMk id="23" creationId="{CFFE6DB8-F891-B775-9DE4-0E48320BC645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4" creationId="{B024F117-DE30-83D8-C3D3-36C5AAF798F8}"/>
          </ac:spMkLst>
        </pc:spChg>
        <pc:spChg chg="add mod">
          <ac:chgData name="Jacopo Dalmasson" userId="425e8e3a-f36d-4e97-89b2-2dd142ed9c9b" providerId="ADAL" clId="{320428FF-7C60-4A6A-B3D9-9C7C8161D294}" dt="2024-02-19T10:56:37.283" v="4211" actId="14100"/>
          <ac:spMkLst>
            <pc:docMk/>
            <pc:sldMk cId="3044701403" sldId="679"/>
            <ac:spMk id="25" creationId="{B38A1E9D-8393-207E-3F03-8C3CEBC2C397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6" creationId="{EFD0C306-2900-AE55-4C93-D2F971CA995B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7" creationId="{A53CE1A3-E82E-800E-3095-FA9807840A52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28" creationId="{D2C247B5-2AEB-D432-698A-C9F3AF9F6978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30" creationId="{887EF30E-D92C-A143-4FA9-95B80F7BFF29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31" creationId="{E2A67156-CF99-199E-5EC3-23483E33CC6D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32" creationId="{0B23BD5D-6D8A-B41A-E427-61AD2671E315}"/>
          </ac:spMkLst>
        </pc:spChg>
        <pc:spChg chg="add del mod">
          <ac:chgData name="Jacopo Dalmasson" userId="425e8e3a-f36d-4e97-89b2-2dd142ed9c9b" providerId="ADAL" clId="{320428FF-7C60-4A6A-B3D9-9C7C8161D294}" dt="2024-02-19T10:56:29.697" v="4209" actId="478"/>
          <ac:spMkLst>
            <pc:docMk/>
            <pc:sldMk cId="3044701403" sldId="679"/>
            <ac:spMk id="33" creationId="{31C71E26-50BD-F162-E1D9-07275F7FCA4C}"/>
          </ac:spMkLst>
        </pc:spChg>
        <pc:spChg chg="add mod">
          <ac:chgData name="Jacopo Dalmasson" userId="425e8e3a-f36d-4e97-89b2-2dd142ed9c9b" providerId="ADAL" clId="{320428FF-7C60-4A6A-B3D9-9C7C8161D294}" dt="2024-02-19T13:00:23.486" v="4863" actId="14100"/>
          <ac:spMkLst>
            <pc:docMk/>
            <pc:sldMk cId="3044701403" sldId="679"/>
            <ac:spMk id="34" creationId="{C622EA52-2C84-B979-11B5-C0FCC3FD696F}"/>
          </ac:spMkLst>
        </pc:spChg>
        <pc:spChg chg="mod">
          <ac:chgData name="Jacopo Dalmasson" userId="425e8e3a-f36d-4e97-89b2-2dd142ed9c9b" providerId="ADAL" clId="{320428FF-7C60-4A6A-B3D9-9C7C8161D294}" dt="2024-02-19T10:59:44.476" v="4283" actId="1035"/>
          <ac:spMkLst>
            <pc:docMk/>
            <pc:sldMk cId="3044701403" sldId="679"/>
            <ac:spMk id="41" creationId="{148AF689-6225-D691-220E-A9EE6F1566C9}"/>
          </ac:spMkLst>
        </pc:spChg>
        <pc:grpChg chg="mod">
          <ac:chgData name="Jacopo Dalmasson" userId="425e8e3a-f36d-4e97-89b2-2dd142ed9c9b" providerId="ADAL" clId="{320428FF-7C60-4A6A-B3D9-9C7C8161D294}" dt="2024-02-19T10:59:44.476" v="4283" actId="1035"/>
          <ac:grpSpMkLst>
            <pc:docMk/>
            <pc:sldMk cId="3044701403" sldId="679"/>
            <ac:grpSpMk id="16" creationId="{5A9476D7-6C6F-3D85-8A6D-261171CFF32B}"/>
          </ac:grpSpMkLst>
        </pc:grpChg>
        <pc:grpChg chg="mod">
          <ac:chgData name="Jacopo Dalmasson" userId="425e8e3a-f36d-4e97-89b2-2dd142ed9c9b" providerId="ADAL" clId="{320428FF-7C60-4A6A-B3D9-9C7C8161D294}" dt="2024-02-19T10:59:44.476" v="4283" actId="1035"/>
          <ac:grpSpMkLst>
            <pc:docMk/>
            <pc:sldMk cId="3044701403" sldId="679"/>
            <ac:grpSpMk id="19" creationId="{C6ACBEB4-1608-416C-636E-A2FA5DF9DECB}"/>
          </ac:grpSpMkLst>
        </pc:grpChg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583546546" sldId="680"/>
        </pc:sldMkLst>
        <pc:spChg chg="del mod">
          <ac:chgData name="Jacopo Dalmasson" userId="425e8e3a-f36d-4e97-89b2-2dd142ed9c9b" providerId="ADAL" clId="{320428FF-7C60-4A6A-B3D9-9C7C8161D294}" dt="2024-02-19T11:03:13.404" v="4317" actId="478"/>
          <ac:spMkLst>
            <pc:docMk/>
            <pc:sldMk cId="1583546546" sldId="680"/>
            <ac:spMk id="3" creationId="{31AECC4A-A2B5-307A-BFF9-2459DD812AE0}"/>
          </ac:spMkLst>
        </pc:spChg>
        <pc:spChg chg="del">
          <ac:chgData name="Jacopo Dalmasson" userId="425e8e3a-f36d-4e97-89b2-2dd142ed9c9b" providerId="ADAL" clId="{320428FF-7C60-4A6A-B3D9-9C7C8161D294}" dt="2024-02-19T10:47:36.368" v="4134" actId="478"/>
          <ac:spMkLst>
            <pc:docMk/>
            <pc:sldMk cId="1583546546" sldId="680"/>
            <ac:spMk id="4" creationId="{C9A2D2AD-33C2-CAC1-8AAB-8BBFC20DFFD1}"/>
          </ac:spMkLst>
        </pc:spChg>
        <pc:spChg chg="del">
          <ac:chgData name="Jacopo Dalmasson" userId="425e8e3a-f36d-4e97-89b2-2dd142ed9c9b" providerId="ADAL" clId="{320428FF-7C60-4A6A-B3D9-9C7C8161D294}" dt="2024-02-19T10:50:21.398" v="4160" actId="478"/>
          <ac:spMkLst>
            <pc:docMk/>
            <pc:sldMk cId="1583546546" sldId="680"/>
            <ac:spMk id="5" creationId="{6EA51E3A-8D36-598E-E94E-B98767FEBA48}"/>
          </ac:spMkLst>
        </pc:spChg>
        <pc:spChg chg="mod">
          <ac:chgData name="Jacopo Dalmasson" userId="425e8e3a-f36d-4e97-89b2-2dd142ed9c9b" providerId="ADAL" clId="{320428FF-7C60-4A6A-B3D9-9C7C8161D294}" dt="2024-02-19T10:58:17.004" v="4239" actId="14100"/>
          <ac:spMkLst>
            <pc:docMk/>
            <pc:sldMk cId="1583546546" sldId="680"/>
            <ac:spMk id="6" creationId="{CF691934-3BDF-FA39-9C7A-0AFDA6C81058}"/>
          </ac:spMkLst>
        </pc:spChg>
        <pc:spChg chg="del">
          <ac:chgData name="Jacopo Dalmasson" userId="425e8e3a-f36d-4e97-89b2-2dd142ed9c9b" providerId="ADAL" clId="{320428FF-7C60-4A6A-B3D9-9C7C8161D294}" dt="2024-02-19T10:58:08.868" v="4236" actId="478"/>
          <ac:spMkLst>
            <pc:docMk/>
            <pc:sldMk cId="1583546546" sldId="680"/>
            <ac:spMk id="7" creationId="{58FB5768-25C9-3F71-EC70-BB916D8A52FE}"/>
          </ac:spMkLst>
        </pc:spChg>
        <pc:spChg chg="add del mod">
          <ac:chgData name="Jacopo Dalmasson" userId="425e8e3a-f36d-4e97-89b2-2dd142ed9c9b" providerId="ADAL" clId="{320428FF-7C60-4A6A-B3D9-9C7C8161D294}" dt="2024-02-19T10:58:10.100" v="4237" actId="478"/>
          <ac:spMkLst>
            <pc:docMk/>
            <pc:sldMk cId="1583546546" sldId="680"/>
            <ac:spMk id="10" creationId="{25DE773D-3DA6-9129-0789-681E25887DCC}"/>
          </ac:spMkLst>
        </pc:spChg>
        <pc:spChg chg="add mod">
          <ac:chgData name="Jacopo Dalmasson" userId="425e8e3a-f36d-4e97-89b2-2dd142ed9c9b" providerId="ADAL" clId="{320428FF-7C60-4A6A-B3D9-9C7C8161D294}" dt="2024-02-19T11:03:54.424" v="4337" actId="14100"/>
          <ac:spMkLst>
            <pc:docMk/>
            <pc:sldMk cId="1583546546" sldId="680"/>
            <ac:spMk id="11" creationId="{E3216E16-9300-3764-A875-CAA26BC4D51C}"/>
          </ac:spMkLst>
        </pc:spChg>
        <pc:spChg chg="add del mod">
          <ac:chgData name="Jacopo Dalmasson" userId="425e8e3a-f36d-4e97-89b2-2dd142ed9c9b" providerId="ADAL" clId="{320428FF-7C60-4A6A-B3D9-9C7C8161D294}" dt="2024-02-19T11:03:16.204" v="4318" actId="478"/>
          <ac:spMkLst>
            <pc:docMk/>
            <pc:sldMk cId="1583546546" sldId="680"/>
            <ac:spMk id="13" creationId="{D1940021-9CF4-9D4C-D6CE-86F99263BEB9}"/>
          </ac:spMkLst>
        </pc:spChg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041294132" sldId="972"/>
        </pc:sldMkLst>
        <pc:spChg chg="del">
          <ac:chgData name="Jacopo Dalmasson" userId="425e8e3a-f36d-4e97-89b2-2dd142ed9c9b" providerId="ADAL" clId="{320428FF-7C60-4A6A-B3D9-9C7C8161D294}" dt="2024-02-19T10:47:39.477" v="4135" actId="478"/>
          <ac:spMkLst>
            <pc:docMk/>
            <pc:sldMk cId="3041294132" sldId="972"/>
            <ac:spMk id="4" creationId="{71905EF9-BAA7-D845-1997-9DA93D002859}"/>
          </ac:spMkLst>
        </pc:spChg>
        <pc:spChg chg="del">
          <ac:chgData name="Jacopo Dalmasson" userId="425e8e3a-f36d-4e97-89b2-2dd142ed9c9b" providerId="ADAL" clId="{320428FF-7C60-4A6A-B3D9-9C7C8161D294}" dt="2024-02-19T10:50:23.701" v="4161" actId="478"/>
          <ac:spMkLst>
            <pc:docMk/>
            <pc:sldMk cId="3041294132" sldId="972"/>
            <ac:spMk id="5" creationId="{A007B54F-8BEA-9378-27E9-4430A5E4E5F1}"/>
          </ac:spMkLst>
        </pc:spChg>
        <pc:spChg chg="mod">
          <ac:chgData name="Jacopo Dalmasson" userId="425e8e3a-f36d-4e97-89b2-2dd142ed9c9b" providerId="ADAL" clId="{320428FF-7C60-4A6A-B3D9-9C7C8161D294}" dt="2024-02-19T11:04:35.229" v="4346" actId="1036"/>
          <ac:spMkLst>
            <pc:docMk/>
            <pc:sldMk cId="3041294132" sldId="972"/>
            <ac:spMk id="6" creationId="{19FC033B-6A9D-BFCE-01D0-4A5B02CA2FF9}"/>
          </ac:spMkLst>
        </pc:spChg>
        <pc:spChg chg="del">
          <ac:chgData name="Jacopo Dalmasson" userId="425e8e3a-f36d-4e97-89b2-2dd142ed9c9b" providerId="ADAL" clId="{320428FF-7C60-4A6A-B3D9-9C7C8161D294}" dt="2024-02-19T10:51:27.578" v="4166" actId="478"/>
          <ac:spMkLst>
            <pc:docMk/>
            <pc:sldMk cId="3041294132" sldId="972"/>
            <ac:spMk id="7" creationId="{0AE53306-280E-0E8B-7C39-6C962E36C293}"/>
          </ac:spMkLst>
        </pc:spChg>
        <pc:spChg chg="add del mod">
          <ac:chgData name="Jacopo Dalmasson" userId="425e8e3a-f36d-4e97-89b2-2dd142ed9c9b" providerId="ADAL" clId="{320428FF-7C60-4A6A-B3D9-9C7C8161D294}" dt="2024-02-19T10:51:29.388" v="4167" actId="478"/>
          <ac:spMkLst>
            <pc:docMk/>
            <pc:sldMk cId="3041294132" sldId="972"/>
            <ac:spMk id="10" creationId="{72714FFB-0C82-5C15-FCD0-439390C595F1}"/>
          </ac:spMkLst>
        </pc:spChg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635884971" sldId="975"/>
        </pc:sldMkLst>
        <pc:spChg chg="mod">
          <ac:chgData name="Jacopo Dalmasson" userId="425e8e3a-f36d-4e97-89b2-2dd142ed9c9b" providerId="ADAL" clId="{320428FF-7C60-4A6A-B3D9-9C7C8161D294}" dt="2024-02-19T12:57:48.078" v="4860" actId="208"/>
          <ac:spMkLst>
            <pc:docMk/>
            <pc:sldMk cId="1635884971" sldId="975"/>
            <ac:spMk id="3" creationId="{211D8BF6-5E90-430B-34F3-983D6E01F3B6}"/>
          </ac:spMkLst>
        </pc:spChg>
        <pc:spChg chg="del">
          <ac:chgData name="Jacopo Dalmasson" userId="425e8e3a-f36d-4e97-89b2-2dd142ed9c9b" providerId="ADAL" clId="{320428FF-7C60-4A6A-B3D9-9C7C8161D294}" dt="2024-02-19T10:47:42.333" v="4136" actId="478"/>
          <ac:spMkLst>
            <pc:docMk/>
            <pc:sldMk cId="1635884971" sldId="975"/>
            <ac:spMk id="4" creationId="{0B1ACB21-1880-B7B9-FD08-21D52D663AE0}"/>
          </ac:spMkLst>
        </pc:spChg>
        <pc:spChg chg="del">
          <ac:chgData name="Jacopo Dalmasson" userId="425e8e3a-f36d-4e97-89b2-2dd142ed9c9b" providerId="ADAL" clId="{320428FF-7C60-4A6A-B3D9-9C7C8161D294}" dt="2024-02-19T10:50:26.166" v="4162" actId="478"/>
          <ac:spMkLst>
            <pc:docMk/>
            <pc:sldMk cId="1635884971" sldId="975"/>
            <ac:spMk id="5" creationId="{077BC3FF-94CE-33F1-31E2-944EB0ABD914}"/>
          </ac:spMkLst>
        </pc:spChg>
        <pc:spChg chg="del">
          <ac:chgData name="Jacopo Dalmasson" userId="425e8e3a-f36d-4e97-89b2-2dd142ed9c9b" providerId="ADAL" clId="{320428FF-7C60-4A6A-B3D9-9C7C8161D294}" dt="2024-02-19T10:51:43.221" v="4171" actId="478"/>
          <ac:spMkLst>
            <pc:docMk/>
            <pc:sldMk cId="1635884971" sldId="975"/>
            <ac:spMk id="6" creationId="{F81C553E-E12E-C6CC-6BC8-FC20D65CD606}"/>
          </ac:spMkLst>
        </pc:spChg>
        <pc:spChg chg="del">
          <ac:chgData name="Jacopo Dalmasson" userId="425e8e3a-f36d-4e97-89b2-2dd142ed9c9b" providerId="ADAL" clId="{320428FF-7C60-4A6A-B3D9-9C7C8161D294}" dt="2024-02-19T10:51:40.489" v="4169" actId="478"/>
          <ac:spMkLst>
            <pc:docMk/>
            <pc:sldMk cId="1635884971" sldId="975"/>
            <ac:spMk id="7" creationId="{DFFD155E-573A-A59C-C95B-0AE752E396FD}"/>
          </ac:spMkLst>
        </pc:spChg>
        <pc:spChg chg="mod">
          <ac:chgData name="Jacopo Dalmasson" userId="425e8e3a-f36d-4e97-89b2-2dd142ed9c9b" providerId="ADAL" clId="{320428FF-7C60-4A6A-B3D9-9C7C8161D294}" dt="2024-02-19T13:16:38.586" v="5149" actId="1076"/>
          <ac:spMkLst>
            <pc:docMk/>
            <pc:sldMk cId="1635884971" sldId="975"/>
            <ac:spMk id="9" creationId="{2D9686AE-149D-4E30-E202-45478205EC8C}"/>
          </ac:spMkLst>
        </pc:spChg>
        <pc:spChg chg="del mod">
          <ac:chgData name="Jacopo Dalmasson" userId="425e8e3a-f36d-4e97-89b2-2dd142ed9c9b" providerId="ADAL" clId="{320428FF-7C60-4A6A-B3D9-9C7C8161D294}" dt="2024-02-19T12:51:23.736" v="4819" actId="478"/>
          <ac:spMkLst>
            <pc:docMk/>
            <pc:sldMk cId="1635884971" sldId="975"/>
            <ac:spMk id="10" creationId="{FF3C6FEF-BC5A-2602-F842-68927D61E14E}"/>
          </ac:spMkLst>
        </pc:spChg>
        <pc:spChg chg="add del mod">
          <ac:chgData name="Jacopo Dalmasson" userId="425e8e3a-f36d-4e97-89b2-2dd142ed9c9b" providerId="ADAL" clId="{320428FF-7C60-4A6A-B3D9-9C7C8161D294}" dt="2024-02-19T10:51:42.294" v="4170" actId="478"/>
          <ac:spMkLst>
            <pc:docMk/>
            <pc:sldMk cId="1635884971" sldId="975"/>
            <ac:spMk id="11" creationId="{59C68E5D-79DD-B283-8535-A7DBC4E83D69}"/>
          </ac:spMkLst>
        </pc:spChg>
        <pc:spChg chg="add del mod">
          <ac:chgData name="Jacopo Dalmasson" userId="425e8e3a-f36d-4e97-89b2-2dd142ed9c9b" providerId="ADAL" clId="{320428FF-7C60-4A6A-B3D9-9C7C8161D294}" dt="2024-02-19T10:51:45.423" v="4172" actId="478"/>
          <ac:spMkLst>
            <pc:docMk/>
            <pc:sldMk cId="1635884971" sldId="975"/>
            <ac:spMk id="13" creationId="{1F3C8871-7B82-58E9-DCD3-D2BA8A0A2E85}"/>
          </ac:spMkLst>
        </pc:spChg>
        <pc:spChg chg="add mod">
          <ac:chgData name="Jacopo Dalmasson" userId="425e8e3a-f36d-4e97-89b2-2dd142ed9c9b" providerId="ADAL" clId="{320428FF-7C60-4A6A-B3D9-9C7C8161D294}" dt="2024-02-19T11:04:39.684" v="4347"/>
          <ac:spMkLst>
            <pc:docMk/>
            <pc:sldMk cId="1635884971" sldId="975"/>
            <ac:spMk id="14" creationId="{38A84230-7F54-66A0-52B0-47097F5B94F4}"/>
          </ac:spMkLst>
        </pc:spChg>
        <pc:spChg chg="add del mod">
          <ac:chgData name="Jacopo Dalmasson" userId="425e8e3a-f36d-4e97-89b2-2dd142ed9c9b" providerId="ADAL" clId="{320428FF-7C60-4A6A-B3D9-9C7C8161D294}" dt="2024-02-19T12:55:45.376" v="4839" actId="478"/>
          <ac:spMkLst>
            <pc:docMk/>
            <pc:sldMk cId="1635884971" sldId="975"/>
            <ac:spMk id="15" creationId="{72160A38-137F-BEBE-4771-EFEB018790F3}"/>
          </ac:spMkLst>
        </pc:spChg>
        <pc:spChg chg="add mod">
          <ac:chgData name="Jacopo Dalmasson" userId="425e8e3a-f36d-4e97-89b2-2dd142ed9c9b" providerId="ADAL" clId="{320428FF-7C60-4A6A-B3D9-9C7C8161D294}" dt="2024-02-19T12:56:35.439" v="4849" actId="20577"/>
          <ac:spMkLst>
            <pc:docMk/>
            <pc:sldMk cId="1635884971" sldId="975"/>
            <ac:spMk id="16" creationId="{72B5BC9C-2675-6419-9107-1DD7D9D22611}"/>
          </ac:spMkLst>
        </pc:spChg>
        <pc:spChg chg="mod">
          <ac:chgData name="Jacopo Dalmasson" userId="425e8e3a-f36d-4e97-89b2-2dd142ed9c9b" providerId="ADAL" clId="{320428FF-7C60-4A6A-B3D9-9C7C8161D294}" dt="2024-02-19T12:57:27.179" v="4859" actId="207"/>
          <ac:spMkLst>
            <pc:docMk/>
            <pc:sldMk cId="1635884971" sldId="975"/>
            <ac:spMk id="48" creationId="{6C4DA926-1378-75ED-A030-948CDDE1D3D3}"/>
          </ac:spMkLst>
        </pc:spChg>
        <pc:spChg chg="mod">
          <ac:chgData name="Jacopo Dalmasson" userId="425e8e3a-f36d-4e97-89b2-2dd142ed9c9b" providerId="ADAL" clId="{320428FF-7C60-4A6A-B3D9-9C7C8161D294}" dt="2024-02-19T12:56:13.213" v="4842" actId="207"/>
          <ac:spMkLst>
            <pc:docMk/>
            <pc:sldMk cId="1635884971" sldId="975"/>
            <ac:spMk id="49" creationId="{F98ED8DA-4030-0DB6-50D1-0DB6F5ECF895}"/>
          </ac:spMkLst>
        </pc:spChg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660418000" sldId="976"/>
        </pc:sldMkLst>
        <pc:spChg chg="mod">
          <ac:chgData name="Jacopo Dalmasson" userId="425e8e3a-f36d-4e97-89b2-2dd142ed9c9b" providerId="ADAL" clId="{320428FF-7C60-4A6A-B3D9-9C7C8161D294}" dt="2024-02-19T12:56:56.712" v="4856" actId="207"/>
          <ac:spMkLst>
            <pc:docMk/>
            <pc:sldMk cId="660418000" sldId="976"/>
            <ac:spMk id="3" creationId="{34B87F5E-9600-8AED-1B86-E5A35D08AC18}"/>
          </ac:spMkLst>
        </pc:spChg>
        <pc:spChg chg="del">
          <ac:chgData name="Jacopo Dalmasson" userId="425e8e3a-f36d-4e97-89b2-2dd142ed9c9b" providerId="ADAL" clId="{320428FF-7C60-4A6A-B3D9-9C7C8161D294}" dt="2024-02-19T10:47:20.877" v="4132" actId="478"/>
          <ac:spMkLst>
            <pc:docMk/>
            <pc:sldMk cId="660418000" sldId="976"/>
            <ac:spMk id="4" creationId="{4792960C-ADC3-C860-6D3A-1DD543321475}"/>
          </ac:spMkLst>
        </pc:spChg>
        <pc:spChg chg="del">
          <ac:chgData name="Jacopo Dalmasson" userId="425e8e3a-f36d-4e97-89b2-2dd142ed9c9b" providerId="ADAL" clId="{320428FF-7C60-4A6A-B3D9-9C7C8161D294}" dt="2024-02-19T10:50:28.588" v="4163" actId="478"/>
          <ac:spMkLst>
            <pc:docMk/>
            <pc:sldMk cId="660418000" sldId="976"/>
            <ac:spMk id="5" creationId="{D42A7FA0-FDD8-EA63-B8B3-49029BA3D1CB}"/>
          </ac:spMkLst>
        </pc:spChg>
        <pc:spChg chg="del">
          <ac:chgData name="Jacopo Dalmasson" userId="425e8e3a-f36d-4e97-89b2-2dd142ed9c9b" providerId="ADAL" clId="{320428FF-7C60-4A6A-B3D9-9C7C8161D294}" dt="2024-02-19T11:04:19.832" v="4340" actId="478"/>
          <ac:spMkLst>
            <pc:docMk/>
            <pc:sldMk cId="660418000" sldId="976"/>
            <ac:spMk id="6" creationId="{D1BE6146-9B3C-9B4C-B070-72AF4F005662}"/>
          </ac:spMkLst>
        </pc:spChg>
        <pc:spChg chg="del">
          <ac:chgData name="Jacopo Dalmasson" userId="425e8e3a-f36d-4e97-89b2-2dd142ed9c9b" providerId="ADAL" clId="{320428FF-7C60-4A6A-B3D9-9C7C8161D294}" dt="2024-02-19T11:04:14.017" v="4338" actId="478"/>
          <ac:spMkLst>
            <pc:docMk/>
            <pc:sldMk cId="660418000" sldId="976"/>
            <ac:spMk id="7" creationId="{FBED96B3-4830-C8BF-5CD9-3D434982372B}"/>
          </ac:spMkLst>
        </pc:spChg>
        <pc:spChg chg="del mod">
          <ac:chgData name="Jacopo Dalmasson" userId="425e8e3a-f36d-4e97-89b2-2dd142ed9c9b" providerId="ADAL" clId="{320428FF-7C60-4A6A-B3D9-9C7C8161D294}" dt="2024-02-19T13:17:01.093" v="5153" actId="478"/>
          <ac:spMkLst>
            <pc:docMk/>
            <pc:sldMk cId="660418000" sldId="976"/>
            <ac:spMk id="10" creationId="{2360CD26-ACAE-A560-0159-0A82610D2C6E}"/>
          </ac:spMkLst>
        </pc:spChg>
        <pc:spChg chg="add del mod">
          <ac:chgData name="Jacopo Dalmasson" userId="425e8e3a-f36d-4e97-89b2-2dd142ed9c9b" providerId="ADAL" clId="{320428FF-7C60-4A6A-B3D9-9C7C8161D294}" dt="2024-02-19T11:04:15.971" v="4339" actId="478"/>
          <ac:spMkLst>
            <pc:docMk/>
            <pc:sldMk cId="660418000" sldId="976"/>
            <ac:spMk id="12" creationId="{B9F33107-7FA8-2A18-D515-2509D7ED5F60}"/>
          </ac:spMkLst>
        </pc:spChg>
        <pc:spChg chg="add del mod">
          <ac:chgData name="Jacopo Dalmasson" userId="425e8e3a-f36d-4e97-89b2-2dd142ed9c9b" providerId="ADAL" clId="{320428FF-7C60-4A6A-B3D9-9C7C8161D294}" dt="2024-02-19T11:04:24.967" v="4341" actId="478"/>
          <ac:spMkLst>
            <pc:docMk/>
            <pc:sldMk cId="660418000" sldId="976"/>
            <ac:spMk id="14" creationId="{B51FDC92-97B5-F5D1-B2BC-E437E5D089E1}"/>
          </ac:spMkLst>
        </pc:spChg>
        <pc:spChg chg="add mod">
          <ac:chgData name="Jacopo Dalmasson" userId="425e8e3a-f36d-4e97-89b2-2dd142ed9c9b" providerId="ADAL" clId="{320428FF-7C60-4A6A-B3D9-9C7C8161D294}" dt="2024-02-19T11:04:41.111" v="4348"/>
          <ac:spMkLst>
            <pc:docMk/>
            <pc:sldMk cId="660418000" sldId="976"/>
            <ac:spMk id="15" creationId="{4DC5E916-5C5E-7DD1-4450-B9D952718B11}"/>
          </ac:spMkLst>
        </pc:spChg>
        <pc:spChg chg="add mod">
          <ac:chgData name="Jacopo Dalmasson" userId="425e8e3a-f36d-4e97-89b2-2dd142ed9c9b" providerId="ADAL" clId="{320428FF-7C60-4A6A-B3D9-9C7C8161D294}" dt="2024-02-19T13:17:11.263" v="5154"/>
          <ac:spMkLst>
            <pc:docMk/>
            <pc:sldMk cId="660418000" sldId="976"/>
            <ac:spMk id="16" creationId="{8252FB8C-9B47-159A-6DA7-1A72AA2E4459}"/>
          </ac:spMkLst>
        </pc:spChg>
        <pc:spChg chg="mod">
          <ac:chgData name="Jacopo Dalmasson" userId="425e8e3a-f36d-4e97-89b2-2dd142ed9c9b" providerId="ADAL" clId="{320428FF-7C60-4A6A-B3D9-9C7C8161D294}" dt="2024-02-19T12:57:13.656" v="4858" actId="207"/>
          <ac:spMkLst>
            <pc:docMk/>
            <pc:sldMk cId="660418000" sldId="976"/>
            <ac:spMk id="48" creationId="{3528D442-2610-A8ED-461A-B52C0437F4AE}"/>
          </ac:spMkLst>
        </pc:spChg>
        <pc:spChg chg="mod">
          <ac:chgData name="Jacopo Dalmasson" userId="425e8e3a-f36d-4e97-89b2-2dd142ed9c9b" providerId="ADAL" clId="{320428FF-7C60-4A6A-B3D9-9C7C8161D294}" dt="2024-02-19T12:57:00.323" v="4857" actId="207"/>
          <ac:spMkLst>
            <pc:docMk/>
            <pc:sldMk cId="660418000" sldId="976"/>
            <ac:spMk id="49" creationId="{B51D38C4-3BE3-AAC9-7F42-AB73BACEE9D3}"/>
          </ac:spMkLst>
        </pc:spChg>
      </pc:sldChg>
      <pc:sldChg chg="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068456842" sldId="1101"/>
        </pc:sldMkLst>
        <pc:spChg chg="mod">
          <ac:chgData name="Jacopo Dalmasson" userId="425e8e3a-f36d-4e97-89b2-2dd142ed9c9b" providerId="ADAL" clId="{320428FF-7C60-4A6A-B3D9-9C7C8161D294}" dt="2024-02-21T08:22:07.027" v="5628" actId="20577"/>
          <ac:spMkLst>
            <pc:docMk/>
            <pc:sldMk cId="2068456842" sldId="1101"/>
            <ac:spMk id="110" creationId="{FDE0FBD5-DE02-4886-AC28-67C1C7ACFE02}"/>
          </ac:spMkLst>
        </pc:sp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348770427" sldId="1103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930888595" sldId="1108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948791122" sldId="1133"/>
        </pc:sldMkLst>
      </pc:sldChg>
      <pc:sldChg chg="delSp 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478413490" sldId="1138"/>
        </pc:sldMkLst>
        <pc:spChg chg="del">
          <ac:chgData name="Jacopo Dalmasson" userId="425e8e3a-f36d-4e97-89b2-2dd142ed9c9b" providerId="ADAL" clId="{320428FF-7C60-4A6A-B3D9-9C7C8161D294}" dt="2024-02-18T19:34:43.335" v="3612" actId="478"/>
          <ac:spMkLst>
            <pc:docMk/>
            <pc:sldMk cId="3478413490" sldId="1138"/>
            <ac:spMk id="10" creationId="{FCE69E45-6112-A2E0-51DB-9AEB4CC53977}"/>
          </ac:spMkLst>
        </pc:spChg>
        <pc:spChg chg="mod">
          <ac:chgData name="Jacopo Dalmasson" userId="425e8e3a-f36d-4e97-89b2-2dd142ed9c9b" providerId="ADAL" clId="{320428FF-7C60-4A6A-B3D9-9C7C8161D294}" dt="2024-02-18T19:34:38.562" v="3611" actId="20577"/>
          <ac:spMkLst>
            <pc:docMk/>
            <pc:sldMk cId="3478413490" sldId="1138"/>
            <ac:spMk id="13" creationId="{81F2ED6C-D371-1520-571B-1FDD7AFA742B}"/>
          </ac:spMkLst>
        </pc:spChg>
        <pc:spChg chg="mod">
          <ac:chgData name="Jacopo Dalmasson" userId="425e8e3a-f36d-4e97-89b2-2dd142ed9c9b" providerId="ADAL" clId="{320428FF-7C60-4A6A-B3D9-9C7C8161D294}" dt="2024-02-19T13:52:55.083" v="5322" actId="122"/>
          <ac:spMkLst>
            <pc:docMk/>
            <pc:sldMk cId="3478413490" sldId="1138"/>
            <ac:spMk id="40" creationId="{4AEADE95-969F-4CD7-DD0D-16CB3933B690}"/>
          </ac:spMkLst>
        </pc:spChg>
        <pc:cxnChg chg="mod">
          <ac:chgData name="Jacopo Dalmasson" userId="425e8e3a-f36d-4e97-89b2-2dd142ed9c9b" providerId="ADAL" clId="{320428FF-7C60-4A6A-B3D9-9C7C8161D294}" dt="2024-02-19T13:52:49.135" v="5321" actId="20577"/>
          <ac:cxnSpMkLst>
            <pc:docMk/>
            <pc:sldMk cId="3478413490" sldId="1138"/>
            <ac:cxnSpMk id="42" creationId="{2966BCC1-5F5D-8BE1-E911-AAE7D26D29CB}"/>
          </ac:cxnSpMkLst>
        </pc:cxn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524740051" sldId="1141"/>
        </pc:sldMkLst>
      </pc:sldChg>
      <pc:sldChg chg="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052658029" sldId="1146"/>
        </pc:sldMkLst>
        <pc:spChg chg="mod">
          <ac:chgData name="Jacopo Dalmasson" userId="425e8e3a-f36d-4e97-89b2-2dd142ed9c9b" providerId="ADAL" clId="{320428FF-7C60-4A6A-B3D9-9C7C8161D294}" dt="2024-02-21T08:13:19.035" v="5618" actId="947"/>
          <ac:spMkLst>
            <pc:docMk/>
            <pc:sldMk cId="1052658029" sldId="1146"/>
            <ac:spMk id="4" creationId="{423A64E6-CE67-C186-279A-D33ABE038C9B}"/>
          </ac:spMkLst>
        </pc:sp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4235089825" sldId="1147"/>
        </pc:sldMkLst>
      </pc:sldChg>
      <pc:sldChg chg="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111194662" sldId="1155"/>
        </pc:sldMkLst>
        <pc:spChg chg="mod">
          <ac:chgData name="Jacopo Dalmasson" userId="425e8e3a-f36d-4e97-89b2-2dd142ed9c9b" providerId="ADAL" clId="{320428FF-7C60-4A6A-B3D9-9C7C8161D294}" dt="2024-02-19T11:01:08.135" v="4300" actId="1076"/>
          <ac:spMkLst>
            <pc:docMk/>
            <pc:sldMk cId="3111194662" sldId="1155"/>
            <ac:spMk id="2" creationId="{F8D2B664-FF58-93D3-BE95-65067DB9F985}"/>
          </ac:spMkLst>
        </pc:spChg>
      </pc:sldChg>
      <pc:sldChg chg="del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723546351" sldId="1161"/>
        </pc:sldMkLst>
        <pc:spChg chg="del">
          <ac:chgData name="Jacopo Dalmasson" userId="425e8e3a-f36d-4e97-89b2-2dd142ed9c9b" providerId="ADAL" clId="{320428FF-7C60-4A6A-B3D9-9C7C8161D294}" dt="2024-02-21T08:15:40.624" v="5619" actId="478"/>
          <ac:spMkLst>
            <pc:docMk/>
            <pc:sldMk cId="3723546351" sldId="1161"/>
            <ac:spMk id="23" creationId="{009A28BD-C185-85EB-592B-7280EA4A03FB}"/>
          </ac:spMkLst>
        </pc:spChg>
      </pc:sldChg>
      <pc:sldChg chg="delSp del mod">
        <pc:chgData name="Jacopo Dalmasson" userId="425e8e3a-f36d-4e97-89b2-2dd142ed9c9b" providerId="ADAL" clId="{320428FF-7C60-4A6A-B3D9-9C7C8161D294}" dt="2024-02-18T19:36:08.101" v="3615" actId="2696"/>
        <pc:sldMkLst>
          <pc:docMk/>
          <pc:sldMk cId="3707288025" sldId="1162"/>
        </pc:sldMkLst>
        <pc:spChg chg="del">
          <ac:chgData name="Jacopo Dalmasson" userId="425e8e3a-f36d-4e97-89b2-2dd142ed9c9b" providerId="ADAL" clId="{320428FF-7C60-4A6A-B3D9-9C7C8161D294}" dt="2024-02-18T19:35:26.662" v="3614" actId="478"/>
          <ac:spMkLst>
            <pc:docMk/>
            <pc:sldMk cId="3707288025" sldId="1162"/>
            <ac:spMk id="22" creationId="{8F6BF74C-2C54-7D16-76D4-67893FF0AE16}"/>
          </ac:spMkLst>
        </pc:spChg>
        <pc:picChg chg="del">
          <ac:chgData name="Jacopo Dalmasson" userId="425e8e3a-f36d-4e97-89b2-2dd142ed9c9b" providerId="ADAL" clId="{320428FF-7C60-4A6A-B3D9-9C7C8161D294}" dt="2024-02-18T19:35:20.908" v="3613" actId="478"/>
          <ac:picMkLst>
            <pc:docMk/>
            <pc:sldMk cId="3707288025" sldId="1162"/>
            <ac:picMk id="7" creationId="{22D61BED-97AD-4EAA-0082-6EA10BB49B24}"/>
          </ac:picMkLst>
        </pc:picChg>
      </pc:sldChg>
      <pc:sldChg chg="addSp delSp modSp mod ord modTransition modAnim chgLayout">
        <pc:chgData name="Jacopo Dalmasson" userId="425e8e3a-f36d-4e97-89b2-2dd142ed9c9b" providerId="ADAL" clId="{320428FF-7C60-4A6A-B3D9-9C7C8161D294}" dt="2024-02-21T16:07:58.891" v="5671"/>
        <pc:sldMkLst>
          <pc:docMk/>
          <pc:sldMk cId="1785484644" sldId="1163"/>
        </pc:sldMkLst>
        <pc:spChg chg="mod ord">
          <ac:chgData name="Jacopo Dalmasson" userId="425e8e3a-f36d-4e97-89b2-2dd142ed9c9b" providerId="ADAL" clId="{320428FF-7C60-4A6A-B3D9-9C7C8161D294}" dt="2024-02-11T16:50:25.413" v="1162" actId="14100"/>
          <ac:spMkLst>
            <pc:docMk/>
            <pc:sldMk cId="1785484644" sldId="1163"/>
            <ac:spMk id="2" creationId="{8CFDCA65-B24C-6280-6446-18702E7BF793}"/>
          </ac:spMkLst>
        </pc:spChg>
        <pc:spChg chg="mod ord">
          <ac:chgData name="Jacopo Dalmasson" userId="425e8e3a-f36d-4e97-89b2-2dd142ed9c9b" providerId="ADAL" clId="{320428FF-7C60-4A6A-B3D9-9C7C8161D294}" dt="2024-02-08T16:24:17.070" v="72" actId="700"/>
          <ac:spMkLst>
            <pc:docMk/>
            <pc:sldMk cId="1785484644" sldId="1163"/>
            <ac:spMk id="3" creationId="{28635D60-D2E2-CAFC-890B-90BB8E078EDE}"/>
          </ac:spMkLst>
        </pc:spChg>
        <pc:spChg chg="del">
          <ac:chgData name="Jacopo Dalmasson" userId="425e8e3a-f36d-4e97-89b2-2dd142ed9c9b" providerId="ADAL" clId="{320428FF-7C60-4A6A-B3D9-9C7C8161D294}" dt="2024-02-11T16:50:09.358" v="1159" actId="478"/>
          <ac:spMkLst>
            <pc:docMk/>
            <pc:sldMk cId="1785484644" sldId="1163"/>
            <ac:spMk id="4" creationId="{01ACE84E-6AE3-DC87-925D-1D3F87C75241}"/>
          </ac:spMkLst>
        </pc:spChg>
        <pc:spChg chg="mod ord">
          <ac:chgData name="Jacopo Dalmasson" userId="425e8e3a-f36d-4e97-89b2-2dd142ed9c9b" providerId="ADAL" clId="{320428FF-7C60-4A6A-B3D9-9C7C8161D294}" dt="2024-02-18T19:14:00.114" v="3463" actId="20577"/>
          <ac:spMkLst>
            <pc:docMk/>
            <pc:sldMk cId="1785484644" sldId="1163"/>
            <ac:spMk id="5" creationId="{C66E0967-2C02-80E4-E412-60112C2C82A1}"/>
          </ac:spMkLst>
        </pc:spChg>
        <pc:spChg chg="add del mod">
          <ac:chgData name="Jacopo Dalmasson" userId="425e8e3a-f36d-4e97-89b2-2dd142ed9c9b" providerId="ADAL" clId="{320428FF-7C60-4A6A-B3D9-9C7C8161D294}" dt="2024-02-12T10:54:00.664" v="2718" actId="478"/>
          <ac:spMkLst>
            <pc:docMk/>
            <pc:sldMk cId="1785484644" sldId="1163"/>
            <ac:spMk id="7" creationId="{0A84812E-A1CC-EB84-E693-B9FB8C97BD9A}"/>
          </ac:spMkLst>
        </pc:spChg>
        <pc:spChg chg="del">
          <ac:chgData name="Jacopo Dalmasson" userId="425e8e3a-f36d-4e97-89b2-2dd142ed9c9b" providerId="ADAL" clId="{320428FF-7C60-4A6A-B3D9-9C7C8161D294}" dt="2024-02-11T16:22:49.551" v="797" actId="478"/>
          <ac:spMkLst>
            <pc:docMk/>
            <pc:sldMk cId="1785484644" sldId="1163"/>
            <ac:spMk id="7" creationId="{87E0454C-1710-654F-2A05-23E0DAD68792}"/>
          </ac:spMkLst>
        </pc:spChg>
        <pc:spChg chg="del mod">
          <ac:chgData name="Jacopo Dalmasson" userId="425e8e3a-f36d-4e97-89b2-2dd142ed9c9b" providerId="ADAL" clId="{320428FF-7C60-4A6A-B3D9-9C7C8161D294}" dt="2024-02-11T16:48:12.270" v="1132" actId="478"/>
          <ac:spMkLst>
            <pc:docMk/>
            <pc:sldMk cId="1785484644" sldId="1163"/>
            <ac:spMk id="9" creationId="{77982B00-9C1A-9AF5-3C0F-67B5D0CC4248}"/>
          </ac:spMkLst>
        </pc:spChg>
        <pc:spChg chg="del">
          <ac:chgData name="Jacopo Dalmasson" userId="425e8e3a-f36d-4e97-89b2-2dd142ed9c9b" providerId="ADAL" clId="{320428FF-7C60-4A6A-B3D9-9C7C8161D294}" dt="2024-02-12T08:13:23.632" v="1167" actId="478"/>
          <ac:spMkLst>
            <pc:docMk/>
            <pc:sldMk cId="1785484644" sldId="1163"/>
            <ac:spMk id="11" creationId="{B58CC19B-4F84-6C89-BB89-52660F9A93D4}"/>
          </ac:spMkLst>
        </pc:spChg>
        <pc:spChg chg="del">
          <ac:chgData name="Jacopo Dalmasson" userId="425e8e3a-f36d-4e97-89b2-2dd142ed9c9b" providerId="ADAL" clId="{320428FF-7C60-4A6A-B3D9-9C7C8161D294}" dt="2024-02-12T08:13:14.400" v="1166" actId="478"/>
          <ac:spMkLst>
            <pc:docMk/>
            <pc:sldMk cId="1785484644" sldId="1163"/>
            <ac:spMk id="12" creationId="{36E95D79-BFC2-F020-857D-1988D3BEAC72}"/>
          </ac:spMkLst>
        </pc:spChg>
        <pc:spChg chg="add del mod">
          <ac:chgData name="Jacopo Dalmasson" userId="425e8e3a-f36d-4e97-89b2-2dd142ed9c9b" providerId="ADAL" clId="{320428FF-7C60-4A6A-B3D9-9C7C8161D294}" dt="2024-02-18T19:15:00.791" v="3470" actId="478"/>
          <ac:spMkLst>
            <pc:docMk/>
            <pc:sldMk cId="1785484644" sldId="1163"/>
            <ac:spMk id="14" creationId="{01C9EA4E-34F0-D223-82F1-E73B423D738F}"/>
          </ac:spMkLst>
        </pc:spChg>
        <pc:spChg chg="del mod">
          <ac:chgData name="Jacopo Dalmasson" userId="425e8e3a-f36d-4e97-89b2-2dd142ed9c9b" providerId="ADAL" clId="{320428FF-7C60-4A6A-B3D9-9C7C8161D294}" dt="2024-02-12T08:13:12.437" v="1165" actId="478"/>
          <ac:spMkLst>
            <pc:docMk/>
            <pc:sldMk cId="1785484644" sldId="1163"/>
            <ac:spMk id="14" creationId="{98DAB565-FD3E-36F5-5CE9-9213A89C584D}"/>
          </ac:spMkLst>
        </pc:spChg>
        <pc:spChg chg="del mod">
          <ac:chgData name="Jacopo Dalmasson" userId="425e8e3a-f36d-4e97-89b2-2dd142ed9c9b" providerId="ADAL" clId="{320428FF-7C60-4A6A-B3D9-9C7C8161D294}" dt="2024-02-11T16:49:59.632" v="1157" actId="478"/>
          <ac:spMkLst>
            <pc:docMk/>
            <pc:sldMk cId="1785484644" sldId="1163"/>
            <ac:spMk id="19" creationId="{01C3F63D-F73F-16E5-0690-EA934800C005}"/>
          </ac:spMkLst>
        </pc:spChg>
        <pc:spChg chg="mod ord">
          <ac:chgData name="Jacopo Dalmasson" userId="425e8e3a-f36d-4e97-89b2-2dd142ed9c9b" providerId="ADAL" clId="{320428FF-7C60-4A6A-B3D9-9C7C8161D294}" dt="2024-02-18T19:11:01.465" v="3397" actId="1038"/>
          <ac:spMkLst>
            <pc:docMk/>
            <pc:sldMk cId="1785484644" sldId="1163"/>
            <ac:spMk id="20" creationId="{3B31528D-0FDF-47BF-B2F4-78F60B593A5D}"/>
          </ac:spMkLst>
        </pc:spChg>
        <pc:spChg chg="del">
          <ac:chgData name="Jacopo Dalmasson" userId="425e8e3a-f36d-4e97-89b2-2dd142ed9c9b" providerId="ADAL" clId="{320428FF-7C60-4A6A-B3D9-9C7C8161D294}" dt="2024-02-11T16:50:11.736" v="1160" actId="478"/>
          <ac:spMkLst>
            <pc:docMk/>
            <pc:sldMk cId="1785484644" sldId="1163"/>
            <ac:spMk id="22" creationId="{DE825EDF-5E2B-7607-DAED-53DA3D6BDE85}"/>
          </ac:spMkLst>
        </pc:spChg>
        <pc:spChg chg="del">
          <ac:chgData name="Jacopo Dalmasson" userId="425e8e3a-f36d-4e97-89b2-2dd142ed9c9b" providerId="ADAL" clId="{320428FF-7C60-4A6A-B3D9-9C7C8161D294}" dt="2024-02-12T08:13:24.938" v="1168" actId="478"/>
          <ac:spMkLst>
            <pc:docMk/>
            <pc:sldMk cId="1785484644" sldId="1163"/>
            <ac:spMk id="23" creationId="{5208F2C4-3A12-0906-EFE3-4E4F7229F791}"/>
          </ac:spMkLst>
        </pc:spChg>
        <pc:grpChg chg="add del mod">
          <ac:chgData name="Jacopo Dalmasson" userId="425e8e3a-f36d-4e97-89b2-2dd142ed9c9b" providerId="ADAL" clId="{320428FF-7C60-4A6A-B3D9-9C7C8161D294}" dt="2024-02-18T19:11:59.857" v="3417" actId="478"/>
          <ac:grpSpMkLst>
            <pc:docMk/>
            <pc:sldMk cId="1785484644" sldId="1163"/>
            <ac:grpSpMk id="7" creationId="{BBFC44CC-DD1C-B0C1-7CDE-E5F12CFA38C5}"/>
          </ac:grpSpMkLst>
        </pc:grpChg>
        <pc:grpChg chg="add mod">
          <ac:chgData name="Jacopo Dalmasson" userId="425e8e3a-f36d-4e97-89b2-2dd142ed9c9b" providerId="ADAL" clId="{320428FF-7C60-4A6A-B3D9-9C7C8161D294}" dt="2024-02-18T19:13:14.536" v="3429" actId="1076"/>
          <ac:grpSpMkLst>
            <pc:docMk/>
            <pc:sldMk cId="1785484644" sldId="1163"/>
            <ac:grpSpMk id="8" creationId="{3501938C-0E26-4187-798B-1176A93C2B95}"/>
          </ac:grpSpMkLst>
        </pc:grpChg>
        <pc:grpChg chg="add del mod">
          <ac:chgData name="Jacopo Dalmasson" userId="425e8e3a-f36d-4e97-89b2-2dd142ed9c9b" providerId="ADAL" clId="{320428FF-7C60-4A6A-B3D9-9C7C8161D294}" dt="2024-02-18T19:13:00.835" v="3427" actId="478"/>
          <ac:grpSpMkLst>
            <pc:docMk/>
            <pc:sldMk cId="1785484644" sldId="1163"/>
            <ac:grpSpMk id="11" creationId="{6D0B113E-F1F4-E543-9B4B-383B719885C7}"/>
          </ac:grpSpMkLst>
        </pc:grpChg>
        <pc:picChg chg="add mod">
          <ac:chgData name="Jacopo Dalmasson" userId="425e8e3a-f36d-4e97-89b2-2dd142ed9c9b" providerId="ADAL" clId="{320428FF-7C60-4A6A-B3D9-9C7C8161D294}" dt="2024-02-18T19:11:01.465" v="3397" actId="1038"/>
          <ac:picMkLst>
            <pc:docMk/>
            <pc:sldMk cId="1785484644" sldId="1163"/>
            <ac:picMk id="4" creationId="{AA77D6FB-6986-D746-ECA4-EEE635DE1358}"/>
          </ac:picMkLst>
        </pc:picChg>
        <pc:picChg chg="mod">
          <ac:chgData name="Jacopo Dalmasson" userId="425e8e3a-f36d-4e97-89b2-2dd142ed9c9b" providerId="ADAL" clId="{320428FF-7C60-4A6A-B3D9-9C7C8161D294}" dt="2024-02-18T19:13:14.536" v="3429" actId="1076"/>
          <ac:picMkLst>
            <pc:docMk/>
            <pc:sldMk cId="1785484644" sldId="1163"/>
            <ac:picMk id="6" creationId="{9084B519-E20F-EA2A-077E-09027BC7C218}"/>
          </ac:picMkLst>
        </pc:picChg>
        <pc:picChg chg="mod">
          <ac:chgData name="Jacopo Dalmasson" userId="425e8e3a-f36d-4e97-89b2-2dd142ed9c9b" providerId="ADAL" clId="{320428FF-7C60-4A6A-B3D9-9C7C8161D294}" dt="2024-02-18T19:11:26.238" v="3416"/>
          <ac:picMkLst>
            <pc:docMk/>
            <pc:sldMk cId="1785484644" sldId="1163"/>
            <ac:picMk id="9" creationId="{1E1EF811-5F69-1D22-EB2B-91FC3FCE9655}"/>
          </ac:picMkLst>
        </pc:picChg>
        <pc:picChg chg="mod">
          <ac:chgData name="Jacopo Dalmasson" userId="425e8e3a-f36d-4e97-89b2-2dd142ed9c9b" providerId="ADAL" clId="{320428FF-7C60-4A6A-B3D9-9C7C8161D294}" dt="2024-02-18T19:11:26.238" v="3416"/>
          <ac:picMkLst>
            <pc:docMk/>
            <pc:sldMk cId="1785484644" sldId="1163"/>
            <ac:picMk id="10" creationId="{9C12AB0D-06AD-1B81-7259-7B5B215C48B1}"/>
          </ac:picMkLst>
        </pc:picChg>
        <pc:picChg chg="mod topLvl">
          <ac:chgData name="Jacopo Dalmasson" userId="425e8e3a-f36d-4e97-89b2-2dd142ed9c9b" providerId="ADAL" clId="{320428FF-7C60-4A6A-B3D9-9C7C8161D294}" dt="2024-02-18T19:13:20.400" v="3430" actId="1076"/>
          <ac:picMkLst>
            <pc:docMk/>
            <pc:sldMk cId="1785484644" sldId="1163"/>
            <ac:picMk id="12" creationId="{60FA0186-74EF-6F55-A364-D1EC529666FD}"/>
          </ac:picMkLst>
        </pc:picChg>
        <pc:picChg chg="del mod topLvl">
          <ac:chgData name="Jacopo Dalmasson" userId="425e8e3a-f36d-4e97-89b2-2dd142ed9c9b" providerId="ADAL" clId="{320428FF-7C60-4A6A-B3D9-9C7C8161D294}" dt="2024-02-18T19:13:00.835" v="3427" actId="478"/>
          <ac:picMkLst>
            <pc:docMk/>
            <pc:sldMk cId="1785484644" sldId="1163"/>
            <ac:picMk id="13" creationId="{569273AB-AE34-E91C-E45B-3D58A0C8DAAF}"/>
          </ac:picMkLst>
        </pc:picChg>
        <pc:picChg chg="del">
          <ac:chgData name="Jacopo Dalmasson" userId="425e8e3a-f36d-4e97-89b2-2dd142ed9c9b" providerId="ADAL" clId="{320428FF-7C60-4A6A-B3D9-9C7C8161D294}" dt="2024-02-11T16:49:41.952" v="1156" actId="478"/>
          <ac:picMkLst>
            <pc:docMk/>
            <pc:sldMk cId="1785484644" sldId="1163"/>
            <ac:picMk id="16" creationId="{C07A6457-2776-5E8F-CE42-0FFB72B893C7}"/>
          </ac:picMkLst>
        </pc:picChg>
        <pc:picChg chg="del">
          <ac:chgData name="Jacopo Dalmasson" userId="425e8e3a-f36d-4e97-89b2-2dd142ed9c9b" providerId="ADAL" clId="{320428FF-7C60-4A6A-B3D9-9C7C8161D294}" dt="2024-02-11T16:50:01.942" v="1158" actId="478"/>
          <ac:picMkLst>
            <pc:docMk/>
            <pc:sldMk cId="1785484644" sldId="1163"/>
            <ac:picMk id="17" creationId="{A71E63A4-549F-981C-29B3-469BA7269B03}"/>
          </ac:picMkLst>
        </pc:picChg>
        <pc:picChg chg="mod">
          <ac:chgData name="Jacopo Dalmasson" userId="425e8e3a-f36d-4e97-89b2-2dd142ed9c9b" providerId="ADAL" clId="{320428FF-7C60-4A6A-B3D9-9C7C8161D294}" dt="2024-02-18T19:13:14.536" v="3429" actId="1076"/>
          <ac:picMkLst>
            <pc:docMk/>
            <pc:sldMk cId="1785484644" sldId="1163"/>
            <ac:picMk id="1026" creationId="{0FD721F5-15D9-617D-5299-5D122E417FBE}"/>
          </ac:picMkLst>
        </pc:pic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690804267" sldId="1164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675431135" sldId="1165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147212542" sldId="1173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904435548" sldId="1177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319912753" sldId="1178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86877362" sldId="1184"/>
        </pc:sldMkLst>
      </pc:sldChg>
      <pc:sldChg chg="addSp delSp modSp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04329378" sldId="1186"/>
        </pc:sldMkLst>
        <pc:spChg chg="del">
          <ac:chgData name="Jacopo Dalmasson" userId="425e8e3a-f36d-4e97-89b2-2dd142ed9c9b" providerId="ADAL" clId="{320428FF-7C60-4A6A-B3D9-9C7C8161D294}" dt="2024-02-08T19:22:07.699" v="611" actId="478"/>
          <ac:spMkLst>
            <pc:docMk/>
            <pc:sldMk cId="304329378" sldId="1186"/>
            <ac:spMk id="7" creationId="{C6E9248E-3AD1-1840-1D74-E94A45950A84}"/>
          </ac:spMkLst>
        </pc:spChg>
        <pc:spChg chg="add mod">
          <ac:chgData name="Jacopo Dalmasson" userId="425e8e3a-f36d-4e97-89b2-2dd142ed9c9b" providerId="ADAL" clId="{320428FF-7C60-4A6A-B3D9-9C7C8161D294}" dt="2024-02-08T19:22:39.724" v="641"/>
          <ac:spMkLst>
            <pc:docMk/>
            <pc:sldMk cId="304329378" sldId="1186"/>
            <ac:spMk id="9" creationId="{23A3EDF5-7F31-F7DD-1C0B-7E8B34291815}"/>
          </ac:spMkLst>
        </pc:spChg>
        <pc:spChg chg="mod">
          <ac:chgData name="Jacopo Dalmasson" userId="425e8e3a-f36d-4e97-89b2-2dd142ed9c9b" providerId="ADAL" clId="{320428FF-7C60-4A6A-B3D9-9C7C8161D294}" dt="2024-02-08T19:23:48.535" v="651" actId="14100"/>
          <ac:spMkLst>
            <pc:docMk/>
            <pc:sldMk cId="304329378" sldId="1186"/>
            <ac:spMk id="15" creationId="{7CED1FAF-996A-0FC0-5B99-F6D43220CA71}"/>
          </ac:spMkLst>
        </pc:spChg>
        <pc:picChg chg="add mod">
          <ac:chgData name="Jacopo Dalmasson" userId="425e8e3a-f36d-4e97-89b2-2dd142ed9c9b" providerId="ADAL" clId="{320428FF-7C60-4A6A-B3D9-9C7C8161D294}" dt="2024-02-08T19:22:39.724" v="641"/>
          <ac:picMkLst>
            <pc:docMk/>
            <pc:sldMk cId="304329378" sldId="1186"/>
            <ac:picMk id="11" creationId="{BD3BD96E-CCF9-B82E-C4BE-78CEB2880283}"/>
          </ac:picMkLst>
        </pc:picChg>
        <pc:picChg chg="del">
          <ac:chgData name="Jacopo Dalmasson" userId="425e8e3a-f36d-4e97-89b2-2dd142ed9c9b" providerId="ADAL" clId="{320428FF-7C60-4A6A-B3D9-9C7C8161D294}" dt="2024-02-08T19:22:07.699" v="611" actId="478"/>
          <ac:picMkLst>
            <pc:docMk/>
            <pc:sldMk cId="304329378" sldId="1186"/>
            <ac:picMk id="13" creationId="{07D11EAA-665A-A47A-8226-52CFF7D53E09}"/>
          </ac:picMkLst>
        </pc:picChg>
      </pc:sldChg>
      <pc:sldChg chg="addSp delSp modSp mod modTransition modAnim">
        <pc:chgData name="Jacopo Dalmasson" userId="425e8e3a-f36d-4e97-89b2-2dd142ed9c9b" providerId="ADAL" clId="{320428FF-7C60-4A6A-B3D9-9C7C8161D294}" dt="2024-02-21T16:07:58.891" v="5671"/>
        <pc:sldMkLst>
          <pc:docMk/>
          <pc:sldMk cId="1082371465" sldId="1187"/>
        </pc:sldMkLst>
        <pc:spChg chg="add del">
          <ac:chgData name="Jacopo Dalmasson" userId="425e8e3a-f36d-4e97-89b2-2dd142ed9c9b" providerId="ADAL" clId="{320428FF-7C60-4A6A-B3D9-9C7C8161D294}" dt="2024-02-08T19:13:56.601" v="546" actId="11529"/>
          <ac:spMkLst>
            <pc:docMk/>
            <pc:sldMk cId="1082371465" sldId="1187"/>
            <ac:spMk id="9" creationId="{8127CCDC-FBF3-563D-2273-2C08880117C4}"/>
          </ac:spMkLst>
        </pc:spChg>
        <pc:spChg chg="add del mod">
          <ac:chgData name="Jacopo Dalmasson" userId="425e8e3a-f36d-4e97-89b2-2dd142ed9c9b" providerId="ADAL" clId="{320428FF-7C60-4A6A-B3D9-9C7C8161D294}" dt="2024-02-08T19:15:53.053" v="549"/>
          <ac:spMkLst>
            <pc:docMk/>
            <pc:sldMk cId="1082371465" sldId="1187"/>
            <ac:spMk id="12" creationId="{A018F403-7CB2-272E-B8AD-270DDC41A6BC}"/>
          </ac:spMkLst>
        </pc:spChg>
        <pc:spChg chg="add del mod">
          <ac:chgData name="Jacopo Dalmasson" userId="425e8e3a-f36d-4e97-89b2-2dd142ed9c9b" providerId="ADAL" clId="{320428FF-7C60-4A6A-B3D9-9C7C8161D294}" dt="2024-02-08T19:18:39.693" v="551" actId="478"/>
          <ac:spMkLst>
            <pc:docMk/>
            <pc:sldMk cId="1082371465" sldId="1187"/>
            <ac:spMk id="14" creationId="{0D615C9A-2299-5B9A-7294-0A463269FE9F}"/>
          </ac:spMkLst>
        </pc:spChg>
        <pc:spChg chg="add del mod">
          <ac:chgData name="Jacopo Dalmasson" userId="425e8e3a-f36d-4e97-89b2-2dd142ed9c9b" providerId="ADAL" clId="{320428FF-7C60-4A6A-B3D9-9C7C8161D294}" dt="2024-02-08T19:19:24.848" v="557" actId="478"/>
          <ac:spMkLst>
            <pc:docMk/>
            <pc:sldMk cId="1082371465" sldId="1187"/>
            <ac:spMk id="16" creationId="{D7F524BA-BA7A-50E6-8F04-FD11812A8E69}"/>
          </ac:spMkLst>
        </pc:spChg>
        <pc:spChg chg="add del mod">
          <ac:chgData name="Jacopo Dalmasson" userId="425e8e3a-f36d-4e97-89b2-2dd142ed9c9b" providerId="ADAL" clId="{320428FF-7C60-4A6A-B3D9-9C7C8161D294}" dt="2024-02-08T19:21:55.240" v="610" actId="478"/>
          <ac:spMkLst>
            <pc:docMk/>
            <pc:sldMk cId="1082371465" sldId="1187"/>
            <ac:spMk id="17" creationId="{16313E17-A828-C0F9-1B25-69056158D0EB}"/>
          </ac:spMkLst>
        </pc:spChg>
        <pc:spChg chg="add mod">
          <ac:chgData name="Jacopo Dalmasson" userId="425e8e3a-f36d-4e97-89b2-2dd142ed9c9b" providerId="ADAL" clId="{320428FF-7C60-4A6A-B3D9-9C7C8161D294}" dt="2024-02-08T19:22:21.906" v="621" actId="14100"/>
          <ac:spMkLst>
            <pc:docMk/>
            <pc:sldMk cId="1082371465" sldId="1187"/>
            <ac:spMk id="18" creationId="{48D3DAF3-33F5-07F5-E256-E20D42A451F1}"/>
          </ac:spMkLst>
        </pc:spChg>
        <pc:spChg chg="del mod">
          <ac:chgData name="Jacopo Dalmasson" userId="425e8e3a-f36d-4e97-89b2-2dd142ed9c9b" providerId="ADAL" clId="{320428FF-7C60-4A6A-B3D9-9C7C8161D294}" dt="2024-02-08T19:18:54.431" v="553" actId="478"/>
          <ac:spMkLst>
            <pc:docMk/>
            <pc:sldMk cId="1082371465" sldId="1187"/>
            <ac:spMk id="19" creationId="{4E128686-F899-CF9B-DBCA-089DC8250B4B}"/>
          </ac:spMkLst>
        </pc:spChg>
        <pc:picChg chg="mod">
          <ac:chgData name="Jacopo Dalmasson" userId="425e8e3a-f36d-4e97-89b2-2dd142ed9c9b" providerId="ADAL" clId="{320428FF-7C60-4A6A-B3D9-9C7C8161D294}" dt="2024-02-08T19:22:30.886" v="640" actId="1036"/>
          <ac:picMkLst>
            <pc:docMk/>
            <pc:sldMk cId="1082371465" sldId="1187"/>
            <ac:picMk id="21" creationId="{D574F3C3-ADE8-9E3C-2D97-D2375A96FC75}"/>
          </ac:picMkLst>
        </pc:pic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289955812" sldId="1190"/>
        </pc:sldMkLst>
      </pc:sldChg>
      <pc:sldChg chg="addSp delSp modSp mod modTransition modAnim">
        <pc:chgData name="Jacopo Dalmasson" userId="425e8e3a-f36d-4e97-89b2-2dd142ed9c9b" providerId="ADAL" clId="{320428FF-7C60-4A6A-B3D9-9C7C8161D294}" dt="2024-02-21T16:07:58.891" v="5671"/>
        <pc:sldMkLst>
          <pc:docMk/>
          <pc:sldMk cId="3009220833" sldId="1191"/>
        </pc:sldMkLst>
        <pc:spChg chg="mod">
          <ac:chgData name="Jacopo Dalmasson" userId="425e8e3a-f36d-4e97-89b2-2dd142ed9c9b" providerId="ADAL" clId="{320428FF-7C60-4A6A-B3D9-9C7C8161D294}" dt="2024-02-19T11:08:35.072" v="4374" actId="20577"/>
          <ac:spMkLst>
            <pc:docMk/>
            <pc:sldMk cId="3009220833" sldId="1191"/>
            <ac:spMk id="2" creationId="{EF9ECAEE-B21C-B7D1-F049-29374E550482}"/>
          </ac:spMkLst>
        </pc:spChg>
        <pc:spChg chg="add del mod">
          <ac:chgData name="Jacopo Dalmasson" userId="425e8e3a-f36d-4e97-89b2-2dd142ed9c9b" providerId="ADAL" clId="{320428FF-7C60-4A6A-B3D9-9C7C8161D294}" dt="2024-02-19T11:16:04.119" v="4559" actId="478"/>
          <ac:spMkLst>
            <pc:docMk/>
            <pc:sldMk cId="3009220833" sldId="1191"/>
            <ac:spMk id="4" creationId="{9719BF2F-DE73-FE6A-17D6-7961266C03B9}"/>
          </ac:spMkLst>
        </pc:spChg>
        <pc:spChg chg="del mod">
          <ac:chgData name="Jacopo Dalmasson" userId="425e8e3a-f36d-4e97-89b2-2dd142ed9c9b" providerId="ADAL" clId="{320428FF-7C60-4A6A-B3D9-9C7C8161D294}" dt="2024-02-08T18:23:40.444" v="130" actId="478"/>
          <ac:spMkLst>
            <pc:docMk/>
            <pc:sldMk cId="3009220833" sldId="1191"/>
            <ac:spMk id="4" creationId="{D890E31A-6B8F-F3F8-5152-2F4B2FA094AA}"/>
          </ac:spMkLst>
        </pc:spChg>
        <pc:spChg chg="add mod">
          <ac:chgData name="Jacopo Dalmasson" userId="425e8e3a-f36d-4e97-89b2-2dd142ed9c9b" providerId="ADAL" clId="{320428FF-7C60-4A6A-B3D9-9C7C8161D294}" dt="2024-02-08T18:35:54.105" v="213" actId="1076"/>
          <ac:spMkLst>
            <pc:docMk/>
            <pc:sldMk cId="3009220833" sldId="1191"/>
            <ac:spMk id="5" creationId="{2608102F-18C5-401A-AB78-3602ABC50BF0}"/>
          </ac:spMkLst>
        </pc:spChg>
        <pc:spChg chg="add mod">
          <ac:chgData name="Jacopo Dalmasson" userId="425e8e3a-f36d-4e97-89b2-2dd142ed9c9b" providerId="ADAL" clId="{320428FF-7C60-4A6A-B3D9-9C7C8161D294}" dt="2024-02-08T18:35:54.105" v="213" actId="1076"/>
          <ac:spMkLst>
            <pc:docMk/>
            <pc:sldMk cId="3009220833" sldId="1191"/>
            <ac:spMk id="6" creationId="{5A195223-FCD2-247C-36AB-BE50211E9CE6}"/>
          </ac:spMkLst>
        </pc:spChg>
        <pc:spChg chg="del">
          <ac:chgData name="Jacopo Dalmasson" userId="425e8e3a-f36d-4e97-89b2-2dd142ed9c9b" providerId="ADAL" clId="{320428FF-7C60-4A6A-B3D9-9C7C8161D294}" dt="2024-02-08T18:23:32.350" v="124" actId="478"/>
          <ac:spMkLst>
            <pc:docMk/>
            <pc:sldMk cId="3009220833" sldId="1191"/>
            <ac:spMk id="7" creationId="{0F57A864-D13C-F784-987D-466DC51E426F}"/>
          </ac:spMkLst>
        </pc:spChg>
        <pc:spChg chg="add mod">
          <ac:chgData name="Jacopo Dalmasson" userId="425e8e3a-f36d-4e97-89b2-2dd142ed9c9b" providerId="ADAL" clId="{320428FF-7C60-4A6A-B3D9-9C7C8161D294}" dt="2024-02-19T11:17:03.124" v="4578" actId="20577"/>
          <ac:spMkLst>
            <pc:docMk/>
            <pc:sldMk cId="3009220833" sldId="1191"/>
            <ac:spMk id="7" creationId="{6C19C3F7-F672-B26B-ECD9-A6A52B5C009F}"/>
          </ac:spMkLst>
        </pc:spChg>
        <pc:spChg chg="del">
          <ac:chgData name="Jacopo Dalmasson" userId="425e8e3a-f36d-4e97-89b2-2dd142ed9c9b" providerId="ADAL" clId="{320428FF-7C60-4A6A-B3D9-9C7C8161D294}" dt="2024-02-08T18:23:34.759" v="126" actId="478"/>
          <ac:spMkLst>
            <pc:docMk/>
            <pc:sldMk cId="3009220833" sldId="1191"/>
            <ac:spMk id="8" creationId="{18FE1B0A-F028-7155-95B2-184821720AD1}"/>
          </ac:spMkLst>
        </pc:spChg>
        <pc:spChg chg="add mod">
          <ac:chgData name="Jacopo Dalmasson" userId="425e8e3a-f36d-4e97-89b2-2dd142ed9c9b" providerId="ADAL" clId="{320428FF-7C60-4A6A-B3D9-9C7C8161D294}" dt="2024-02-08T18:35:54.105" v="213" actId="1076"/>
          <ac:spMkLst>
            <pc:docMk/>
            <pc:sldMk cId="3009220833" sldId="1191"/>
            <ac:spMk id="9" creationId="{CC78225C-07D1-1768-422C-9009B2224C02}"/>
          </ac:spMkLst>
        </pc:spChg>
        <pc:spChg chg="del">
          <ac:chgData name="Jacopo Dalmasson" userId="425e8e3a-f36d-4e97-89b2-2dd142ed9c9b" providerId="ADAL" clId="{320428FF-7C60-4A6A-B3D9-9C7C8161D294}" dt="2024-02-08T18:23:33.783" v="125" actId="478"/>
          <ac:spMkLst>
            <pc:docMk/>
            <pc:sldMk cId="3009220833" sldId="1191"/>
            <ac:spMk id="12" creationId="{FEF0725F-C22B-3A48-13B1-8C2A8A5393FF}"/>
          </ac:spMkLst>
        </pc:spChg>
        <pc:spChg chg="add del mod">
          <ac:chgData name="Jacopo Dalmasson" userId="425e8e3a-f36d-4e97-89b2-2dd142ed9c9b" providerId="ADAL" clId="{320428FF-7C60-4A6A-B3D9-9C7C8161D294}" dt="2024-02-19T11:08:41.048" v="4375" actId="478"/>
          <ac:spMkLst>
            <pc:docMk/>
            <pc:sldMk cId="3009220833" sldId="1191"/>
            <ac:spMk id="32" creationId="{8CB4A1BC-C72E-5B92-DEB9-8655985BB4CD}"/>
          </ac:spMkLst>
        </pc:spChg>
        <pc:spChg chg="add del mod">
          <ac:chgData name="Jacopo Dalmasson" userId="425e8e3a-f36d-4e97-89b2-2dd142ed9c9b" providerId="ADAL" clId="{320428FF-7C60-4A6A-B3D9-9C7C8161D294}" dt="2024-02-19T11:08:41.048" v="4375" actId="478"/>
          <ac:spMkLst>
            <pc:docMk/>
            <pc:sldMk cId="3009220833" sldId="1191"/>
            <ac:spMk id="34" creationId="{F1469BA4-2BFC-ECD3-E86A-01CE35D6950D}"/>
          </ac:spMkLst>
        </pc:spChg>
        <pc:spChg chg="add del mod">
          <ac:chgData name="Jacopo Dalmasson" userId="425e8e3a-f36d-4e97-89b2-2dd142ed9c9b" providerId="ADAL" clId="{320428FF-7C60-4A6A-B3D9-9C7C8161D294}" dt="2024-02-19T11:08:41.048" v="4375" actId="478"/>
          <ac:spMkLst>
            <pc:docMk/>
            <pc:sldMk cId="3009220833" sldId="1191"/>
            <ac:spMk id="35" creationId="{ECD073E3-1F0B-D3ED-0E22-B0FD91554D29}"/>
          </ac:spMkLst>
        </pc:spChg>
        <pc:spChg chg="add del mod">
          <ac:chgData name="Jacopo Dalmasson" userId="425e8e3a-f36d-4e97-89b2-2dd142ed9c9b" providerId="ADAL" clId="{320428FF-7C60-4A6A-B3D9-9C7C8161D294}" dt="2024-02-19T11:08:41.048" v="4375" actId="478"/>
          <ac:spMkLst>
            <pc:docMk/>
            <pc:sldMk cId="3009220833" sldId="1191"/>
            <ac:spMk id="36" creationId="{9DD54A96-5545-07E3-3086-8BCBD02319F1}"/>
          </ac:spMkLst>
        </pc:spChg>
        <pc:spChg chg="del">
          <ac:chgData name="Jacopo Dalmasson" userId="425e8e3a-f36d-4e97-89b2-2dd142ed9c9b" providerId="ADAL" clId="{320428FF-7C60-4A6A-B3D9-9C7C8161D294}" dt="2024-02-08T18:23:42.519" v="131" actId="478"/>
          <ac:spMkLst>
            <pc:docMk/>
            <pc:sldMk cId="3009220833" sldId="1191"/>
            <ac:spMk id="44" creationId="{A72E3682-D8E6-A6A4-75F3-551C71FB2BB7}"/>
          </ac:spMkLst>
        </pc:spChg>
        <pc:grpChg chg="add del mod">
          <ac:chgData name="Jacopo Dalmasson" userId="425e8e3a-f36d-4e97-89b2-2dd142ed9c9b" providerId="ADAL" clId="{320428FF-7C60-4A6A-B3D9-9C7C8161D294}" dt="2024-02-19T11:08:41.048" v="4375" actId="478"/>
          <ac:grpSpMkLst>
            <pc:docMk/>
            <pc:sldMk cId="3009220833" sldId="1191"/>
            <ac:grpSpMk id="30" creationId="{5C926C73-8ABA-50AF-5A81-65EDCFFECF85}"/>
          </ac:grpSpMkLst>
        </pc:grpChg>
        <pc:grpChg chg="del">
          <ac:chgData name="Jacopo Dalmasson" userId="425e8e3a-f36d-4e97-89b2-2dd142ed9c9b" providerId="ADAL" clId="{320428FF-7C60-4A6A-B3D9-9C7C8161D294}" dt="2024-02-08T18:23:35.528" v="127" actId="478"/>
          <ac:grpSpMkLst>
            <pc:docMk/>
            <pc:sldMk cId="3009220833" sldId="1191"/>
            <ac:grpSpMk id="48" creationId="{A2323A99-97DE-D492-1E46-36B71B11D9D4}"/>
          </ac:grpSpMkLst>
        </pc:grpChg>
        <pc:picChg chg="del">
          <ac:chgData name="Jacopo Dalmasson" userId="425e8e3a-f36d-4e97-89b2-2dd142ed9c9b" providerId="ADAL" clId="{320428FF-7C60-4A6A-B3D9-9C7C8161D294}" dt="2024-02-08T18:23:36.623" v="128" actId="478"/>
          <ac:picMkLst>
            <pc:docMk/>
            <pc:sldMk cId="3009220833" sldId="1191"/>
            <ac:picMk id="11" creationId="{10B17323-D2A9-A78E-20CF-1E651D2A6AC7}"/>
          </ac:picMkLst>
        </pc:picChg>
        <pc:picChg chg="add del mod">
          <ac:chgData name="Jacopo Dalmasson" userId="425e8e3a-f36d-4e97-89b2-2dd142ed9c9b" providerId="ADAL" clId="{320428FF-7C60-4A6A-B3D9-9C7C8161D294}" dt="2024-02-08T18:26:52.153" v="138" actId="478"/>
          <ac:picMkLst>
            <pc:docMk/>
            <pc:sldMk cId="3009220833" sldId="1191"/>
            <ac:picMk id="1026" creationId="{9B4D60DD-D6D3-EE1C-D73C-51F53C886762}"/>
          </ac:picMkLst>
        </pc:picChg>
        <pc:picChg chg="add del mod">
          <ac:chgData name="Jacopo Dalmasson" userId="425e8e3a-f36d-4e97-89b2-2dd142ed9c9b" providerId="ADAL" clId="{320428FF-7C60-4A6A-B3D9-9C7C8161D294}" dt="2024-02-08T18:29:24.055" v="144" actId="478"/>
          <ac:picMkLst>
            <pc:docMk/>
            <pc:sldMk cId="3009220833" sldId="1191"/>
            <ac:picMk id="1028" creationId="{E1B865BA-5593-4C48-FD0C-A5B29ABDC750}"/>
          </ac:picMkLst>
        </pc:picChg>
        <pc:picChg chg="add mod">
          <ac:chgData name="Jacopo Dalmasson" userId="425e8e3a-f36d-4e97-89b2-2dd142ed9c9b" providerId="ADAL" clId="{320428FF-7C60-4A6A-B3D9-9C7C8161D294}" dt="2024-02-08T18:35:54.105" v="213" actId="1076"/>
          <ac:picMkLst>
            <pc:docMk/>
            <pc:sldMk cId="3009220833" sldId="1191"/>
            <ac:picMk id="1030" creationId="{D2277ACE-B7CF-B24E-EFDB-53C684968E56}"/>
          </ac:picMkLst>
        </pc:picChg>
        <pc:cxnChg chg="add mod">
          <ac:chgData name="Jacopo Dalmasson" userId="425e8e3a-f36d-4e97-89b2-2dd142ed9c9b" providerId="ADAL" clId="{320428FF-7C60-4A6A-B3D9-9C7C8161D294}" dt="2024-02-08T18:35:54.105" v="213" actId="1076"/>
          <ac:cxnSpMkLst>
            <pc:docMk/>
            <pc:sldMk cId="3009220833" sldId="1191"/>
            <ac:cxnSpMk id="13" creationId="{0F680747-6D65-59DD-18F1-FE081A05F0A5}"/>
          </ac:cxnSpMkLst>
        </pc:cxnChg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601675604" sldId="1192"/>
        </pc:sldMkLst>
      </pc:sldChg>
      <pc:sldChg chg="modTransition">
        <pc:chgData name="Jacopo Dalmasson" userId="425e8e3a-f36d-4e97-89b2-2dd142ed9c9b" providerId="ADAL" clId="{320428FF-7C60-4A6A-B3D9-9C7C8161D294}" dt="2024-02-21T16:07:58.891" v="5671"/>
        <pc:sldMkLst>
          <pc:docMk/>
          <pc:sldMk cId="183413037" sldId="1193"/>
        </pc:sldMkLst>
      </pc:sldChg>
      <pc:sldChg chg="addSp delSp modSp add mod or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911471169" sldId="1194"/>
        </pc:sldMkLst>
        <pc:spChg chg="mod">
          <ac:chgData name="Jacopo Dalmasson" userId="425e8e3a-f36d-4e97-89b2-2dd142ed9c9b" providerId="ADAL" clId="{320428FF-7C60-4A6A-B3D9-9C7C8161D294}" dt="2024-02-19T13:23:21.825" v="5179" actId="14100"/>
          <ac:spMkLst>
            <pc:docMk/>
            <pc:sldMk cId="3911471169" sldId="1194"/>
            <ac:spMk id="2" creationId="{EF976E00-9510-DFE9-16CD-61091820EE44}"/>
          </ac:spMkLst>
        </pc:spChg>
        <pc:spChg chg="del mod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4" creationId="{A9164D1A-4CBB-0B4D-3BAE-1DB1BDA4830D}"/>
          </ac:spMkLst>
        </pc:spChg>
        <pc:spChg chg="add del mod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5" creationId="{6DF09009-6387-10A5-F4B7-9AA25FA261C0}"/>
          </ac:spMkLst>
        </pc:spChg>
        <pc:spChg chg="del">
          <ac:chgData name="Jacopo Dalmasson" userId="425e8e3a-f36d-4e97-89b2-2dd142ed9c9b" providerId="ADAL" clId="{320428FF-7C60-4A6A-B3D9-9C7C8161D294}" dt="2024-02-12T11:05:11.508" v="2989" actId="478"/>
          <ac:spMkLst>
            <pc:docMk/>
            <pc:sldMk cId="3911471169" sldId="1194"/>
            <ac:spMk id="7" creationId="{09D9F7CF-B4D3-8B77-B4F8-A5CABDF891B0}"/>
          </ac:spMkLst>
        </pc:spChg>
        <pc:spChg chg="del">
          <ac:chgData name="Jacopo Dalmasson" userId="425e8e3a-f36d-4e97-89b2-2dd142ed9c9b" providerId="ADAL" clId="{320428FF-7C60-4A6A-B3D9-9C7C8161D294}" dt="2024-02-12T11:05:17.537" v="2991" actId="478"/>
          <ac:spMkLst>
            <pc:docMk/>
            <pc:sldMk cId="3911471169" sldId="1194"/>
            <ac:spMk id="8" creationId="{7E3FECE1-70C8-5F0D-2105-59D9AB4C5B8B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8" creationId="{B24CD4DA-F33C-861B-4694-7493A5F0D06F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11" creationId="{2E0C2CC4-242A-C6D2-5A93-E06EABB762F1}"/>
          </ac:spMkLst>
        </pc:spChg>
        <pc:spChg chg="add del mod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12" creationId="{8448F05E-644D-ABB9-43A5-CACCEC73B212}"/>
          </ac:spMkLst>
        </pc:spChg>
        <pc:spChg chg="del">
          <ac:chgData name="Jacopo Dalmasson" userId="425e8e3a-f36d-4e97-89b2-2dd142ed9c9b" providerId="ADAL" clId="{320428FF-7C60-4A6A-B3D9-9C7C8161D294}" dt="2024-02-12T11:05:14.149" v="2990" actId="478"/>
          <ac:spMkLst>
            <pc:docMk/>
            <pc:sldMk cId="3911471169" sldId="1194"/>
            <ac:spMk id="12" creationId="{8E0129A5-8ECE-3042-FC5F-D9557A783F99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13" creationId="{BF30B7E7-B407-6DEB-3061-A1BA5DB28EF3}"/>
          </ac:spMkLst>
        </pc:spChg>
        <pc:spChg chg="add mod">
          <ac:chgData name="Jacopo Dalmasson" userId="425e8e3a-f36d-4e97-89b2-2dd142ed9c9b" providerId="ADAL" clId="{320428FF-7C60-4A6A-B3D9-9C7C8161D294}" dt="2024-02-19T13:43:34.193" v="5294" actId="20577"/>
          <ac:spMkLst>
            <pc:docMk/>
            <pc:sldMk cId="3911471169" sldId="1194"/>
            <ac:spMk id="14" creationId="{A9E1027C-B990-DD30-8DDE-5F2960D7A5EB}"/>
          </ac:spMkLst>
        </pc:spChg>
        <pc:spChg chg="mod">
          <ac:chgData name="Jacopo Dalmasson" userId="425e8e3a-f36d-4e97-89b2-2dd142ed9c9b" providerId="ADAL" clId="{320428FF-7C60-4A6A-B3D9-9C7C8161D294}" dt="2024-02-12T11:09:47.849" v="3036" actId="255"/>
          <ac:spMkLst>
            <pc:docMk/>
            <pc:sldMk cId="3911471169" sldId="1194"/>
            <ac:spMk id="15" creationId="{CC04A0B9-5AC0-E865-4C67-27F93AC2B9FF}"/>
          </ac:spMkLst>
        </pc:spChg>
        <pc:spChg chg="mod">
          <ac:chgData name="Jacopo Dalmasson" userId="425e8e3a-f36d-4e97-89b2-2dd142ed9c9b" providerId="ADAL" clId="{320428FF-7C60-4A6A-B3D9-9C7C8161D294}" dt="2024-02-12T11:09:47.849" v="3036" actId="255"/>
          <ac:spMkLst>
            <pc:docMk/>
            <pc:sldMk cId="3911471169" sldId="1194"/>
            <ac:spMk id="16" creationId="{257CFB48-0DBA-0DFE-F8C1-8A9C2BA6F38E}"/>
          </ac:spMkLst>
        </pc:spChg>
        <pc:spChg chg="mod">
          <ac:chgData name="Jacopo Dalmasson" userId="425e8e3a-f36d-4e97-89b2-2dd142ed9c9b" providerId="ADAL" clId="{320428FF-7C60-4A6A-B3D9-9C7C8161D294}" dt="2024-02-12T11:09:47.849" v="3036" actId="255"/>
          <ac:spMkLst>
            <pc:docMk/>
            <pc:sldMk cId="3911471169" sldId="1194"/>
            <ac:spMk id="17" creationId="{8F4022BF-7F16-89C2-E114-5E14A7BC91A1}"/>
          </ac:spMkLst>
        </pc:spChg>
        <pc:spChg chg="mod">
          <ac:chgData name="Jacopo Dalmasson" userId="425e8e3a-f36d-4e97-89b2-2dd142ed9c9b" providerId="ADAL" clId="{320428FF-7C60-4A6A-B3D9-9C7C8161D294}" dt="2024-02-12T11:09:47.849" v="3036" actId="255"/>
          <ac:spMkLst>
            <pc:docMk/>
            <pc:sldMk cId="3911471169" sldId="1194"/>
            <ac:spMk id="18" creationId="{C641E365-1B43-CCBB-1543-B3125082A017}"/>
          </ac:spMkLst>
        </pc:spChg>
        <pc:spChg chg="mod">
          <ac:chgData name="Jacopo Dalmasson" userId="425e8e3a-f36d-4e97-89b2-2dd142ed9c9b" providerId="ADAL" clId="{320428FF-7C60-4A6A-B3D9-9C7C8161D294}" dt="2024-02-12T11:10:01.869" v="3037" actId="1076"/>
          <ac:spMkLst>
            <pc:docMk/>
            <pc:sldMk cId="3911471169" sldId="1194"/>
            <ac:spMk id="20" creationId="{A535297A-239D-1971-9171-81AD5624FBED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1" creationId="{A993E839-327F-4EA9-DFA2-7450CA95562A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2" creationId="{3BDDF171-71C1-AEBA-F78A-10032CA8B822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3" creationId="{BC7A3A4E-BD8F-598C-43D3-FF5EF75F1464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4" creationId="{79195F06-9136-E1A9-6F82-069638FAC09F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5" creationId="{5F94D0CE-34E8-843C-DFA2-D2197EC823FD}"/>
          </ac:spMkLst>
        </pc:spChg>
        <pc:spChg chg="mod">
          <ac:chgData name="Jacopo Dalmasson" userId="425e8e3a-f36d-4e97-89b2-2dd142ed9c9b" providerId="ADAL" clId="{320428FF-7C60-4A6A-B3D9-9C7C8161D294}" dt="2024-02-12T11:10:36.461" v="3038" actId="255"/>
          <ac:spMkLst>
            <pc:docMk/>
            <pc:sldMk cId="3911471169" sldId="1194"/>
            <ac:spMk id="26" creationId="{F55447A6-2D8B-3B16-B6F5-9BAF1CD7139E}"/>
          </ac:spMkLst>
        </pc:spChg>
        <pc:spChg chg="mod">
          <ac:chgData name="Jacopo Dalmasson" userId="425e8e3a-f36d-4e97-89b2-2dd142ed9c9b" providerId="ADAL" clId="{320428FF-7C60-4A6A-B3D9-9C7C8161D294}" dt="2024-02-12T11:08:02.139" v="3027" actId="165"/>
          <ac:spMkLst>
            <pc:docMk/>
            <pc:sldMk cId="3911471169" sldId="1194"/>
            <ac:spMk id="27" creationId="{82C0DF48-4DC4-F7FC-B01F-9F4449E611A7}"/>
          </ac:spMkLst>
        </pc:spChg>
        <pc:spChg chg="mod">
          <ac:chgData name="Jacopo Dalmasson" userId="425e8e3a-f36d-4e97-89b2-2dd142ed9c9b" providerId="ADAL" clId="{320428FF-7C60-4A6A-B3D9-9C7C8161D294}" dt="2024-02-12T11:08:02.139" v="3027" actId="165"/>
          <ac:spMkLst>
            <pc:docMk/>
            <pc:sldMk cId="3911471169" sldId="1194"/>
            <ac:spMk id="29" creationId="{A3463259-D2E7-B92F-7105-B590C4B475E6}"/>
          </ac:spMkLst>
        </pc:spChg>
        <pc:spChg chg="add del mod">
          <ac:chgData name="Jacopo Dalmasson" userId="425e8e3a-f36d-4e97-89b2-2dd142ed9c9b" providerId="ADAL" clId="{320428FF-7C60-4A6A-B3D9-9C7C8161D294}" dt="2024-02-19T11:17:57.198" v="4579" actId="478"/>
          <ac:spMkLst>
            <pc:docMk/>
            <pc:sldMk cId="3911471169" sldId="1194"/>
            <ac:spMk id="32" creationId="{E166B0C5-A7F2-3868-0662-73D0285D2B68}"/>
          </ac:spMkLst>
        </pc:spChg>
        <pc:spChg chg="add del mod">
          <ac:chgData name="Jacopo Dalmasson" userId="425e8e3a-f36d-4e97-89b2-2dd142ed9c9b" providerId="ADAL" clId="{320428FF-7C60-4A6A-B3D9-9C7C8161D294}" dt="2024-02-18T19:45:33.557" v="4034" actId="478"/>
          <ac:spMkLst>
            <pc:docMk/>
            <pc:sldMk cId="3911471169" sldId="1194"/>
            <ac:spMk id="34" creationId="{D48E3E18-1C5B-3DC6-E4DF-584747EA681D}"/>
          </ac:spMkLst>
        </pc:spChg>
        <pc:spChg chg="add del mod">
          <ac:chgData name="Jacopo Dalmasson" userId="425e8e3a-f36d-4e97-89b2-2dd142ed9c9b" providerId="ADAL" clId="{320428FF-7C60-4A6A-B3D9-9C7C8161D294}" dt="2024-02-19T11:21:49.613" v="4790" actId="478"/>
          <ac:spMkLst>
            <pc:docMk/>
            <pc:sldMk cId="3911471169" sldId="1194"/>
            <ac:spMk id="35" creationId="{A0768682-7902-BE15-F670-F6C3358AAD8C}"/>
          </ac:spMkLst>
        </pc:spChg>
        <pc:spChg chg="add mod">
          <ac:chgData name="Jacopo Dalmasson" userId="425e8e3a-f36d-4e97-89b2-2dd142ed9c9b" providerId="ADAL" clId="{320428FF-7C60-4A6A-B3D9-9C7C8161D294}" dt="2024-02-20T11:10:28.175" v="5603" actId="1038"/>
          <ac:spMkLst>
            <pc:docMk/>
            <pc:sldMk cId="3911471169" sldId="1194"/>
            <ac:spMk id="37" creationId="{0CEA62BB-B81B-3168-BB82-14880EB2D5F2}"/>
          </ac:spMkLst>
        </pc:spChg>
        <pc:spChg chg="add del mod">
          <ac:chgData name="Jacopo Dalmasson" userId="425e8e3a-f36d-4e97-89b2-2dd142ed9c9b" providerId="ADAL" clId="{320428FF-7C60-4A6A-B3D9-9C7C8161D294}" dt="2024-02-12T13:23:04.825" v="3365" actId="478"/>
          <ac:spMkLst>
            <pc:docMk/>
            <pc:sldMk cId="3911471169" sldId="1194"/>
            <ac:spMk id="37" creationId="{7486DED0-2FCE-DB10-946F-ECE88F924CAA}"/>
          </ac:spMkLst>
        </pc:spChg>
        <pc:spChg chg="add del mod">
          <ac:chgData name="Jacopo Dalmasson" userId="425e8e3a-f36d-4e97-89b2-2dd142ed9c9b" providerId="ADAL" clId="{320428FF-7C60-4A6A-B3D9-9C7C8161D294}" dt="2024-02-12T11:34:13.925" v="3193" actId="478"/>
          <ac:spMkLst>
            <pc:docMk/>
            <pc:sldMk cId="3911471169" sldId="1194"/>
            <ac:spMk id="38" creationId="{F3E7E65B-51F2-2EA5-58E1-8DAC2E086716}"/>
          </ac:spMkLst>
        </pc:spChg>
        <pc:spChg chg="add del mod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39" creationId="{374B71D2-A9E5-F6D5-A685-6720C6C3746A}"/>
          </ac:spMkLst>
        </pc:spChg>
        <pc:spChg chg="add del mod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41" creationId="{F75203CF-25BF-B906-4487-FE7343E05DA9}"/>
          </ac:spMkLst>
        </pc:spChg>
        <pc:spChg chg="add mod">
          <ac:chgData name="Jacopo Dalmasson" userId="425e8e3a-f36d-4e97-89b2-2dd142ed9c9b" providerId="ADAL" clId="{320428FF-7C60-4A6A-B3D9-9C7C8161D294}" dt="2024-02-20T11:11:30.187" v="5613" actId="1076"/>
          <ac:spMkLst>
            <pc:docMk/>
            <pc:sldMk cId="3911471169" sldId="1194"/>
            <ac:spMk id="42" creationId="{7B1404F7-D36A-4324-9877-724E871767AF}"/>
          </ac:spMkLst>
        </pc:spChg>
        <pc:spChg chg="add del">
          <ac:chgData name="Jacopo Dalmasson" userId="425e8e3a-f36d-4e97-89b2-2dd142ed9c9b" providerId="ADAL" clId="{320428FF-7C60-4A6A-B3D9-9C7C8161D294}" dt="2024-02-19T13:18:24.666" v="5160" actId="478"/>
          <ac:spMkLst>
            <pc:docMk/>
            <pc:sldMk cId="3911471169" sldId="1194"/>
            <ac:spMk id="44" creationId="{C8C322BF-82B9-6CC3-918F-422B6AC0F480}"/>
          </ac:spMkLst>
        </pc:spChg>
        <pc:spChg chg="del">
          <ac:chgData name="Jacopo Dalmasson" userId="425e8e3a-f36d-4e97-89b2-2dd142ed9c9b" providerId="ADAL" clId="{320428FF-7C60-4A6A-B3D9-9C7C8161D294}" dt="2024-02-12T11:05:45.233" v="2992" actId="21"/>
          <ac:spMkLst>
            <pc:docMk/>
            <pc:sldMk cId="3911471169" sldId="1194"/>
            <ac:spMk id="44" creationId="{D0F20DF6-BABF-CF0E-4CBD-C547F210E818}"/>
          </ac:spMkLst>
        </pc:spChg>
        <pc:spChg chg="add mod">
          <ac:chgData name="Jacopo Dalmasson" userId="425e8e3a-f36d-4e97-89b2-2dd142ed9c9b" providerId="ADAL" clId="{320428FF-7C60-4A6A-B3D9-9C7C8161D294}" dt="2024-02-20T11:11:34.846" v="5614" actId="1076"/>
          <ac:spMkLst>
            <pc:docMk/>
            <pc:sldMk cId="3911471169" sldId="1194"/>
            <ac:spMk id="45" creationId="{1CE1D073-FDE5-CB17-E420-29C23FCF428D}"/>
          </ac:spMkLst>
        </pc:spChg>
        <pc:spChg chg="del mod topLvl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46" creationId="{9E553288-D7E7-E2A2-D1DD-F01688CFFEA9}"/>
          </ac:spMkLst>
        </pc:spChg>
        <pc:spChg chg="del mod topLvl">
          <ac:chgData name="Jacopo Dalmasson" userId="425e8e3a-f36d-4e97-89b2-2dd142ed9c9b" providerId="ADAL" clId="{320428FF-7C60-4A6A-B3D9-9C7C8161D294}" dt="2024-02-19T11:18:04.620" v="4580" actId="478"/>
          <ac:spMkLst>
            <pc:docMk/>
            <pc:sldMk cId="3911471169" sldId="1194"/>
            <ac:spMk id="47" creationId="{07FCCC13-B670-10CD-6916-08A7453CECA9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50" creationId="{2E92BC5B-3F08-B5A9-DD34-3CFA88E7A568}"/>
          </ac:spMkLst>
        </pc:spChg>
        <pc:spChg chg="add mod">
          <ac:chgData name="Jacopo Dalmasson" userId="425e8e3a-f36d-4e97-89b2-2dd142ed9c9b" providerId="ADAL" clId="{320428FF-7C60-4A6A-B3D9-9C7C8161D294}" dt="2024-02-21T09:46:30.497" v="5661" actId="947"/>
          <ac:spMkLst>
            <pc:docMk/>
            <pc:sldMk cId="3911471169" sldId="1194"/>
            <ac:spMk id="51" creationId="{E0C69C9C-5A4C-A0B5-983C-C2CBB3940BFB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52" creationId="{6B9C9B51-F55E-AF2C-43C5-6737B73B6331}"/>
          </ac:spMkLst>
        </pc:spChg>
        <pc:spChg chg="add mod">
          <ac:chgData name="Jacopo Dalmasson" userId="425e8e3a-f36d-4e97-89b2-2dd142ed9c9b" providerId="ADAL" clId="{320428FF-7C60-4A6A-B3D9-9C7C8161D294}" dt="2024-02-19T13:43:23.434" v="5292" actId="164"/>
          <ac:spMkLst>
            <pc:docMk/>
            <pc:sldMk cId="3911471169" sldId="1194"/>
            <ac:spMk id="53" creationId="{2814A4A1-5EB6-2C81-1830-3CC000C0FC1B}"/>
          </ac:spMkLst>
        </pc:spChg>
        <pc:grpChg chg="mod">
          <ac:chgData name="Jacopo Dalmasson" userId="425e8e3a-f36d-4e97-89b2-2dd142ed9c9b" providerId="ADAL" clId="{320428FF-7C60-4A6A-B3D9-9C7C8161D294}" dt="2024-02-12T11:08:02.139" v="3027" actId="165"/>
          <ac:grpSpMkLst>
            <pc:docMk/>
            <pc:sldMk cId="3911471169" sldId="1194"/>
            <ac:grpSpMk id="28" creationId="{2B0794A2-708B-4751-A611-A9CA421D7C88}"/>
          </ac:grpSpMkLst>
        </pc:grpChg>
        <pc:grpChg chg="del mod topLvl">
          <ac:chgData name="Jacopo Dalmasson" userId="425e8e3a-f36d-4e97-89b2-2dd142ed9c9b" providerId="ADAL" clId="{320428FF-7C60-4A6A-B3D9-9C7C8161D294}" dt="2024-02-19T11:18:04.620" v="4580" actId="478"/>
          <ac:grpSpMkLst>
            <pc:docMk/>
            <pc:sldMk cId="3911471169" sldId="1194"/>
            <ac:grpSpMk id="33" creationId="{C116BCD5-7781-9C6C-B576-270C6DDAF7FE}"/>
          </ac:grpSpMkLst>
        </pc:grpChg>
        <pc:grpChg chg="mod">
          <ac:chgData name="Jacopo Dalmasson" userId="425e8e3a-f36d-4e97-89b2-2dd142ed9c9b" providerId="ADAL" clId="{320428FF-7C60-4A6A-B3D9-9C7C8161D294}" dt="2024-02-12T11:08:02.139" v="3027" actId="165"/>
          <ac:grpSpMkLst>
            <pc:docMk/>
            <pc:sldMk cId="3911471169" sldId="1194"/>
            <ac:grpSpMk id="43" creationId="{1DC24990-8840-E490-D30D-6A0F721957A1}"/>
          </ac:grpSpMkLst>
        </pc:grpChg>
        <pc:grpChg chg="del mod">
          <ac:chgData name="Jacopo Dalmasson" userId="425e8e3a-f36d-4e97-89b2-2dd142ed9c9b" providerId="ADAL" clId="{320428FF-7C60-4A6A-B3D9-9C7C8161D294}" dt="2024-02-12T11:08:02.139" v="3027" actId="165"/>
          <ac:grpSpMkLst>
            <pc:docMk/>
            <pc:sldMk cId="3911471169" sldId="1194"/>
            <ac:grpSpMk id="48" creationId="{AD0B7781-D95A-B8B3-CF4D-813B701E3121}"/>
          </ac:grpSpMkLst>
        </pc:grpChg>
        <pc:grpChg chg="add del mod">
          <ac:chgData name="Jacopo Dalmasson" userId="425e8e3a-f36d-4e97-89b2-2dd142ed9c9b" providerId="ADAL" clId="{320428FF-7C60-4A6A-B3D9-9C7C8161D294}" dt="2024-02-20T10:54:13.694" v="5541" actId="478"/>
          <ac:grpSpMkLst>
            <pc:docMk/>
            <pc:sldMk cId="3911471169" sldId="1194"/>
            <ac:grpSpMk id="54" creationId="{0643A915-466D-47E1-59C6-84DD1F3AA7A0}"/>
          </ac:grpSpMkLst>
        </pc:grpChg>
        <pc:picChg chg="add del mod modCrop">
          <ac:chgData name="Jacopo Dalmasson" userId="425e8e3a-f36d-4e97-89b2-2dd142ed9c9b" providerId="ADAL" clId="{320428FF-7C60-4A6A-B3D9-9C7C8161D294}" dt="2024-02-19T13:38:07.951" v="5209" actId="478"/>
          <ac:picMkLst>
            <pc:docMk/>
            <pc:sldMk cId="3911471169" sldId="1194"/>
            <ac:picMk id="6" creationId="{78305C27-ADD6-F04A-5D80-19B0C5F2672C}"/>
          </ac:picMkLst>
        </pc:picChg>
        <pc:picChg chg="del">
          <ac:chgData name="Jacopo Dalmasson" userId="425e8e3a-f36d-4e97-89b2-2dd142ed9c9b" providerId="ADAL" clId="{320428FF-7C60-4A6A-B3D9-9C7C8161D294}" dt="2024-02-12T11:05:45.233" v="2992" actId="21"/>
          <ac:picMkLst>
            <pc:docMk/>
            <pc:sldMk cId="3911471169" sldId="1194"/>
            <ac:picMk id="11" creationId="{8B1F9E55-1BB2-9A83-84F4-F9713AC1C710}"/>
          </ac:picMkLst>
        </pc:picChg>
        <pc:picChg chg="mod">
          <ac:chgData name="Jacopo Dalmasson" userId="425e8e3a-f36d-4e97-89b2-2dd142ed9c9b" providerId="ADAL" clId="{320428FF-7C60-4A6A-B3D9-9C7C8161D294}" dt="2024-02-12T11:08:02.139" v="3027" actId="165"/>
          <ac:picMkLst>
            <pc:docMk/>
            <pc:sldMk cId="3911471169" sldId="1194"/>
            <ac:picMk id="31" creationId="{2AAA24CC-1955-E04E-EF90-C88EAB1E1AB1}"/>
          </ac:picMkLst>
        </pc:picChg>
        <pc:picChg chg="add mod">
          <ac:chgData name="Jacopo Dalmasson" userId="425e8e3a-f36d-4e97-89b2-2dd142ed9c9b" providerId="ADAL" clId="{320428FF-7C60-4A6A-B3D9-9C7C8161D294}" dt="2024-02-20T11:10:28.175" v="5603" actId="1038"/>
          <ac:picMkLst>
            <pc:docMk/>
            <pc:sldMk cId="3911471169" sldId="1194"/>
            <ac:picMk id="38" creationId="{398D91F5-1B29-AF76-21BF-92B9C970CD20}"/>
          </ac:picMkLst>
        </pc:picChg>
        <pc:picChg chg="add mod ord">
          <ac:chgData name="Jacopo Dalmasson" userId="425e8e3a-f36d-4e97-89b2-2dd142ed9c9b" providerId="ADAL" clId="{320428FF-7C60-4A6A-B3D9-9C7C8161D294}" dt="2024-02-19T13:43:23.434" v="5292" actId="164"/>
          <ac:picMkLst>
            <pc:docMk/>
            <pc:sldMk cId="3911471169" sldId="1194"/>
            <ac:picMk id="49" creationId="{1236CAC8-030F-5E64-813C-C152950D4A64}"/>
          </ac:picMkLst>
        </pc:picChg>
        <pc:picChg chg="add mod">
          <ac:chgData name="Jacopo Dalmasson" userId="425e8e3a-f36d-4e97-89b2-2dd142ed9c9b" providerId="ADAL" clId="{320428FF-7C60-4A6A-B3D9-9C7C8161D294}" dt="2024-02-20T11:09:58.105" v="5561" actId="14100"/>
          <ac:picMkLst>
            <pc:docMk/>
            <pc:sldMk cId="3911471169" sldId="1194"/>
            <ac:picMk id="56" creationId="{6B545E3B-68EE-FDF1-D1DA-2C422DFE9C4F}"/>
          </ac:picMkLst>
        </pc:picChg>
        <pc:cxnChg chg="add mod">
          <ac:chgData name="Jacopo Dalmasson" userId="425e8e3a-f36d-4e97-89b2-2dd142ed9c9b" providerId="ADAL" clId="{320428FF-7C60-4A6A-B3D9-9C7C8161D294}" dt="2024-02-19T13:43:23.434" v="5292" actId="164"/>
          <ac:cxnSpMkLst>
            <pc:docMk/>
            <pc:sldMk cId="3911471169" sldId="1194"/>
            <ac:cxnSpMk id="7" creationId="{90DAB66C-D85B-97DD-68F3-3FA041257A16}"/>
          </ac:cxnSpMkLst>
        </pc:cxnChg>
        <pc:cxnChg chg="add del mod">
          <ac:chgData name="Jacopo Dalmasson" userId="425e8e3a-f36d-4e97-89b2-2dd142ed9c9b" providerId="ADAL" clId="{320428FF-7C60-4A6A-B3D9-9C7C8161D294}" dt="2024-02-19T11:18:04.620" v="4580" actId="478"/>
          <ac:cxnSpMkLst>
            <pc:docMk/>
            <pc:sldMk cId="3911471169" sldId="1194"/>
            <ac:cxnSpMk id="9" creationId="{0822CD36-4B7D-116F-4D41-18154442C0FD}"/>
          </ac:cxnSpMkLst>
        </pc:cxnChg>
        <pc:cxnChg chg="add mod">
          <ac:chgData name="Jacopo Dalmasson" userId="425e8e3a-f36d-4e97-89b2-2dd142ed9c9b" providerId="ADAL" clId="{320428FF-7C60-4A6A-B3D9-9C7C8161D294}" dt="2024-02-19T13:43:23.434" v="5292" actId="164"/>
          <ac:cxnSpMkLst>
            <pc:docMk/>
            <pc:sldMk cId="3911471169" sldId="1194"/>
            <ac:cxnSpMk id="10" creationId="{9D8433B6-C950-4B16-EEE0-3BA632BAD743}"/>
          </ac:cxnSpMkLst>
        </pc:cxnChg>
        <pc:cxnChg chg="add del mod">
          <ac:chgData name="Jacopo Dalmasson" userId="425e8e3a-f36d-4e97-89b2-2dd142ed9c9b" providerId="ADAL" clId="{320428FF-7C60-4A6A-B3D9-9C7C8161D294}" dt="2024-02-19T11:18:04.620" v="4580" actId="478"/>
          <ac:cxnSpMkLst>
            <pc:docMk/>
            <pc:sldMk cId="3911471169" sldId="1194"/>
            <ac:cxnSpMk id="19" creationId="{67F8540B-04CF-01F1-15DA-18A4AF42700C}"/>
          </ac:cxnSpMkLst>
        </pc:cxnChg>
        <pc:cxnChg chg="add del mod">
          <ac:chgData name="Jacopo Dalmasson" userId="425e8e3a-f36d-4e97-89b2-2dd142ed9c9b" providerId="ADAL" clId="{320428FF-7C60-4A6A-B3D9-9C7C8161D294}" dt="2024-02-19T13:23:45.828" v="5182" actId="478"/>
          <ac:cxnSpMkLst>
            <pc:docMk/>
            <pc:sldMk cId="3911471169" sldId="1194"/>
            <ac:cxnSpMk id="30" creationId="{3A5BFC55-8501-541A-4E23-25DF6E010A10}"/>
          </ac:cxnSpMkLst>
        </pc:cxnChg>
        <pc:cxnChg chg="add del mod">
          <ac:chgData name="Jacopo Dalmasson" userId="425e8e3a-f36d-4e97-89b2-2dd142ed9c9b" providerId="ADAL" clId="{320428FF-7C60-4A6A-B3D9-9C7C8161D294}" dt="2024-02-19T11:18:04.620" v="4580" actId="478"/>
          <ac:cxnSpMkLst>
            <pc:docMk/>
            <pc:sldMk cId="3911471169" sldId="1194"/>
            <ac:cxnSpMk id="40" creationId="{46C10106-6439-6579-8445-17F32680733F}"/>
          </ac:cxnSpMkLst>
        </pc:cxnChg>
      </pc:sldChg>
      <pc:sldChg chg="addSp delSp modSp add mod or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4222865285" sldId="1195"/>
        </pc:sldMkLst>
        <pc:spChg chg="mod">
          <ac:chgData name="Jacopo Dalmasson" userId="425e8e3a-f36d-4e97-89b2-2dd142ed9c9b" providerId="ADAL" clId="{320428FF-7C60-4A6A-B3D9-9C7C8161D294}" dt="2024-02-21T08:30:43.893" v="5635" actId="14100"/>
          <ac:spMkLst>
            <pc:docMk/>
            <pc:sldMk cId="4222865285" sldId="1195"/>
            <ac:spMk id="2" creationId="{12EE5812-0324-23B3-C2F3-C35183547131}"/>
          </ac:spMkLst>
        </pc:spChg>
        <pc:spChg chg="add del">
          <ac:chgData name="Jacopo Dalmasson" userId="425e8e3a-f36d-4e97-89b2-2dd142ed9c9b" providerId="ADAL" clId="{320428FF-7C60-4A6A-B3D9-9C7C8161D294}" dt="2024-02-12T10:06:19.358" v="1826" actId="478"/>
          <ac:spMkLst>
            <pc:docMk/>
            <pc:sldMk cId="4222865285" sldId="1195"/>
            <ac:spMk id="4" creationId="{735F65FE-836F-D171-9A9F-2CE0C8157B4E}"/>
          </ac:spMkLst>
        </pc:spChg>
        <pc:spChg chg="add mod">
          <ac:chgData name="Jacopo Dalmasson" userId="425e8e3a-f36d-4e97-89b2-2dd142ed9c9b" providerId="ADAL" clId="{320428FF-7C60-4A6A-B3D9-9C7C8161D294}" dt="2024-02-19T10:58:38.414" v="4243" actId="1076"/>
          <ac:spMkLst>
            <pc:docMk/>
            <pc:sldMk cId="4222865285" sldId="1195"/>
            <ac:spMk id="4" creationId="{8924EAB5-EE9A-65BE-F6EE-628AA039C367}"/>
          </ac:spMkLst>
        </pc:spChg>
        <pc:spChg chg="add mod">
          <ac:chgData name="Jacopo Dalmasson" userId="425e8e3a-f36d-4e97-89b2-2dd142ed9c9b" providerId="ADAL" clId="{320428FF-7C60-4A6A-B3D9-9C7C8161D294}" dt="2024-02-19T10:58:38.414" v="4243" actId="1076"/>
          <ac:spMkLst>
            <pc:docMk/>
            <pc:sldMk cId="4222865285" sldId="1195"/>
            <ac:spMk id="5" creationId="{823D85F4-3C9A-F9FD-1C0F-42ACCBF614E2}"/>
          </ac:spMkLst>
        </pc:spChg>
        <pc:spChg chg="del">
          <ac:chgData name="Jacopo Dalmasson" userId="425e8e3a-f36d-4e97-89b2-2dd142ed9c9b" providerId="ADAL" clId="{320428FF-7C60-4A6A-B3D9-9C7C8161D294}" dt="2024-02-12T10:05:45.505" v="1818" actId="478"/>
          <ac:spMkLst>
            <pc:docMk/>
            <pc:sldMk cId="4222865285" sldId="1195"/>
            <ac:spMk id="5" creationId="{88BD4B1D-6668-835B-DC3C-240EB51A7C32}"/>
          </ac:spMkLst>
        </pc:spChg>
        <pc:spChg chg="add mod">
          <ac:chgData name="Jacopo Dalmasson" userId="425e8e3a-f36d-4e97-89b2-2dd142ed9c9b" providerId="ADAL" clId="{320428FF-7C60-4A6A-B3D9-9C7C8161D294}" dt="2024-02-19T10:58:38.414" v="4243" actId="1076"/>
          <ac:spMkLst>
            <pc:docMk/>
            <pc:sldMk cId="4222865285" sldId="1195"/>
            <ac:spMk id="6" creationId="{D1739608-BCBC-9F2E-A242-41492FBAC10F}"/>
          </ac:spMkLst>
        </pc:spChg>
        <pc:spChg chg="add del">
          <ac:chgData name="Jacopo Dalmasson" userId="425e8e3a-f36d-4e97-89b2-2dd142ed9c9b" providerId="ADAL" clId="{320428FF-7C60-4A6A-B3D9-9C7C8161D294}" dt="2024-02-12T10:06:12.788" v="1825" actId="478"/>
          <ac:spMkLst>
            <pc:docMk/>
            <pc:sldMk cId="4222865285" sldId="1195"/>
            <ac:spMk id="7" creationId="{D0D5BC01-560B-F1FA-1D3B-4316B7493852}"/>
          </ac:spMkLst>
        </pc:spChg>
        <pc:spChg chg="add mod">
          <ac:chgData name="Jacopo Dalmasson" userId="425e8e3a-f36d-4e97-89b2-2dd142ed9c9b" providerId="ADAL" clId="{320428FF-7C60-4A6A-B3D9-9C7C8161D294}" dt="2024-02-18T19:24:40.375" v="3527" actId="1076"/>
          <ac:spMkLst>
            <pc:docMk/>
            <pc:sldMk cId="4222865285" sldId="1195"/>
            <ac:spMk id="8" creationId="{720E9A38-48E6-1AEB-4CA0-167310E92B9B}"/>
          </ac:spMkLst>
        </pc:spChg>
        <pc:spChg chg="add mod">
          <ac:chgData name="Jacopo Dalmasson" userId="425e8e3a-f36d-4e97-89b2-2dd142ed9c9b" providerId="ADAL" clId="{320428FF-7C60-4A6A-B3D9-9C7C8161D294}" dt="2024-02-18T19:27:14.008" v="3586" actId="1076"/>
          <ac:spMkLst>
            <pc:docMk/>
            <pc:sldMk cId="4222865285" sldId="1195"/>
            <ac:spMk id="9" creationId="{49B8CF8B-5831-2638-AC15-0712724A5A48}"/>
          </ac:spMkLst>
        </pc:spChg>
        <pc:spChg chg="add del">
          <ac:chgData name="Jacopo Dalmasson" userId="425e8e3a-f36d-4e97-89b2-2dd142ed9c9b" providerId="ADAL" clId="{320428FF-7C60-4A6A-B3D9-9C7C8161D294}" dt="2024-02-12T10:06:12.788" v="1825" actId="478"/>
          <ac:spMkLst>
            <pc:docMk/>
            <pc:sldMk cId="4222865285" sldId="1195"/>
            <ac:spMk id="9" creationId="{6B0762A9-B921-CA01-0F02-314C68A648A5}"/>
          </ac:spMkLst>
        </pc:spChg>
        <pc:spChg chg="add mod">
          <ac:chgData name="Jacopo Dalmasson" userId="425e8e3a-f36d-4e97-89b2-2dd142ed9c9b" providerId="ADAL" clId="{320428FF-7C60-4A6A-B3D9-9C7C8161D294}" dt="2024-02-18T19:24:59.899" v="3531" actId="1076"/>
          <ac:spMkLst>
            <pc:docMk/>
            <pc:sldMk cId="4222865285" sldId="1195"/>
            <ac:spMk id="10" creationId="{0A2B0432-29BB-AB26-CE97-8C9975B70B89}"/>
          </ac:spMkLst>
        </pc:spChg>
        <pc:spChg chg="add del mod">
          <ac:chgData name="Jacopo Dalmasson" userId="425e8e3a-f36d-4e97-89b2-2dd142ed9c9b" providerId="ADAL" clId="{320428FF-7C60-4A6A-B3D9-9C7C8161D294}" dt="2024-02-18T19:26:40.096" v="3554" actId="478"/>
          <ac:spMkLst>
            <pc:docMk/>
            <pc:sldMk cId="4222865285" sldId="1195"/>
            <ac:spMk id="11" creationId="{3CA57340-2A26-BC80-76DC-E73D316D733A}"/>
          </ac:spMkLst>
        </pc:spChg>
        <pc:spChg chg="add del">
          <ac:chgData name="Jacopo Dalmasson" userId="425e8e3a-f36d-4e97-89b2-2dd142ed9c9b" providerId="ADAL" clId="{320428FF-7C60-4A6A-B3D9-9C7C8161D294}" dt="2024-02-12T10:06:30.103" v="1827" actId="478"/>
          <ac:spMkLst>
            <pc:docMk/>
            <pc:sldMk cId="4222865285" sldId="1195"/>
            <ac:spMk id="11" creationId="{49588596-AC5D-0AD0-255D-E7C5AA0885ED}"/>
          </ac:spMkLst>
        </pc:spChg>
        <pc:spChg chg="add del">
          <ac:chgData name="Jacopo Dalmasson" userId="425e8e3a-f36d-4e97-89b2-2dd142ed9c9b" providerId="ADAL" clId="{320428FF-7C60-4A6A-B3D9-9C7C8161D294}" dt="2024-02-12T10:06:30.103" v="1827" actId="478"/>
          <ac:spMkLst>
            <pc:docMk/>
            <pc:sldMk cId="4222865285" sldId="1195"/>
            <ac:spMk id="12" creationId="{D81FE26A-F813-2C94-7C08-E158F0DC60A7}"/>
          </ac:spMkLst>
        </pc:spChg>
        <pc:spChg chg="add del">
          <ac:chgData name="Jacopo Dalmasson" userId="425e8e3a-f36d-4e97-89b2-2dd142ed9c9b" providerId="ADAL" clId="{320428FF-7C60-4A6A-B3D9-9C7C8161D294}" dt="2024-02-12T10:06:30.103" v="1827" actId="478"/>
          <ac:spMkLst>
            <pc:docMk/>
            <pc:sldMk cId="4222865285" sldId="1195"/>
            <ac:spMk id="14" creationId="{44078C06-1214-9C7C-FFC0-E0A48E48E073}"/>
          </ac:spMkLst>
        </pc:spChg>
        <pc:spChg chg="add del mod">
          <ac:chgData name="Jacopo Dalmasson" userId="425e8e3a-f36d-4e97-89b2-2dd142ed9c9b" providerId="ADAL" clId="{320428FF-7C60-4A6A-B3D9-9C7C8161D294}" dt="2024-02-12T11:01:26.215" v="2865" actId="478"/>
          <ac:spMkLst>
            <pc:docMk/>
            <pc:sldMk cId="4222865285" sldId="1195"/>
            <ac:spMk id="15" creationId="{D5A2C40F-1A2D-D386-D71E-702A2DF5E710}"/>
          </ac:spMkLst>
        </pc:spChg>
        <pc:spChg chg="add mod">
          <ac:chgData name="Jacopo Dalmasson" userId="425e8e3a-f36d-4e97-89b2-2dd142ed9c9b" providerId="ADAL" clId="{320428FF-7C60-4A6A-B3D9-9C7C8161D294}" dt="2024-02-18T19:24:53.872" v="3530" actId="14100"/>
          <ac:spMkLst>
            <pc:docMk/>
            <pc:sldMk cId="4222865285" sldId="1195"/>
            <ac:spMk id="18" creationId="{56835177-D6C7-65A2-EF24-9D34834EAF1C}"/>
          </ac:spMkLst>
        </pc:spChg>
        <pc:spChg chg="add del">
          <ac:chgData name="Jacopo Dalmasson" userId="425e8e3a-f36d-4e97-89b2-2dd142ed9c9b" providerId="ADAL" clId="{320428FF-7C60-4A6A-B3D9-9C7C8161D294}" dt="2024-02-12T10:06:09.540" v="1824" actId="478"/>
          <ac:spMkLst>
            <pc:docMk/>
            <pc:sldMk cId="4222865285" sldId="1195"/>
            <ac:spMk id="19" creationId="{8BC88A44-0A55-0611-2F4A-DF3BD9204D6A}"/>
          </ac:spMkLst>
        </pc:spChg>
        <pc:spChg chg="add del">
          <ac:chgData name="Jacopo Dalmasson" userId="425e8e3a-f36d-4e97-89b2-2dd142ed9c9b" providerId="ADAL" clId="{320428FF-7C60-4A6A-B3D9-9C7C8161D294}" dt="2024-02-12T10:49:02.777" v="2612" actId="478"/>
          <ac:spMkLst>
            <pc:docMk/>
            <pc:sldMk cId="4222865285" sldId="1195"/>
            <ac:spMk id="20" creationId="{23968939-0859-B8E6-1865-FE9A0E7460CC}"/>
          </ac:spMkLst>
        </pc:spChg>
        <pc:spChg chg="add del">
          <ac:chgData name="Jacopo Dalmasson" userId="425e8e3a-f36d-4e97-89b2-2dd142ed9c9b" providerId="ADAL" clId="{320428FF-7C60-4A6A-B3D9-9C7C8161D294}" dt="2024-02-12T10:06:19.358" v="1826" actId="478"/>
          <ac:spMkLst>
            <pc:docMk/>
            <pc:sldMk cId="4222865285" sldId="1195"/>
            <ac:spMk id="22" creationId="{9A0EE47A-3B0F-E815-ED80-593E5A09192C}"/>
          </ac:spMkLst>
        </pc:spChg>
        <pc:spChg chg="add del">
          <ac:chgData name="Jacopo Dalmasson" userId="425e8e3a-f36d-4e97-89b2-2dd142ed9c9b" providerId="ADAL" clId="{320428FF-7C60-4A6A-B3D9-9C7C8161D294}" dt="2024-02-12T10:06:30.103" v="1827" actId="478"/>
          <ac:spMkLst>
            <pc:docMk/>
            <pc:sldMk cId="4222865285" sldId="1195"/>
            <ac:spMk id="23" creationId="{DC90ECA3-EE73-E2ED-9488-24DE482A306B}"/>
          </ac:spMkLst>
        </pc:spChg>
        <pc:spChg chg="add mod">
          <ac:chgData name="Jacopo Dalmasson" userId="425e8e3a-f36d-4e97-89b2-2dd142ed9c9b" providerId="ADAL" clId="{320428FF-7C60-4A6A-B3D9-9C7C8161D294}" dt="2024-02-18T19:26:16.909" v="3541" actId="20577"/>
          <ac:spMkLst>
            <pc:docMk/>
            <pc:sldMk cId="4222865285" sldId="1195"/>
            <ac:spMk id="44" creationId="{D0F20DF6-BABF-CF0E-4CBD-C547F210E818}"/>
          </ac:spMkLst>
        </pc:spChg>
        <pc:grpChg chg="add mod">
          <ac:chgData name="Jacopo Dalmasson" userId="425e8e3a-f36d-4e97-89b2-2dd142ed9c9b" providerId="ADAL" clId="{320428FF-7C60-4A6A-B3D9-9C7C8161D294}" dt="2024-02-19T10:58:38.414" v="4243" actId="1076"/>
          <ac:grpSpMkLst>
            <pc:docMk/>
            <pc:sldMk cId="4222865285" sldId="1195"/>
            <ac:grpSpMk id="7" creationId="{3B4F071A-C3FA-F590-9A75-5DB6A0360FEB}"/>
          </ac:grpSpMkLst>
        </pc:grpChg>
        <pc:picChg chg="add del">
          <ac:chgData name="Jacopo Dalmasson" userId="425e8e3a-f36d-4e97-89b2-2dd142ed9c9b" providerId="ADAL" clId="{320428FF-7C60-4A6A-B3D9-9C7C8161D294}" dt="2024-02-12T10:06:30.103" v="1827" actId="478"/>
          <ac:picMkLst>
            <pc:docMk/>
            <pc:sldMk cId="4222865285" sldId="1195"/>
            <ac:picMk id="6" creationId="{1A802998-276D-4B40-BE05-8A48A2F39F62}"/>
          </ac:picMkLst>
        </pc:picChg>
        <pc:picChg chg="add del">
          <ac:chgData name="Jacopo Dalmasson" userId="425e8e3a-f36d-4e97-89b2-2dd142ed9c9b" providerId="ADAL" clId="{320428FF-7C60-4A6A-B3D9-9C7C8161D294}" dt="2024-02-12T10:50:15.346" v="2648" actId="478"/>
          <ac:picMkLst>
            <pc:docMk/>
            <pc:sldMk cId="4222865285" sldId="1195"/>
            <ac:picMk id="16" creationId="{47C76513-B4AA-968A-3DF3-9057D433C926}"/>
          </ac:picMkLst>
        </pc:picChg>
        <pc:picChg chg="del">
          <ac:chgData name="Jacopo Dalmasson" userId="425e8e3a-f36d-4e97-89b2-2dd142ed9c9b" providerId="ADAL" clId="{320428FF-7C60-4A6A-B3D9-9C7C8161D294}" dt="2024-02-12T10:50:17.480" v="2649" actId="478"/>
          <ac:picMkLst>
            <pc:docMk/>
            <pc:sldMk cId="4222865285" sldId="1195"/>
            <ac:picMk id="17" creationId="{549D4CA8-4B60-4325-C295-E3C2D7D271BB}"/>
          </ac:picMkLst>
        </pc:picChg>
        <pc:picChg chg="add mod">
          <ac:chgData name="Jacopo Dalmasson" userId="425e8e3a-f36d-4e97-89b2-2dd142ed9c9b" providerId="ADAL" clId="{320428FF-7C60-4A6A-B3D9-9C7C8161D294}" dt="2024-02-18T19:25:11.520" v="3533" actId="14100"/>
          <ac:picMkLst>
            <pc:docMk/>
            <pc:sldMk cId="4222865285" sldId="1195"/>
            <ac:picMk id="21" creationId="{8B1F9E55-1BB2-9A83-84F4-F9713AC1C710}"/>
          </ac:picMkLst>
        </pc:picChg>
        <pc:picChg chg="add mod">
          <ac:chgData name="Jacopo Dalmasson" userId="425e8e3a-f36d-4e97-89b2-2dd142ed9c9b" providerId="ADAL" clId="{320428FF-7C60-4A6A-B3D9-9C7C8161D294}" dt="2024-02-19T10:58:38.414" v="4243" actId="1076"/>
          <ac:picMkLst>
            <pc:docMk/>
            <pc:sldMk cId="4222865285" sldId="1195"/>
            <ac:picMk id="1026" creationId="{BE761D45-EC81-8D82-FD3F-FEDE4EDE52F9}"/>
          </ac:picMkLst>
        </pc:picChg>
        <pc:picChg chg="del">
          <ac:chgData name="Jacopo Dalmasson" userId="425e8e3a-f36d-4e97-89b2-2dd142ed9c9b" providerId="ADAL" clId="{320428FF-7C60-4A6A-B3D9-9C7C8161D294}" dt="2024-02-12T10:05:47.186" v="1819" actId="478"/>
          <ac:picMkLst>
            <pc:docMk/>
            <pc:sldMk cId="4222865285" sldId="1195"/>
            <ac:picMk id="1026" creationId="{CDEEE8A8-F812-98DF-2587-8A4D0DBB82E8}"/>
          </ac:picMkLst>
        </pc:picChg>
      </pc:sldChg>
      <pc:sldChg chg="delSp modSp add del mod">
        <pc:chgData name="Jacopo Dalmasson" userId="425e8e3a-f36d-4e97-89b2-2dd142ed9c9b" providerId="ADAL" clId="{320428FF-7C60-4A6A-B3D9-9C7C8161D294}" dt="2024-02-18T19:14:51.656" v="3467" actId="47"/>
        <pc:sldMkLst>
          <pc:docMk/>
          <pc:sldMk cId="2476333564" sldId="1196"/>
        </pc:sldMkLst>
        <pc:spChg chg="del mod">
          <ac:chgData name="Jacopo Dalmasson" userId="425e8e3a-f36d-4e97-89b2-2dd142ed9c9b" providerId="ADAL" clId="{320428FF-7C60-4A6A-B3D9-9C7C8161D294}" dt="2024-02-18T19:14:36.172" v="3465" actId="21"/>
          <ac:spMkLst>
            <pc:docMk/>
            <pc:sldMk cId="2476333564" sldId="1196"/>
            <ac:spMk id="7" creationId="{01C9EA4E-34F0-D223-82F1-E73B423D738F}"/>
          </ac:spMkLst>
        </pc:spChg>
      </pc:sldChg>
      <pc:sldChg chg="ad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564614296" sldId="1196"/>
        </pc:sldMkLst>
      </pc:sldChg>
      <pc:sldChg chg="delSp add del mod">
        <pc:chgData name="Jacopo Dalmasson" userId="425e8e3a-f36d-4e97-89b2-2dd142ed9c9b" providerId="ADAL" clId="{320428FF-7C60-4A6A-B3D9-9C7C8161D294}" dt="2024-02-19T10:45:31.278" v="4126" actId="47"/>
        <pc:sldMkLst>
          <pc:docMk/>
          <pc:sldMk cId="3165896799" sldId="1197"/>
        </pc:sldMkLst>
        <pc:spChg chg="del">
          <ac:chgData name="Jacopo Dalmasson" userId="425e8e3a-f36d-4e97-89b2-2dd142ed9c9b" providerId="ADAL" clId="{320428FF-7C60-4A6A-B3D9-9C7C8161D294}" dt="2024-02-18T19:15:42.230" v="3472" actId="478"/>
          <ac:spMkLst>
            <pc:docMk/>
            <pc:sldMk cId="3165896799" sldId="1197"/>
            <ac:spMk id="8" creationId="{F0331C17-E76A-9A20-78CA-83EB02173952}"/>
          </ac:spMkLst>
        </pc:spChg>
        <pc:spChg chg="del">
          <ac:chgData name="Jacopo Dalmasson" userId="425e8e3a-f36d-4e97-89b2-2dd142ed9c9b" providerId="ADAL" clId="{320428FF-7C60-4A6A-B3D9-9C7C8161D294}" dt="2024-02-18T19:15:48.791" v="3474" actId="478"/>
          <ac:spMkLst>
            <pc:docMk/>
            <pc:sldMk cId="3165896799" sldId="1197"/>
            <ac:spMk id="10" creationId="{A7FB9F65-33DA-4898-832E-2473E2615446}"/>
          </ac:spMkLst>
        </pc:spChg>
        <pc:spChg chg="del">
          <ac:chgData name="Jacopo Dalmasson" userId="425e8e3a-f36d-4e97-89b2-2dd142ed9c9b" providerId="ADAL" clId="{320428FF-7C60-4A6A-B3D9-9C7C8161D294}" dt="2024-02-18T19:15:44.838" v="3473" actId="478"/>
          <ac:spMkLst>
            <pc:docMk/>
            <pc:sldMk cId="3165896799" sldId="1197"/>
            <ac:spMk id="18" creationId="{21F10E4B-D251-D282-316E-FA54E27C6A4F}"/>
          </ac:spMkLst>
        </pc:spChg>
        <pc:spChg chg="del">
          <ac:chgData name="Jacopo Dalmasson" userId="425e8e3a-f36d-4e97-89b2-2dd142ed9c9b" providerId="ADAL" clId="{320428FF-7C60-4A6A-B3D9-9C7C8161D294}" dt="2024-02-18T19:15:52.557" v="3475" actId="478"/>
          <ac:spMkLst>
            <pc:docMk/>
            <pc:sldMk cId="3165896799" sldId="1197"/>
            <ac:spMk id="44" creationId="{25AE75B2-7528-33CE-A046-369264A89316}"/>
          </ac:spMkLst>
        </pc:spChg>
        <pc:picChg chg="del">
          <ac:chgData name="Jacopo Dalmasson" userId="425e8e3a-f36d-4e97-89b2-2dd142ed9c9b" providerId="ADAL" clId="{320428FF-7C60-4A6A-B3D9-9C7C8161D294}" dt="2024-02-18T19:15:52.557" v="3475" actId="478"/>
          <ac:picMkLst>
            <pc:docMk/>
            <pc:sldMk cId="3165896799" sldId="1197"/>
            <ac:picMk id="21" creationId="{96BF5C65-692B-9BB8-373F-BEC48AD18308}"/>
          </ac:picMkLst>
        </pc:picChg>
      </pc:sldChg>
      <pc:sldChg chg="add del">
        <pc:chgData name="Jacopo Dalmasson" userId="425e8e3a-f36d-4e97-89b2-2dd142ed9c9b" providerId="ADAL" clId="{320428FF-7C60-4A6A-B3D9-9C7C8161D294}" dt="2024-02-18T19:14:53.161" v="3468" actId="47"/>
        <pc:sldMkLst>
          <pc:docMk/>
          <pc:sldMk cId="3608105722" sldId="1197"/>
        </pc:sldMkLst>
      </pc:sldChg>
      <pc:sldChg chg="addSp delSp modSp add mod or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876383324" sldId="1198"/>
        </pc:sldMkLst>
        <pc:spChg chg="mod">
          <ac:chgData name="Jacopo Dalmasson" userId="425e8e3a-f36d-4e97-89b2-2dd142ed9c9b" providerId="ADAL" clId="{320428FF-7C60-4A6A-B3D9-9C7C8161D294}" dt="2024-02-19T11:20:11.230" v="4690" actId="14100"/>
          <ac:spMkLst>
            <pc:docMk/>
            <pc:sldMk cId="3876383324" sldId="1198"/>
            <ac:spMk id="2" creationId="{7652DA58-DEF2-8829-B852-B427922BF11F}"/>
          </ac:spMkLst>
        </pc:spChg>
        <pc:spChg chg="add del mod">
          <ac:chgData name="Jacopo Dalmasson" userId="425e8e3a-f36d-4e97-89b2-2dd142ed9c9b" providerId="ADAL" clId="{320428FF-7C60-4A6A-B3D9-9C7C8161D294}" dt="2024-02-18T19:31:29.830" v="3610" actId="478"/>
          <ac:spMkLst>
            <pc:docMk/>
            <pc:sldMk cId="3876383324" sldId="1198"/>
            <ac:spMk id="7" creationId="{0316FC33-8D3A-D8F0-DE4D-746939CDF29F}"/>
          </ac:spMkLst>
        </pc:spChg>
        <pc:graphicFrameChg chg="add del mod">
          <ac:chgData name="Jacopo Dalmasson" userId="425e8e3a-f36d-4e97-89b2-2dd142ed9c9b" providerId="ADAL" clId="{320428FF-7C60-4A6A-B3D9-9C7C8161D294}" dt="2024-02-18T19:29:40.602" v="3595" actId="478"/>
          <ac:graphicFrameMkLst>
            <pc:docMk/>
            <pc:sldMk cId="3876383324" sldId="1198"/>
            <ac:graphicFrameMk id="4" creationId="{1D64CF89-F6BA-7950-C9FF-36FD6B0FA13C}"/>
          </ac:graphicFrameMkLst>
        </pc:graphicFrameChg>
        <pc:picChg chg="add mod modCrop">
          <ac:chgData name="Jacopo Dalmasson" userId="425e8e3a-f36d-4e97-89b2-2dd142ed9c9b" providerId="ADAL" clId="{320428FF-7C60-4A6A-B3D9-9C7C8161D294}" dt="2024-02-18T19:30:13.376" v="3604" actId="14100"/>
          <ac:picMkLst>
            <pc:docMk/>
            <pc:sldMk cId="3876383324" sldId="1198"/>
            <ac:picMk id="6" creationId="{4A2BFCBA-950A-E4FB-9EBB-83D17165245B}"/>
          </ac:picMkLst>
        </pc:picChg>
      </pc:sldChg>
      <pc:sldChg chg="addSp delSp modSp add mod or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2448590564" sldId="1199"/>
        </pc:sldMkLst>
        <pc:spChg chg="del">
          <ac:chgData name="Jacopo Dalmasson" userId="425e8e3a-f36d-4e97-89b2-2dd142ed9c9b" providerId="ADAL" clId="{320428FF-7C60-4A6A-B3D9-9C7C8161D294}" dt="2024-02-19T11:19:52.014" v="4685" actId="478"/>
          <ac:spMkLst>
            <pc:docMk/>
            <pc:sldMk cId="2448590564" sldId="1199"/>
            <ac:spMk id="2" creationId="{D9789BE2-C665-0C5C-7658-EE563EF64ED5}"/>
          </ac:spMkLst>
        </pc:spChg>
        <pc:spChg chg="add del mod">
          <ac:chgData name="Jacopo Dalmasson" userId="425e8e3a-f36d-4e97-89b2-2dd142ed9c9b" providerId="ADAL" clId="{320428FF-7C60-4A6A-B3D9-9C7C8161D294}" dt="2024-02-19T11:19:56.293" v="4686" actId="478"/>
          <ac:spMkLst>
            <pc:docMk/>
            <pc:sldMk cId="2448590564" sldId="1199"/>
            <ac:spMk id="5" creationId="{E780AF60-D906-EB4D-544C-9F9BFA19E4F8}"/>
          </ac:spMkLst>
        </pc:spChg>
        <pc:spChg chg="add mod">
          <ac:chgData name="Jacopo Dalmasson" userId="425e8e3a-f36d-4e97-89b2-2dd142ed9c9b" providerId="ADAL" clId="{320428FF-7C60-4A6A-B3D9-9C7C8161D294}" dt="2024-02-19T11:20:15.448" v="4691"/>
          <ac:spMkLst>
            <pc:docMk/>
            <pc:sldMk cId="2448590564" sldId="1199"/>
            <ac:spMk id="8" creationId="{E7529E88-3830-C24B-DA9B-51A060390159}"/>
          </ac:spMkLst>
        </pc:spChg>
      </pc:sldChg>
      <pc:sldChg chg="addSp delSp modSp add mo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3815307093" sldId="1200"/>
        </pc:sldMkLst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4" creationId="{94DDF864-F6C9-6DB9-765E-2A7F525F5D83}"/>
          </ac:spMkLst>
        </pc:spChg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5" creationId="{C4CBDFBF-81BB-E9D1-D179-EDEBD3C8C733}"/>
          </ac:spMkLst>
        </pc:spChg>
        <pc:spChg chg="del">
          <ac:chgData name="Jacopo Dalmasson" userId="425e8e3a-f36d-4e97-89b2-2dd142ed9c9b" providerId="ADAL" clId="{320428FF-7C60-4A6A-B3D9-9C7C8161D294}" dt="2024-02-19T11:22:05.118" v="4793" actId="478"/>
          <ac:spMkLst>
            <pc:docMk/>
            <pc:sldMk cId="3815307093" sldId="1200"/>
            <ac:spMk id="8" creationId="{FC855877-45F5-4431-0CFD-CAE7CE47B818}"/>
          </ac:spMkLst>
        </pc:spChg>
        <pc:spChg chg="del">
          <ac:chgData name="Jacopo Dalmasson" userId="425e8e3a-f36d-4e97-89b2-2dd142ed9c9b" providerId="ADAL" clId="{320428FF-7C60-4A6A-B3D9-9C7C8161D294}" dt="2024-02-19T11:22:05.118" v="4793" actId="478"/>
          <ac:spMkLst>
            <pc:docMk/>
            <pc:sldMk cId="3815307093" sldId="1200"/>
            <ac:spMk id="11" creationId="{69DE8A03-3926-AAE4-6022-DFD9436C78C3}"/>
          </ac:spMkLst>
        </pc:spChg>
        <pc:spChg chg="mod">
          <ac:chgData name="Jacopo Dalmasson" userId="425e8e3a-f36d-4e97-89b2-2dd142ed9c9b" providerId="ADAL" clId="{320428FF-7C60-4A6A-B3D9-9C7C8161D294}" dt="2024-02-19T13:53:59.229" v="5325" actId="14100"/>
          <ac:spMkLst>
            <pc:docMk/>
            <pc:sldMk cId="3815307093" sldId="1200"/>
            <ac:spMk id="12" creationId="{E49CC3A2-875B-5B66-5A56-87A0E06EC7DF}"/>
          </ac:spMkLst>
        </pc:spChg>
        <pc:spChg chg="del">
          <ac:chgData name="Jacopo Dalmasson" userId="425e8e3a-f36d-4e97-89b2-2dd142ed9c9b" providerId="ADAL" clId="{320428FF-7C60-4A6A-B3D9-9C7C8161D294}" dt="2024-02-19T11:22:05.118" v="4793" actId="478"/>
          <ac:spMkLst>
            <pc:docMk/>
            <pc:sldMk cId="3815307093" sldId="1200"/>
            <ac:spMk id="13" creationId="{9C871806-3C3E-F00E-2E32-6D1F39542540}"/>
          </ac:spMkLst>
        </pc:spChg>
        <pc:spChg chg="del">
          <ac:chgData name="Jacopo Dalmasson" userId="425e8e3a-f36d-4e97-89b2-2dd142ed9c9b" providerId="ADAL" clId="{320428FF-7C60-4A6A-B3D9-9C7C8161D294}" dt="2024-02-19T11:22:05.118" v="4793" actId="478"/>
          <ac:spMkLst>
            <pc:docMk/>
            <pc:sldMk cId="3815307093" sldId="1200"/>
            <ac:spMk id="14" creationId="{2AB16613-DCC6-1950-1A54-BA3552FE4157}"/>
          </ac:spMkLst>
        </pc:spChg>
        <pc:spChg chg="add del mod">
          <ac:chgData name="Jacopo Dalmasson" userId="425e8e3a-f36d-4e97-89b2-2dd142ed9c9b" providerId="ADAL" clId="{320428FF-7C60-4A6A-B3D9-9C7C8161D294}" dt="2024-02-19T11:21:58.959" v="4791" actId="478"/>
          <ac:spMkLst>
            <pc:docMk/>
            <pc:sldMk cId="3815307093" sldId="1200"/>
            <ac:spMk id="32" creationId="{2BE90295-9078-FB0C-B43C-A3BE1FFC62D2}"/>
          </ac:spMkLst>
        </pc:spChg>
        <pc:spChg chg="add del mod">
          <ac:chgData name="Jacopo Dalmasson" userId="425e8e3a-f36d-4e97-89b2-2dd142ed9c9b" providerId="ADAL" clId="{320428FF-7C60-4A6A-B3D9-9C7C8161D294}" dt="2024-02-19T11:22:02.056" v="4792" actId="478"/>
          <ac:spMkLst>
            <pc:docMk/>
            <pc:sldMk cId="3815307093" sldId="1200"/>
            <ac:spMk id="34" creationId="{F1318DC9-3FA1-10C8-8F5B-8696060ED10D}"/>
          </ac:spMkLst>
        </pc:spChg>
        <pc:spChg chg="add mod">
          <ac:chgData name="Jacopo Dalmasson" userId="425e8e3a-f36d-4e97-89b2-2dd142ed9c9b" providerId="ADAL" clId="{320428FF-7C60-4A6A-B3D9-9C7C8161D294}" dt="2024-02-19T13:54:52.337" v="5333" actId="14100"/>
          <ac:spMkLst>
            <pc:docMk/>
            <pc:sldMk cId="3815307093" sldId="1200"/>
            <ac:spMk id="37" creationId="{FB1ED154-4FD1-FD87-3615-76D5EB5D4884}"/>
          </ac:spMkLst>
        </pc:spChg>
        <pc:spChg chg="add mod">
          <ac:chgData name="Jacopo Dalmasson" userId="425e8e3a-f36d-4e97-89b2-2dd142ed9c9b" providerId="ADAL" clId="{320428FF-7C60-4A6A-B3D9-9C7C8161D294}" dt="2024-02-19T13:57:41.998" v="5540" actId="1076"/>
          <ac:spMkLst>
            <pc:docMk/>
            <pc:sldMk cId="3815307093" sldId="1200"/>
            <ac:spMk id="38" creationId="{307361DE-AA33-FA15-7046-16783C58011A}"/>
          </ac:spMkLst>
        </pc:spChg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39" creationId="{1ADE732E-C341-6370-4B46-88ED2609BEF8}"/>
          </ac:spMkLst>
        </pc:spChg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41" creationId="{124E8A0C-9E99-BFA3-6859-BE0D3623909F}"/>
          </ac:spMkLst>
        </pc:spChg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46" creationId="{D30B46E6-9B67-7A10-5B12-A61A8DB41557}"/>
          </ac:spMkLst>
        </pc:spChg>
        <pc:spChg chg="mod">
          <ac:chgData name="Jacopo Dalmasson" userId="425e8e3a-f36d-4e97-89b2-2dd142ed9c9b" providerId="ADAL" clId="{320428FF-7C60-4A6A-B3D9-9C7C8161D294}" dt="2024-02-19T13:50:43.594" v="5295" actId="1076"/>
          <ac:spMkLst>
            <pc:docMk/>
            <pc:sldMk cId="3815307093" sldId="1200"/>
            <ac:spMk id="47" creationId="{EF803C4B-31F1-3EC1-F05B-3C0F7F09838D}"/>
          </ac:spMkLst>
        </pc:spChg>
        <pc:grpChg chg="mod">
          <ac:chgData name="Jacopo Dalmasson" userId="425e8e3a-f36d-4e97-89b2-2dd142ed9c9b" providerId="ADAL" clId="{320428FF-7C60-4A6A-B3D9-9C7C8161D294}" dt="2024-02-19T13:50:43.594" v="5295" actId="1076"/>
          <ac:grpSpMkLst>
            <pc:docMk/>
            <pc:sldMk cId="3815307093" sldId="1200"/>
            <ac:grpSpMk id="33" creationId="{13A2C406-1D33-0A6D-A1B2-DCD1CEEE26A8}"/>
          </ac:grpSpMkLst>
        </pc:grpChg>
        <pc:picChg chg="del">
          <ac:chgData name="Jacopo Dalmasson" userId="425e8e3a-f36d-4e97-89b2-2dd142ed9c9b" providerId="ADAL" clId="{320428FF-7C60-4A6A-B3D9-9C7C8161D294}" dt="2024-02-19T11:22:05.118" v="4793" actId="478"/>
          <ac:picMkLst>
            <pc:docMk/>
            <pc:sldMk cId="3815307093" sldId="1200"/>
            <ac:picMk id="6" creationId="{3FB10B16-93A3-631D-158F-C0A626CF82D2}"/>
          </ac:picMkLst>
        </pc:picChg>
        <pc:cxnChg chg="del">
          <ac:chgData name="Jacopo Dalmasson" userId="425e8e3a-f36d-4e97-89b2-2dd142ed9c9b" providerId="ADAL" clId="{320428FF-7C60-4A6A-B3D9-9C7C8161D294}" dt="2024-02-19T11:22:05.118" v="4793" actId="478"/>
          <ac:cxnSpMkLst>
            <pc:docMk/>
            <pc:sldMk cId="3815307093" sldId="1200"/>
            <ac:cxnSpMk id="7" creationId="{6B5F420B-4E32-8AB9-AC8A-BA4E205DA1E7}"/>
          </ac:cxnSpMkLst>
        </pc:cxnChg>
        <pc:cxnChg chg="mod">
          <ac:chgData name="Jacopo Dalmasson" userId="425e8e3a-f36d-4e97-89b2-2dd142ed9c9b" providerId="ADAL" clId="{320428FF-7C60-4A6A-B3D9-9C7C8161D294}" dt="2024-02-19T13:50:43.594" v="5295" actId="1076"/>
          <ac:cxnSpMkLst>
            <pc:docMk/>
            <pc:sldMk cId="3815307093" sldId="1200"/>
            <ac:cxnSpMk id="9" creationId="{459EC520-890C-9A31-7FBD-3636A699A3CB}"/>
          </ac:cxnSpMkLst>
        </pc:cxnChg>
        <pc:cxnChg chg="del">
          <ac:chgData name="Jacopo Dalmasson" userId="425e8e3a-f36d-4e97-89b2-2dd142ed9c9b" providerId="ADAL" clId="{320428FF-7C60-4A6A-B3D9-9C7C8161D294}" dt="2024-02-19T11:22:05.118" v="4793" actId="478"/>
          <ac:cxnSpMkLst>
            <pc:docMk/>
            <pc:sldMk cId="3815307093" sldId="1200"/>
            <ac:cxnSpMk id="10" creationId="{164C6FA6-F74D-8D92-1174-0F435B567DCE}"/>
          </ac:cxnSpMkLst>
        </pc:cxnChg>
        <pc:cxnChg chg="mod">
          <ac:chgData name="Jacopo Dalmasson" userId="425e8e3a-f36d-4e97-89b2-2dd142ed9c9b" providerId="ADAL" clId="{320428FF-7C60-4A6A-B3D9-9C7C8161D294}" dt="2024-02-19T13:54:05.393" v="5326" actId="14100"/>
          <ac:cxnSpMkLst>
            <pc:docMk/>
            <pc:sldMk cId="3815307093" sldId="1200"/>
            <ac:cxnSpMk id="19" creationId="{5ED9A357-77CC-1648-9E35-BC231E9CFFB5}"/>
          </ac:cxnSpMkLst>
        </pc:cxnChg>
        <pc:cxnChg chg="del">
          <ac:chgData name="Jacopo Dalmasson" userId="425e8e3a-f36d-4e97-89b2-2dd142ed9c9b" providerId="ADAL" clId="{320428FF-7C60-4A6A-B3D9-9C7C8161D294}" dt="2024-02-19T11:22:05.118" v="4793" actId="478"/>
          <ac:cxnSpMkLst>
            <pc:docMk/>
            <pc:sldMk cId="3815307093" sldId="1200"/>
            <ac:cxnSpMk id="30" creationId="{0150BAC4-2BB8-EB56-35C6-86390077D39E}"/>
          </ac:cxnSpMkLst>
        </pc:cxnChg>
        <pc:cxnChg chg="mod">
          <ac:chgData name="Jacopo Dalmasson" userId="425e8e3a-f36d-4e97-89b2-2dd142ed9c9b" providerId="ADAL" clId="{320428FF-7C60-4A6A-B3D9-9C7C8161D294}" dt="2024-02-19T13:53:51.313" v="5324" actId="14100"/>
          <ac:cxnSpMkLst>
            <pc:docMk/>
            <pc:sldMk cId="3815307093" sldId="1200"/>
            <ac:cxnSpMk id="40" creationId="{FE265153-A8F9-42C4-26EF-6B6CE1961E79}"/>
          </ac:cxnSpMkLst>
        </pc:cxnChg>
      </pc:sldChg>
      <pc:sldChg chg="add modTransition">
        <pc:chgData name="Jacopo Dalmasson" userId="425e8e3a-f36d-4e97-89b2-2dd142ed9c9b" providerId="ADAL" clId="{320428FF-7C60-4A6A-B3D9-9C7C8161D294}" dt="2024-02-21T16:07:58.891" v="5671"/>
        <pc:sldMkLst>
          <pc:docMk/>
          <pc:sldMk cId="449277278" sldId="1201"/>
        </pc:sldMkLst>
      </pc:sldChg>
      <pc:sldChg chg="add del">
        <pc:chgData name="Jacopo Dalmasson" userId="425e8e3a-f36d-4e97-89b2-2dd142ed9c9b" providerId="ADAL" clId="{320428FF-7C60-4A6A-B3D9-9C7C8161D294}" dt="2024-02-19T11:08:21.172" v="4351" actId="47"/>
        <pc:sldMkLst>
          <pc:docMk/>
          <pc:sldMk cId="982174303" sldId="1201"/>
        </pc:sldMkLst>
      </pc:sldChg>
      <pc:sldMasterChg chg="modTransition modSldLayout">
        <pc:chgData name="Jacopo Dalmasson" userId="425e8e3a-f36d-4e97-89b2-2dd142ed9c9b" providerId="ADAL" clId="{320428FF-7C60-4A6A-B3D9-9C7C8161D294}" dt="2024-02-21T16:07:58.891" v="5671"/>
        <pc:sldMasterMkLst>
          <pc:docMk/>
          <pc:sldMasterMk cId="0" sldId="2147483648"/>
        </pc:sldMasterMkLst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49"/>
          </pc:sldLayoutMkLst>
        </pc:sldLayoutChg>
        <pc:sldLayoutChg chg="delSp modSp mod 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50"/>
          </pc:sldLayoutMkLst>
          <pc:spChg chg="mod">
            <ac:chgData name="Jacopo Dalmasson" userId="425e8e3a-f36d-4e97-89b2-2dd142ed9c9b" providerId="ADAL" clId="{320428FF-7C60-4A6A-B3D9-9C7C8161D294}" dt="2024-02-19T10:49:29.512" v="4156" actId="1076"/>
            <ac:spMkLst>
              <pc:docMk/>
              <pc:sldMasterMk cId="0" sldId="2147483648"/>
              <pc:sldLayoutMk cId="0" sldId="2147483650"/>
              <ac:spMk id="2" creationId="{946AC41A-0C66-4C88-959E-270B7D5729CC}"/>
            </ac:spMkLst>
          </pc:spChg>
          <pc:spChg chg="del">
            <ac:chgData name="Jacopo Dalmasson" userId="425e8e3a-f36d-4e97-89b2-2dd142ed9c9b" providerId="ADAL" clId="{320428FF-7C60-4A6A-B3D9-9C7C8161D294}" dt="2024-02-19T10:48:22.689" v="4148" actId="478"/>
            <ac:spMkLst>
              <pc:docMk/>
              <pc:sldMasterMk cId="0" sldId="2147483648"/>
              <pc:sldLayoutMk cId="0" sldId="2147483650"/>
              <ac:spMk id="9" creationId="{96ACBA23-9994-4816-9677-416F37ACE9EA}"/>
            </ac:spMkLst>
          </pc:spChg>
          <pc:picChg chg="del">
            <ac:chgData name="Jacopo Dalmasson" userId="425e8e3a-f36d-4e97-89b2-2dd142ed9c9b" providerId="ADAL" clId="{320428FF-7C60-4A6A-B3D9-9C7C8161D294}" dt="2024-02-08T16:29:33.394" v="86" actId="478"/>
            <ac:picMkLst>
              <pc:docMk/>
              <pc:sldMasterMk cId="0" sldId="2147483648"/>
              <pc:sldLayoutMk cId="0" sldId="2147483650"/>
              <ac:picMk id="4" creationId="{836EBC7E-D1BF-1B04-0B72-7B9FC72F8FFB}"/>
            </ac:picMkLst>
          </pc:picChg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3718698449" sldId="2147483699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1923016292" sldId="2147483702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2251692129" sldId="2147483703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1421645258" sldId="2147483704"/>
          </pc:sldLayoutMkLst>
        </pc:sldLayoutChg>
        <pc:sldLayoutChg chg="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2553338407" sldId="2147483705"/>
          </pc:sldLayoutMkLst>
        </pc:sldLayoutChg>
        <pc:sldLayoutChg chg="addSp delSp modSp mod modTransition">
          <pc:chgData name="Jacopo Dalmasson" userId="425e8e3a-f36d-4e97-89b2-2dd142ed9c9b" providerId="ADAL" clId="{320428FF-7C60-4A6A-B3D9-9C7C8161D294}" dt="2024-02-21T16:07:58.891" v="5671"/>
          <pc:sldLayoutMkLst>
            <pc:docMk/>
            <pc:sldMasterMk cId="0" sldId="2147483648"/>
            <pc:sldLayoutMk cId="1669625120" sldId="2147483706"/>
          </pc:sldLayoutMkLst>
          <pc:spChg chg="add mod">
            <ac:chgData name="Jacopo Dalmasson" userId="425e8e3a-f36d-4e97-89b2-2dd142ed9c9b" providerId="ADAL" clId="{320428FF-7C60-4A6A-B3D9-9C7C8161D294}" dt="2024-02-19T10:49:50.170" v="4158"/>
            <ac:spMkLst>
              <pc:docMk/>
              <pc:sldMasterMk cId="0" sldId="2147483648"/>
              <pc:sldLayoutMk cId="1669625120" sldId="2147483706"/>
              <ac:spMk id="8" creationId="{30659CF6-6729-5D36-893F-36EDA6A933FF}"/>
            </ac:spMkLst>
          </pc:spChg>
          <pc:spChg chg="del mod">
            <ac:chgData name="Jacopo Dalmasson" userId="425e8e3a-f36d-4e97-89b2-2dd142ed9c9b" providerId="ADAL" clId="{320428FF-7C60-4A6A-B3D9-9C7C8161D294}" dt="2024-02-19T10:49:49.812" v="4157" actId="478"/>
            <ac:spMkLst>
              <pc:docMk/>
              <pc:sldMasterMk cId="0" sldId="2147483648"/>
              <pc:sldLayoutMk cId="1669625120" sldId="2147483706"/>
              <ac:spMk id="21" creationId="{F13E2C68-9F0E-41F1-8FA5-05D76593F20D}"/>
            </ac:spMkLst>
          </pc:spChg>
          <pc:spChg chg="del">
            <ac:chgData name="Jacopo Dalmasson" userId="425e8e3a-f36d-4e97-89b2-2dd142ed9c9b" providerId="ADAL" clId="{320428FF-7C60-4A6A-B3D9-9C7C8161D294}" dt="2024-02-19T10:48:54.365" v="4152" actId="478"/>
            <ac:spMkLst>
              <pc:docMk/>
              <pc:sldMasterMk cId="0" sldId="2147483648"/>
              <pc:sldLayoutMk cId="1669625120" sldId="2147483706"/>
              <ac:spMk id="23" creationId="{A4A906D3-F2D9-42AF-96AF-2149AD74ADB2}"/>
            </ac:spMkLst>
          </pc:spChg>
          <pc:picChg chg="del">
            <ac:chgData name="Jacopo Dalmasson" userId="425e8e3a-f36d-4e97-89b2-2dd142ed9c9b" providerId="ADAL" clId="{320428FF-7C60-4A6A-B3D9-9C7C8161D294}" dt="2024-02-19T10:48:41.623" v="4149" actId="478"/>
            <ac:picMkLst>
              <pc:docMk/>
              <pc:sldMasterMk cId="0" sldId="2147483648"/>
              <pc:sldLayoutMk cId="1669625120" sldId="2147483706"/>
              <ac:picMk id="3" creationId="{760C8AFF-B404-0BDA-FA17-CE3C0A9F1DEA}"/>
            </ac:picMkLst>
          </pc:picChg>
          <pc:picChg chg="add mod">
            <ac:chgData name="Jacopo Dalmasson" userId="425e8e3a-f36d-4e97-89b2-2dd142ed9c9b" providerId="ADAL" clId="{320428FF-7C60-4A6A-B3D9-9C7C8161D294}" dt="2024-02-19T10:49:50.170" v="4158"/>
            <ac:picMkLst>
              <pc:docMk/>
              <pc:sldMasterMk cId="0" sldId="2147483648"/>
              <pc:sldLayoutMk cId="1669625120" sldId="2147483706"/>
              <ac:picMk id="7" creationId="{74B04B0B-257F-38FF-03E5-A02AA7F58C83}"/>
            </ac:picMkLst>
          </pc:picChg>
          <pc:picChg chg="del">
            <ac:chgData name="Jacopo Dalmasson" userId="425e8e3a-f36d-4e97-89b2-2dd142ed9c9b" providerId="ADAL" clId="{320428FF-7C60-4A6A-B3D9-9C7C8161D294}" dt="2024-02-19T10:48:59.092" v="4153" actId="478"/>
            <ac:picMkLst>
              <pc:docMk/>
              <pc:sldMasterMk cId="0" sldId="2147483648"/>
              <pc:sldLayoutMk cId="1669625120" sldId="2147483706"/>
              <ac:picMk id="10" creationId="{00000000-0000-0000-0000-000000000000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bk\ricerca\srs-misure\Misure\SiPM\MEAS%20PARAMETRIC\SiPM_VUVHD5\automatic\test-a_24C\W1a_f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0"/>
          <c:order val="0"/>
          <c:tx>
            <c:strRef>
              <c:f>[W9c_fw.xlsx]I_forward!$B$92</c:f>
              <c:strCache>
                <c:ptCount val="1"/>
                <c:pt idx="0">
                  <c:v>s10_03_05_01</c:v>
                </c:pt>
              </c:strCache>
            </c:strRef>
          </c:tx>
          <c:marker>
            <c:symbol val="none"/>
          </c:marker>
          <c:xVal>
            <c:numRef>
              <c:f>[2]I_forward!$C$1:$AG$1</c:f>
              <c:numCache>
                <c:formatCode>0.00E+00</c:formatCode>
                <c:ptCount val="3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  <c:pt idx="25">
                  <c:v>1.25</c:v>
                </c:pt>
                <c:pt idx="26">
                  <c:v>1.3</c:v>
                </c:pt>
                <c:pt idx="27">
                  <c:v>1.35</c:v>
                </c:pt>
                <c:pt idx="28">
                  <c:v>1.4</c:v>
                </c:pt>
                <c:pt idx="29">
                  <c:v>1.45</c:v>
                </c:pt>
                <c:pt idx="30">
                  <c:v>1.5</c:v>
                </c:pt>
              </c:numCache>
            </c:numRef>
          </c:xVal>
          <c:yVal>
            <c:numRef>
              <c:f>[2]I_forward!$C$92:$AG$92</c:f>
              <c:numCache>
                <c:formatCode>General</c:formatCode>
                <c:ptCount val="31"/>
                <c:pt idx="0">
                  <c:v>1.5056000000000001E-9</c:v>
                </c:pt>
                <c:pt idx="1">
                  <c:v>6.4943799999999997E-7</c:v>
                </c:pt>
                <c:pt idx="2">
                  <c:v>1.3094699999999999E-6</c:v>
                </c:pt>
                <c:pt idx="3">
                  <c:v>1.9957799999999999E-6</c:v>
                </c:pt>
                <c:pt idx="4">
                  <c:v>2.74692E-6</c:v>
                </c:pt>
                <c:pt idx="5">
                  <c:v>3.6820200000000002E-6</c:v>
                </c:pt>
                <c:pt idx="6">
                  <c:v>5.2499899999999999E-6</c:v>
                </c:pt>
                <c:pt idx="7">
                  <c:v>9.3803900000000002E-6</c:v>
                </c:pt>
                <c:pt idx="8">
                  <c:v>2.43426E-5</c:v>
                </c:pt>
                <c:pt idx="9">
                  <c:v>8.2435000000000006E-5</c:v>
                </c:pt>
                <c:pt idx="10">
                  <c:v>2.8172000000000001E-4</c:v>
                </c:pt>
                <c:pt idx="11">
                  <c:v>7.2342000000000001E-4</c:v>
                </c:pt>
                <c:pt idx="12">
                  <c:v>1.3665000000000001E-3</c:v>
                </c:pt>
                <c:pt idx="13">
                  <c:v>2.1459700000000001E-3</c:v>
                </c:pt>
                <c:pt idx="14">
                  <c:v>3.0365700000000002E-3</c:v>
                </c:pt>
                <c:pt idx="15">
                  <c:v>4.0408700000000002E-3</c:v>
                </c:pt>
                <c:pt idx="16">
                  <c:v>5.1647000000000004E-3</c:v>
                </c:pt>
                <c:pt idx="17">
                  <c:v>6.4132800000000004E-3</c:v>
                </c:pt>
                <c:pt idx="18">
                  <c:v>7.7878000000000001E-3</c:v>
                </c:pt>
                <c:pt idx="19">
                  <c:v>9.2871199999999994E-3</c:v>
                </c:pt>
                <c:pt idx="20">
                  <c:v>1.0908299999999999E-2</c:v>
                </c:pt>
                <c:pt idx="21">
                  <c:v>1.2644600000000001E-2</c:v>
                </c:pt>
                <c:pt idx="22">
                  <c:v>1.44964E-2</c:v>
                </c:pt>
                <c:pt idx="23">
                  <c:v>1.6457599999999999E-2</c:v>
                </c:pt>
                <c:pt idx="24">
                  <c:v>1.8518E-2</c:v>
                </c:pt>
                <c:pt idx="25">
                  <c:v>2.0674399999999999E-2</c:v>
                </c:pt>
                <c:pt idx="26">
                  <c:v>2.2918399999999998E-2</c:v>
                </c:pt>
                <c:pt idx="27">
                  <c:v>2.52456E-2</c:v>
                </c:pt>
                <c:pt idx="28">
                  <c:v>2.7649799999999999E-2</c:v>
                </c:pt>
                <c:pt idx="29">
                  <c:v>3.0126900000000002E-2</c:v>
                </c:pt>
                <c:pt idx="30">
                  <c:v>3.2671199999999997E-2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DB-4E1E-851F-3F26EACD40F4}"/>
            </c:ext>
          </c:extLst>
        </c:ser>
        <c:ser>
          <c:idx val="0"/>
          <c:order val="1"/>
          <c:tx>
            <c:strRef>
              <c:f>I_forward!$B$100</c:f>
              <c:strCache>
                <c:ptCount val="1"/>
                <c:pt idx="0">
                  <c:v>s10_11_02</c:v>
                </c:pt>
              </c:strCache>
            </c:strRef>
          </c:tx>
          <c:marker>
            <c:symbol val="none"/>
          </c:marker>
          <c:xVal>
            <c:numRef>
              <c:f>I_forward!$C$1:$AA$1</c:f>
              <c:numCache>
                <c:formatCode>0.00E+00</c:formatCode>
                <c:ptCount val="25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  <c:pt idx="21">
                  <c:v>1.05</c:v>
                </c:pt>
                <c:pt idx="22">
                  <c:v>1.1000000000000001</c:v>
                </c:pt>
                <c:pt idx="23">
                  <c:v>1.1499999999999999</c:v>
                </c:pt>
                <c:pt idx="24">
                  <c:v>1.2</c:v>
                </c:pt>
              </c:numCache>
            </c:numRef>
          </c:xVal>
          <c:yVal>
            <c:numRef>
              <c:f>I_forward!$C$100:$AA$100</c:f>
              <c:numCache>
                <c:formatCode>General</c:formatCode>
                <c:ptCount val="25"/>
                <c:pt idx="0">
                  <c:v>2.01E-11</c:v>
                </c:pt>
                <c:pt idx="1">
                  <c:v>2.5897999999999999E-9</c:v>
                </c:pt>
                <c:pt idx="2">
                  <c:v>1.1501200000000001E-8</c:v>
                </c:pt>
                <c:pt idx="3">
                  <c:v>4.3666100000000001E-8</c:v>
                </c:pt>
                <c:pt idx="4">
                  <c:v>1.5755400000000001E-7</c:v>
                </c:pt>
                <c:pt idx="5">
                  <c:v>5.6149799999999999E-7</c:v>
                </c:pt>
                <c:pt idx="6">
                  <c:v>2.0186800000000001E-6</c:v>
                </c:pt>
                <c:pt idx="7">
                  <c:v>7.5089899999999997E-6</c:v>
                </c:pt>
                <c:pt idx="8">
                  <c:v>2.98281E-5</c:v>
                </c:pt>
                <c:pt idx="9">
                  <c:v>1.2944200000000001E-4</c:v>
                </c:pt>
                <c:pt idx="10">
                  <c:v>5.7846000000000004E-4</c:v>
                </c:pt>
                <c:pt idx="11">
                  <c:v>2.05024E-3</c:v>
                </c:pt>
                <c:pt idx="12">
                  <c:v>4.8639499999999997E-3</c:v>
                </c:pt>
                <c:pt idx="13">
                  <c:v>8.5926300000000004E-3</c:v>
                </c:pt>
                <c:pt idx="14">
                  <c:v>1.2828600000000001E-2</c:v>
                </c:pt>
                <c:pt idx="15">
                  <c:v>1.73635E-2</c:v>
                </c:pt>
                <c:pt idx="16">
                  <c:v>2.2084699999999999E-2</c:v>
                </c:pt>
                <c:pt idx="17">
                  <c:v>2.6937300000000001E-2</c:v>
                </c:pt>
                <c:pt idx="18">
                  <c:v>3.1890700000000001E-2</c:v>
                </c:pt>
                <c:pt idx="19">
                  <c:v>3.6908000000000003E-2</c:v>
                </c:pt>
                <c:pt idx="20">
                  <c:v>4.1982600000000002E-2</c:v>
                </c:pt>
                <c:pt idx="21">
                  <c:v>4.7103600000000002E-2</c:v>
                </c:pt>
                <c:pt idx="22">
                  <c:v>5.2262799999999998E-2</c:v>
                </c:pt>
                <c:pt idx="23">
                  <c:v>5.7456599999999997E-2</c:v>
                </c:pt>
                <c:pt idx="24">
                  <c:v>6.2680600000000003E-2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DB-4E1E-851F-3F26EACD4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833487"/>
        <c:axId val="984465743"/>
      </c:scatterChart>
      <c:valAx>
        <c:axId val="984833487"/>
        <c:scaling>
          <c:orientation val="minMax"/>
          <c:max val="1.5"/>
          <c:min val="0"/>
        </c:scaling>
        <c:delete val="0"/>
        <c:axPos val="b"/>
        <c:numFmt formatCode="General" sourceLinked="0"/>
        <c:majorTickMark val="out"/>
        <c:minorTickMark val="none"/>
        <c:tickLblPos val="nextTo"/>
        <c:crossAx val="984465743"/>
        <c:crosses val="autoZero"/>
        <c:crossBetween val="midCat"/>
        <c:majorUnit val="0.2"/>
        <c:minorUnit val="0.05"/>
      </c:valAx>
      <c:valAx>
        <c:axId val="984465743"/>
        <c:scaling>
          <c:orientation val="minMax"/>
        </c:scaling>
        <c:delete val="0"/>
        <c:axPos val="l"/>
        <c:majorGridlines/>
        <c:numFmt formatCode="0.00E+00" sourceLinked="0"/>
        <c:majorTickMark val="out"/>
        <c:minorTickMark val="none"/>
        <c:tickLblPos val="nextTo"/>
        <c:crossAx val="984833487"/>
        <c:crosses val="autoZero"/>
        <c:crossBetween val="midCat"/>
      </c:valAx>
    </c:plotArea>
    <c:plotVisOnly val="1"/>
    <c:dispBlanksAs val="gap"/>
    <c:showDLblsOverMax val="0"/>
    <c:extLst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dirty="0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2pPr>
            <a:lvl3pPr marL="11430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3pPr>
            <a:lvl4pPr marL="16002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4pPr>
            <a:lvl5pPr marL="2057400" indent="-228600" defTabSz="9461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EBCB65E-EA18-4835-9D1E-220909A13B15}" type="slidenum">
              <a:rPr lang="en-US" altLang="ja-JP" sz="1200" b="0">
                <a:ea typeface="ＭＳ Ｐゴシック" panose="020B0600070205080204" pitchFamily="34" charset="-128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z="1200" b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3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9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161925" y="3351213"/>
            <a:ext cx="6623050" cy="6099175"/>
          </a:xfrm>
          <a:prstGeom prst="rect">
            <a:avLst/>
          </a:prstGeom>
        </p:spPr>
        <p:txBody>
          <a:bodyPr spcFirstLastPara="1" wrap="square" lIns="94500" tIns="47250" rIns="94500" bIns="4725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77800"/>
            <a:ext cx="5446713" cy="3063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136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12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70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2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23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 L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dirty="0"/>
              <a:t>page</a:t>
            </a:r>
          </a:p>
        </p:txBody>
      </p:sp>
      <p:pic>
        <p:nvPicPr>
          <p:cNvPr id="11" name="Shape 37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072685"/>
            <a:ext cx="2010987" cy="6864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FF803-03BB-4B05-9185-3024C7E6CD95}"/>
              </a:ext>
            </a:extLst>
          </p:cNvPr>
          <p:cNvSpPr txBox="1"/>
          <p:nvPr userDrawn="1"/>
        </p:nvSpPr>
        <p:spPr>
          <a:xfrm>
            <a:off x="2325101" y="9681436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L. Parellada Monreal</a:t>
            </a:r>
          </a:p>
        </p:txBody>
      </p:sp>
      <p:pic>
        <p:nvPicPr>
          <p:cNvPr id="10" name="Google Shape;101;p1">
            <a:extLst>
              <a:ext uri="{FF2B5EF4-FFF2-40B4-BE49-F238E27FC236}">
                <a16:creationId xmlns:a16="http://schemas.microsoft.com/office/drawing/2014/main" id="{A7D11EA1-982E-4680-A943-6C081FD18DD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5942" t="17624" r="11690" b="17754"/>
          <a:stretch/>
        </p:blipFill>
        <p:spPr>
          <a:xfrm>
            <a:off x="14935200" y="278208"/>
            <a:ext cx="3105345" cy="1148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64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AM OPT-2" userDrawn="1">
  <p:cSld name="TEAM OPT-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8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52;p18"/>
          <p:cNvCxnSpPr/>
          <p:nvPr/>
        </p:nvCxnSpPr>
        <p:spPr>
          <a:xfrm>
            <a:off x="16715855" y="9376966"/>
            <a:ext cx="0" cy="7428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6" name="Google Shape;56;p1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" y="9480101"/>
            <a:ext cx="895350" cy="519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0493FF-3B00-42F1-BAC5-DEB369BF06D6}"/>
              </a:ext>
            </a:extLst>
          </p:cNvPr>
          <p:cNvSpPr/>
          <p:nvPr userDrawn="1"/>
        </p:nvSpPr>
        <p:spPr>
          <a:xfrm>
            <a:off x="3743332" y="9640303"/>
            <a:ext cx="8976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Roboto"/>
                <a:ea typeface="Roboto"/>
                <a:cs typeface="Arial"/>
                <a:sym typeface="Arial"/>
              </a:rPr>
              <a:t>IPCEI Review Meeting</a:t>
            </a:r>
            <a:endParaRPr lang="it-IT" sz="1800" b="1" i="0" u="none" strike="noStrike" cap="none" dirty="0">
              <a:solidFill>
                <a:schemeClr val="accent2"/>
              </a:solidFill>
              <a:latin typeface="Roboto"/>
              <a:ea typeface="Roboto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C20F13-889F-4D20-84C5-497A32B51F4E}"/>
              </a:ext>
            </a:extLst>
          </p:cNvPr>
          <p:cNvSpPr/>
          <p:nvPr userDrawn="1"/>
        </p:nvSpPr>
        <p:spPr>
          <a:xfrm>
            <a:off x="14336895" y="9647227"/>
            <a:ext cx="2464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Roboto"/>
                <a:ea typeface="Roboto"/>
                <a:sym typeface="Roboto"/>
              </a:rPr>
              <a:t>February 23rd 2023</a:t>
            </a:r>
          </a:p>
        </p:txBody>
      </p:sp>
      <p:pic>
        <p:nvPicPr>
          <p:cNvPr id="10" name="Google Shape;101;p1">
            <a:extLst>
              <a:ext uri="{FF2B5EF4-FFF2-40B4-BE49-F238E27FC236}">
                <a16:creationId xmlns:a16="http://schemas.microsoft.com/office/drawing/2014/main" id="{3B53091C-6AF8-4B41-89F5-33668A857B0E}"/>
              </a:ext>
            </a:extLst>
          </p:cNvPr>
          <p:cNvPicPr preferRelativeResize="0"/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5200" y="278208"/>
            <a:ext cx="3105345" cy="11481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4;p18">
            <a:extLst>
              <a:ext uri="{FF2B5EF4-FFF2-40B4-BE49-F238E27FC236}">
                <a16:creationId xmlns:a16="http://schemas.microsoft.com/office/drawing/2014/main" id="{6F63F43C-2935-4D21-8FB8-F73734736F19}"/>
              </a:ext>
            </a:extLst>
          </p:cNvPr>
          <p:cNvSpPr txBox="1">
            <a:spLocks/>
          </p:cNvSpPr>
          <p:nvPr userDrawn="1"/>
        </p:nvSpPr>
        <p:spPr>
          <a:xfrm>
            <a:off x="16801581" y="9599267"/>
            <a:ext cx="1733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1800" dirty="0"/>
              <a:t>Page</a:t>
            </a:r>
            <a:r>
              <a:rPr lang="en-US" sz="1050" b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-US" sz="1600" smtClean="0"/>
              <a:pPr/>
              <a:t>‹#›</a:t>
            </a:fld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53338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5A888F3-BA10-480D-A982-2F25F2A151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76299" y="2350699"/>
            <a:ext cx="8046720" cy="6400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DDED1-99C8-440A-A098-2C5A320488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72601" y="2353798"/>
            <a:ext cx="8046720" cy="63977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A9D31B49-6B2E-47AF-86AA-054BF3978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299" y="1151319"/>
            <a:ext cx="15868647" cy="71558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lvl1pPr>
              <a:defRPr lang="uk-UA" sz="4500" b="1" kern="1200" dirty="0">
                <a:solidFill>
                  <a:schemeClr val="accent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slide title</a:t>
            </a:r>
            <a:endParaRPr lang="uk-UA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06EB372-3BCC-4640-8586-EE7FE5EA1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299" y="571500"/>
            <a:ext cx="15868644" cy="74249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en-US" sz="4500" b="1" kern="120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  <a:lvl2pPr marL="685800" indent="0">
              <a:buNone/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2pPr>
            <a:lvl3pPr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3pPr>
            <a:lvl4pPr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4pPr>
          </a:lstStyle>
          <a:p>
            <a:pPr lvl="0"/>
            <a:r>
              <a:rPr lang="en-US" dirty="0"/>
              <a:t>Click to edit section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56F3FC-ACFE-20A9-F069-DED9AA07BA91}"/>
              </a:ext>
            </a:extLst>
          </p:cNvPr>
          <p:cNvCxnSpPr/>
          <p:nvPr userDrawn="1"/>
        </p:nvCxnSpPr>
        <p:spPr>
          <a:xfrm>
            <a:off x="16744943" y="9528544"/>
            <a:ext cx="0" cy="454108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DB539264-A878-A76F-62BC-3EC7269DBF1D}"/>
              </a:ext>
            </a:extLst>
          </p:cNvPr>
          <p:cNvSpPr txBox="1">
            <a:spLocks/>
          </p:cNvSpPr>
          <p:nvPr userDrawn="1"/>
        </p:nvSpPr>
        <p:spPr>
          <a:xfrm>
            <a:off x="16916410" y="949398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1371600" rtl="0" eaLnBrk="1" latinLnBrk="0" hangingPunct="1">
              <a:defRPr lang="uk-UA" sz="2800" b="1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D409AB-2201-4E18-8A34-C31753AD9B0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oogle Shape;16;p11">
            <a:extLst>
              <a:ext uri="{FF2B5EF4-FFF2-40B4-BE49-F238E27FC236}">
                <a16:creationId xmlns:a16="http://schemas.microsoft.com/office/drawing/2014/main" id="{74B04B0B-257F-38FF-03E5-A02AA7F58C8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659CF6-6729-5D36-893F-36EDA6A933FF}"/>
              </a:ext>
            </a:extLst>
          </p:cNvPr>
          <p:cNvSpPr/>
          <p:nvPr userDrawn="1"/>
        </p:nvSpPr>
        <p:spPr>
          <a:xfrm>
            <a:off x="1600200" y="9334293"/>
            <a:ext cx="3902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Arial"/>
                <a:sym typeface="Arial"/>
              </a:rPr>
              <a:t>J. Dalmasson </a:t>
            </a:r>
            <a:r>
              <a:rPr lang="en-US" sz="22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Arial"/>
                <a:sym typeface="Arial"/>
              </a:rPr>
              <a:t>– TREDI 2024</a:t>
            </a:r>
            <a:endParaRPr lang="en-US" sz="2200" b="1" i="0" u="none" strike="noStrike" cap="none" dirty="0">
              <a:solidFill>
                <a:schemeClr val="bg1">
                  <a:lumMod val="75000"/>
                </a:schemeClr>
              </a:solidFill>
              <a:latin typeface="Roboto"/>
              <a:ea typeface="Roboto"/>
              <a:cs typeface="Arial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6962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SLIDE">
  <p:cSld name="DEFAUL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11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1"/>
          <p:cNvCxnSpPr/>
          <p:nvPr/>
        </p:nvCxnSpPr>
        <p:spPr>
          <a:xfrm>
            <a:off x="16744950" y="9186985"/>
            <a:ext cx="0" cy="742950"/>
          </a:xfrm>
          <a:prstGeom prst="straightConnector1">
            <a:avLst/>
          </a:prstGeom>
          <a:noFill/>
          <a:ln w="635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page</a:t>
            </a:r>
            <a:endParaRPr lang="en-US" sz="1400" b="0" dirty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  <p:pic>
        <p:nvPicPr>
          <p:cNvPr id="16" name="Google Shape;1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4850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6AC41A-0C66-4C88-959E-270B7D5729CC}"/>
              </a:ext>
            </a:extLst>
          </p:cNvPr>
          <p:cNvSpPr/>
          <p:nvPr userDrawn="1"/>
        </p:nvSpPr>
        <p:spPr>
          <a:xfrm>
            <a:off x="1600200" y="9334293"/>
            <a:ext cx="3902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Arial"/>
                <a:sym typeface="Arial"/>
              </a:rPr>
              <a:t>J. Dalmasson </a:t>
            </a:r>
            <a:r>
              <a:rPr lang="en-US" sz="2200" b="1" i="0" u="none" strike="noStrike" cap="none" dirty="0">
                <a:solidFill>
                  <a:schemeClr val="bg1">
                    <a:lumMod val="75000"/>
                  </a:schemeClr>
                </a:solidFill>
                <a:latin typeface="Roboto"/>
                <a:ea typeface="Roboto"/>
                <a:cs typeface="Arial"/>
                <a:sym typeface="Arial"/>
              </a:rPr>
              <a:t>– TREDI 2024</a:t>
            </a:r>
            <a:endParaRPr lang="en-US" sz="2200" b="1" i="0" u="none" strike="noStrike" cap="none" dirty="0">
              <a:solidFill>
                <a:schemeClr val="bg1">
                  <a:lumMod val="75000"/>
                </a:schemeClr>
              </a:solidFill>
              <a:latin typeface="Roboto"/>
              <a:ea typeface="Roboto"/>
              <a:cs typeface="Arial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LOGO">
  <p:cSld name="TITLE and LOG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12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TOP SLIDE">
  <p:cSld name="DARK TOP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/>
          <p:nvPr/>
        </p:nvSpPr>
        <p:spPr>
          <a:xfrm>
            <a:off x="0" y="0"/>
            <a:ext cx="18288001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" name="Google Shape;23;p13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3"/>
          <p:cNvCxnSpPr/>
          <p:nvPr/>
        </p:nvCxnSpPr>
        <p:spPr>
          <a:xfrm>
            <a:off x="16744950" y="9186985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Roboto"/>
              <a:buNone/>
              <a:defRPr sz="4500" b="1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MIDDLE">
  <p:cSld name="DARK MIDD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14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14"/>
          <p:cNvCxnSpPr/>
          <p:nvPr/>
        </p:nvCxnSpPr>
        <p:spPr>
          <a:xfrm>
            <a:off x="16744950" y="9186985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4"/>
          <p:cNvSpPr/>
          <p:nvPr/>
        </p:nvSpPr>
        <p:spPr>
          <a:xfrm>
            <a:off x="0" y="2400300"/>
            <a:ext cx="18288001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" name="Google Shape;3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BOTTOM SLIDE">
  <p:cSld name="DARK BOTTOM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/>
          <p:nvPr/>
        </p:nvSpPr>
        <p:spPr>
          <a:xfrm>
            <a:off x="0" y="5143500"/>
            <a:ext cx="18288001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7" name="Google Shape;37;p15"/>
          <p:cNvCxnSpPr/>
          <p:nvPr/>
        </p:nvCxnSpPr>
        <p:spPr>
          <a:xfrm>
            <a:off x="704850" y="685800"/>
            <a:ext cx="0" cy="102870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38;p15"/>
          <p:cNvCxnSpPr/>
          <p:nvPr/>
        </p:nvCxnSpPr>
        <p:spPr>
          <a:xfrm>
            <a:off x="16744950" y="9186985"/>
            <a:ext cx="0" cy="742950"/>
          </a:xfrm>
          <a:prstGeom prst="straightConnector1">
            <a:avLst/>
          </a:prstGeom>
          <a:noFill/>
          <a:ln w="635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3945" y="9290120"/>
            <a:ext cx="895350" cy="519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hape 3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484116" y="9290120"/>
            <a:ext cx="972642" cy="745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1DDDA2-A4C7-4033-BDF2-D7C27A6547A0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7">
            <a:extLst>
              <a:ext uri="{FF2B5EF4-FFF2-40B4-BE49-F238E27FC236}">
                <a16:creationId xmlns:a16="http://schemas.microsoft.com/office/drawing/2014/main" id="{E5449E21-00D7-44E8-B745-F72521E9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299" y="1151319"/>
            <a:ext cx="15868647" cy="71558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lvl1pPr>
              <a:defRPr lang="uk-UA" sz="4500" b="1" kern="1200" dirty="0">
                <a:solidFill>
                  <a:schemeClr val="accent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slide title</a:t>
            </a:r>
            <a:endParaRPr lang="uk-UA" dirty="0"/>
          </a:p>
        </p:txBody>
      </p:sp>
      <p:sp>
        <p:nvSpPr>
          <p:cNvPr id="31" name="Slide Number Placeholder 8">
            <a:extLst>
              <a:ext uri="{FF2B5EF4-FFF2-40B4-BE49-F238E27FC236}">
                <a16:creationId xmlns:a16="http://schemas.microsoft.com/office/drawing/2014/main" id="{0588CF5B-1AE9-4CF1-B894-4112D8EE74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page</a:t>
            </a:r>
          </a:p>
          <a:p>
            <a:fld id="{37D409AB-2201-4E18-8A34-C31753AD9B06}" type="slidenum">
              <a:rPr smtClean="0"/>
              <a:pPr/>
              <a:t>‹#›</a:t>
            </a:fld>
            <a:endParaRPr dirty="0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38A34AA4-0DEA-4EC5-B70E-9E70D64D2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97577" y="9536243"/>
            <a:ext cx="11037571" cy="4997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2000" b="1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4" name="Date Placeholder 8">
            <a:extLst>
              <a:ext uri="{FF2B5EF4-FFF2-40B4-BE49-F238E27FC236}">
                <a16:creationId xmlns:a16="http://schemas.microsoft.com/office/drawing/2014/main" id="{A6B50EAB-2B22-4A99-8C2E-43AB4880A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06603" y="9551967"/>
            <a:ext cx="1866888" cy="468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2000" b="1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B7F2399-8A6F-4A5D-A22B-903A2B5CB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299" y="571500"/>
            <a:ext cx="15868644" cy="74249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en-US" sz="4500" b="1" kern="120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  <a:lvl2pPr marL="685800" indent="0">
              <a:buNone/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2pPr>
            <a:lvl3pPr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3pPr>
            <a:lvl4pPr>
              <a:defRPr lang="en-US" sz="4500" b="1" kern="120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4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1869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y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hape 33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484116" y="9290120"/>
            <a:ext cx="972642" cy="745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31DDDA2-A4C7-4033-BDF2-D7C27A6547A0}"/>
              </a:ext>
            </a:extLst>
          </p:cNvPr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7">
            <a:extLst>
              <a:ext uri="{FF2B5EF4-FFF2-40B4-BE49-F238E27FC236}">
                <a16:creationId xmlns:a16="http://schemas.microsoft.com/office/drawing/2014/main" id="{E5449E21-00D7-44E8-B745-F72521E9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299" y="702912"/>
            <a:ext cx="15868647" cy="78483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lvl1pPr>
              <a:defRPr lang="uk-UA" sz="4500" b="1" kern="1200" dirty="0">
                <a:solidFill>
                  <a:srgbClr val="0070C0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slide title</a:t>
            </a:r>
            <a:endParaRPr lang="uk-UA" dirty="0"/>
          </a:p>
        </p:txBody>
      </p:sp>
      <p:pic>
        <p:nvPicPr>
          <p:cNvPr id="11" name="Google Shape;101;p1">
            <a:extLst>
              <a:ext uri="{FF2B5EF4-FFF2-40B4-BE49-F238E27FC236}">
                <a16:creationId xmlns:a16="http://schemas.microsoft.com/office/drawing/2014/main" id="{4955CBA5-8732-4EF6-BD5A-838A53A741E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5942" t="17624" r="11690" b="17754"/>
          <a:stretch/>
        </p:blipFill>
        <p:spPr>
          <a:xfrm>
            <a:off x="14935200" y="278208"/>
            <a:ext cx="3105345" cy="11481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0C8316-D12B-465B-9309-D36A17CC80A7}"/>
              </a:ext>
            </a:extLst>
          </p:cNvPr>
          <p:cNvSpPr txBox="1"/>
          <p:nvPr userDrawn="1"/>
        </p:nvSpPr>
        <p:spPr>
          <a:xfrm>
            <a:off x="3535213" y="9207639"/>
            <a:ext cx="878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i="0" u="none" strike="noStrike" kern="1200" cap="none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IPCEI on microelectronics at FBK: a project fostering the development of innovative Smart Sensors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E84ACB-19CC-4D83-9C53-9A3D25054E5D}"/>
              </a:ext>
            </a:extLst>
          </p:cNvPr>
          <p:cNvSpPr txBox="1"/>
          <p:nvPr userDrawn="1"/>
        </p:nvSpPr>
        <p:spPr>
          <a:xfrm>
            <a:off x="14401843" y="9358405"/>
            <a:ext cx="2553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i="0" u="none" strike="noStrike" kern="1200" cap="none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June 26</a:t>
            </a:r>
            <a:r>
              <a:rPr lang="en-US" sz="2000" b="1" i="0" u="none" strike="noStrike" kern="1200" cap="none" baseline="300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th</a:t>
            </a:r>
            <a:r>
              <a:rPr lang="en-US" sz="2000" b="1" i="0" u="none" strike="noStrike" kern="1200" cap="none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  <a:sym typeface="Arial"/>
              </a:rPr>
              <a:t>, 2022</a:t>
            </a:r>
          </a:p>
        </p:txBody>
      </p:sp>
      <p:sp>
        <p:nvSpPr>
          <p:cNvPr id="20" name="Google Shape;15;p11">
            <a:extLst>
              <a:ext uri="{FF2B5EF4-FFF2-40B4-BE49-F238E27FC236}">
                <a16:creationId xmlns:a16="http://schemas.microsoft.com/office/drawing/2014/main" id="{515A2F5A-EA7F-4F94-8676-F742D20489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2800" b="1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301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27E5E144-1B7E-4F82-8342-E428D2F825C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9869025"/>
            <a:ext cx="3962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G. Paternoster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9D181F7F-2FFC-4B37-95DD-7D0E7F3145A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2280680" y="9894783"/>
            <a:ext cx="3962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2E6AEE32-87CF-4B18-ACD9-DC92317905A5}" type="slidenum">
              <a:rPr lang="en-US" altLang="en-US" sz="1800" smtClean="0"/>
              <a:pPr/>
              <a:t>‹#›</a:t>
            </a:fld>
            <a:r>
              <a:rPr lang="en-US" altLang="en-US" sz="1800" dirty="0"/>
              <a:t> of 12</a:t>
            </a: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64260DCD-BC13-4728-81BA-11D9D2F965D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477000" y="9887603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FBK - IPCEI</a:t>
            </a:r>
          </a:p>
        </p:txBody>
      </p:sp>
      <p:pic>
        <p:nvPicPr>
          <p:cNvPr id="8" name="Picture 2" descr="Risultati immagini per fbk cmm">
            <a:extLst>
              <a:ext uri="{FF2B5EF4-FFF2-40B4-BE49-F238E27FC236}">
                <a16:creationId xmlns:a16="http://schemas.microsoft.com/office/drawing/2014/main" id="{1E163120-16C4-47F1-96DC-F86BD0123A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720" y="142934"/>
            <a:ext cx="2436648" cy="8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9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tif"/><Relationship Id="rId5" Type="http://schemas.openxmlformats.org/officeDocument/2006/relationships/image" Target="../media/image33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376" y="0"/>
            <a:ext cx="1831937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"/>
          <p:cNvSpPr txBox="1"/>
          <p:nvPr/>
        </p:nvSpPr>
        <p:spPr>
          <a:xfrm>
            <a:off x="2819433" y="3072372"/>
            <a:ext cx="1295904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7200" b="1">
                <a:solidFill>
                  <a:schemeClr val="accent1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Glass-free </a:t>
            </a:r>
            <a:r>
              <a:rPr lang="en-US" dirty="0" err="1">
                <a:solidFill>
                  <a:srgbClr val="0070C0"/>
                </a:solidFill>
              </a:rPr>
              <a:t>SiPMs</a:t>
            </a:r>
            <a:r>
              <a:rPr lang="en-US" dirty="0">
                <a:solidFill>
                  <a:srgbClr val="0070C0"/>
                </a:solidFill>
              </a:rPr>
              <a:t> with Through Silicon Vias for VUV/NUV light detection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401" name="Google Shape;401;p5"/>
          <p:cNvSpPr txBox="1"/>
          <p:nvPr/>
        </p:nvSpPr>
        <p:spPr>
          <a:xfrm>
            <a:off x="5288437" y="6823308"/>
            <a:ext cx="1031178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000" b="1" u="sng" dirty="0">
                <a:solidFill>
                  <a:schemeClr val="tx1"/>
                </a:solidFill>
                <a:latin typeface="Roboto"/>
                <a:ea typeface="Roboto"/>
              </a:rPr>
              <a:t>J. Dalmasson</a:t>
            </a:r>
            <a:r>
              <a:rPr lang="en-US" sz="3000" b="1" dirty="0">
                <a:solidFill>
                  <a:schemeClr val="tx1"/>
                </a:solidFill>
                <a:latin typeface="Roboto"/>
                <a:ea typeface="Roboto"/>
              </a:rPr>
              <a:t>, 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L.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Parellada-Monreal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, F.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Acerbi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, A.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Ficorella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, A. Gola, S.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Merzi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, M.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Ruzzarin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, N.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Zorzi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rPr>
              <a:t> and G. Paternoster</a:t>
            </a:r>
          </a:p>
          <a:p>
            <a:pPr algn="ctr"/>
            <a:endParaRPr sz="3000" b="1" dirty="0">
              <a:solidFill>
                <a:schemeClr val="dk2"/>
              </a:solidFill>
              <a:latin typeface="Roboto"/>
              <a:ea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Fondazione Bruno Kessler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Feb 21</a:t>
            </a:r>
            <a:r>
              <a:rPr lang="en-US" sz="2400" baseline="300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</a:t>
            </a:r>
            <a:r>
              <a:rPr lang="en-US" sz="24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2024</a:t>
            </a:r>
            <a:endParaRPr dirty="0"/>
          </a:p>
        </p:txBody>
      </p:sp>
      <p:sp>
        <p:nvSpPr>
          <p:cNvPr id="402" name="Google Shape;402;p5"/>
          <p:cNvSpPr/>
          <p:nvPr/>
        </p:nvSpPr>
        <p:spPr>
          <a:xfrm>
            <a:off x="9982200" y="9006313"/>
            <a:ext cx="7620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jdalmasson@fbk.eu </a:t>
            </a:r>
            <a:b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www.fbk.eu</a:t>
            </a:r>
            <a:endParaRPr sz="2000" b="0" i="1" u="none" strike="noStrike" cap="none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 descr="National Quantum Science and Technology Institute – NQSTI | Università  degli studi di Parma">
            <a:extLst>
              <a:ext uri="{FF2B5EF4-FFF2-40B4-BE49-F238E27FC236}">
                <a16:creationId xmlns:a16="http://schemas.microsoft.com/office/drawing/2014/main" id="{5AD0C60F-C6AC-169E-576C-B4CB0FB0A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28158" r="18619" b="28684"/>
          <a:stretch/>
        </p:blipFill>
        <p:spPr bwMode="auto">
          <a:xfrm>
            <a:off x="9865182" y="494550"/>
            <a:ext cx="2984556" cy="11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482ED-921F-C55A-BBBF-BB87494A8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87F5E-9600-8AED-1B86-E5A35D08AC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72600" y="1866900"/>
            <a:ext cx="8510047" cy="68845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Primary Dark Count Rate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Thermally generated carriers or tunneling</a:t>
            </a:r>
            <a:endParaRPr lang="en-US" sz="2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</a:rPr>
              <a:t>After Pulse</a:t>
            </a:r>
          </a:p>
          <a:p>
            <a:pPr lvl="1">
              <a:spcBef>
                <a:spcPts val="600"/>
              </a:spcBef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Trapping and release of carriers in the same cell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b="1" dirty="0">
                <a:solidFill>
                  <a:schemeClr val="accent1"/>
                </a:solidFill>
              </a:rPr>
              <a:t>Direct Cross Talk</a:t>
            </a:r>
          </a:p>
          <a:p>
            <a:pPr lvl="1">
              <a:spcBef>
                <a:spcPts val="600"/>
              </a:spcBef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Secondary photons produced in the avalanche are absorbed in the neighboring cells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b="1" dirty="0">
                <a:solidFill>
                  <a:schemeClr val="accent1"/>
                </a:solidFill>
              </a:rPr>
              <a:t>Delayed Crosstalk</a:t>
            </a:r>
          </a:p>
          <a:p>
            <a:pPr lvl="1">
              <a:spcBef>
                <a:spcPts val="1200"/>
              </a:spcBef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Secondary photons produced in the avalanche are absorbed in the neutral region, then the photo-generated carriers diffuse towards the active region and trigger the avalanche in the neighboring cells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F019199-650C-84B4-5373-8590863FB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0" y="1866900"/>
            <a:ext cx="8172241" cy="381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35941C9E-4635-F48A-1CFD-427CA21032C7}"/>
              </a:ext>
            </a:extLst>
          </p:cNvPr>
          <p:cNvSpPr/>
          <p:nvPr/>
        </p:nvSpPr>
        <p:spPr>
          <a:xfrm>
            <a:off x="3171444" y="3256316"/>
            <a:ext cx="164592" cy="1626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B0CFE9-EC28-E445-F1FF-C5F21CE376F1}"/>
              </a:ext>
            </a:extLst>
          </p:cNvPr>
          <p:cNvSpPr txBox="1"/>
          <p:nvPr/>
        </p:nvSpPr>
        <p:spPr>
          <a:xfrm>
            <a:off x="1828903" y="3475003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DCR</a:t>
            </a:r>
            <a:endParaRPr lang="en-US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528D442-2610-A8ED-461A-B52C0437F4AE}"/>
              </a:ext>
            </a:extLst>
          </p:cNvPr>
          <p:cNvSpPr/>
          <p:nvPr/>
        </p:nvSpPr>
        <p:spPr>
          <a:xfrm>
            <a:off x="1944521" y="3268319"/>
            <a:ext cx="164592" cy="1626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51D38C4-3BE3-AAC9-7F42-AB73BACEE9D3}"/>
              </a:ext>
            </a:extLst>
          </p:cNvPr>
          <p:cNvSpPr txBox="1"/>
          <p:nvPr/>
        </p:nvSpPr>
        <p:spPr>
          <a:xfrm>
            <a:off x="294897" y="3430992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Pulse</a:t>
            </a:r>
            <a:endParaRPr lang="en-US" sz="20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F7E68DF-BF91-5041-AC73-D7B864FFA63C}"/>
              </a:ext>
            </a:extLst>
          </p:cNvPr>
          <p:cNvSpPr/>
          <p:nvPr/>
        </p:nvSpPr>
        <p:spPr>
          <a:xfrm flipV="1">
            <a:off x="3347684" y="3270224"/>
            <a:ext cx="2588986" cy="238927"/>
          </a:xfrm>
          <a:custGeom>
            <a:avLst/>
            <a:gdLst>
              <a:gd name="connsiteX0" fmla="*/ 0 w 1728788"/>
              <a:gd name="connsiteY0" fmla="*/ 257193 h 257193"/>
              <a:gd name="connsiteX1" fmla="*/ 185738 w 1728788"/>
              <a:gd name="connsiteY1" fmla="*/ 14305 h 257193"/>
              <a:gd name="connsiteX2" fmla="*/ 314325 w 1728788"/>
              <a:gd name="connsiteY2" fmla="*/ 228618 h 257193"/>
              <a:gd name="connsiteX3" fmla="*/ 514350 w 1728788"/>
              <a:gd name="connsiteY3" fmla="*/ 28593 h 257193"/>
              <a:gd name="connsiteX4" fmla="*/ 671513 w 1728788"/>
              <a:gd name="connsiteY4" fmla="*/ 228618 h 257193"/>
              <a:gd name="connsiteX5" fmla="*/ 885825 w 1728788"/>
              <a:gd name="connsiteY5" fmla="*/ 18 h 257193"/>
              <a:gd name="connsiteX6" fmla="*/ 985838 w 1728788"/>
              <a:gd name="connsiteY6" fmla="*/ 242905 h 257193"/>
              <a:gd name="connsiteX7" fmla="*/ 1185863 w 1728788"/>
              <a:gd name="connsiteY7" fmla="*/ 28593 h 257193"/>
              <a:gd name="connsiteX8" fmla="*/ 1357313 w 1728788"/>
              <a:gd name="connsiteY8" fmla="*/ 242905 h 257193"/>
              <a:gd name="connsiteX9" fmla="*/ 1500188 w 1728788"/>
              <a:gd name="connsiteY9" fmla="*/ 14305 h 257193"/>
              <a:gd name="connsiteX10" fmla="*/ 1628775 w 1728788"/>
              <a:gd name="connsiteY10" fmla="*/ 157180 h 257193"/>
              <a:gd name="connsiteX11" fmla="*/ 1728788 w 1728788"/>
              <a:gd name="connsiteY11" fmla="*/ 157180 h 25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8788" h="257193">
                <a:moveTo>
                  <a:pt x="0" y="257193"/>
                </a:moveTo>
                <a:cubicBezTo>
                  <a:pt x="66675" y="138130"/>
                  <a:pt x="133351" y="19067"/>
                  <a:pt x="185738" y="14305"/>
                </a:cubicBezTo>
                <a:cubicBezTo>
                  <a:pt x="238125" y="9543"/>
                  <a:pt x="259556" y="226237"/>
                  <a:pt x="314325" y="228618"/>
                </a:cubicBezTo>
                <a:cubicBezTo>
                  <a:pt x="369094" y="230999"/>
                  <a:pt x="454819" y="28593"/>
                  <a:pt x="514350" y="28593"/>
                </a:cubicBezTo>
                <a:cubicBezTo>
                  <a:pt x="573881" y="28593"/>
                  <a:pt x="609601" y="233380"/>
                  <a:pt x="671513" y="228618"/>
                </a:cubicBezTo>
                <a:cubicBezTo>
                  <a:pt x="733426" y="223855"/>
                  <a:pt x="833438" y="-2363"/>
                  <a:pt x="885825" y="18"/>
                </a:cubicBezTo>
                <a:cubicBezTo>
                  <a:pt x="938212" y="2399"/>
                  <a:pt x="935832" y="238142"/>
                  <a:pt x="985838" y="242905"/>
                </a:cubicBezTo>
                <a:cubicBezTo>
                  <a:pt x="1035844" y="247667"/>
                  <a:pt x="1123951" y="28593"/>
                  <a:pt x="1185863" y="28593"/>
                </a:cubicBezTo>
                <a:cubicBezTo>
                  <a:pt x="1247775" y="28593"/>
                  <a:pt x="1304926" y="245286"/>
                  <a:pt x="1357313" y="242905"/>
                </a:cubicBezTo>
                <a:cubicBezTo>
                  <a:pt x="1409700" y="240524"/>
                  <a:pt x="1454944" y="28592"/>
                  <a:pt x="1500188" y="14305"/>
                </a:cubicBezTo>
                <a:cubicBezTo>
                  <a:pt x="1545432" y="18"/>
                  <a:pt x="1590675" y="133368"/>
                  <a:pt x="1628775" y="157180"/>
                </a:cubicBezTo>
                <a:cubicBezTo>
                  <a:pt x="1666875" y="180992"/>
                  <a:pt x="1697831" y="169086"/>
                  <a:pt x="1728788" y="15718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7F89054-473B-96B4-3CA3-4853B9FE1C22}"/>
              </a:ext>
            </a:extLst>
          </p:cNvPr>
          <p:cNvSpPr/>
          <p:nvPr/>
        </p:nvSpPr>
        <p:spPr>
          <a:xfrm>
            <a:off x="5958342" y="3288120"/>
            <a:ext cx="164592" cy="162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84BC73D-CD21-3350-ECC5-67E9C64EA208}"/>
              </a:ext>
            </a:extLst>
          </p:cNvPr>
          <p:cNvSpPr/>
          <p:nvPr/>
        </p:nvSpPr>
        <p:spPr>
          <a:xfrm rot="1554017" flipV="1">
            <a:off x="3246330" y="4030473"/>
            <a:ext cx="2472726" cy="203772"/>
          </a:xfrm>
          <a:custGeom>
            <a:avLst/>
            <a:gdLst>
              <a:gd name="connsiteX0" fmla="*/ 0 w 1728788"/>
              <a:gd name="connsiteY0" fmla="*/ 257193 h 257193"/>
              <a:gd name="connsiteX1" fmla="*/ 185738 w 1728788"/>
              <a:gd name="connsiteY1" fmla="*/ 14305 h 257193"/>
              <a:gd name="connsiteX2" fmla="*/ 314325 w 1728788"/>
              <a:gd name="connsiteY2" fmla="*/ 228618 h 257193"/>
              <a:gd name="connsiteX3" fmla="*/ 514350 w 1728788"/>
              <a:gd name="connsiteY3" fmla="*/ 28593 h 257193"/>
              <a:gd name="connsiteX4" fmla="*/ 671513 w 1728788"/>
              <a:gd name="connsiteY4" fmla="*/ 228618 h 257193"/>
              <a:gd name="connsiteX5" fmla="*/ 885825 w 1728788"/>
              <a:gd name="connsiteY5" fmla="*/ 18 h 257193"/>
              <a:gd name="connsiteX6" fmla="*/ 985838 w 1728788"/>
              <a:gd name="connsiteY6" fmla="*/ 242905 h 257193"/>
              <a:gd name="connsiteX7" fmla="*/ 1185863 w 1728788"/>
              <a:gd name="connsiteY7" fmla="*/ 28593 h 257193"/>
              <a:gd name="connsiteX8" fmla="*/ 1357313 w 1728788"/>
              <a:gd name="connsiteY8" fmla="*/ 242905 h 257193"/>
              <a:gd name="connsiteX9" fmla="*/ 1500188 w 1728788"/>
              <a:gd name="connsiteY9" fmla="*/ 14305 h 257193"/>
              <a:gd name="connsiteX10" fmla="*/ 1628775 w 1728788"/>
              <a:gd name="connsiteY10" fmla="*/ 157180 h 257193"/>
              <a:gd name="connsiteX11" fmla="*/ 1728788 w 1728788"/>
              <a:gd name="connsiteY11" fmla="*/ 157180 h 25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8788" h="257193">
                <a:moveTo>
                  <a:pt x="0" y="257193"/>
                </a:moveTo>
                <a:cubicBezTo>
                  <a:pt x="66675" y="138130"/>
                  <a:pt x="133351" y="19067"/>
                  <a:pt x="185738" y="14305"/>
                </a:cubicBezTo>
                <a:cubicBezTo>
                  <a:pt x="238125" y="9543"/>
                  <a:pt x="259556" y="226237"/>
                  <a:pt x="314325" y="228618"/>
                </a:cubicBezTo>
                <a:cubicBezTo>
                  <a:pt x="369094" y="230999"/>
                  <a:pt x="454819" y="28593"/>
                  <a:pt x="514350" y="28593"/>
                </a:cubicBezTo>
                <a:cubicBezTo>
                  <a:pt x="573881" y="28593"/>
                  <a:pt x="609601" y="233380"/>
                  <a:pt x="671513" y="228618"/>
                </a:cubicBezTo>
                <a:cubicBezTo>
                  <a:pt x="733426" y="223855"/>
                  <a:pt x="833438" y="-2363"/>
                  <a:pt x="885825" y="18"/>
                </a:cubicBezTo>
                <a:cubicBezTo>
                  <a:pt x="938212" y="2399"/>
                  <a:pt x="935832" y="238142"/>
                  <a:pt x="985838" y="242905"/>
                </a:cubicBezTo>
                <a:cubicBezTo>
                  <a:pt x="1035844" y="247667"/>
                  <a:pt x="1123951" y="28593"/>
                  <a:pt x="1185863" y="28593"/>
                </a:cubicBezTo>
                <a:cubicBezTo>
                  <a:pt x="1247775" y="28593"/>
                  <a:pt x="1304926" y="245286"/>
                  <a:pt x="1357313" y="242905"/>
                </a:cubicBezTo>
                <a:cubicBezTo>
                  <a:pt x="1409700" y="240524"/>
                  <a:pt x="1454944" y="28592"/>
                  <a:pt x="1500188" y="14305"/>
                </a:cubicBezTo>
                <a:cubicBezTo>
                  <a:pt x="1545432" y="18"/>
                  <a:pt x="1590675" y="133368"/>
                  <a:pt x="1628775" y="157180"/>
                </a:cubicBezTo>
                <a:cubicBezTo>
                  <a:pt x="1666875" y="180992"/>
                  <a:pt x="1697831" y="169086"/>
                  <a:pt x="1728788" y="15718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1D0D0F8-819B-5B15-ECD7-A5319F650D25}"/>
              </a:ext>
            </a:extLst>
          </p:cNvPr>
          <p:cNvSpPr/>
          <p:nvPr/>
        </p:nvSpPr>
        <p:spPr>
          <a:xfrm rot="16869686" flipV="1">
            <a:off x="5498489" y="3918835"/>
            <a:ext cx="1205939" cy="327502"/>
          </a:xfrm>
          <a:custGeom>
            <a:avLst/>
            <a:gdLst>
              <a:gd name="connsiteX0" fmla="*/ 0 w 1728788"/>
              <a:gd name="connsiteY0" fmla="*/ 257193 h 257193"/>
              <a:gd name="connsiteX1" fmla="*/ 185738 w 1728788"/>
              <a:gd name="connsiteY1" fmla="*/ 14305 h 257193"/>
              <a:gd name="connsiteX2" fmla="*/ 314325 w 1728788"/>
              <a:gd name="connsiteY2" fmla="*/ 228618 h 257193"/>
              <a:gd name="connsiteX3" fmla="*/ 514350 w 1728788"/>
              <a:gd name="connsiteY3" fmla="*/ 28593 h 257193"/>
              <a:gd name="connsiteX4" fmla="*/ 671513 w 1728788"/>
              <a:gd name="connsiteY4" fmla="*/ 228618 h 257193"/>
              <a:gd name="connsiteX5" fmla="*/ 885825 w 1728788"/>
              <a:gd name="connsiteY5" fmla="*/ 18 h 257193"/>
              <a:gd name="connsiteX6" fmla="*/ 985838 w 1728788"/>
              <a:gd name="connsiteY6" fmla="*/ 242905 h 257193"/>
              <a:gd name="connsiteX7" fmla="*/ 1185863 w 1728788"/>
              <a:gd name="connsiteY7" fmla="*/ 28593 h 257193"/>
              <a:gd name="connsiteX8" fmla="*/ 1357313 w 1728788"/>
              <a:gd name="connsiteY8" fmla="*/ 242905 h 257193"/>
              <a:gd name="connsiteX9" fmla="*/ 1500188 w 1728788"/>
              <a:gd name="connsiteY9" fmla="*/ 14305 h 257193"/>
              <a:gd name="connsiteX10" fmla="*/ 1628775 w 1728788"/>
              <a:gd name="connsiteY10" fmla="*/ 157180 h 257193"/>
              <a:gd name="connsiteX11" fmla="*/ 1728788 w 1728788"/>
              <a:gd name="connsiteY11" fmla="*/ 157180 h 25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8788" h="257193">
                <a:moveTo>
                  <a:pt x="0" y="257193"/>
                </a:moveTo>
                <a:cubicBezTo>
                  <a:pt x="66675" y="138130"/>
                  <a:pt x="133351" y="19067"/>
                  <a:pt x="185738" y="14305"/>
                </a:cubicBezTo>
                <a:cubicBezTo>
                  <a:pt x="238125" y="9543"/>
                  <a:pt x="259556" y="226237"/>
                  <a:pt x="314325" y="228618"/>
                </a:cubicBezTo>
                <a:cubicBezTo>
                  <a:pt x="369094" y="230999"/>
                  <a:pt x="454819" y="28593"/>
                  <a:pt x="514350" y="28593"/>
                </a:cubicBezTo>
                <a:cubicBezTo>
                  <a:pt x="573881" y="28593"/>
                  <a:pt x="609601" y="233380"/>
                  <a:pt x="671513" y="228618"/>
                </a:cubicBezTo>
                <a:cubicBezTo>
                  <a:pt x="733426" y="223855"/>
                  <a:pt x="833438" y="-2363"/>
                  <a:pt x="885825" y="18"/>
                </a:cubicBezTo>
                <a:cubicBezTo>
                  <a:pt x="938212" y="2399"/>
                  <a:pt x="935832" y="238142"/>
                  <a:pt x="985838" y="242905"/>
                </a:cubicBezTo>
                <a:cubicBezTo>
                  <a:pt x="1035844" y="247667"/>
                  <a:pt x="1123951" y="28593"/>
                  <a:pt x="1185863" y="28593"/>
                </a:cubicBezTo>
                <a:cubicBezTo>
                  <a:pt x="1247775" y="28593"/>
                  <a:pt x="1304926" y="245286"/>
                  <a:pt x="1357313" y="242905"/>
                </a:cubicBezTo>
                <a:cubicBezTo>
                  <a:pt x="1409700" y="240524"/>
                  <a:pt x="1454944" y="28592"/>
                  <a:pt x="1500188" y="14305"/>
                </a:cubicBezTo>
                <a:cubicBezTo>
                  <a:pt x="1545432" y="18"/>
                  <a:pt x="1590675" y="133368"/>
                  <a:pt x="1628775" y="157180"/>
                </a:cubicBezTo>
                <a:cubicBezTo>
                  <a:pt x="1666875" y="180992"/>
                  <a:pt x="1697831" y="169086"/>
                  <a:pt x="1728788" y="15718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9D56880-0F21-8F7A-B7AA-180E51D7A2D8}"/>
              </a:ext>
            </a:extLst>
          </p:cNvPr>
          <p:cNvSpPr/>
          <p:nvPr/>
        </p:nvSpPr>
        <p:spPr>
          <a:xfrm>
            <a:off x="5659493" y="4616807"/>
            <a:ext cx="164592" cy="162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40A29D-433C-9ADB-0D32-6A401943404A}"/>
              </a:ext>
            </a:extLst>
          </p:cNvPr>
          <p:cNvSpPr txBox="1"/>
          <p:nvPr/>
        </p:nvSpPr>
        <p:spPr>
          <a:xfrm>
            <a:off x="3461411" y="3484595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</a:t>
            </a:r>
            <a:endPara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FD3246-8DFD-3FD9-7E0F-5CD52F0BAE6A}"/>
              </a:ext>
            </a:extLst>
          </p:cNvPr>
          <p:cNvSpPr txBox="1"/>
          <p:nvPr/>
        </p:nvSpPr>
        <p:spPr>
          <a:xfrm>
            <a:off x="2856292" y="4250845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DeCT</a:t>
            </a:r>
            <a:endParaRPr lang="en-US" sz="20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9E9C7-3FFE-3C54-AA3E-ED6E92F08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43" y="6149785"/>
            <a:ext cx="6711114" cy="28742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0D4661-D4C4-3A2E-5281-72BC12FA47A5}"/>
              </a:ext>
            </a:extLst>
          </p:cNvPr>
          <p:cNvSpPr/>
          <p:nvPr/>
        </p:nvSpPr>
        <p:spPr>
          <a:xfrm>
            <a:off x="4742788" y="6339840"/>
            <a:ext cx="1380146" cy="5806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C24DE-D0BE-9E8A-5CF8-D3F1FA627A8F}"/>
              </a:ext>
            </a:extLst>
          </p:cNvPr>
          <p:cNvSpPr/>
          <p:nvPr/>
        </p:nvSpPr>
        <p:spPr>
          <a:xfrm>
            <a:off x="6248400" y="6298272"/>
            <a:ext cx="1524000" cy="9026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4DC5E916-5C5E-7DD1-4450-B9D95271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8" y="514083"/>
            <a:ext cx="4157616" cy="715581"/>
          </a:xfrm>
        </p:spPr>
        <p:txBody>
          <a:bodyPr/>
          <a:lstStyle/>
          <a:p>
            <a:r>
              <a:rPr lang="en-US" dirty="0"/>
              <a:t>Noise in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2FB8C-9B47-159A-6DA7-1A72AA2E4459}"/>
              </a:ext>
            </a:extLst>
          </p:cNvPr>
          <p:cNvSpPr txBox="1"/>
          <p:nvPr/>
        </p:nvSpPr>
        <p:spPr>
          <a:xfrm>
            <a:off x="1626615" y="8751499"/>
            <a:ext cx="3078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/>
              <a:t>https://doi.org/10.1016/j.nima.2018.11.118</a:t>
            </a:r>
          </a:p>
        </p:txBody>
      </p:sp>
    </p:spTree>
    <p:extLst>
      <p:ext uri="{BB962C8B-B14F-4D97-AF65-F5344CB8AC3E}">
        <p14:creationId xmlns:p14="http://schemas.microsoft.com/office/powerpoint/2010/main" val="66041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5621F-4F99-7A56-BF96-3E06827DF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2DA58-DEF2-8829-B852-B427922B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9163247" cy="715540"/>
          </a:xfrm>
        </p:spPr>
        <p:txBody>
          <a:bodyPr/>
          <a:lstStyle/>
          <a:p>
            <a:r>
              <a:rPr lang="en-US" dirty="0"/>
              <a:t>Wide </a:t>
            </a:r>
            <a:r>
              <a:rPr lang="en-US" dirty="0" err="1"/>
              <a:t>SiPM</a:t>
            </a:r>
            <a:r>
              <a:rPr lang="en-US" dirty="0"/>
              <a:t> R&amp;D Program at FBK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65A9A-2B33-E71B-83C0-2FE1BF048F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dirty="0"/>
          </a:p>
        </p:txBody>
      </p:sp>
      <p:pic>
        <p:nvPicPr>
          <p:cNvPr id="6" name="Picture 5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4A2BFCBA-950A-E4FB-9EBB-83D171652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2" t="11002" r="10022" b="8981"/>
          <a:stretch/>
        </p:blipFill>
        <p:spPr>
          <a:xfrm>
            <a:off x="1866378" y="1615857"/>
            <a:ext cx="13646796" cy="74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8D89-CB9F-1AA0-B253-90875DE63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D4D9D-3891-0F62-94C6-278E66E3B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dirty="0"/>
          </a:p>
        </p:txBody>
      </p:sp>
      <p:pic>
        <p:nvPicPr>
          <p:cNvPr id="6" name="Picture 5" descr="A computer screen shot of a diagram&#10;&#10;Description automatically generated">
            <a:extLst>
              <a:ext uri="{FF2B5EF4-FFF2-40B4-BE49-F238E27FC236}">
                <a16:creationId xmlns:a16="http://schemas.microsoft.com/office/drawing/2014/main" id="{1AF3A170-3BA0-2E82-1049-E1F40984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2" t="11002" r="10022" b="8981"/>
          <a:stretch/>
        </p:blipFill>
        <p:spPr>
          <a:xfrm>
            <a:off x="1866378" y="1615857"/>
            <a:ext cx="13646796" cy="7456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A8FD68-14A0-DDFE-D2AD-33A3635811E5}"/>
              </a:ext>
            </a:extLst>
          </p:cNvPr>
          <p:cNvSpPr/>
          <p:nvPr/>
        </p:nvSpPr>
        <p:spPr>
          <a:xfrm>
            <a:off x="2880986" y="4634630"/>
            <a:ext cx="3344450" cy="377033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529E88-3830-C24B-DA9B-51A06039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9163247" cy="715540"/>
          </a:xfrm>
        </p:spPr>
        <p:txBody>
          <a:bodyPr/>
          <a:lstStyle/>
          <a:p>
            <a:r>
              <a:rPr lang="en-US" dirty="0"/>
              <a:t>Wide </a:t>
            </a:r>
            <a:r>
              <a:rPr lang="en-US" dirty="0" err="1"/>
              <a:t>SiPM</a:t>
            </a:r>
            <a:r>
              <a:rPr lang="en-US" dirty="0"/>
              <a:t> R&amp;D Program at FBK</a:t>
            </a:r>
          </a:p>
        </p:txBody>
      </p:sp>
    </p:spTree>
    <p:extLst>
      <p:ext uri="{BB962C8B-B14F-4D97-AF65-F5344CB8AC3E}">
        <p14:creationId xmlns:p14="http://schemas.microsoft.com/office/powerpoint/2010/main" val="244859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FF46C-6846-EBC6-165A-9ED3AD400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6E00-9510-DFE9-16CD-61091820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6127816" cy="715540"/>
          </a:xfrm>
        </p:spPr>
        <p:txBody>
          <a:bodyPr/>
          <a:lstStyle/>
          <a:p>
            <a:r>
              <a:rPr lang="en-US" dirty="0"/>
              <a:t>VUV-HD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CEA3B-FA0D-8001-BC39-1CD874E69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EA62BB-B81B-3168-BB82-14880EB2D5F2}"/>
              </a:ext>
            </a:extLst>
          </p:cNvPr>
          <p:cNvSpPr txBox="1"/>
          <p:nvPr/>
        </p:nvSpPr>
        <p:spPr>
          <a:xfrm>
            <a:off x="8300147" y="637427"/>
            <a:ext cx="868680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/>
              <a:t>In a nutshell: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Optimization of the charge collection close to the surface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Minimization of reflection and absorption in the ARC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Removal of the Si</a:t>
            </a:r>
            <a:r>
              <a:rPr lang="en-US" sz="2800" baseline="-25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en-US" sz="2800" baseline="-25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 layer (strongly absorbs VUV)</a:t>
            </a:r>
            <a:endParaRPr lang="en-US" sz="2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98D91F5-1B29-AF76-21BF-92B9C970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380" y="3955122"/>
            <a:ext cx="6967427" cy="463216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B1404F7-D36A-4324-9877-724E871767AF}"/>
              </a:ext>
            </a:extLst>
          </p:cNvPr>
          <p:cNvSpPr/>
          <p:nvPr/>
        </p:nvSpPr>
        <p:spPr>
          <a:xfrm>
            <a:off x="10456118" y="8638413"/>
            <a:ext cx="3060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kern="0" dirty="0"/>
              <a:t>https://doi.org/10.1109/TED.2019.2935690</a:t>
            </a:r>
            <a:endParaRPr lang="en-US" sz="1200" kern="0" dirty="0">
              <a:latin typeface="Arial" charset="0"/>
              <a:cs typeface="Arial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E1D073-FDE5-CB17-E420-29C23FCF428D}"/>
              </a:ext>
            </a:extLst>
          </p:cNvPr>
          <p:cNvSpPr/>
          <p:nvPr/>
        </p:nvSpPr>
        <p:spPr>
          <a:xfrm>
            <a:off x="13063545" y="7216023"/>
            <a:ext cx="1543417" cy="57728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dirty="0">
                <a:solidFill>
                  <a:schemeClr val="tx1"/>
                </a:solidFill>
              </a:rPr>
              <a:t>T=165K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C69C9C-5A4C-A0B5-983C-C2CBB3940BFB}"/>
              </a:ext>
            </a:extLst>
          </p:cNvPr>
          <p:cNvSpPr/>
          <p:nvPr/>
        </p:nvSpPr>
        <p:spPr>
          <a:xfrm>
            <a:off x="14900807" y="4546988"/>
            <a:ext cx="3256768" cy="2127274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p</a:t>
            </a:r>
            <a:r>
              <a:rPr lang="en-US" sz="2400" baseline="30000" dirty="0">
                <a:solidFill>
                  <a:schemeClr val="tx1"/>
                </a:solidFill>
              </a:rPr>
              <a:t>+</a:t>
            </a:r>
            <a:r>
              <a:rPr lang="en-US" sz="2400" dirty="0">
                <a:solidFill>
                  <a:schemeClr val="tx1"/>
                </a:solidFill>
              </a:rPr>
              <a:t>-on-n junction</a:t>
            </a:r>
          </a:p>
          <a:p>
            <a:pPr>
              <a:buClr>
                <a:schemeClr val="accent1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35x35</a:t>
            </a:r>
            <a:r>
              <a:rPr lang="en-US" sz="24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cell size</a:t>
            </a:r>
          </a:p>
          <a:p>
            <a:pPr>
              <a:buClr>
                <a:schemeClr val="accent1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10x10mm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SiPM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B545E3B-68EE-FDF1-D1DA-2C422DFE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70" y="2379945"/>
            <a:ext cx="6957837" cy="62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7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82DD-0B3E-2B5F-D38F-ECED88D9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5812-0324-23B3-C2F3-C35183547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8969159" cy="1338788"/>
          </a:xfrm>
        </p:spPr>
        <p:txBody>
          <a:bodyPr/>
          <a:lstStyle/>
          <a:p>
            <a:r>
              <a:rPr lang="en-US" dirty="0"/>
              <a:t>Towards High Integration: TSV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3C53F-F33E-3723-8AA7-A003A0D8BE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E9A38-48E6-1AEB-4CA0-167310E92B9B}"/>
              </a:ext>
            </a:extLst>
          </p:cNvPr>
          <p:cNvSpPr/>
          <p:nvPr/>
        </p:nvSpPr>
        <p:spPr>
          <a:xfrm>
            <a:off x="345895" y="1880991"/>
            <a:ext cx="10530764" cy="4272086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Silicon Photo-Multiplier (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</a:rPr>
              <a:t>SiPM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)</a:t>
            </a:r>
            <a:endParaRPr lang="en-US" sz="1100" b="1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en-US" sz="1100" b="1" dirty="0">
              <a:solidFill>
                <a:schemeClr val="tx2">
                  <a:lumMod val="25000"/>
                </a:schemeClr>
              </a:solidFill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Single photon sensitive silicon detector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Compact and modular device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High integration capability with Through Silicon Vias (TSV)</a:t>
            </a:r>
          </a:p>
          <a:p>
            <a:pPr>
              <a:buClr>
                <a:schemeClr val="accent1"/>
              </a:buClr>
            </a:pPr>
            <a:endParaRPr lang="en-US" sz="2800" b="1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What is a TSV?</a:t>
            </a:r>
          </a:p>
          <a:p>
            <a:pPr>
              <a:buClr>
                <a:schemeClr val="accent1"/>
              </a:buClr>
            </a:pPr>
            <a:endParaRPr lang="en-US" sz="1100" b="1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Vertical electrical connection </a:t>
            </a:r>
            <a:r>
              <a:rPr lang="en-US" sz="2400" b="1" u="sng" dirty="0">
                <a:solidFill>
                  <a:schemeClr val="tx1"/>
                </a:solidFill>
              </a:rPr>
              <a:t>that passes completely through a silicon wafer</a:t>
            </a:r>
            <a:r>
              <a:rPr lang="en-US" sz="2400" dirty="0">
                <a:solidFill>
                  <a:schemeClr val="tx1"/>
                </a:solidFill>
              </a:rPr>
              <a:t>, bringing the signal from the top (normally photosensitive side) to the bottom side of the device tier (interface with the front-end electronics)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B0432-29BB-AB26-CE97-8C9975B70B89}"/>
              </a:ext>
            </a:extLst>
          </p:cNvPr>
          <p:cNvSpPr/>
          <p:nvPr/>
        </p:nvSpPr>
        <p:spPr>
          <a:xfrm>
            <a:off x="11890987" y="3958086"/>
            <a:ext cx="5341195" cy="23708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rgbClr val="C00000"/>
                </a:solidFill>
              </a:rPr>
              <a:t>TSV drawbacks for a </a:t>
            </a:r>
            <a:r>
              <a:rPr lang="en-US" sz="2800" b="1" dirty="0" err="1">
                <a:solidFill>
                  <a:srgbClr val="C00000"/>
                </a:solidFill>
              </a:rPr>
              <a:t>SiPM</a:t>
            </a:r>
            <a:endParaRPr lang="en-US" sz="2800" b="1" dirty="0">
              <a:solidFill>
                <a:srgbClr val="C00000"/>
              </a:solidFill>
            </a:endParaRPr>
          </a:p>
          <a:p>
            <a:pPr marL="171450" indent="-17145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1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Device attached to a glass support wafer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Presence of a permanent bonding adhesive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6835177-D6C7-65A2-EF24-9D34834EAF1C}"/>
              </a:ext>
            </a:extLst>
          </p:cNvPr>
          <p:cNvSpPr/>
          <p:nvPr/>
        </p:nvSpPr>
        <p:spPr>
          <a:xfrm>
            <a:off x="11177838" y="972819"/>
            <a:ext cx="6909746" cy="25831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TSV advantages for a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SiPM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en-US" sz="11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High density array assembly with reduced non-active area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Wire-bond not required in application where it is potentially critical</a:t>
            </a:r>
          </a:p>
          <a:p>
            <a:pPr>
              <a:buClr>
                <a:schemeClr val="accent1"/>
              </a:buClr>
            </a:pP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21" name="Picture 4" descr="Risultati immagini per silicon photomultiplier TSV broadcom">
            <a:extLst>
              <a:ext uri="{FF2B5EF4-FFF2-40B4-BE49-F238E27FC236}">
                <a16:creationId xmlns:a16="http://schemas.microsoft.com/office/drawing/2014/main" id="{8B1F9E55-1BB2-9A83-84F4-F9713AC1C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6" b="27444"/>
          <a:stretch/>
        </p:blipFill>
        <p:spPr bwMode="auto">
          <a:xfrm>
            <a:off x="10876659" y="6502122"/>
            <a:ext cx="4878146" cy="23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0F20DF6-BABF-CF0E-4CBD-C547F210E818}"/>
              </a:ext>
            </a:extLst>
          </p:cNvPr>
          <p:cNvSpPr txBox="1"/>
          <p:nvPr/>
        </p:nvSpPr>
        <p:spPr>
          <a:xfrm>
            <a:off x="11215449" y="8745028"/>
            <a:ext cx="4730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Example of </a:t>
            </a:r>
            <a:r>
              <a:rPr lang="en-US" sz="1800" dirty="0" err="1"/>
              <a:t>SiPM</a:t>
            </a:r>
            <a:r>
              <a:rPr lang="en-US" sz="1800" dirty="0"/>
              <a:t> with TSV from Broadcom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4F071A-C3FA-F590-9A75-5DB6A0360FEB}"/>
              </a:ext>
            </a:extLst>
          </p:cNvPr>
          <p:cNvGrpSpPr/>
          <p:nvPr/>
        </p:nvGrpSpPr>
        <p:grpSpPr>
          <a:xfrm>
            <a:off x="5482016" y="6590279"/>
            <a:ext cx="4175340" cy="2370828"/>
            <a:chOff x="14307553" y="3826833"/>
            <a:chExt cx="3872163" cy="2280344"/>
          </a:xfrm>
        </p:grpSpPr>
        <p:pic>
          <p:nvPicPr>
            <p:cNvPr id="1026" name="Picture 2" descr="AND9793 - Handling and Soldering of onsemi TSV Packaged SiPM Sensors">
              <a:extLst>
                <a:ext uri="{FF2B5EF4-FFF2-40B4-BE49-F238E27FC236}">
                  <a16:creationId xmlns:a16="http://schemas.microsoft.com/office/drawing/2014/main" id="{BE761D45-EC81-8D82-FD3F-FEDE4EDE52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00" b="9317"/>
            <a:stretch/>
          </p:blipFill>
          <p:spPr bwMode="auto">
            <a:xfrm>
              <a:off x="14307553" y="3826833"/>
              <a:ext cx="3872163" cy="2088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24EAB5-EE9A-65BE-F6EE-628AA039C367}"/>
                </a:ext>
              </a:extLst>
            </p:cNvPr>
            <p:cNvSpPr/>
            <p:nvPr/>
          </p:nvSpPr>
          <p:spPr>
            <a:xfrm>
              <a:off x="17493615" y="5507355"/>
              <a:ext cx="371033" cy="281940"/>
            </a:xfrm>
            <a:prstGeom prst="ellipse">
              <a:avLst/>
            </a:prstGeom>
            <a:solidFill>
              <a:srgbClr val="FFFF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3D85F4-3C9A-F9FD-1C0F-42ACCBF614E2}"/>
                </a:ext>
              </a:extLst>
            </p:cNvPr>
            <p:cNvSpPr/>
            <p:nvPr/>
          </p:nvSpPr>
          <p:spPr>
            <a:xfrm rot="1787910">
              <a:off x="17764735" y="5691270"/>
              <a:ext cx="378536" cy="415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739608-BCBC-9F2E-A242-41492FBAC10F}"/>
                </a:ext>
              </a:extLst>
            </p:cNvPr>
            <p:cNvSpPr/>
            <p:nvPr/>
          </p:nvSpPr>
          <p:spPr>
            <a:xfrm>
              <a:off x="17644544" y="5867400"/>
              <a:ext cx="121486" cy="140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B8CF8B-5831-2638-AC15-0712724A5A48}"/>
              </a:ext>
            </a:extLst>
          </p:cNvPr>
          <p:cNvSpPr txBox="1"/>
          <p:nvPr/>
        </p:nvSpPr>
        <p:spPr>
          <a:xfrm>
            <a:off x="7385936" y="6502122"/>
            <a:ext cx="2271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Source: onsemi.com </a:t>
            </a:r>
          </a:p>
        </p:txBody>
      </p:sp>
    </p:spTree>
    <p:extLst>
      <p:ext uri="{BB962C8B-B14F-4D97-AF65-F5344CB8AC3E}">
        <p14:creationId xmlns:p14="http://schemas.microsoft.com/office/powerpoint/2010/main" val="422286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7044C-D6CC-0DBB-692F-87C014A68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66F5-F395-B23D-F032-2DB3FF7E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13153465" cy="715540"/>
          </a:xfrm>
        </p:spPr>
        <p:txBody>
          <a:bodyPr/>
          <a:lstStyle/>
          <a:p>
            <a:r>
              <a:rPr lang="en-US" dirty="0"/>
              <a:t>VUV Related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CFFAE-3112-C32D-B2D5-A5794EAE3D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A2C406-1D33-0A6D-A1B2-DCD1CEEE26A8}"/>
              </a:ext>
            </a:extLst>
          </p:cNvPr>
          <p:cNvGrpSpPr/>
          <p:nvPr/>
        </p:nvGrpSpPr>
        <p:grpSpPr>
          <a:xfrm>
            <a:off x="3227748" y="3002380"/>
            <a:ext cx="7594797" cy="5810533"/>
            <a:chOff x="10268535" y="4537661"/>
            <a:chExt cx="6239928" cy="443498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2B4DABD-AA70-F03E-8687-B3A6DF9DEE51}"/>
                </a:ext>
              </a:extLst>
            </p:cNvPr>
            <p:cNvGrpSpPr/>
            <p:nvPr/>
          </p:nvGrpSpPr>
          <p:grpSpPr>
            <a:xfrm>
              <a:off x="10268535" y="4537661"/>
              <a:ext cx="6239928" cy="4434982"/>
              <a:chOff x="10834660" y="5086704"/>
              <a:chExt cx="6047623" cy="41824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AE17C6D-2464-124D-661F-1BADD226FABF}"/>
                  </a:ext>
                </a:extLst>
              </p:cNvPr>
              <p:cNvGrpSpPr/>
              <p:nvPr/>
            </p:nvGrpSpPr>
            <p:grpSpPr>
              <a:xfrm>
                <a:off x="10834660" y="5086704"/>
                <a:ext cx="6047623" cy="4182494"/>
                <a:chOff x="10834660" y="5086704"/>
                <a:chExt cx="6047623" cy="4182494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F25B2A5-F78F-B4D3-58B0-1EF970530197}"/>
                    </a:ext>
                  </a:extLst>
                </p:cNvPr>
                <p:cNvSpPr txBox="1"/>
                <p:nvPr/>
              </p:nvSpPr>
              <p:spPr>
                <a:xfrm>
                  <a:off x="11497897" y="8643540"/>
                  <a:ext cx="453394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200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1FAF657-0B7B-E868-55AE-B6CFDDC6BE91}"/>
                    </a:ext>
                  </a:extLst>
                </p:cNvPr>
                <p:cNvSpPr txBox="1"/>
                <p:nvPr/>
              </p:nvSpPr>
              <p:spPr>
                <a:xfrm>
                  <a:off x="13955954" y="8626017"/>
                  <a:ext cx="453394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300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611D77-518E-33D8-D601-A39340511C3D}"/>
                    </a:ext>
                  </a:extLst>
                </p:cNvPr>
                <p:cNvSpPr txBox="1"/>
                <p:nvPr/>
              </p:nvSpPr>
              <p:spPr>
                <a:xfrm>
                  <a:off x="15230578" y="8643540"/>
                  <a:ext cx="453394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350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C3EC4C2-EBF2-CCDA-4372-47EEE2CC801A}"/>
                    </a:ext>
                  </a:extLst>
                </p:cNvPr>
                <p:cNvSpPr txBox="1"/>
                <p:nvPr/>
              </p:nvSpPr>
              <p:spPr>
                <a:xfrm>
                  <a:off x="16428889" y="8626018"/>
                  <a:ext cx="453394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400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E7F4F06-2FA0-D844-E2F6-260D5E1A7634}"/>
                    </a:ext>
                  </a:extLst>
                </p:cNvPr>
                <p:cNvSpPr txBox="1"/>
                <p:nvPr/>
              </p:nvSpPr>
              <p:spPr>
                <a:xfrm>
                  <a:off x="13374495" y="8891867"/>
                  <a:ext cx="2069707" cy="377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Wavelength (nm)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AE0EB84-3B5D-9CBC-3EDB-B97139FA5FAC}"/>
                    </a:ext>
                  </a:extLst>
                </p:cNvPr>
                <p:cNvSpPr txBox="1"/>
                <p:nvPr/>
              </p:nvSpPr>
              <p:spPr>
                <a:xfrm>
                  <a:off x="11282803" y="8477015"/>
                  <a:ext cx="249162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E6727BA-84F5-6A78-AA9F-B60AE38F5A1E}"/>
                    </a:ext>
                  </a:extLst>
                </p:cNvPr>
                <p:cNvSpPr txBox="1"/>
                <p:nvPr/>
              </p:nvSpPr>
              <p:spPr>
                <a:xfrm>
                  <a:off x="11225053" y="7751742"/>
                  <a:ext cx="351278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20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D42BFD4-2D6C-A3EF-1347-658B0BF9FA62}"/>
                    </a:ext>
                  </a:extLst>
                </p:cNvPr>
                <p:cNvSpPr txBox="1"/>
                <p:nvPr/>
              </p:nvSpPr>
              <p:spPr>
                <a:xfrm>
                  <a:off x="11223843" y="7057284"/>
                  <a:ext cx="351278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40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B10FAF-7779-FEAE-3450-1B61481713D1}"/>
                    </a:ext>
                  </a:extLst>
                </p:cNvPr>
                <p:cNvSpPr txBox="1"/>
                <p:nvPr/>
              </p:nvSpPr>
              <p:spPr>
                <a:xfrm>
                  <a:off x="11223843" y="6390211"/>
                  <a:ext cx="351278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60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95579B1-59FA-CE7D-CD69-9C730844C717}"/>
                    </a:ext>
                  </a:extLst>
                </p:cNvPr>
                <p:cNvSpPr txBox="1"/>
                <p:nvPr/>
              </p:nvSpPr>
              <p:spPr>
                <a:xfrm>
                  <a:off x="11223843" y="5688112"/>
                  <a:ext cx="351278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80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030DBAA-26F0-9DC0-3DB0-928CFE876971}"/>
                    </a:ext>
                  </a:extLst>
                </p:cNvPr>
                <p:cNvSpPr txBox="1"/>
                <p:nvPr/>
              </p:nvSpPr>
              <p:spPr>
                <a:xfrm>
                  <a:off x="11119823" y="5086704"/>
                  <a:ext cx="453394" cy="265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100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F21844B-DE71-D6FA-3857-6A2D84302057}"/>
                    </a:ext>
                  </a:extLst>
                </p:cNvPr>
                <p:cNvSpPr txBox="1"/>
                <p:nvPr/>
              </p:nvSpPr>
              <p:spPr>
                <a:xfrm rot="16200000">
                  <a:off x="10014775" y="6580662"/>
                  <a:ext cx="2027550" cy="3877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Transmission [%]</a:t>
                  </a: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E02A4F-99BA-B2AA-926D-40F030F15D39}"/>
                  </a:ext>
                </a:extLst>
              </p:cNvPr>
              <p:cNvSpPr txBox="1"/>
              <p:nvPr/>
            </p:nvSpPr>
            <p:spPr>
              <a:xfrm>
                <a:off x="13815744" y="7671248"/>
                <a:ext cx="2385425" cy="70788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Borosilicate Glass</a:t>
                </a:r>
              </a:p>
              <a:p>
                <a:pPr algn="ctr"/>
                <a:r>
                  <a:rPr lang="en-US" sz="2000" dirty="0"/>
                  <a:t>SCHOTT</a:t>
                </a:r>
              </a:p>
            </p:txBody>
          </p:sp>
        </p:grpSp>
        <p:pic>
          <p:nvPicPr>
            <p:cNvPr id="31" name="Picture 30" descr="A graph of a uv light&#10;&#10;Description automatically generated with medium confidence">
              <a:extLst>
                <a:ext uri="{FF2B5EF4-FFF2-40B4-BE49-F238E27FC236}">
                  <a16:creationId xmlns:a16="http://schemas.microsoft.com/office/drawing/2014/main" id="{6CA61815-5A6A-3771-3681-E291FB37C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85" t="7306" r="31" b="8802"/>
            <a:stretch/>
          </p:blipFill>
          <p:spPr>
            <a:xfrm>
              <a:off x="11127926" y="4570835"/>
              <a:ext cx="5370297" cy="370177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30B46E6-9B67-7A10-5B12-A61A8DB41557}"/>
              </a:ext>
            </a:extLst>
          </p:cNvPr>
          <p:cNvSpPr txBox="1">
            <a:spLocks/>
          </p:cNvSpPr>
          <p:nvPr/>
        </p:nvSpPr>
        <p:spPr>
          <a:xfrm>
            <a:off x="8469333" y="5457635"/>
            <a:ext cx="1751553" cy="2092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1- 0.70 mm</a:t>
            </a:r>
          </a:p>
          <a:p>
            <a:endParaRPr lang="en-US" sz="1000" b="1" dirty="0"/>
          </a:p>
          <a:p>
            <a:r>
              <a:rPr lang="en-US" sz="1800" b="1" dirty="0"/>
              <a:t>2- 1.00 mm</a:t>
            </a:r>
          </a:p>
          <a:p>
            <a:endParaRPr lang="en-US" sz="1000" b="1" dirty="0"/>
          </a:p>
          <a:p>
            <a:r>
              <a:rPr lang="en-US" sz="1800" b="1" dirty="0"/>
              <a:t>3- 2.00 mm</a:t>
            </a:r>
          </a:p>
          <a:p>
            <a:endParaRPr lang="en-US" sz="1000" b="1" dirty="0"/>
          </a:p>
          <a:p>
            <a:r>
              <a:rPr lang="en-US" sz="1800" b="1" dirty="0"/>
              <a:t>4- 3.00 mm</a:t>
            </a:r>
          </a:p>
          <a:p>
            <a:endParaRPr lang="en-US" sz="1000" b="1" dirty="0"/>
          </a:p>
          <a:p>
            <a:r>
              <a:rPr lang="en-US" sz="1800" b="1" dirty="0"/>
              <a:t>5- 5.00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803C4B-31F1-3EC1-F05B-3C0F7F09838D}"/>
              </a:ext>
            </a:extLst>
          </p:cNvPr>
          <p:cNvSpPr txBox="1"/>
          <p:nvPr/>
        </p:nvSpPr>
        <p:spPr>
          <a:xfrm>
            <a:off x="5590893" y="794371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DF864-F6C9-6DB9-765E-2A7F525F5D83}"/>
              </a:ext>
            </a:extLst>
          </p:cNvPr>
          <p:cNvSpPr txBox="1"/>
          <p:nvPr/>
        </p:nvSpPr>
        <p:spPr>
          <a:xfrm>
            <a:off x="4266398" y="3087268"/>
            <a:ext cx="2461278" cy="7506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Borosilicate Glass</a:t>
            </a:r>
          </a:p>
          <a:p>
            <a:pPr algn="ctr"/>
            <a:r>
              <a:rPr lang="en-US" sz="2000" dirty="0"/>
              <a:t>SCHOTT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CBDFBF-81BB-E9D1-D179-EDEBD3C8C733}"/>
              </a:ext>
            </a:extLst>
          </p:cNvPr>
          <p:cNvSpPr/>
          <p:nvPr/>
        </p:nvSpPr>
        <p:spPr>
          <a:xfrm>
            <a:off x="5606296" y="1900895"/>
            <a:ext cx="5004553" cy="577285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dirty="0">
                <a:solidFill>
                  <a:schemeClr val="tx1"/>
                </a:solidFill>
              </a:rPr>
              <a:t>Glass used for support wafer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9EC520-890C-9A31-7FBD-3636A699A3CB}"/>
              </a:ext>
            </a:extLst>
          </p:cNvPr>
          <p:cNvCxnSpPr>
            <a:cxnSpLocks/>
          </p:cNvCxnSpPr>
          <p:nvPr/>
        </p:nvCxnSpPr>
        <p:spPr>
          <a:xfrm flipH="1">
            <a:off x="5337008" y="2395166"/>
            <a:ext cx="538578" cy="60271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D9A357-77CC-1648-9E35-BC231E9CFFB5}"/>
              </a:ext>
            </a:extLst>
          </p:cNvPr>
          <p:cNvCxnSpPr>
            <a:cxnSpLocks/>
          </p:cNvCxnSpPr>
          <p:nvPr/>
        </p:nvCxnSpPr>
        <p:spPr>
          <a:xfrm flipV="1">
            <a:off x="4903871" y="3837887"/>
            <a:ext cx="0" cy="396509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ADE732E-C341-6370-4B46-88ED2609BEF8}"/>
              </a:ext>
            </a:extLst>
          </p:cNvPr>
          <p:cNvSpPr/>
          <p:nvPr/>
        </p:nvSpPr>
        <p:spPr>
          <a:xfrm>
            <a:off x="2992601" y="7037850"/>
            <a:ext cx="1176085" cy="57728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dirty="0">
                <a:solidFill>
                  <a:schemeClr val="tx1"/>
                </a:solidFill>
              </a:rPr>
              <a:t>VUV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265153-A8F9-42C4-26EF-6B6CE1961E79}"/>
              </a:ext>
            </a:extLst>
          </p:cNvPr>
          <p:cNvCxnSpPr>
            <a:cxnSpLocks/>
          </p:cNvCxnSpPr>
          <p:nvPr/>
        </p:nvCxnSpPr>
        <p:spPr>
          <a:xfrm flipV="1">
            <a:off x="2000249" y="3087268"/>
            <a:ext cx="0" cy="472373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Left-Right 40">
            <a:extLst>
              <a:ext uri="{FF2B5EF4-FFF2-40B4-BE49-F238E27FC236}">
                <a16:creationId xmlns:a16="http://schemas.microsoft.com/office/drawing/2014/main" id="{124E8A0C-9E99-BFA3-6859-BE0D3623909F}"/>
              </a:ext>
            </a:extLst>
          </p:cNvPr>
          <p:cNvSpPr/>
          <p:nvPr/>
        </p:nvSpPr>
        <p:spPr>
          <a:xfrm>
            <a:off x="2181092" y="7504025"/>
            <a:ext cx="2596891" cy="25229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9CC3A2-875B-5B66-5A56-87A0E06EC7DF}"/>
              </a:ext>
            </a:extLst>
          </p:cNvPr>
          <p:cNvSpPr/>
          <p:nvPr/>
        </p:nvSpPr>
        <p:spPr>
          <a:xfrm>
            <a:off x="2000250" y="3087269"/>
            <a:ext cx="2266148" cy="472373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1ED154-4FD1-FD87-3615-76D5EB5D4884}"/>
              </a:ext>
            </a:extLst>
          </p:cNvPr>
          <p:cNvSpPr/>
          <p:nvPr/>
        </p:nvSpPr>
        <p:spPr>
          <a:xfrm>
            <a:off x="4266398" y="3837887"/>
            <a:ext cx="644814" cy="3965093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07361DE-AA33-FA15-7046-16783C58011A}"/>
              </a:ext>
            </a:extLst>
          </p:cNvPr>
          <p:cNvSpPr/>
          <p:nvPr/>
        </p:nvSpPr>
        <p:spPr>
          <a:xfrm>
            <a:off x="11511985" y="4207219"/>
            <a:ext cx="5004553" cy="192798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dirty="0">
                <a:solidFill>
                  <a:schemeClr val="tx1"/>
                </a:solidFill>
              </a:rPr>
              <a:t>Glass can only be present as support structure during manufacturing and removed afterwards</a:t>
            </a:r>
          </a:p>
        </p:txBody>
      </p:sp>
    </p:spTree>
    <p:extLst>
      <p:ext uri="{BB962C8B-B14F-4D97-AF65-F5344CB8AC3E}">
        <p14:creationId xmlns:p14="http://schemas.microsoft.com/office/powerpoint/2010/main" val="381530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6300" y="571411"/>
            <a:ext cx="10350500" cy="840190"/>
          </a:xfrm>
        </p:spPr>
        <p:txBody>
          <a:bodyPr/>
          <a:lstStyle/>
          <a:p>
            <a:pPr eaLnBrk="1" hangingPunct="1"/>
            <a:r>
              <a:rPr lang="en-US" sz="5400" dirty="0"/>
              <a:t>Solution proposed: Bulk-TSV</a:t>
            </a:r>
            <a:endParaRPr lang="en-US" altLang="en-US" sz="51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FD5F0-96BD-4AE3-A596-2F9F1829A3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dirty="0"/>
          </a:p>
        </p:txBody>
      </p:sp>
      <p:pic>
        <p:nvPicPr>
          <p:cNvPr id="25" name="Picture 300">
            <a:extLst>
              <a:ext uri="{FF2B5EF4-FFF2-40B4-BE49-F238E27FC236}">
                <a16:creationId xmlns:a16="http://schemas.microsoft.com/office/drawing/2014/main" id="{92DCCE5D-EE01-0853-684A-C1475F2FC2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283351" y="1558739"/>
            <a:ext cx="6531179" cy="3740790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0D3B1D13-3365-7DDE-BFB8-5DF2DE1749DD}"/>
              </a:ext>
            </a:extLst>
          </p:cNvPr>
          <p:cNvSpPr/>
          <p:nvPr/>
        </p:nvSpPr>
        <p:spPr>
          <a:xfrm>
            <a:off x="11264949" y="4996494"/>
            <a:ext cx="373911" cy="38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pic>
        <p:nvPicPr>
          <p:cNvPr id="26" name="Picture 302">
            <a:extLst>
              <a:ext uri="{FF2B5EF4-FFF2-40B4-BE49-F238E27FC236}">
                <a16:creationId xmlns:a16="http://schemas.microsoft.com/office/drawing/2014/main" id="{A7A8E884-C1E5-6638-AF80-86E057D2C0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915"/>
          <a:stretch/>
        </p:blipFill>
        <p:spPr>
          <a:xfrm>
            <a:off x="7750851" y="5179024"/>
            <a:ext cx="3644454" cy="2711833"/>
          </a:xfrm>
          <a:prstGeom prst="rect">
            <a:avLst/>
          </a:prstGeom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Rectangle 303">
            <a:extLst>
              <a:ext uri="{FF2B5EF4-FFF2-40B4-BE49-F238E27FC236}">
                <a16:creationId xmlns:a16="http://schemas.microsoft.com/office/drawing/2014/main" id="{B3098279-6335-F3F8-2879-8D4B9C7A78EB}"/>
              </a:ext>
            </a:extLst>
          </p:cNvPr>
          <p:cNvSpPr/>
          <p:nvPr/>
        </p:nvSpPr>
        <p:spPr>
          <a:xfrm rot="738054">
            <a:off x="15568715" y="2488410"/>
            <a:ext cx="1078166" cy="1411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cxnSp>
        <p:nvCxnSpPr>
          <p:cNvPr id="28" name="Straight Connector 304">
            <a:extLst>
              <a:ext uri="{FF2B5EF4-FFF2-40B4-BE49-F238E27FC236}">
                <a16:creationId xmlns:a16="http://schemas.microsoft.com/office/drawing/2014/main" id="{837FC326-215F-E3D2-EFFC-0503630CF324}"/>
              </a:ext>
            </a:extLst>
          </p:cNvPr>
          <p:cNvCxnSpPr>
            <a:cxnSpLocks/>
          </p:cNvCxnSpPr>
          <p:nvPr/>
        </p:nvCxnSpPr>
        <p:spPr>
          <a:xfrm>
            <a:off x="16446414" y="3998935"/>
            <a:ext cx="1531247" cy="1896203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05">
            <a:extLst>
              <a:ext uri="{FF2B5EF4-FFF2-40B4-BE49-F238E27FC236}">
                <a16:creationId xmlns:a16="http://schemas.microsoft.com/office/drawing/2014/main" id="{C3A4B54A-B9C6-3144-1435-FEF7B929AB30}"/>
              </a:ext>
            </a:extLst>
          </p:cNvPr>
          <p:cNvCxnSpPr>
            <a:cxnSpLocks/>
          </p:cNvCxnSpPr>
          <p:nvPr/>
        </p:nvCxnSpPr>
        <p:spPr>
          <a:xfrm flipH="1">
            <a:off x="11657262" y="3759470"/>
            <a:ext cx="3773431" cy="216669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1BF3726-10D8-57B5-F656-1C2D5694CE54}"/>
              </a:ext>
            </a:extLst>
          </p:cNvPr>
          <p:cNvCxnSpPr>
            <a:cxnSpLocks/>
          </p:cNvCxnSpPr>
          <p:nvPr/>
        </p:nvCxnSpPr>
        <p:spPr>
          <a:xfrm flipH="1">
            <a:off x="15084325" y="1276074"/>
            <a:ext cx="454658" cy="11612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D64734D4-DA35-9B6D-D88A-7AEB0D05445D}"/>
              </a:ext>
            </a:extLst>
          </p:cNvPr>
          <p:cNvSpPr/>
          <p:nvPr/>
        </p:nvSpPr>
        <p:spPr>
          <a:xfrm>
            <a:off x="14929121" y="886359"/>
            <a:ext cx="10518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SPADs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57DC8900-E1B8-EFC6-D9D4-166F0B149812}"/>
              </a:ext>
            </a:extLst>
          </p:cNvPr>
          <p:cNvCxnSpPr>
            <a:cxnSpLocks/>
          </p:cNvCxnSpPr>
          <p:nvPr/>
        </p:nvCxnSpPr>
        <p:spPr>
          <a:xfrm flipH="1" flipV="1">
            <a:off x="16041675" y="3674656"/>
            <a:ext cx="581601" cy="1353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BC68B35A-EAB6-603F-7633-A407DF96CE5B}"/>
              </a:ext>
            </a:extLst>
          </p:cNvPr>
          <p:cNvSpPr/>
          <p:nvPr/>
        </p:nvSpPr>
        <p:spPr>
          <a:xfrm>
            <a:off x="8463082" y="1525348"/>
            <a:ext cx="30219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High resistivity epi-layer</a:t>
            </a:r>
          </a:p>
          <a:p>
            <a:r>
              <a:rPr lang="en-US" sz="2100" dirty="0"/>
              <a:t>(few µm)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4AEADE95-969F-4CD7-DD0D-16CB3933B690}"/>
              </a:ext>
            </a:extLst>
          </p:cNvPr>
          <p:cNvSpPr/>
          <p:nvPr/>
        </p:nvSpPr>
        <p:spPr>
          <a:xfrm>
            <a:off x="11264950" y="750922"/>
            <a:ext cx="26196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00" dirty="0"/>
              <a:t>Support Glass</a:t>
            </a:r>
          </a:p>
          <a:p>
            <a:pPr algn="ctr"/>
            <a:r>
              <a:rPr lang="en-US" sz="2100" dirty="0"/>
              <a:t>(only for processing)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F5FEC6F0-B553-43BB-F5EA-819A5BE21202}"/>
              </a:ext>
            </a:extLst>
          </p:cNvPr>
          <p:cNvCxnSpPr>
            <a:cxnSpLocks/>
            <a:stCxn id="25" idx="3"/>
            <a:endCxn id="33" idx="2"/>
          </p:cNvCxnSpPr>
          <p:nvPr/>
        </p:nvCxnSpPr>
        <p:spPr>
          <a:xfrm flipH="1" flipV="1">
            <a:off x="9974073" y="2264012"/>
            <a:ext cx="1309278" cy="11651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966BCC1-5F5D-8BE1-E911-AAE7D26D29CB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2574764" y="1489586"/>
            <a:ext cx="78810" cy="8578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695B7DCF-D7D5-7D4F-1825-6932B7C4AA1C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4548940" y="4424375"/>
            <a:ext cx="1286492" cy="8751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9033E704-7BE9-1F1C-BC87-B461412E3458}"/>
              </a:ext>
            </a:extLst>
          </p:cNvPr>
          <p:cNvCxnSpPr>
            <a:cxnSpLocks/>
          </p:cNvCxnSpPr>
          <p:nvPr/>
        </p:nvCxnSpPr>
        <p:spPr>
          <a:xfrm flipV="1">
            <a:off x="13444053" y="4654168"/>
            <a:ext cx="112029" cy="5909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tangolo 45">
            <a:extLst>
              <a:ext uri="{FF2B5EF4-FFF2-40B4-BE49-F238E27FC236}">
                <a16:creationId xmlns:a16="http://schemas.microsoft.com/office/drawing/2014/main" id="{7C4AFEF7-8664-7907-E448-5BBA20F97A74}"/>
              </a:ext>
            </a:extLst>
          </p:cNvPr>
          <p:cNvSpPr/>
          <p:nvPr/>
        </p:nvSpPr>
        <p:spPr>
          <a:xfrm>
            <a:off x="16325143" y="5084637"/>
            <a:ext cx="7088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TSV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7175E983-6AED-B77D-FE37-C87D208B78D9}"/>
              </a:ext>
            </a:extLst>
          </p:cNvPr>
          <p:cNvSpPr/>
          <p:nvPr/>
        </p:nvSpPr>
        <p:spPr>
          <a:xfrm>
            <a:off x="7615351" y="4955794"/>
            <a:ext cx="272542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dirty="0"/>
              <a:t>Trench isolation</a:t>
            </a:r>
          </a:p>
        </p:txBody>
      </p:sp>
      <p:sp>
        <p:nvSpPr>
          <p:cNvPr id="48" name="Rettangolo 56">
            <a:extLst>
              <a:ext uri="{FF2B5EF4-FFF2-40B4-BE49-F238E27FC236}">
                <a16:creationId xmlns:a16="http://schemas.microsoft.com/office/drawing/2014/main" id="{E186B0B2-951C-23EE-B0CD-F7CE125EB17E}"/>
              </a:ext>
            </a:extLst>
          </p:cNvPr>
          <p:cNvSpPr/>
          <p:nvPr/>
        </p:nvSpPr>
        <p:spPr>
          <a:xfrm>
            <a:off x="12514151" y="5348661"/>
            <a:ext cx="18598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Back contacts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17F2EB91-6DDD-4BCA-EC6F-112370E8EDA1}"/>
              </a:ext>
            </a:extLst>
          </p:cNvPr>
          <p:cNvSpPr/>
          <p:nvPr/>
        </p:nvSpPr>
        <p:spPr>
          <a:xfrm>
            <a:off x="7770804" y="3637540"/>
            <a:ext cx="31950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/>
              <a:t>Low resistivity substrate</a:t>
            </a:r>
          </a:p>
          <a:p>
            <a:r>
              <a:rPr lang="en-US" sz="2100" dirty="0"/>
              <a:t>(&gt; 100 µm)</a:t>
            </a:r>
          </a:p>
        </p:txBody>
      </p: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4BC630C0-1B29-F94A-962D-3C9B23B7A51C}"/>
              </a:ext>
            </a:extLst>
          </p:cNvPr>
          <p:cNvCxnSpPr>
            <a:cxnSpLocks/>
          </p:cNvCxnSpPr>
          <p:nvPr/>
        </p:nvCxnSpPr>
        <p:spPr>
          <a:xfrm flipH="1" flipV="1">
            <a:off x="10304598" y="4064904"/>
            <a:ext cx="1147306" cy="2491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F2ED6C-D371-1520-571B-1FDD7AFA742B}"/>
              </a:ext>
            </a:extLst>
          </p:cNvPr>
          <p:cNvSpPr/>
          <p:nvPr/>
        </p:nvSpPr>
        <p:spPr>
          <a:xfrm>
            <a:off x="575342" y="1634847"/>
            <a:ext cx="6911699" cy="6899580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Bulk-TSV concept</a:t>
            </a:r>
          </a:p>
          <a:p>
            <a:pPr>
              <a:buClr>
                <a:schemeClr val="accent1"/>
              </a:buClr>
            </a:pPr>
            <a:endParaRPr lang="en-US" sz="110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It exploits the </a:t>
            </a:r>
            <a:r>
              <a:rPr lang="en-US" sz="2400" u="sng" dirty="0">
                <a:solidFill>
                  <a:schemeClr val="tx1"/>
                </a:solidFill>
              </a:rPr>
              <a:t>low resistivity substrate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err="1">
                <a:solidFill>
                  <a:schemeClr val="tx1"/>
                </a:solidFill>
              </a:rPr>
              <a:t>SiPM</a:t>
            </a:r>
            <a:r>
              <a:rPr lang="en-US" sz="2400" dirty="0">
                <a:solidFill>
                  <a:schemeClr val="tx1"/>
                </a:solidFill>
              </a:rPr>
              <a:t> to create TSV </a:t>
            </a:r>
            <a:r>
              <a:rPr lang="en-US" sz="2400" u="sng" dirty="0">
                <a:solidFill>
                  <a:schemeClr val="tx1"/>
                </a:solidFill>
              </a:rPr>
              <a:t>without any metallization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Silicon TSV (no metal filling), delimited by pass-through trenches.</a:t>
            </a: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TSV density in the range 1-100 vias/mm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baseline="30000" dirty="0">
              <a:solidFill>
                <a:schemeClr val="tx1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Low resistivity (estimated ~10 Ohms) per via</a:t>
            </a:r>
          </a:p>
          <a:p>
            <a:pPr algn="just">
              <a:buClr>
                <a:schemeClr val="accent1"/>
              </a:buClr>
            </a:pPr>
            <a:endParaRPr lang="en-US" b="1" dirty="0">
              <a:solidFill>
                <a:schemeClr val="tx1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TSV width in the range 10 µm – 100 µm. It depends on the Final Silicon Thickness.</a:t>
            </a: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7030A0"/>
              </a:solidFill>
            </a:endParaRPr>
          </a:p>
          <a:p>
            <a:pPr marL="457200" indent="-4572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For the glass-free version Si thickness ~150 µm. Via diameter = 100 µm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B86816-14B8-D270-C8D3-8ED1FE9F13B8}"/>
              </a:ext>
            </a:extLst>
          </p:cNvPr>
          <p:cNvGrpSpPr/>
          <p:nvPr/>
        </p:nvGrpSpPr>
        <p:grpSpPr>
          <a:xfrm>
            <a:off x="11689312" y="5980439"/>
            <a:ext cx="6237377" cy="2563116"/>
            <a:chOff x="9874240" y="1516289"/>
            <a:chExt cx="6237377" cy="25631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4FEE8F-9CC4-828D-6023-C5FEB2817329}"/>
                </a:ext>
              </a:extLst>
            </p:cNvPr>
            <p:cNvGrpSpPr/>
            <p:nvPr/>
          </p:nvGrpSpPr>
          <p:grpSpPr>
            <a:xfrm>
              <a:off x="9874240" y="1516289"/>
              <a:ext cx="6237377" cy="2563116"/>
              <a:chOff x="9215760" y="440377"/>
              <a:chExt cx="6237377" cy="256311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1B932C9-AB51-9F88-D162-E4777691F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37" b="37"/>
              <a:stretch/>
            </p:blipFill>
            <p:spPr>
              <a:xfrm>
                <a:off x="9215760" y="440377"/>
                <a:ext cx="6237377" cy="2563116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60D082-575C-C689-CFBA-C118A60DF46C}"/>
                  </a:ext>
                </a:extLst>
              </p:cNvPr>
              <p:cNvSpPr txBox="1"/>
              <p:nvPr/>
            </p:nvSpPr>
            <p:spPr>
              <a:xfrm>
                <a:off x="11984135" y="2377782"/>
                <a:ext cx="11063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Bulk- TSV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66600D-C4FF-FA50-2439-C04AC2617B8B}"/>
                </a:ext>
              </a:extLst>
            </p:cNvPr>
            <p:cNvSpPr txBox="1"/>
            <p:nvPr/>
          </p:nvSpPr>
          <p:spPr>
            <a:xfrm>
              <a:off x="10652003" y="2362863"/>
              <a:ext cx="13019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SiPM</a:t>
              </a:r>
              <a:r>
                <a:rPr lang="en-US" sz="1600" dirty="0">
                  <a:solidFill>
                    <a:schemeClr val="bg1"/>
                  </a:solidFill>
                </a:rPr>
                <a:t> trench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71C21A8-E02E-2D65-79F8-669018189797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1302983" y="1990312"/>
              <a:ext cx="157823" cy="37255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81A411B-D604-C899-D0D2-A2972FF4D5A8}"/>
              </a:ext>
            </a:extLst>
          </p:cNvPr>
          <p:cNvSpPr/>
          <p:nvPr/>
        </p:nvSpPr>
        <p:spPr>
          <a:xfrm>
            <a:off x="14006487" y="6058604"/>
            <a:ext cx="542453" cy="53705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13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A254-9C79-4F1E-BA7A-9C221E54B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8" y="571411"/>
            <a:ext cx="14878051" cy="715540"/>
          </a:xfrm>
        </p:spPr>
        <p:txBody>
          <a:bodyPr/>
          <a:lstStyle/>
          <a:p>
            <a:r>
              <a:rPr lang="en-US" dirty="0"/>
              <a:t>Fabrication process flow - TSV Via Last (not to scale)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B63C7E1-E367-4F73-BDF2-C6D5DAA0FE21}"/>
              </a:ext>
            </a:extLst>
          </p:cNvPr>
          <p:cNvSpPr txBox="1"/>
          <p:nvPr/>
        </p:nvSpPr>
        <p:spPr>
          <a:xfrm>
            <a:off x="1200608" y="1515429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1- </a:t>
            </a:r>
            <a:r>
              <a:rPr lang="en-US" sz="2400" dirty="0" err="1"/>
              <a:t>SiPM</a:t>
            </a:r>
            <a:r>
              <a:rPr lang="en-US" sz="2400" dirty="0"/>
              <a:t> fabrication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DE0FBD5-DE02-4886-AC28-67C1C7ACFE02}"/>
              </a:ext>
            </a:extLst>
          </p:cNvPr>
          <p:cNvSpPr txBox="1"/>
          <p:nvPr/>
        </p:nvSpPr>
        <p:spPr>
          <a:xfrm>
            <a:off x="971058" y="5138506"/>
            <a:ext cx="5684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2- Temporary Glass Bonding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FAC3DC4-B8F4-4F69-9151-E6628325B522}"/>
              </a:ext>
            </a:extLst>
          </p:cNvPr>
          <p:cNvSpPr txBox="1"/>
          <p:nvPr/>
        </p:nvSpPr>
        <p:spPr>
          <a:xfrm>
            <a:off x="7333616" y="1460522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3- Grinding down to about 150 µm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2125CCE2-A0A8-4F68-B058-9F2C81F8DB58}"/>
              </a:ext>
            </a:extLst>
          </p:cNvPr>
          <p:cNvSpPr txBox="1"/>
          <p:nvPr/>
        </p:nvSpPr>
        <p:spPr>
          <a:xfrm>
            <a:off x="7335780" y="3725506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4- TSV formation + contacts formation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C7DE29E8-F160-4B0E-91CD-1C3C4CF6D0AA}"/>
              </a:ext>
            </a:extLst>
          </p:cNvPr>
          <p:cNvSpPr/>
          <p:nvPr/>
        </p:nvSpPr>
        <p:spPr>
          <a:xfrm>
            <a:off x="8104938" y="8550130"/>
            <a:ext cx="234833" cy="151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" descr="Download Colo-vada Plus Daily Delicious Soup Ravno Good - Good Png - Full  Size PNG Image - PNGkit">
            <a:extLst>
              <a:ext uri="{FF2B5EF4-FFF2-40B4-BE49-F238E27FC236}">
                <a16:creationId xmlns:a16="http://schemas.microsoft.com/office/drawing/2014/main" id="{6601B937-5AFF-4C57-B265-C4197036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4" y="4096447"/>
            <a:ext cx="548355" cy="61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8A7DAF-25CA-4C3E-8592-5676B2491B60}"/>
              </a:ext>
            </a:extLst>
          </p:cNvPr>
          <p:cNvSpPr/>
          <p:nvPr/>
        </p:nvSpPr>
        <p:spPr>
          <a:xfrm>
            <a:off x="1397609" y="4333259"/>
            <a:ext cx="4328429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>
                <a:solidFill>
                  <a:schemeClr val="tx1"/>
                </a:solidFill>
              </a:rPr>
              <a:t>Front end of line is unchanged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BA4991A-058B-4F18-8AE7-DC55ADA4343B}"/>
              </a:ext>
            </a:extLst>
          </p:cNvPr>
          <p:cNvSpPr txBox="1"/>
          <p:nvPr/>
        </p:nvSpPr>
        <p:spPr>
          <a:xfrm>
            <a:off x="7310521" y="6440777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5- Debonding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28E787-9765-46C8-970D-4DB09ABE5281}"/>
              </a:ext>
            </a:extLst>
          </p:cNvPr>
          <p:cNvSpPr txBox="1"/>
          <p:nvPr/>
        </p:nvSpPr>
        <p:spPr>
          <a:xfrm>
            <a:off x="13466216" y="7264979"/>
            <a:ext cx="3838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Thickness at least 150 µm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89508D-B082-40E3-9E23-C0A393E088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dirty="0"/>
          </a:p>
        </p:txBody>
      </p:sp>
      <p:pic>
        <p:nvPicPr>
          <p:cNvPr id="28" name="Picture 27" descr="A white rectangular object with red and blue squares&#10;&#10;Description automatically generated">
            <a:extLst>
              <a:ext uri="{FF2B5EF4-FFF2-40B4-BE49-F238E27FC236}">
                <a16:creationId xmlns:a16="http://schemas.microsoft.com/office/drawing/2014/main" id="{062462B8-3BC0-0414-5753-8473275FB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5" t="573" r="18020" b="17518"/>
          <a:stretch/>
        </p:blipFill>
        <p:spPr>
          <a:xfrm>
            <a:off x="1445597" y="2016430"/>
            <a:ext cx="3261058" cy="1857822"/>
          </a:xfrm>
          <a:prstGeom prst="rect">
            <a:avLst/>
          </a:prstGeom>
        </p:spPr>
      </p:pic>
      <p:pic>
        <p:nvPicPr>
          <p:cNvPr id="30" name="Picture 29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27AFC423-4598-BEAC-5395-412E3EC0B2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0" t="14005" r="34816" b="3561"/>
          <a:stretch/>
        </p:blipFill>
        <p:spPr>
          <a:xfrm>
            <a:off x="1120814" y="5874097"/>
            <a:ext cx="4289300" cy="3058505"/>
          </a:xfrm>
          <a:prstGeom prst="rect">
            <a:avLst/>
          </a:prstGeom>
        </p:spPr>
      </p:pic>
      <p:pic>
        <p:nvPicPr>
          <p:cNvPr id="32" name="Picture 31" descr="A blue rectangular object with red and blue squares&#10;&#10;Description automatically generated">
            <a:extLst>
              <a:ext uri="{FF2B5EF4-FFF2-40B4-BE49-F238E27FC236}">
                <a16:creationId xmlns:a16="http://schemas.microsoft.com/office/drawing/2014/main" id="{09B050C5-5EA3-C4AE-075F-FF4DEB0322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1" t="14792" r="13021" b="23563"/>
          <a:stretch/>
        </p:blipFill>
        <p:spPr>
          <a:xfrm>
            <a:off x="7333616" y="2086807"/>
            <a:ext cx="3992615" cy="1528584"/>
          </a:xfrm>
          <a:prstGeom prst="rect">
            <a:avLst/>
          </a:prstGeom>
        </p:spPr>
      </p:pic>
      <p:pic>
        <p:nvPicPr>
          <p:cNvPr id="34" name="Picture 33" descr="A diagram of a building&#10;&#10;Description automatically generated">
            <a:extLst>
              <a:ext uri="{FF2B5EF4-FFF2-40B4-BE49-F238E27FC236}">
                <a16:creationId xmlns:a16="http://schemas.microsoft.com/office/drawing/2014/main" id="{3F1F2386-A15C-06E8-97B4-49D898499C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92" t="33370" r="20104" b="19372"/>
          <a:stretch/>
        </p:blipFill>
        <p:spPr>
          <a:xfrm>
            <a:off x="7356746" y="4250023"/>
            <a:ext cx="4959757" cy="160311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4EAE1D-6CF3-5E84-7119-3F334C05C182}"/>
              </a:ext>
            </a:extLst>
          </p:cNvPr>
          <p:cNvSpPr/>
          <p:nvPr/>
        </p:nvSpPr>
        <p:spPr>
          <a:xfrm>
            <a:off x="13719819" y="2242984"/>
            <a:ext cx="264869" cy="264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FB9648-B3D9-E638-DC71-7021FA11081B}"/>
              </a:ext>
            </a:extLst>
          </p:cNvPr>
          <p:cNvSpPr/>
          <p:nvPr/>
        </p:nvSpPr>
        <p:spPr>
          <a:xfrm>
            <a:off x="13719819" y="2720611"/>
            <a:ext cx="264869" cy="2648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696602-BEB9-EB45-2A98-98239EBC854F}"/>
              </a:ext>
            </a:extLst>
          </p:cNvPr>
          <p:cNvSpPr/>
          <p:nvPr/>
        </p:nvSpPr>
        <p:spPr>
          <a:xfrm>
            <a:off x="13719819" y="3159132"/>
            <a:ext cx="264869" cy="264869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7C7E61-62DD-DD4C-DBB0-01BD76F050F3}"/>
              </a:ext>
            </a:extLst>
          </p:cNvPr>
          <p:cNvSpPr/>
          <p:nvPr/>
        </p:nvSpPr>
        <p:spPr>
          <a:xfrm>
            <a:off x="13719818" y="3586267"/>
            <a:ext cx="264869" cy="264869"/>
          </a:xfrm>
          <a:prstGeom prst="rect">
            <a:avLst/>
          </a:prstGeom>
          <a:solidFill>
            <a:srgbClr val="7A7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3FDACF-E201-097B-6586-6535AB477D15}"/>
              </a:ext>
            </a:extLst>
          </p:cNvPr>
          <p:cNvSpPr/>
          <p:nvPr/>
        </p:nvSpPr>
        <p:spPr>
          <a:xfrm>
            <a:off x="13719818" y="3993181"/>
            <a:ext cx="264869" cy="264869"/>
          </a:xfrm>
          <a:prstGeom prst="rect">
            <a:avLst/>
          </a:prstGeom>
          <a:solidFill>
            <a:srgbClr val="FFFF7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B93573-7A1F-9B04-A2F2-CDE2A506B552}"/>
              </a:ext>
            </a:extLst>
          </p:cNvPr>
          <p:cNvSpPr/>
          <p:nvPr/>
        </p:nvSpPr>
        <p:spPr>
          <a:xfrm>
            <a:off x="13719818" y="4449971"/>
            <a:ext cx="264869" cy="264869"/>
          </a:xfrm>
          <a:prstGeom prst="rect">
            <a:avLst/>
          </a:prstGeom>
          <a:solidFill>
            <a:srgbClr val="EE7C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A96A24-C101-A59C-9372-9ABD8BC7C0DB}"/>
              </a:ext>
            </a:extLst>
          </p:cNvPr>
          <p:cNvSpPr/>
          <p:nvPr/>
        </p:nvSpPr>
        <p:spPr>
          <a:xfrm>
            <a:off x="13719818" y="4916530"/>
            <a:ext cx="264869" cy="264869"/>
          </a:xfrm>
          <a:prstGeom prst="rect">
            <a:avLst/>
          </a:prstGeom>
          <a:solidFill>
            <a:srgbClr val="B8FF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FC74C8-7E08-DFB6-3B76-30E3757AA575}"/>
              </a:ext>
            </a:extLst>
          </p:cNvPr>
          <p:cNvSpPr txBox="1"/>
          <p:nvPr/>
        </p:nvSpPr>
        <p:spPr>
          <a:xfrm>
            <a:off x="14151639" y="2151219"/>
            <a:ext cx="237895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Metal</a:t>
            </a:r>
          </a:p>
          <a:p>
            <a:endParaRPr lang="en-US" sz="900" dirty="0"/>
          </a:p>
          <a:p>
            <a:r>
              <a:rPr lang="en-US" sz="2000" dirty="0"/>
              <a:t>Silicon</a:t>
            </a:r>
          </a:p>
          <a:p>
            <a:endParaRPr lang="en-US" sz="900" dirty="0"/>
          </a:p>
          <a:p>
            <a:r>
              <a:rPr lang="en-US" sz="2000" dirty="0"/>
              <a:t>N-P junction</a:t>
            </a:r>
          </a:p>
          <a:p>
            <a:endParaRPr lang="en-US" sz="900" dirty="0"/>
          </a:p>
          <a:p>
            <a:r>
              <a:rPr lang="en-US" sz="2000" dirty="0"/>
              <a:t>Oxide</a:t>
            </a:r>
          </a:p>
          <a:p>
            <a:endParaRPr lang="en-US" sz="900" dirty="0"/>
          </a:p>
          <a:p>
            <a:r>
              <a:rPr lang="en-US" sz="2000" dirty="0"/>
              <a:t>Adhesive</a:t>
            </a:r>
          </a:p>
          <a:p>
            <a:endParaRPr lang="en-US" sz="900" dirty="0"/>
          </a:p>
          <a:p>
            <a:r>
              <a:rPr lang="en-US" sz="2000" dirty="0"/>
              <a:t>Organic polymer</a:t>
            </a:r>
          </a:p>
          <a:p>
            <a:endParaRPr lang="en-US" sz="900" dirty="0"/>
          </a:p>
          <a:p>
            <a:r>
              <a:rPr lang="en-US" sz="2000" dirty="0"/>
              <a:t>Glass</a:t>
            </a:r>
          </a:p>
          <a:p>
            <a:endParaRPr lang="en-US" sz="900" dirty="0"/>
          </a:p>
          <a:p>
            <a:r>
              <a:rPr lang="en-US" sz="2000" dirty="0"/>
              <a:t>Quenching resistor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950EF1-F5AF-0D85-3CA9-B420A7093F73}"/>
              </a:ext>
            </a:extLst>
          </p:cNvPr>
          <p:cNvGrpSpPr/>
          <p:nvPr/>
        </p:nvGrpSpPr>
        <p:grpSpPr>
          <a:xfrm>
            <a:off x="7356746" y="7048340"/>
            <a:ext cx="5963893" cy="1280830"/>
            <a:chOff x="6803425" y="6636180"/>
            <a:chExt cx="5963893" cy="1280830"/>
          </a:xfrm>
        </p:grpSpPr>
        <p:pic>
          <p:nvPicPr>
            <p:cNvPr id="49" name="Picture 48" descr="A colorful rectangular object with black and 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6B0D140E-5B50-B118-5D89-F81C4BEB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10" t="46749" r="13854" b="23772"/>
            <a:stretch/>
          </p:blipFill>
          <p:spPr>
            <a:xfrm>
              <a:off x="6803425" y="6636180"/>
              <a:ext cx="5895974" cy="1067505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2ED98E2-2860-8055-282A-D04818BA5548}"/>
                </a:ext>
              </a:extLst>
            </p:cNvPr>
            <p:cNvSpPr/>
            <p:nvPr/>
          </p:nvSpPr>
          <p:spPr>
            <a:xfrm rot="11301485">
              <a:off x="12668344" y="7810338"/>
              <a:ext cx="98974" cy="1066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F82CB9C3-6617-8234-6937-770E9D5EC284}"/>
              </a:ext>
            </a:extLst>
          </p:cNvPr>
          <p:cNvSpPr/>
          <p:nvPr/>
        </p:nvSpPr>
        <p:spPr>
          <a:xfrm rot="11612185" flipH="1">
            <a:off x="7013657" y="7887715"/>
            <a:ext cx="593728" cy="607649"/>
          </a:xfrm>
          <a:custGeom>
            <a:avLst/>
            <a:gdLst>
              <a:gd name="connsiteX0" fmla="*/ 708212 w 708212"/>
              <a:gd name="connsiteY0" fmla="*/ 993538 h 993538"/>
              <a:gd name="connsiteX1" fmla="*/ 394447 w 708212"/>
              <a:gd name="connsiteY1" fmla="*/ 52244 h 993538"/>
              <a:gd name="connsiteX2" fmla="*/ 0 w 708212"/>
              <a:gd name="connsiteY2" fmla="*/ 150856 h 9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212" h="993538">
                <a:moveTo>
                  <a:pt x="708212" y="993538"/>
                </a:moveTo>
                <a:cubicBezTo>
                  <a:pt x="610347" y="593114"/>
                  <a:pt x="512482" y="192691"/>
                  <a:pt x="394447" y="52244"/>
                </a:cubicBezTo>
                <a:cubicBezTo>
                  <a:pt x="276412" y="-88203"/>
                  <a:pt x="50800" y="92585"/>
                  <a:pt x="0" y="15085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D42264-DFE5-40CD-5F50-680F28EDD51A}"/>
              </a:ext>
            </a:extLst>
          </p:cNvPr>
          <p:cNvSpPr/>
          <p:nvPr/>
        </p:nvSpPr>
        <p:spPr>
          <a:xfrm rot="11909647">
            <a:off x="6901302" y="8232893"/>
            <a:ext cx="98974" cy="1066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5394372-FCA6-D5FF-A044-8F723DF99621}"/>
              </a:ext>
            </a:extLst>
          </p:cNvPr>
          <p:cNvSpPr/>
          <p:nvPr/>
        </p:nvSpPr>
        <p:spPr>
          <a:xfrm>
            <a:off x="13719819" y="5336464"/>
            <a:ext cx="264869" cy="264869"/>
          </a:xfrm>
          <a:prstGeom prst="rect">
            <a:avLst/>
          </a:prstGeom>
          <a:solidFill>
            <a:srgbClr val="C00000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1E05343-5A2E-13EB-B742-79C3969B2277}"/>
              </a:ext>
            </a:extLst>
          </p:cNvPr>
          <p:cNvSpPr/>
          <p:nvPr/>
        </p:nvSpPr>
        <p:spPr>
          <a:xfrm rot="10269128">
            <a:off x="12636094" y="7933899"/>
            <a:ext cx="551969" cy="513341"/>
          </a:xfrm>
          <a:custGeom>
            <a:avLst/>
            <a:gdLst>
              <a:gd name="connsiteX0" fmla="*/ 708212 w 708212"/>
              <a:gd name="connsiteY0" fmla="*/ 993538 h 993538"/>
              <a:gd name="connsiteX1" fmla="*/ 394447 w 708212"/>
              <a:gd name="connsiteY1" fmla="*/ 52244 h 993538"/>
              <a:gd name="connsiteX2" fmla="*/ 0 w 708212"/>
              <a:gd name="connsiteY2" fmla="*/ 150856 h 9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212" h="993538">
                <a:moveTo>
                  <a:pt x="708212" y="993538"/>
                </a:moveTo>
                <a:cubicBezTo>
                  <a:pt x="610347" y="593114"/>
                  <a:pt x="512482" y="192691"/>
                  <a:pt x="394447" y="52244"/>
                </a:cubicBezTo>
                <a:cubicBezTo>
                  <a:pt x="276412" y="-88203"/>
                  <a:pt x="50800" y="92585"/>
                  <a:pt x="0" y="15085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56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>
            <a:spLocks noGrp="1"/>
          </p:cNvSpPr>
          <p:nvPr>
            <p:ph type="title"/>
          </p:nvPr>
        </p:nvSpPr>
        <p:spPr>
          <a:xfrm>
            <a:off x="876300" y="351461"/>
            <a:ext cx="1292038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r>
              <a:rPr lang="en-US" dirty="0" err="1"/>
              <a:t>SiPM</a:t>
            </a:r>
            <a:r>
              <a:rPr lang="en-US" dirty="0"/>
              <a:t> with Via-Last TSV: Device layout 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084F73-0FE5-FDFF-AB85-32144C60F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77" y="1677441"/>
            <a:ext cx="6913011" cy="6932118"/>
          </a:xfrm>
          <a:prstGeom prst="ellipse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F6B4020-5A9C-49D9-1C7F-DE780C9CC4FF}"/>
              </a:ext>
            </a:extLst>
          </p:cNvPr>
          <p:cNvSpPr/>
          <p:nvPr/>
        </p:nvSpPr>
        <p:spPr>
          <a:xfrm>
            <a:off x="5673012" y="4498241"/>
            <a:ext cx="456136" cy="498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diritto 72">
            <a:extLst>
              <a:ext uri="{FF2B5EF4-FFF2-40B4-BE49-F238E27FC236}">
                <a16:creationId xmlns:a16="http://schemas.microsoft.com/office/drawing/2014/main" id="{CC7FDFBA-6B0C-95F6-D02C-D8CB2AF6F9C9}"/>
              </a:ext>
            </a:extLst>
          </p:cNvPr>
          <p:cNvCxnSpPr>
            <a:cxnSpLocks/>
          </p:cNvCxnSpPr>
          <p:nvPr/>
        </p:nvCxnSpPr>
        <p:spPr>
          <a:xfrm flipV="1">
            <a:off x="6129148" y="1883709"/>
            <a:ext cx="4529232" cy="26145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74">
            <a:extLst>
              <a:ext uri="{FF2B5EF4-FFF2-40B4-BE49-F238E27FC236}">
                <a16:creationId xmlns:a16="http://schemas.microsoft.com/office/drawing/2014/main" id="{93D0DD6E-0F25-86BF-7BE0-6BEDE19F85FB}"/>
              </a:ext>
            </a:extLst>
          </p:cNvPr>
          <p:cNvCxnSpPr>
            <a:cxnSpLocks/>
          </p:cNvCxnSpPr>
          <p:nvPr/>
        </p:nvCxnSpPr>
        <p:spPr>
          <a:xfrm>
            <a:off x="6129148" y="4997114"/>
            <a:ext cx="4529232" cy="2469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C74B4DCE-4351-2DB9-A302-7D645E822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8380" y="1883709"/>
            <a:ext cx="5490235" cy="5582664"/>
          </a:xfrm>
          <a:prstGeom prst="rect">
            <a:avLst/>
          </a:prstGeom>
        </p:spPr>
      </p:pic>
      <p:sp>
        <p:nvSpPr>
          <p:cNvPr id="12" name="TextBox 61">
            <a:extLst>
              <a:ext uri="{FF2B5EF4-FFF2-40B4-BE49-F238E27FC236}">
                <a16:creationId xmlns:a16="http://schemas.microsoft.com/office/drawing/2014/main" id="{1D6B11C7-47F4-D949-2B92-920A3532D76C}"/>
              </a:ext>
            </a:extLst>
          </p:cNvPr>
          <p:cNvSpPr txBox="1"/>
          <p:nvPr/>
        </p:nvSpPr>
        <p:spPr>
          <a:xfrm>
            <a:off x="16268284" y="3067353"/>
            <a:ext cx="1078422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TSV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2A86001-2658-ADDA-FB42-C2719C1B9C2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3577455" y="3328963"/>
            <a:ext cx="2690829" cy="965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0D80E78-47B8-56D8-FB76-5F6C5C585C59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3965382" y="3328963"/>
            <a:ext cx="2302902" cy="14092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D2B664-FF58-93D3-BE95-65067DB9F985}"/>
              </a:ext>
            </a:extLst>
          </p:cNvPr>
          <p:cNvSpPr/>
          <p:nvPr/>
        </p:nvSpPr>
        <p:spPr>
          <a:xfrm>
            <a:off x="4719606" y="1526882"/>
            <a:ext cx="4529232" cy="954107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EE7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C00000"/>
                </a:solidFill>
              </a:rPr>
              <a:t>First produced wafer with TSV at FBK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3246C1-AAE4-3BE5-9674-868DAFCD7FE6}"/>
              </a:ext>
            </a:extLst>
          </p:cNvPr>
          <p:cNvSpPr/>
          <p:nvPr/>
        </p:nvSpPr>
        <p:spPr>
          <a:xfrm>
            <a:off x="8653518" y="7818652"/>
            <a:ext cx="8104095" cy="116927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>
                <a:solidFill>
                  <a:srgbClr val="002060"/>
                </a:solidFill>
              </a:rPr>
              <a:t>The fill factor is reduced by </a:t>
            </a:r>
            <a:r>
              <a:rPr lang="en-US" sz="2800" b="1" dirty="0">
                <a:solidFill>
                  <a:srgbClr val="002060"/>
                </a:solidFill>
              </a:rPr>
              <a:t>less </a:t>
            </a:r>
            <a:r>
              <a:rPr lang="en-US" sz="2800" b="1">
                <a:solidFill>
                  <a:srgbClr val="002060"/>
                </a:solidFill>
              </a:rPr>
              <a:t>than 1%</a:t>
            </a:r>
            <a:r>
              <a:rPr lang="en-US" sz="2800" b="1" dirty="0">
                <a:solidFill>
                  <a:srgbClr val="002060"/>
                </a:solidFill>
              </a:rPr>
              <a:t> compared with </a:t>
            </a:r>
            <a:r>
              <a:rPr lang="en-US" sz="2800" b="1">
                <a:solidFill>
                  <a:srgbClr val="002060"/>
                </a:solidFill>
              </a:rPr>
              <a:t>non-TSV SiPM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DB82B6-3620-E12E-2179-AA5C6ED35974}"/>
              </a:ext>
            </a:extLst>
          </p:cNvPr>
          <p:cNvSpPr/>
          <p:nvPr/>
        </p:nvSpPr>
        <p:spPr>
          <a:xfrm>
            <a:off x="421020" y="8101105"/>
            <a:ext cx="5602290" cy="954107"/>
          </a:xfrm>
          <a:prstGeom prst="roundRect">
            <a:avLst/>
          </a:prstGeom>
          <a:solidFill>
            <a:srgbClr val="FFC000"/>
          </a:solidFill>
          <a:ln w="57150">
            <a:solidFill>
              <a:srgbClr val="EE7C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</a:rPr>
              <a:t>150 µm Silicon thickness wafer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9B4845-3D68-CBB5-4B44-0C896B782AC0}"/>
              </a:ext>
            </a:extLst>
          </p:cNvPr>
          <p:cNvSpPr/>
          <p:nvPr/>
        </p:nvSpPr>
        <p:spPr>
          <a:xfrm>
            <a:off x="11430075" y="1006475"/>
            <a:ext cx="4952925" cy="177180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10 mm x 10 mm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105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10 TSV in parallel per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105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Vias diameter: 100 µm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6C254C1-0BEC-6F34-850C-F37613BFEDF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1194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F884B18-47AC-1784-D446-31BB16FEC0F3}"/>
              </a:ext>
            </a:extLst>
          </p:cNvPr>
          <p:cNvSpPr txBox="1"/>
          <p:nvPr/>
        </p:nvSpPr>
        <p:spPr>
          <a:xfrm>
            <a:off x="11174685" y="1286951"/>
            <a:ext cx="3475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Series Resistance of 2 TSV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C896734-4979-0A31-EA1A-C36EED57C082}"/>
              </a:ext>
            </a:extLst>
          </p:cNvPr>
          <p:cNvSpPr txBox="1"/>
          <p:nvPr/>
        </p:nvSpPr>
        <p:spPr>
          <a:xfrm>
            <a:off x="711200" y="3866200"/>
            <a:ext cx="785222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Single TSV Rs ~ 6-15 Ohm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(dominated by the resistance of the epitaxial layer)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000" b="1" dirty="0"/>
              <a:t>(2-wires measurements. Parasitic resistances are included)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A12F601A-A443-40F5-63FA-56A27774F50B}"/>
              </a:ext>
            </a:extLst>
          </p:cNvPr>
          <p:cNvSpPr/>
          <p:nvPr/>
        </p:nvSpPr>
        <p:spPr>
          <a:xfrm>
            <a:off x="4052136" y="5606569"/>
            <a:ext cx="1170355" cy="1111359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10DBCD-0DC2-5795-480D-9ADE5DE5069C}"/>
              </a:ext>
            </a:extLst>
          </p:cNvPr>
          <p:cNvSpPr/>
          <p:nvPr/>
        </p:nvSpPr>
        <p:spPr>
          <a:xfrm>
            <a:off x="876300" y="7033747"/>
            <a:ext cx="7852230" cy="1452421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10 TSV in parallel per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endParaRPr lang="en-US" sz="1600" b="1" dirty="0">
              <a:solidFill>
                <a:srgbClr val="002060"/>
              </a:solidFill>
            </a:endParaRPr>
          </a:p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C00000"/>
                </a:solidFill>
              </a:rPr>
              <a:t>Total TSV resistance/</a:t>
            </a:r>
            <a:r>
              <a:rPr lang="en-US" sz="2800" b="1" dirty="0" err="1">
                <a:solidFill>
                  <a:srgbClr val="C00000"/>
                </a:solidFill>
              </a:rPr>
              <a:t>SiPM</a:t>
            </a:r>
            <a:r>
              <a:rPr lang="en-US" sz="2800" b="1" dirty="0">
                <a:solidFill>
                  <a:srgbClr val="C00000"/>
                </a:solidFill>
              </a:rPr>
              <a:t> ≤ 1.5 Ohm/</a:t>
            </a:r>
            <a:r>
              <a:rPr lang="en-US" sz="2800" b="1" dirty="0" err="1">
                <a:solidFill>
                  <a:srgbClr val="C00000"/>
                </a:solidFill>
              </a:rPr>
              <a:t>SiPM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C845C9-22C6-1FE4-9EC7-BFB31E79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26238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E135338-A337-BB22-F314-083B69C41C2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dirty="0"/>
          </a:p>
        </p:txBody>
      </p:sp>
      <p:pic>
        <p:nvPicPr>
          <p:cNvPr id="9" name="Picture 8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E11D0783-FA50-B564-5B4C-CED606A4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099" y="1600520"/>
            <a:ext cx="6975819" cy="48016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0BC4D6-0E99-D0C4-857E-2DA9F050011F}"/>
              </a:ext>
            </a:extLst>
          </p:cNvPr>
          <p:cNvSpPr/>
          <p:nvPr/>
        </p:nvSpPr>
        <p:spPr>
          <a:xfrm>
            <a:off x="9653901" y="6402140"/>
            <a:ext cx="6732213" cy="2728121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Ongoing approaches to further reduce the TSV resistance:</a:t>
            </a:r>
          </a:p>
          <a:p>
            <a:pPr algn="ctr">
              <a:buClr>
                <a:schemeClr val="accent1"/>
              </a:buClr>
            </a:pPr>
            <a:endParaRPr lang="en-US" sz="900" b="1" dirty="0">
              <a:solidFill>
                <a:srgbClr val="002060"/>
              </a:solidFill>
            </a:endParaRP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Removing the epitaxial layer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700" b="1" dirty="0">
              <a:solidFill>
                <a:srgbClr val="C00000"/>
              </a:solidFill>
            </a:endParaRP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Doping the epitaxial layer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700" b="1" dirty="0">
              <a:solidFill>
                <a:srgbClr val="C00000"/>
              </a:solidFill>
            </a:endParaRP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Increasing the number of TSV</a:t>
            </a:r>
          </a:p>
        </p:txBody>
      </p:sp>
      <p:pic>
        <p:nvPicPr>
          <p:cNvPr id="10" name="Picture 9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75E1BF2E-06A3-19C3-4AB8-7FF99489C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1" t="46749" r="15402" b="23772"/>
          <a:stretch/>
        </p:blipFill>
        <p:spPr>
          <a:xfrm rot="10800000">
            <a:off x="4273397" y="2336119"/>
            <a:ext cx="3645243" cy="1412208"/>
          </a:xfrm>
          <a:prstGeom prst="rect">
            <a:avLst/>
          </a:prstGeom>
        </p:spPr>
      </p:pic>
      <p:pic>
        <p:nvPicPr>
          <p:cNvPr id="13" name="Picture 12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453484FD-4549-BD73-9EE1-2F753A532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11" t="46749" r="16125" b="23772"/>
          <a:stretch/>
        </p:blipFill>
        <p:spPr>
          <a:xfrm rot="10800000" flipH="1">
            <a:off x="776576" y="2336120"/>
            <a:ext cx="3581415" cy="14122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3A508E-9907-3CB9-6209-EF18EEA1EEA3}"/>
              </a:ext>
            </a:extLst>
          </p:cNvPr>
          <p:cNvSpPr/>
          <p:nvPr/>
        </p:nvSpPr>
        <p:spPr>
          <a:xfrm>
            <a:off x="3960595" y="3539876"/>
            <a:ext cx="794791" cy="136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D0F64F-B6E6-2047-7DEC-61A420FFFF57}"/>
              </a:ext>
            </a:extLst>
          </p:cNvPr>
          <p:cNvSpPr/>
          <p:nvPr/>
        </p:nvSpPr>
        <p:spPr>
          <a:xfrm>
            <a:off x="2544657" y="1555629"/>
            <a:ext cx="1242058" cy="1002040"/>
          </a:xfrm>
          <a:custGeom>
            <a:avLst/>
            <a:gdLst>
              <a:gd name="connsiteX0" fmla="*/ 708212 w 708212"/>
              <a:gd name="connsiteY0" fmla="*/ 993538 h 993538"/>
              <a:gd name="connsiteX1" fmla="*/ 394447 w 708212"/>
              <a:gd name="connsiteY1" fmla="*/ 52244 h 993538"/>
              <a:gd name="connsiteX2" fmla="*/ 0 w 708212"/>
              <a:gd name="connsiteY2" fmla="*/ 150856 h 9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212" h="993538">
                <a:moveTo>
                  <a:pt x="708212" y="993538"/>
                </a:moveTo>
                <a:cubicBezTo>
                  <a:pt x="610347" y="593114"/>
                  <a:pt x="512482" y="192691"/>
                  <a:pt x="394447" y="52244"/>
                </a:cubicBezTo>
                <a:cubicBezTo>
                  <a:pt x="276412" y="-88203"/>
                  <a:pt x="50800" y="92585"/>
                  <a:pt x="0" y="15085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AD8BE9-1800-5DBE-CBB9-4CF41379D770}"/>
              </a:ext>
            </a:extLst>
          </p:cNvPr>
          <p:cNvSpPr/>
          <p:nvPr/>
        </p:nvSpPr>
        <p:spPr>
          <a:xfrm>
            <a:off x="2410760" y="1657956"/>
            <a:ext cx="179095" cy="186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FDEB982-5C28-A171-2690-8464F60C9124}"/>
              </a:ext>
            </a:extLst>
          </p:cNvPr>
          <p:cNvSpPr/>
          <p:nvPr/>
        </p:nvSpPr>
        <p:spPr>
          <a:xfrm rot="21302538" flipH="1">
            <a:off x="4795221" y="1532664"/>
            <a:ext cx="1233039" cy="975270"/>
          </a:xfrm>
          <a:custGeom>
            <a:avLst/>
            <a:gdLst>
              <a:gd name="connsiteX0" fmla="*/ 708212 w 708212"/>
              <a:gd name="connsiteY0" fmla="*/ 993538 h 993538"/>
              <a:gd name="connsiteX1" fmla="*/ 394447 w 708212"/>
              <a:gd name="connsiteY1" fmla="*/ 52244 h 993538"/>
              <a:gd name="connsiteX2" fmla="*/ 0 w 708212"/>
              <a:gd name="connsiteY2" fmla="*/ 150856 h 9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8212" h="993538">
                <a:moveTo>
                  <a:pt x="708212" y="993538"/>
                </a:moveTo>
                <a:cubicBezTo>
                  <a:pt x="610347" y="593114"/>
                  <a:pt x="512482" y="192691"/>
                  <a:pt x="394447" y="52244"/>
                </a:cubicBezTo>
                <a:cubicBezTo>
                  <a:pt x="276412" y="-88203"/>
                  <a:pt x="50800" y="92585"/>
                  <a:pt x="0" y="15085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AC7B9D-D0D6-8107-1228-904557FE884E}"/>
              </a:ext>
            </a:extLst>
          </p:cNvPr>
          <p:cNvSpPr/>
          <p:nvPr/>
        </p:nvSpPr>
        <p:spPr>
          <a:xfrm>
            <a:off x="5970731" y="1555630"/>
            <a:ext cx="179095" cy="18678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9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CAEE-B21C-B7D1-F049-29374E55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7702217" cy="71554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0EA002-C774-E1C7-B44C-A9BDC87F39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19C3F7-F672-B26B-ECD9-A6A52B5C009F}"/>
              </a:ext>
            </a:extLst>
          </p:cNvPr>
          <p:cNvSpPr/>
          <p:nvPr/>
        </p:nvSpPr>
        <p:spPr>
          <a:xfrm>
            <a:off x="1843393" y="2015510"/>
            <a:ext cx="11425136" cy="5358056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Vacuum Ultra-Violet (VUV)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</a:rPr>
              <a:t>SiPM</a:t>
            </a:r>
            <a:r>
              <a:rPr lang="en-US" sz="3600" dirty="0">
                <a:solidFill>
                  <a:schemeClr val="tx1"/>
                </a:solidFill>
              </a:rPr>
              <a:t>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Bulk TSV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First Run of Glassless VUV-sensitive </a:t>
            </a:r>
            <a:r>
              <a:rPr lang="en-US" sz="3600" dirty="0" err="1">
                <a:solidFill>
                  <a:schemeClr val="tx1"/>
                </a:solidFill>
              </a:rPr>
              <a:t>SiPM</a:t>
            </a:r>
            <a:r>
              <a:rPr lang="en-US" sz="3600" dirty="0">
                <a:solidFill>
                  <a:schemeClr val="tx1"/>
                </a:solidFill>
              </a:rPr>
              <a:t> at FBK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Electrical Characterization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09220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60E530C-7F08-4BAE-D576-2A002CBC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" y="2101944"/>
            <a:ext cx="7696200" cy="51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7C54D5-7952-46D7-E78E-6E42AA8CC583}"/>
              </a:ext>
            </a:extLst>
          </p:cNvPr>
          <p:cNvSpPr/>
          <p:nvPr/>
        </p:nvSpPr>
        <p:spPr>
          <a:xfrm>
            <a:off x="616213" y="7599287"/>
            <a:ext cx="8335607" cy="117153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I-V curves of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r>
              <a:rPr lang="en-US" sz="2800" b="1" dirty="0">
                <a:solidFill>
                  <a:srgbClr val="002060"/>
                </a:solidFill>
              </a:rPr>
              <a:t> with and without TSV are comparable at 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837AC-57A1-FB02-76D4-B5ACB2AB9365}"/>
              </a:ext>
            </a:extLst>
          </p:cNvPr>
          <p:cNvSpPr txBox="1"/>
          <p:nvPr/>
        </p:nvSpPr>
        <p:spPr>
          <a:xfrm>
            <a:off x="1814945" y="4710545"/>
            <a:ext cx="2341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Pre-breakdown current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D3AFD6-997A-F79A-25CF-DFE12014B81A}"/>
              </a:ext>
            </a:extLst>
          </p:cNvPr>
          <p:cNvCxnSpPr/>
          <p:nvPr/>
        </p:nvCxnSpPr>
        <p:spPr>
          <a:xfrm>
            <a:off x="2923309" y="5143500"/>
            <a:ext cx="0" cy="9663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64D64F-3CE9-485C-A25B-DD3B56A3EEAB}"/>
              </a:ext>
            </a:extLst>
          </p:cNvPr>
          <p:cNvCxnSpPr/>
          <p:nvPr/>
        </p:nvCxnSpPr>
        <p:spPr>
          <a:xfrm>
            <a:off x="4200525" y="3800475"/>
            <a:ext cx="0" cy="277177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332394-F88C-7C7D-C484-4E09950FC7C3}"/>
              </a:ext>
            </a:extLst>
          </p:cNvPr>
          <p:cNvSpPr txBox="1"/>
          <p:nvPr/>
        </p:nvSpPr>
        <p:spPr>
          <a:xfrm>
            <a:off x="4285253" y="5966784"/>
            <a:ext cx="266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Breakdown voltage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B9DDE-1819-B8FD-999A-B0D479AF479C}"/>
              </a:ext>
            </a:extLst>
          </p:cNvPr>
          <p:cNvSpPr txBox="1"/>
          <p:nvPr/>
        </p:nvSpPr>
        <p:spPr>
          <a:xfrm>
            <a:off x="6787681" y="4155417"/>
            <a:ext cx="234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  <a:r>
              <a:rPr lang="en-US" sz="2000" b="1" baseline="30000" dirty="0">
                <a:solidFill>
                  <a:srgbClr val="0070C0"/>
                </a:solidFill>
              </a:rPr>
              <a:t>nd</a:t>
            </a:r>
            <a:r>
              <a:rPr lang="en-US" sz="2000" b="1" dirty="0">
                <a:solidFill>
                  <a:srgbClr val="0070C0"/>
                </a:solidFill>
              </a:rPr>
              <a:t> divergence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7F495A-171E-FCF4-89B8-50CAEF587D2B}"/>
              </a:ext>
            </a:extLst>
          </p:cNvPr>
          <p:cNvCxnSpPr>
            <a:cxnSpLocks/>
          </p:cNvCxnSpPr>
          <p:nvPr/>
        </p:nvCxnSpPr>
        <p:spPr>
          <a:xfrm>
            <a:off x="7557654" y="3613992"/>
            <a:ext cx="90055" cy="490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675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60E530C-7F08-4BAE-D576-2A002CBC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" y="2101944"/>
            <a:ext cx="7696200" cy="51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7C54D5-7952-46D7-E78E-6E42AA8CC583}"/>
              </a:ext>
            </a:extLst>
          </p:cNvPr>
          <p:cNvSpPr/>
          <p:nvPr/>
        </p:nvSpPr>
        <p:spPr>
          <a:xfrm>
            <a:off x="616213" y="7599287"/>
            <a:ext cx="8335607" cy="117153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I-V curves of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r>
              <a:rPr lang="en-US" sz="2800" b="1" dirty="0">
                <a:solidFill>
                  <a:srgbClr val="002060"/>
                </a:solidFill>
              </a:rPr>
              <a:t> with and without TSV are comparable at RT</a:t>
            </a:r>
          </a:p>
        </p:txBody>
      </p:sp>
      <p:pic>
        <p:nvPicPr>
          <p:cNvPr id="12" name="Picture 11" descr="A graph with blue and orange lines and white text&#10;&#10;Description automatically generated">
            <a:extLst>
              <a:ext uri="{FF2B5EF4-FFF2-40B4-BE49-F238E27FC236}">
                <a16:creationId xmlns:a16="http://schemas.microsoft.com/office/drawing/2014/main" id="{8E2D4CE4-B38C-5C31-A2F2-F23BCF799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347" y="5626653"/>
            <a:ext cx="5566643" cy="358958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E7DC779-F21E-5CBA-FB13-A411D02AFE06}"/>
              </a:ext>
            </a:extLst>
          </p:cNvPr>
          <p:cNvSpPr/>
          <p:nvPr/>
        </p:nvSpPr>
        <p:spPr>
          <a:xfrm>
            <a:off x="1704109" y="5715000"/>
            <a:ext cx="2521528" cy="842122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BF74C-2C54-7D16-76D4-67893FF0AE16}"/>
              </a:ext>
            </a:extLst>
          </p:cNvPr>
          <p:cNvSpPr txBox="1"/>
          <p:nvPr/>
        </p:nvSpPr>
        <p:spPr>
          <a:xfrm>
            <a:off x="10759887" y="1238883"/>
            <a:ext cx="5156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200" b="1" dirty="0">
                <a:solidFill>
                  <a:srgbClr val="002060"/>
                </a:solidFill>
              </a:rPr>
              <a:t>Pre-Breakdown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42DF7-AFE9-ABD3-1251-7E463C183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886" y="1888889"/>
            <a:ext cx="5156389" cy="35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46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C7A8-FCA8-2F9A-F06B-73CC65B0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43129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vs Temp.</a:t>
            </a:r>
          </a:p>
        </p:txBody>
      </p:sp>
      <p:pic>
        <p:nvPicPr>
          <p:cNvPr id="3" name="Picture 2" descr="A graph of different colors and lines&#10;&#10;Description automatically generated with medium confidence">
            <a:extLst>
              <a:ext uri="{FF2B5EF4-FFF2-40B4-BE49-F238E27FC236}">
                <a16:creationId xmlns:a16="http://schemas.microsoft.com/office/drawing/2014/main" id="{EFCB5A0B-2579-E878-76E3-E19BBAE8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290" y="1779117"/>
            <a:ext cx="8852885" cy="580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B6392-2DA8-52C2-8F3C-B0A2AB0E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8" y="1779117"/>
            <a:ext cx="8641872" cy="58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FCF76E-BFBF-4049-BCA6-C329738450D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92C55-E5B2-2366-CE7B-FDFC76C7E871}"/>
              </a:ext>
            </a:extLst>
          </p:cNvPr>
          <p:cNvSpPr/>
          <p:nvPr/>
        </p:nvSpPr>
        <p:spPr>
          <a:xfrm>
            <a:off x="3046445" y="7912573"/>
            <a:ext cx="12195110" cy="830474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I-V curves of </a:t>
            </a:r>
            <a:r>
              <a:rPr lang="en-US" sz="2800" b="1" dirty="0" err="1">
                <a:solidFill>
                  <a:srgbClr val="002060"/>
                </a:solidFill>
              </a:rPr>
              <a:t>SiPM</a:t>
            </a:r>
            <a:r>
              <a:rPr lang="en-US" sz="2800" b="1" dirty="0">
                <a:solidFill>
                  <a:srgbClr val="002060"/>
                </a:solidFill>
              </a:rPr>
              <a:t> with and without TSV are also comparable at -40C</a:t>
            </a:r>
          </a:p>
        </p:txBody>
      </p:sp>
    </p:spTree>
    <p:extLst>
      <p:ext uri="{BB962C8B-B14F-4D97-AF65-F5344CB8AC3E}">
        <p14:creationId xmlns:p14="http://schemas.microsoft.com/office/powerpoint/2010/main" val="4235089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dirty="0"/>
          </a:p>
        </p:txBody>
      </p:sp>
      <p:pic>
        <p:nvPicPr>
          <p:cNvPr id="4" name="Picture 3" descr="A diagram of a variety of curves&#10;&#10;Description automatically generated with medium confidence">
            <a:extLst>
              <a:ext uri="{FF2B5EF4-FFF2-40B4-BE49-F238E27FC236}">
                <a16:creationId xmlns:a16="http://schemas.microsoft.com/office/drawing/2014/main" id="{BE914C00-94A8-38B9-DA19-22B4C74C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8" y="2747882"/>
            <a:ext cx="8897792" cy="5980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039B36-473D-EFD6-7CBE-1B8132A9E938}"/>
              </a:ext>
            </a:extLst>
          </p:cNvPr>
          <p:cNvSpPr/>
          <p:nvPr/>
        </p:nvSpPr>
        <p:spPr>
          <a:xfrm>
            <a:off x="9563100" y="2194068"/>
            <a:ext cx="8397752" cy="1474457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Delayed 2nd divergence: </a:t>
            </a:r>
            <a:r>
              <a:rPr lang="en-US" sz="2800" dirty="0">
                <a:solidFill>
                  <a:srgbClr val="002060"/>
                </a:solidFill>
              </a:rPr>
              <a:t>most probably due to a reduction of </a:t>
            </a:r>
            <a:r>
              <a:rPr lang="en-US" sz="2800" u="sng" dirty="0">
                <a:solidFill>
                  <a:srgbClr val="002060"/>
                </a:solidFill>
              </a:rPr>
              <a:t>external optical crosstalk probability </a:t>
            </a:r>
            <a:r>
              <a:rPr lang="en-US" sz="2800" dirty="0">
                <a:solidFill>
                  <a:srgbClr val="002060"/>
                </a:solidFill>
              </a:rPr>
              <a:t>due to the absence of the glass carrier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18F8B-D42F-CAB4-DB84-734DC30FABB8}"/>
              </a:ext>
            </a:extLst>
          </p:cNvPr>
          <p:cNvSpPr txBox="1"/>
          <p:nvPr/>
        </p:nvSpPr>
        <p:spPr>
          <a:xfrm>
            <a:off x="4482353" y="1366159"/>
            <a:ext cx="9323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600" b="1" dirty="0">
                <a:solidFill>
                  <a:srgbClr val="002060"/>
                </a:solidFill>
              </a:rPr>
              <a:t>Effect of the glass wafer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038B3E-6858-6667-247B-DB5495134176}"/>
              </a:ext>
            </a:extLst>
          </p:cNvPr>
          <p:cNvSpPr/>
          <p:nvPr/>
        </p:nvSpPr>
        <p:spPr>
          <a:xfrm>
            <a:off x="7229475" y="3251802"/>
            <a:ext cx="1741928" cy="1474458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iagram of a building&#10;&#10;Description automatically generated">
            <a:extLst>
              <a:ext uri="{FF2B5EF4-FFF2-40B4-BE49-F238E27FC236}">
                <a16:creationId xmlns:a16="http://schemas.microsoft.com/office/drawing/2014/main" id="{26DCCD08-3FB2-41B3-9761-1762D314E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" t="33370" r="20104" b="19372"/>
          <a:stretch/>
        </p:blipFill>
        <p:spPr>
          <a:xfrm>
            <a:off x="11055991" y="3968095"/>
            <a:ext cx="6162488" cy="1991866"/>
          </a:xfrm>
          <a:prstGeom prst="rect">
            <a:avLst/>
          </a:prstGeom>
        </p:spPr>
      </p:pic>
      <p:pic>
        <p:nvPicPr>
          <p:cNvPr id="12" name="Picture 11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CA42B5F4-94B9-AC22-3EBF-56A54B7C6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0" t="46749" r="13854" b="23772"/>
          <a:stretch/>
        </p:blipFill>
        <p:spPr>
          <a:xfrm>
            <a:off x="11055991" y="7368776"/>
            <a:ext cx="6289649" cy="113878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07B8D3-BA39-96C6-47F4-776D761FFA02}"/>
              </a:ext>
            </a:extLst>
          </p:cNvPr>
          <p:cNvCxnSpPr>
            <a:cxnSpLocks/>
          </p:cNvCxnSpPr>
          <p:nvPr/>
        </p:nvCxnSpPr>
        <p:spPr>
          <a:xfrm>
            <a:off x="14137235" y="6141539"/>
            <a:ext cx="0" cy="971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01A56A-1C88-2087-E135-00100C763923}"/>
              </a:ext>
            </a:extLst>
          </p:cNvPr>
          <p:cNvCxnSpPr>
            <a:cxnSpLocks/>
          </p:cNvCxnSpPr>
          <p:nvPr/>
        </p:nvCxnSpPr>
        <p:spPr>
          <a:xfrm>
            <a:off x="7958170" y="3968095"/>
            <a:ext cx="583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B3ABA3-6F34-805E-6A1E-DDF1A8443239}"/>
              </a:ext>
            </a:extLst>
          </p:cNvPr>
          <p:cNvCxnSpPr>
            <a:cxnSpLocks/>
          </p:cNvCxnSpPr>
          <p:nvPr/>
        </p:nvCxnSpPr>
        <p:spPr>
          <a:xfrm flipV="1">
            <a:off x="6303818" y="3968095"/>
            <a:ext cx="1257556" cy="5422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416673-65E2-6FFB-3B0F-F9439BD71367}"/>
              </a:ext>
            </a:extLst>
          </p:cNvPr>
          <p:cNvSpPr txBox="1"/>
          <p:nvPr/>
        </p:nvSpPr>
        <p:spPr>
          <a:xfrm>
            <a:off x="2941346" y="4510331"/>
            <a:ext cx="402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US" sz="2000" b="1" baseline="30000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nd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 divergence related to the correlated noise</a:t>
            </a:r>
          </a:p>
        </p:txBody>
      </p:sp>
    </p:spTree>
    <p:extLst>
      <p:ext uri="{BB962C8B-B14F-4D97-AF65-F5344CB8AC3E}">
        <p14:creationId xmlns:p14="http://schemas.microsoft.com/office/powerpoint/2010/main" val="25247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diagram of a building&#10;&#10;Description automatically generated">
            <a:extLst>
              <a:ext uri="{FF2B5EF4-FFF2-40B4-BE49-F238E27FC236}">
                <a16:creationId xmlns:a16="http://schemas.microsoft.com/office/drawing/2014/main" id="{96195588-0C5E-53DD-707A-102ADB8DC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2" t="33370" r="20104" b="19372"/>
          <a:stretch/>
        </p:blipFill>
        <p:spPr>
          <a:xfrm>
            <a:off x="11055991" y="3968095"/>
            <a:ext cx="6162488" cy="1991866"/>
          </a:xfrm>
          <a:prstGeom prst="rect">
            <a:avLst/>
          </a:prstGeom>
        </p:spPr>
      </p:pic>
      <p:pic>
        <p:nvPicPr>
          <p:cNvPr id="25" name="Picture 24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657138C5-2CD8-1598-D070-9813DDCE1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" t="46749" r="13854" b="23772"/>
          <a:stretch/>
        </p:blipFill>
        <p:spPr>
          <a:xfrm>
            <a:off x="11055991" y="7368776"/>
            <a:ext cx="6289649" cy="113878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30DBC7-977B-BE9B-56FF-1366764B22E0}"/>
              </a:ext>
            </a:extLst>
          </p:cNvPr>
          <p:cNvCxnSpPr>
            <a:cxnSpLocks/>
          </p:cNvCxnSpPr>
          <p:nvPr/>
        </p:nvCxnSpPr>
        <p:spPr>
          <a:xfrm>
            <a:off x="14137235" y="6141539"/>
            <a:ext cx="0" cy="971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C89C8-DAED-FF7F-F7B0-626CDAAE43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24</a:t>
            </a:fld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23D3FE-D6FD-D390-98F4-433CC96E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146495-7B46-FFF5-37A8-B1D4A2FBAFEB}"/>
              </a:ext>
            </a:extLst>
          </p:cNvPr>
          <p:cNvSpPr/>
          <p:nvPr/>
        </p:nvSpPr>
        <p:spPr>
          <a:xfrm>
            <a:off x="9563100" y="2194068"/>
            <a:ext cx="8397752" cy="1474457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Delayed 2nd divergence: </a:t>
            </a:r>
            <a:r>
              <a:rPr lang="en-US" sz="2800" dirty="0">
                <a:solidFill>
                  <a:srgbClr val="002060"/>
                </a:solidFill>
              </a:rPr>
              <a:t>most probably due to a reduction of </a:t>
            </a:r>
            <a:r>
              <a:rPr lang="en-US" sz="2800" u="sng" dirty="0">
                <a:solidFill>
                  <a:srgbClr val="002060"/>
                </a:solidFill>
              </a:rPr>
              <a:t>external optical crosstalk probability </a:t>
            </a:r>
            <a:r>
              <a:rPr lang="en-US" sz="2800" dirty="0">
                <a:solidFill>
                  <a:srgbClr val="002060"/>
                </a:solidFill>
              </a:rPr>
              <a:t>due to the absence of the glass carrier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F4A0D6-8C5F-005C-8687-EACB1046C28D}"/>
              </a:ext>
            </a:extLst>
          </p:cNvPr>
          <p:cNvCxnSpPr>
            <a:cxnSpLocks/>
          </p:cNvCxnSpPr>
          <p:nvPr/>
        </p:nvCxnSpPr>
        <p:spPr>
          <a:xfrm>
            <a:off x="13372125" y="6124575"/>
            <a:ext cx="0" cy="971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xplosion 1 88">
            <a:extLst>
              <a:ext uri="{FF2B5EF4-FFF2-40B4-BE49-F238E27FC236}">
                <a16:creationId xmlns:a16="http://schemas.microsoft.com/office/drawing/2014/main" id="{D858201E-63E3-A866-DB8A-A165E7499825}"/>
              </a:ext>
            </a:extLst>
          </p:cNvPr>
          <p:cNvSpPr/>
          <p:nvPr/>
        </p:nvSpPr>
        <p:spPr>
          <a:xfrm rot="19087105">
            <a:off x="11953455" y="5040339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E5D716-A206-6ECF-901C-EECFC011258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2245785" y="4003838"/>
            <a:ext cx="1266266" cy="10680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9C9761-81FE-7867-6063-36324A4CB0F0}"/>
              </a:ext>
            </a:extLst>
          </p:cNvPr>
          <p:cNvCxnSpPr>
            <a:cxnSpLocks/>
          </p:cNvCxnSpPr>
          <p:nvPr/>
        </p:nvCxnSpPr>
        <p:spPr>
          <a:xfrm>
            <a:off x="13554436" y="4037607"/>
            <a:ext cx="1201540" cy="9818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CDF91E-798B-0CB9-ABDB-FB48B1FEC27A}"/>
              </a:ext>
            </a:extLst>
          </p:cNvPr>
          <p:cNvCxnSpPr>
            <a:cxnSpLocks/>
          </p:cNvCxnSpPr>
          <p:nvPr/>
        </p:nvCxnSpPr>
        <p:spPr>
          <a:xfrm>
            <a:off x="10982528" y="4399984"/>
            <a:ext cx="1712068" cy="1976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D0D5000-FC80-B4D1-733D-DC5B85EC7D61}"/>
              </a:ext>
            </a:extLst>
          </p:cNvPr>
          <p:cNvSpPr/>
          <p:nvPr/>
        </p:nvSpPr>
        <p:spPr>
          <a:xfrm>
            <a:off x="9193231" y="4076093"/>
            <a:ext cx="195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Roboto Condensed" panose="020B0604020202020204" charset="0"/>
                <a:ea typeface="Roboto Condensed" panose="020B0604020202020204" charset="0"/>
              </a:rPr>
              <a:t>Light emitted during avalanche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820461-B8FE-5967-E92D-548262598061}"/>
              </a:ext>
            </a:extLst>
          </p:cNvPr>
          <p:cNvCxnSpPr>
            <a:cxnSpLocks/>
          </p:cNvCxnSpPr>
          <p:nvPr/>
        </p:nvCxnSpPr>
        <p:spPr>
          <a:xfrm>
            <a:off x="12305653" y="5161856"/>
            <a:ext cx="824004" cy="122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xplosion 1 88">
            <a:extLst>
              <a:ext uri="{FF2B5EF4-FFF2-40B4-BE49-F238E27FC236}">
                <a16:creationId xmlns:a16="http://schemas.microsoft.com/office/drawing/2014/main" id="{6A819DC2-7160-1A3B-AB8F-CC9BAA9C8F2D}"/>
              </a:ext>
            </a:extLst>
          </p:cNvPr>
          <p:cNvSpPr/>
          <p:nvPr/>
        </p:nvSpPr>
        <p:spPr>
          <a:xfrm rot="19087105">
            <a:off x="13056672" y="5218728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17" name="Explosion 1 88">
            <a:extLst>
              <a:ext uri="{FF2B5EF4-FFF2-40B4-BE49-F238E27FC236}">
                <a16:creationId xmlns:a16="http://schemas.microsoft.com/office/drawing/2014/main" id="{35D979E3-7A99-73CC-3FEC-016DFA995B8E}"/>
              </a:ext>
            </a:extLst>
          </p:cNvPr>
          <p:cNvSpPr/>
          <p:nvPr/>
        </p:nvSpPr>
        <p:spPr>
          <a:xfrm rot="19087105">
            <a:off x="11953455" y="7584878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39319A-EE9B-9C72-CE16-6E5AF1D19DFF}"/>
              </a:ext>
            </a:extLst>
          </p:cNvPr>
          <p:cNvCxnSpPr>
            <a:cxnSpLocks/>
          </p:cNvCxnSpPr>
          <p:nvPr/>
        </p:nvCxnSpPr>
        <p:spPr>
          <a:xfrm>
            <a:off x="12305653" y="7706395"/>
            <a:ext cx="824004" cy="122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2F35F2-C2A5-DC00-29B3-D09E9B5A55EC}"/>
              </a:ext>
            </a:extLst>
          </p:cNvPr>
          <p:cNvCxnSpPr>
            <a:cxnSpLocks/>
          </p:cNvCxnSpPr>
          <p:nvPr/>
        </p:nvCxnSpPr>
        <p:spPr>
          <a:xfrm flipV="1">
            <a:off x="12188132" y="6999694"/>
            <a:ext cx="405165" cy="539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xplosion 1 88">
            <a:extLst>
              <a:ext uri="{FF2B5EF4-FFF2-40B4-BE49-F238E27FC236}">
                <a16:creationId xmlns:a16="http://schemas.microsoft.com/office/drawing/2014/main" id="{77F49AF0-25D3-B8BB-5CAE-566D59C885FA}"/>
              </a:ext>
            </a:extLst>
          </p:cNvPr>
          <p:cNvSpPr/>
          <p:nvPr/>
        </p:nvSpPr>
        <p:spPr>
          <a:xfrm rot="19087105">
            <a:off x="13106067" y="7784606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5144A40-8A4E-A952-1F66-584AAB39F22E}"/>
              </a:ext>
            </a:extLst>
          </p:cNvPr>
          <p:cNvSpPr txBox="1">
            <a:spLocks/>
          </p:cNvSpPr>
          <p:nvPr/>
        </p:nvSpPr>
        <p:spPr>
          <a:xfrm>
            <a:off x="395615" y="2611038"/>
            <a:ext cx="8661466" cy="5693866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28700" marR="0" lvl="1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14500" marR="0" lvl="2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00300" marR="0" lvl="3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86100" marR="0" lvl="4" indent="-342900" algn="l" defTabSz="13716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b="1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External crosstalk</a:t>
            </a: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 </a:t>
            </a:r>
            <a:r>
              <a:rPr lang="en-US" sz="2800" b="0" i="0" dirty="0">
                <a:solidFill>
                  <a:srgbClr val="1F1F1F"/>
                </a:solidFill>
                <a:effectLst/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is generated by secondary photons emitted during an avalanche that escape from the silicon device, are reflected on the different optical interfaces above the </a:t>
            </a:r>
            <a:r>
              <a:rPr lang="en-US" sz="2800" b="0" i="0" dirty="0" err="1">
                <a:solidFill>
                  <a:srgbClr val="1F1F1F"/>
                </a:solidFill>
                <a:effectLst/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SiPM</a:t>
            </a:r>
            <a:r>
              <a:rPr lang="en-US" sz="2800" b="0" i="0" dirty="0">
                <a:solidFill>
                  <a:srgbClr val="1F1F1F"/>
                </a:solidFill>
                <a:effectLst/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rPr>
              <a:t>, and return to the device generating a new avalanche in a different cell.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endParaRPr lang="en-US" sz="2800" dirty="0">
              <a:solidFill>
                <a:srgbClr val="0A091B"/>
              </a:solidFill>
              <a:latin typeface="+mn-lt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b="1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Increase of the correlated noise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 Anticipated 2</a:t>
            </a:r>
            <a:r>
              <a:rPr lang="en-US" sz="2800" baseline="300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nd</a:t>
            </a: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 divergence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dirty="0">
                <a:solidFill>
                  <a:srgbClr val="0A091B"/>
                </a:solidFill>
                <a:ea typeface="Roboto Condensed" panose="020B0604020202020204" charset="0"/>
                <a:cs typeface="Roboto Condensed"/>
                <a:sym typeface="Roboto Condensed"/>
              </a:rPr>
              <a:t>↓</a:t>
            </a:r>
            <a:endParaRPr lang="en-US" sz="2800" dirty="0">
              <a:solidFill>
                <a:srgbClr val="0A091B"/>
              </a:solidFill>
              <a:latin typeface="+mn-lt"/>
              <a:ea typeface="Roboto Condensed" panose="020B0604020202020204" charset="0"/>
              <a:cs typeface="Roboto Condensed"/>
              <a:sym typeface="Roboto Condensed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Limited maximum excess bias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↓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800" b="1" dirty="0">
                <a:solidFill>
                  <a:srgbClr val="0A091B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Limited PDE</a:t>
            </a:r>
            <a:endParaRPr lang="en-US" sz="2400" b="1" baseline="30000" dirty="0">
              <a:solidFill>
                <a:srgbClr val="0A091B"/>
              </a:solidFill>
              <a:latin typeface="+mn-lt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sp>
        <p:nvSpPr>
          <p:cNvPr id="2" name="Explosion 1 88">
            <a:extLst>
              <a:ext uri="{FF2B5EF4-FFF2-40B4-BE49-F238E27FC236}">
                <a16:creationId xmlns:a16="http://schemas.microsoft.com/office/drawing/2014/main" id="{11D4D10E-43F7-3838-1894-1522AE2892C1}"/>
              </a:ext>
            </a:extLst>
          </p:cNvPr>
          <p:cNvSpPr/>
          <p:nvPr/>
        </p:nvSpPr>
        <p:spPr>
          <a:xfrm rot="19087105">
            <a:off x="14687547" y="5004502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2774B-32A7-0953-CFE8-EF405CE60694}"/>
              </a:ext>
            </a:extLst>
          </p:cNvPr>
          <p:cNvSpPr txBox="1"/>
          <p:nvPr/>
        </p:nvSpPr>
        <p:spPr>
          <a:xfrm>
            <a:off x="732428" y="8494514"/>
            <a:ext cx="9324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Gola, Alberto, et al. "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SiPM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optical crosstalk amplification due to scintillator crystal: effects on timing performance."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Physics in Medicine &amp; Biology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59.13 (2014): 3615.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B3C460-3908-C5E6-DF0D-AC814313838A}"/>
              </a:ext>
            </a:extLst>
          </p:cNvPr>
          <p:cNvSpPr txBox="1"/>
          <p:nvPr/>
        </p:nvSpPr>
        <p:spPr>
          <a:xfrm>
            <a:off x="4482353" y="1366159"/>
            <a:ext cx="9323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600" b="1" dirty="0">
                <a:solidFill>
                  <a:srgbClr val="002060"/>
                </a:solidFill>
              </a:rPr>
              <a:t>Effect of the glass wafer</a:t>
            </a:r>
          </a:p>
        </p:txBody>
      </p:sp>
    </p:spTree>
    <p:extLst>
      <p:ext uri="{BB962C8B-B14F-4D97-AF65-F5344CB8AC3E}">
        <p14:creationId xmlns:p14="http://schemas.microsoft.com/office/powerpoint/2010/main" val="214721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039B36-473D-EFD6-7CBE-1B8132A9E938}"/>
              </a:ext>
            </a:extLst>
          </p:cNvPr>
          <p:cNvSpPr/>
          <p:nvPr/>
        </p:nvSpPr>
        <p:spPr>
          <a:xfrm>
            <a:off x="9563100" y="2194068"/>
            <a:ext cx="8397752" cy="1474457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rgbClr val="002060"/>
                </a:solidFill>
              </a:rPr>
              <a:t>Delayed 2nd divergence: </a:t>
            </a:r>
            <a:r>
              <a:rPr lang="en-US" sz="2800" dirty="0">
                <a:solidFill>
                  <a:srgbClr val="002060"/>
                </a:solidFill>
              </a:rPr>
              <a:t>most probably due to a reduction of </a:t>
            </a:r>
            <a:r>
              <a:rPr lang="en-US" sz="2800" u="sng" dirty="0">
                <a:solidFill>
                  <a:srgbClr val="002060"/>
                </a:solidFill>
              </a:rPr>
              <a:t>external optical crosstalk probability </a:t>
            </a:r>
            <a:r>
              <a:rPr lang="en-US" sz="2800" dirty="0">
                <a:solidFill>
                  <a:srgbClr val="002060"/>
                </a:solidFill>
              </a:rPr>
              <a:t>due to the absence of the glass carrier</a:t>
            </a:r>
          </a:p>
        </p:txBody>
      </p:sp>
      <p:pic>
        <p:nvPicPr>
          <p:cNvPr id="24" name="Picture 23" descr="A diagram of a variety of curves&#10;&#10;Description automatically generated with medium confidence">
            <a:extLst>
              <a:ext uri="{FF2B5EF4-FFF2-40B4-BE49-F238E27FC236}">
                <a16:creationId xmlns:a16="http://schemas.microsoft.com/office/drawing/2014/main" id="{BAF1920B-D2B1-0D08-DC80-65BC7A18D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58" y="2747882"/>
            <a:ext cx="8897792" cy="598068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D038B3E-6858-6667-247B-DB5495134176}"/>
              </a:ext>
            </a:extLst>
          </p:cNvPr>
          <p:cNvSpPr/>
          <p:nvPr/>
        </p:nvSpPr>
        <p:spPr>
          <a:xfrm>
            <a:off x="7229475" y="3251802"/>
            <a:ext cx="1741928" cy="1474458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01A56A-1C88-2087-E135-00100C763923}"/>
              </a:ext>
            </a:extLst>
          </p:cNvPr>
          <p:cNvCxnSpPr>
            <a:cxnSpLocks/>
          </p:cNvCxnSpPr>
          <p:nvPr/>
        </p:nvCxnSpPr>
        <p:spPr>
          <a:xfrm>
            <a:off x="7944316" y="3998661"/>
            <a:ext cx="5834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75DAD89-EF37-422D-10F0-FF66D5372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5530" t="8676" r="40766" b="72293"/>
          <a:stretch/>
        </p:blipFill>
        <p:spPr bwMode="auto">
          <a:xfrm>
            <a:off x="6014537" y="3343678"/>
            <a:ext cx="304797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diagram of a building&#10;&#10;Description automatically generated">
            <a:extLst>
              <a:ext uri="{FF2B5EF4-FFF2-40B4-BE49-F238E27FC236}">
                <a16:creationId xmlns:a16="http://schemas.microsoft.com/office/drawing/2014/main" id="{FE89D74C-B639-646D-1C57-27814E452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2" t="33370" r="20104" b="19372"/>
          <a:stretch/>
        </p:blipFill>
        <p:spPr>
          <a:xfrm>
            <a:off x="11055991" y="3968095"/>
            <a:ext cx="6162488" cy="1991866"/>
          </a:xfrm>
          <a:prstGeom prst="rect">
            <a:avLst/>
          </a:prstGeom>
        </p:spPr>
      </p:pic>
      <p:pic>
        <p:nvPicPr>
          <p:cNvPr id="26" name="Picture 25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37BA864E-1624-9325-B9A3-41DB2DFC1A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0" t="46749" r="13854" b="23772"/>
          <a:stretch/>
        </p:blipFill>
        <p:spPr>
          <a:xfrm>
            <a:off x="11055991" y="7368776"/>
            <a:ext cx="6289649" cy="113878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0BB750-0871-DBA5-9F4D-3CE3CCB687F5}"/>
              </a:ext>
            </a:extLst>
          </p:cNvPr>
          <p:cNvCxnSpPr>
            <a:cxnSpLocks/>
          </p:cNvCxnSpPr>
          <p:nvPr/>
        </p:nvCxnSpPr>
        <p:spPr>
          <a:xfrm>
            <a:off x="14137235" y="6141539"/>
            <a:ext cx="0" cy="971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E62AA7-7372-D4FA-2751-3B1993220D61}"/>
              </a:ext>
            </a:extLst>
          </p:cNvPr>
          <p:cNvCxnSpPr>
            <a:cxnSpLocks/>
          </p:cNvCxnSpPr>
          <p:nvPr/>
        </p:nvCxnSpPr>
        <p:spPr>
          <a:xfrm>
            <a:off x="13372125" y="6124575"/>
            <a:ext cx="0" cy="9715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xplosion 1 88">
            <a:extLst>
              <a:ext uri="{FF2B5EF4-FFF2-40B4-BE49-F238E27FC236}">
                <a16:creationId xmlns:a16="http://schemas.microsoft.com/office/drawing/2014/main" id="{41AEB38A-C7EB-D99E-2099-5F39B41F5AAA}"/>
              </a:ext>
            </a:extLst>
          </p:cNvPr>
          <p:cNvSpPr/>
          <p:nvPr/>
        </p:nvSpPr>
        <p:spPr>
          <a:xfrm rot="19087105">
            <a:off x="11953455" y="5040339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C85020-99DC-4FA7-4A0D-53DA3C3A01BA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2245785" y="4003838"/>
            <a:ext cx="1266266" cy="10680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39D8FF-C9A3-E7E4-D63D-64E2465D2870}"/>
              </a:ext>
            </a:extLst>
          </p:cNvPr>
          <p:cNvCxnSpPr>
            <a:cxnSpLocks/>
          </p:cNvCxnSpPr>
          <p:nvPr/>
        </p:nvCxnSpPr>
        <p:spPr>
          <a:xfrm>
            <a:off x="13554436" y="4037607"/>
            <a:ext cx="1201540" cy="9818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8251C96-4F65-696F-D470-C11115196D5A}"/>
              </a:ext>
            </a:extLst>
          </p:cNvPr>
          <p:cNvCxnSpPr>
            <a:cxnSpLocks/>
          </p:cNvCxnSpPr>
          <p:nvPr/>
        </p:nvCxnSpPr>
        <p:spPr>
          <a:xfrm>
            <a:off x="10982528" y="4399984"/>
            <a:ext cx="1712068" cy="1976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6EFE82E-0D62-40D4-D800-1A76594A1532}"/>
              </a:ext>
            </a:extLst>
          </p:cNvPr>
          <p:cNvSpPr/>
          <p:nvPr/>
        </p:nvSpPr>
        <p:spPr>
          <a:xfrm>
            <a:off x="9193231" y="4076093"/>
            <a:ext cx="195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Roboto Condensed" panose="020B0604020202020204" charset="0"/>
                <a:ea typeface="Roboto Condensed" panose="020B0604020202020204" charset="0"/>
              </a:rPr>
              <a:t>Light emitted during avalanche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D1CED5-4D1A-19E5-5F07-FCACF9C015E6}"/>
              </a:ext>
            </a:extLst>
          </p:cNvPr>
          <p:cNvCxnSpPr>
            <a:cxnSpLocks/>
          </p:cNvCxnSpPr>
          <p:nvPr/>
        </p:nvCxnSpPr>
        <p:spPr>
          <a:xfrm>
            <a:off x="12305653" y="5161856"/>
            <a:ext cx="824004" cy="122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xplosion 1 88">
            <a:extLst>
              <a:ext uri="{FF2B5EF4-FFF2-40B4-BE49-F238E27FC236}">
                <a16:creationId xmlns:a16="http://schemas.microsoft.com/office/drawing/2014/main" id="{E4066F13-3431-BFB2-5BB4-938C42C320EA}"/>
              </a:ext>
            </a:extLst>
          </p:cNvPr>
          <p:cNvSpPr/>
          <p:nvPr/>
        </p:nvSpPr>
        <p:spPr>
          <a:xfrm rot="19087105">
            <a:off x="13056672" y="5218728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36" name="Explosion 1 88">
            <a:extLst>
              <a:ext uri="{FF2B5EF4-FFF2-40B4-BE49-F238E27FC236}">
                <a16:creationId xmlns:a16="http://schemas.microsoft.com/office/drawing/2014/main" id="{4AF7316A-04D4-32C8-0146-492BD00CC934}"/>
              </a:ext>
            </a:extLst>
          </p:cNvPr>
          <p:cNvSpPr/>
          <p:nvPr/>
        </p:nvSpPr>
        <p:spPr>
          <a:xfrm rot="19087105">
            <a:off x="11953455" y="7584878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D7150B-7685-AF0C-90F9-CE63F5E12F62}"/>
              </a:ext>
            </a:extLst>
          </p:cNvPr>
          <p:cNvCxnSpPr>
            <a:cxnSpLocks/>
          </p:cNvCxnSpPr>
          <p:nvPr/>
        </p:nvCxnSpPr>
        <p:spPr>
          <a:xfrm>
            <a:off x="12305653" y="7706395"/>
            <a:ext cx="824004" cy="1227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B83EDF9-C2E4-2DEF-9541-0FCD5B97B6EA}"/>
              </a:ext>
            </a:extLst>
          </p:cNvPr>
          <p:cNvCxnSpPr>
            <a:cxnSpLocks/>
          </p:cNvCxnSpPr>
          <p:nvPr/>
        </p:nvCxnSpPr>
        <p:spPr>
          <a:xfrm flipV="1">
            <a:off x="12188132" y="6999694"/>
            <a:ext cx="405165" cy="539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xplosion 1 88">
            <a:extLst>
              <a:ext uri="{FF2B5EF4-FFF2-40B4-BE49-F238E27FC236}">
                <a16:creationId xmlns:a16="http://schemas.microsoft.com/office/drawing/2014/main" id="{3426FF48-75D4-3026-C177-A995BCBC26B7}"/>
              </a:ext>
            </a:extLst>
          </p:cNvPr>
          <p:cNvSpPr/>
          <p:nvPr/>
        </p:nvSpPr>
        <p:spPr>
          <a:xfrm rot="19087105">
            <a:off x="13106067" y="7784606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 dirty="0"/>
          </a:p>
        </p:txBody>
      </p:sp>
      <p:sp>
        <p:nvSpPr>
          <p:cNvPr id="40" name="Explosion 1 88">
            <a:extLst>
              <a:ext uri="{FF2B5EF4-FFF2-40B4-BE49-F238E27FC236}">
                <a16:creationId xmlns:a16="http://schemas.microsoft.com/office/drawing/2014/main" id="{C31C8338-2FFC-1897-41A5-AFF27E50BDC9}"/>
              </a:ext>
            </a:extLst>
          </p:cNvPr>
          <p:cNvSpPr/>
          <p:nvPr/>
        </p:nvSpPr>
        <p:spPr>
          <a:xfrm rot="19087105">
            <a:off x="14687547" y="5004502"/>
            <a:ext cx="314574" cy="233096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010CF-A1B4-D415-96B4-C3C093798B97}"/>
              </a:ext>
            </a:extLst>
          </p:cNvPr>
          <p:cNvSpPr txBox="1"/>
          <p:nvPr/>
        </p:nvSpPr>
        <p:spPr>
          <a:xfrm>
            <a:off x="4482353" y="1366159"/>
            <a:ext cx="9323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600" b="1" dirty="0">
                <a:solidFill>
                  <a:srgbClr val="002060"/>
                </a:solidFill>
              </a:rPr>
              <a:t>Effect of the glass wafer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11B17A-6447-B69C-8126-630198384FDD}"/>
              </a:ext>
            </a:extLst>
          </p:cNvPr>
          <p:cNvCxnSpPr>
            <a:cxnSpLocks/>
          </p:cNvCxnSpPr>
          <p:nvPr/>
        </p:nvCxnSpPr>
        <p:spPr>
          <a:xfrm flipV="1">
            <a:off x="6303818" y="3968095"/>
            <a:ext cx="1257556" cy="5422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90C085-3B52-3749-DAC9-324C80B13DCD}"/>
              </a:ext>
            </a:extLst>
          </p:cNvPr>
          <p:cNvSpPr txBox="1"/>
          <p:nvPr/>
        </p:nvSpPr>
        <p:spPr>
          <a:xfrm>
            <a:off x="2941346" y="4510331"/>
            <a:ext cx="402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1166B3"/>
              </a:buClr>
              <a:buNone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2</a:t>
            </a:r>
            <a:r>
              <a:rPr lang="en-US" sz="2000" b="1" baseline="30000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nd</a:t>
            </a:r>
            <a:r>
              <a:rPr lang="en-US" sz="2000" b="1" dirty="0">
                <a:solidFill>
                  <a:srgbClr val="0070C0"/>
                </a:solidFill>
                <a:latin typeface="+mn-lt"/>
                <a:ea typeface="Roboto Condensed" panose="020B0604020202020204" charset="0"/>
                <a:cs typeface="Roboto Condensed"/>
                <a:sym typeface="Roboto Condensed"/>
              </a:rPr>
              <a:t> divergence related to the correlated noise</a:t>
            </a:r>
          </a:p>
        </p:txBody>
      </p:sp>
    </p:spTree>
    <p:extLst>
      <p:ext uri="{BB962C8B-B14F-4D97-AF65-F5344CB8AC3E}">
        <p14:creationId xmlns:p14="http://schemas.microsoft.com/office/powerpoint/2010/main" val="23199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3F8C94-5312-55D5-CAC1-8B5F55D9D4FE}"/>
              </a:ext>
            </a:extLst>
          </p:cNvPr>
          <p:cNvSpPr txBox="1">
            <a:spLocks/>
          </p:cNvSpPr>
          <p:nvPr/>
        </p:nvSpPr>
        <p:spPr>
          <a:xfrm>
            <a:off x="6614085" y="1205741"/>
            <a:ext cx="505983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chemeClr val="accent1"/>
              </a:buClr>
              <a:buFont typeface="Arial"/>
            </a:pPr>
            <a:r>
              <a:rPr lang="en-US" sz="40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Yields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dirty="0"/>
          </a:p>
        </p:txBody>
      </p:sp>
      <p:pic>
        <p:nvPicPr>
          <p:cNvPr id="10" name="Picture 9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9DA320D4-F42A-4044-4633-0C6B29AC0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" t="46749" r="13854" b="23772"/>
          <a:stretch/>
        </p:blipFill>
        <p:spPr>
          <a:xfrm>
            <a:off x="5895864" y="2143327"/>
            <a:ext cx="6862036" cy="1242417"/>
          </a:xfrm>
          <a:prstGeom prst="rect">
            <a:avLst/>
          </a:prstGeom>
        </p:spPr>
      </p:pic>
      <p:pic>
        <p:nvPicPr>
          <p:cNvPr id="8" name="Picture 7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E7C853D-8C91-0194-60C9-47A80739C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CA02C"/>
              </a:clrFrom>
              <a:clrTo>
                <a:srgbClr val="2CA02C">
                  <a:alpha val="0"/>
                </a:srgbClr>
              </a:clrTo>
            </a:clrChange>
          </a:blip>
          <a:srcRect r="10561"/>
          <a:stretch/>
        </p:blipFill>
        <p:spPr>
          <a:xfrm>
            <a:off x="5017486" y="3703619"/>
            <a:ext cx="8322957" cy="5390685"/>
          </a:xfrm>
          <a:prstGeom prst="rect">
            <a:avLst/>
          </a:prstGeom>
        </p:spPr>
      </p:pic>
      <p:pic>
        <p:nvPicPr>
          <p:cNvPr id="4" name="Picture 3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C2D52D77-5CD8-0D70-95C0-139A0CC9D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CA02C"/>
              </a:clrFrom>
              <a:clrTo>
                <a:srgbClr val="2CA02C">
                  <a:alpha val="0"/>
                </a:srgbClr>
              </a:clrTo>
            </a:clrChange>
          </a:blip>
          <a:srcRect l="67950" t="19091" r="23101" b="57585"/>
          <a:stretch/>
        </p:blipFill>
        <p:spPr>
          <a:xfrm>
            <a:off x="9854292" y="4065814"/>
            <a:ext cx="832757" cy="759279"/>
          </a:xfrm>
          <a:prstGeom prst="rect">
            <a:avLst/>
          </a:prstGeom>
        </p:spPr>
      </p:pic>
      <p:pic>
        <p:nvPicPr>
          <p:cNvPr id="6" name="Picture 5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28371095-AF20-F672-91C9-0DEC8D107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CA02C"/>
              </a:clrFrom>
              <a:clrTo>
                <a:srgbClr val="2CA02C">
                  <a:alpha val="0"/>
                </a:srgbClr>
              </a:clrTo>
            </a:clrChange>
          </a:blip>
          <a:srcRect l="67950" t="19091" r="23101" b="57585"/>
          <a:stretch/>
        </p:blipFill>
        <p:spPr>
          <a:xfrm>
            <a:off x="10531927" y="7492093"/>
            <a:ext cx="2326823" cy="759279"/>
          </a:xfrm>
          <a:prstGeom prst="rect">
            <a:avLst/>
          </a:prstGeom>
        </p:spPr>
      </p:pic>
      <p:pic>
        <p:nvPicPr>
          <p:cNvPr id="7" name="Picture 6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1EE7D541-856C-085A-8C6C-296FB5915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CA02C"/>
              </a:clrFrom>
              <a:clrTo>
                <a:srgbClr val="2CA02C">
                  <a:alpha val="0"/>
                </a:srgbClr>
              </a:clrTo>
            </a:clrChange>
          </a:blip>
          <a:srcRect l="86115" t="18194" r="12660" b="58482"/>
          <a:stretch/>
        </p:blipFill>
        <p:spPr>
          <a:xfrm rot="16200000">
            <a:off x="10124999" y="3610980"/>
            <a:ext cx="139351" cy="759279"/>
          </a:xfrm>
          <a:prstGeom prst="rect">
            <a:avLst/>
          </a:prstGeom>
        </p:spPr>
      </p:pic>
      <p:pic>
        <p:nvPicPr>
          <p:cNvPr id="13" name="Picture 12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B3D94E07-CF1B-3410-F5BB-4DFE8F0C1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CA02C"/>
              </a:clrFrom>
              <a:clrTo>
                <a:srgbClr val="2CA02C">
                  <a:alpha val="0"/>
                </a:srgbClr>
              </a:clrTo>
            </a:clrChange>
          </a:blip>
          <a:srcRect l="86115" t="18194" r="12660" b="58482"/>
          <a:stretch/>
        </p:blipFill>
        <p:spPr>
          <a:xfrm rot="16200000">
            <a:off x="11183658" y="7754762"/>
            <a:ext cx="223261" cy="121648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C5772A-655B-C7D8-A779-BA7979F8A34B}"/>
              </a:ext>
            </a:extLst>
          </p:cNvPr>
          <p:cNvSpPr/>
          <p:nvPr/>
        </p:nvSpPr>
        <p:spPr>
          <a:xfrm>
            <a:off x="998225" y="2055194"/>
            <a:ext cx="3902851" cy="14186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Fraction of OPEN TSV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top metal is not in contact with the back metal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9A1173-CEC7-C0DC-9E8A-652B23848195}"/>
              </a:ext>
            </a:extLst>
          </p:cNvPr>
          <p:cNvSpPr/>
          <p:nvPr/>
        </p:nvSpPr>
        <p:spPr>
          <a:xfrm>
            <a:off x="13752688" y="2055194"/>
            <a:ext cx="3902852" cy="14186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Fraction of SHORT TSV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the bulk is contacted with the TSV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D3DAF3-33F5-07F5-E256-E20D42A451F1}"/>
              </a:ext>
            </a:extLst>
          </p:cNvPr>
          <p:cNvSpPr/>
          <p:nvPr/>
        </p:nvSpPr>
        <p:spPr>
          <a:xfrm>
            <a:off x="1478184" y="5556482"/>
            <a:ext cx="2744190" cy="80959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NO OPEN TSV</a:t>
            </a:r>
          </a:p>
          <a:p>
            <a:pPr algn="ctr"/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OBSERVED </a:t>
            </a:r>
          </a:p>
        </p:txBody>
      </p:sp>
      <p:pic>
        <p:nvPicPr>
          <p:cNvPr id="21" name="Picture 2" descr="Download Colo-vada Plus Daily Delicious Soup Ravno Good - Good Png - Full  Size PNG Image - PNGkit">
            <a:extLst>
              <a:ext uri="{FF2B5EF4-FFF2-40B4-BE49-F238E27FC236}">
                <a16:creationId xmlns:a16="http://schemas.microsoft.com/office/drawing/2014/main" id="{D574F3C3-ADE8-9E3C-2D97-D2375A96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0" y="4700098"/>
            <a:ext cx="1176700" cy="130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71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59E3-04FF-1855-073C-32C9501B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652500" cy="715540"/>
          </a:xfrm>
        </p:spPr>
        <p:txBody>
          <a:bodyPr/>
          <a:lstStyle/>
          <a:p>
            <a:r>
              <a:rPr lang="en-US" dirty="0"/>
              <a:t>Electrical characterization: </a:t>
            </a:r>
            <a:r>
              <a:rPr lang="en-US" dirty="0" err="1"/>
              <a:t>SiPM</a:t>
            </a:r>
            <a:r>
              <a:rPr lang="en-US" dirty="0"/>
              <a:t> with TSV at 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3F8C94-5312-55D5-CAC1-8B5F55D9D4FE}"/>
              </a:ext>
            </a:extLst>
          </p:cNvPr>
          <p:cNvSpPr txBox="1">
            <a:spLocks/>
          </p:cNvSpPr>
          <p:nvPr/>
        </p:nvSpPr>
        <p:spPr>
          <a:xfrm>
            <a:off x="6614085" y="1205741"/>
            <a:ext cx="505983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Clr>
                <a:schemeClr val="accent1"/>
              </a:buClr>
              <a:buFont typeface="Arial"/>
            </a:pPr>
            <a:r>
              <a:rPr lang="en-US" sz="40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Yields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D1AB79-5366-7BE0-3A62-FAF124BB95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916400" y="9072685"/>
            <a:ext cx="1733550" cy="954107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dirty="0"/>
          </a:p>
        </p:txBody>
      </p:sp>
      <p:pic>
        <p:nvPicPr>
          <p:cNvPr id="10" name="Picture 9" descr="A colorful rectangular object with black and red squares&#10;&#10;Description automatically generated with medium confidence">
            <a:extLst>
              <a:ext uri="{FF2B5EF4-FFF2-40B4-BE49-F238E27FC236}">
                <a16:creationId xmlns:a16="http://schemas.microsoft.com/office/drawing/2014/main" id="{9DA320D4-F42A-4044-4633-0C6B29AC0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" t="46749" r="13854" b="23772"/>
          <a:stretch/>
        </p:blipFill>
        <p:spPr>
          <a:xfrm>
            <a:off x="5895864" y="2143327"/>
            <a:ext cx="6862036" cy="1242417"/>
          </a:xfrm>
          <a:prstGeom prst="rect">
            <a:avLst/>
          </a:prstGeom>
        </p:spPr>
      </p:pic>
      <p:pic>
        <p:nvPicPr>
          <p:cNvPr id="8" name="Picture 7" descr="A diagram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6E7C853D-8C91-0194-60C9-47A80739C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92"/>
          <a:stretch/>
        </p:blipFill>
        <p:spPr>
          <a:xfrm>
            <a:off x="5017486" y="3703619"/>
            <a:ext cx="8906332" cy="5390685"/>
          </a:xfrm>
          <a:prstGeom prst="rect">
            <a:avLst/>
          </a:prstGeom>
        </p:spPr>
      </p:pic>
      <p:sp>
        <p:nvSpPr>
          <p:cNvPr id="15" name="Arrow: Bent 14">
            <a:extLst>
              <a:ext uri="{FF2B5EF4-FFF2-40B4-BE49-F238E27FC236}">
                <a16:creationId xmlns:a16="http://schemas.microsoft.com/office/drawing/2014/main" id="{7CED1FAF-996A-0FC0-5B99-F6D43220CA71}"/>
              </a:ext>
            </a:extLst>
          </p:cNvPr>
          <p:cNvSpPr/>
          <p:nvPr/>
        </p:nvSpPr>
        <p:spPr>
          <a:xfrm flipH="1" flipV="1">
            <a:off x="14509639" y="3703617"/>
            <a:ext cx="1463423" cy="2535135"/>
          </a:xfrm>
          <a:prstGeom prst="bentArrow">
            <a:avLst>
              <a:gd name="adj1" fmla="val 17098"/>
              <a:gd name="adj2" fmla="val 11954"/>
              <a:gd name="adj3" fmla="val 14627"/>
              <a:gd name="adj4" fmla="val 32134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69649B-B4D2-42DB-018E-A64DAF8BBA50}"/>
              </a:ext>
            </a:extLst>
          </p:cNvPr>
          <p:cNvSpPr/>
          <p:nvPr/>
        </p:nvSpPr>
        <p:spPr>
          <a:xfrm>
            <a:off x="998225" y="2055194"/>
            <a:ext cx="3902851" cy="14186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Fraction of OPEN TSV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top metal is not in contact with the back metal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198AED-A9DC-4B59-93C4-55005C0236E0}"/>
              </a:ext>
            </a:extLst>
          </p:cNvPr>
          <p:cNvSpPr/>
          <p:nvPr/>
        </p:nvSpPr>
        <p:spPr>
          <a:xfrm>
            <a:off x="13752688" y="2055194"/>
            <a:ext cx="3902852" cy="14186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Fraction of SHORT TSV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the bulk is contacted with the TSV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C3D5C-BC01-7F68-9BB0-FBF89238525F}"/>
              </a:ext>
            </a:extLst>
          </p:cNvPr>
          <p:cNvSpPr txBox="1"/>
          <p:nvPr/>
        </p:nvSpPr>
        <p:spPr>
          <a:xfrm rot="5400000">
            <a:off x="11821301" y="6011672"/>
            <a:ext cx="4657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48AC48"/>
                </a:solidFill>
              </a:rPr>
              <a:t>Fraction of Shorted TSV [%]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A3EDF5-7F31-F7DD-1C0B-7E8B34291815}"/>
              </a:ext>
            </a:extLst>
          </p:cNvPr>
          <p:cNvSpPr/>
          <p:nvPr/>
        </p:nvSpPr>
        <p:spPr>
          <a:xfrm>
            <a:off x="1478184" y="5556482"/>
            <a:ext cx="2744190" cy="80959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NO OPEN TSV</a:t>
            </a:r>
          </a:p>
          <a:p>
            <a:pPr algn="ctr"/>
            <a:r>
              <a:rPr lang="en-US" sz="2400" b="1" dirty="0">
                <a:solidFill>
                  <a:schemeClr val="tx2">
                    <a:lumMod val="25000"/>
                  </a:schemeClr>
                </a:solidFill>
              </a:rPr>
              <a:t>OBSERVED </a:t>
            </a:r>
          </a:p>
        </p:txBody>
      </p:sp>
      <p:pic>
        <p:nvPicPr>
          <p:cNvPr id="11" name="Picture 2" descr="Download Colo-vada Plus Daily Delicious Soup Ravno Good - Good Png - Full  Size PNG Image - PNGkit">
            <a:extLst>
              <a:ext uri="{FF2B5EF4-FFF2-40B4-BE49-F238E27FC236}">
                <a16:creationId xmlns:a16="http://schemas.microsoft.com/office/drawing/2014/main" id="{BD3BD96E-CCF9-B82E-C4BE-78CEB288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0" y="4700098"/>
            <a:ext cx="1176700" cy="130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9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2B82-30FB-47CE-AA8C-0B820D81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9200954" cy="71554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91A78-9947-4FD4-B150-BE873E525B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3A64E6-CE67-C186-279A-D33ABE038C9B}"/>
              </a:ext>
            </a:extLst>
          </p:cNvPr>
          <p:cNvSpPr/>
          <p:nvPr/>
        </p:nvSpPr>
        <p:spPr>
          <a:xfrm>
            <a:off x="876299" y="1689322"/>
            <a:ext cx="16030770" cy="558736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</a:rPr>
              <a:t>FBK has successfully fabricated </a:t>
            </a:r>
            <a:r>
              <a:rPr lang="en-US" sz="2800" b="1" u="sng" dirty="0">
                <a:solidFill>
                  <a:srgbClr val="002060"/>
                </a:solidFill>
              </a:rPr>
              <a:t>Glass-less </a:t>
            </a:r>
            <a:r>
              <a:rPr lang="en-US" sz="2800" b="1" u="sng" dirty="0" err="1">
                <a:solidFill>
                  <a:srgbClr val="002060"/>
                </a:solidFill>
              </a:rPr>
              <a:t>SiPM</a:t>
            </a:r>
            <a:r>
              <a:rPr lang="en-US" sz="2800" b="1" u="sng" dirty="0">
                <a:solidFill>
                  <a:srgbClr val="002060"/>
                </a:solidFill>
              </a:rPr>
              <a:t> with Through Silicon Vias for VUV light detection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u="sng" dirty="0">
                <a:solidFill>
                  <a:srgbClr val="002060"/>
                </a:solidFill>
              </a:rPr>
              <a:t>preserving</a:t>
            </a:r>
            <a:r>
              <a:rPr lang="en-US" sz="2800" dirty="0">
                <a:solidFill>
                  <a:srgbClr val="002060"/>
                </a:solidFill>
              </a:rPr>
              <a:t> the main parameters of the device such as:</a:t>
            </a:r>
          </a:p>
          <a:p>
            <a:pPr lvl="8">
              <a:buClr>
                <a:schemeClr val="accent1"/>
              </a:buClr>
            </a:pPr>
            <a:r>
              <a:rPr lang="en-US" sz="2800" dirty="0">
                <a:solidFill>
                  <a:srgbClr val="002060"/>
                </a:solidFill>
              </a:rPr>
              <a:t>	- Pre-breakdown current</a:t>
            </a:r>
          </a:p>
          <a:p>
            <a:pPr lvl="3">
              <a:buClr>
                <a:schemeClr val="accent1"/>
              </a:buClr>
            </a:pPr>
            <a:r>
              <a:rPr lang="en-US" sz="2800" dirty="0">
                <a:solidFill>
                  <a:srgbClr val="002060"/>
                </a:solidFill>
              </a:rPr>
              <a:t>	- Breakdown voltage</a:t>
            </a:r>
          </a:p>
          <a:p>
            <a:pPr lvl="3">
              <a:buClr>
                <a:schemeClr val="accent1"/>
              </a:buClr>
            </a:pPr>
            <a:r>
              <a:rPr lang="en-US" sz="2800" dirty="0">
                <a:solidFill>
                  <a:srgbClr val="002060"/>
                </a:solidFill>
              </a:rPr>
              <a:t>	- Wafer yield for 10x10mm</a:t>
            </a:r>
            <a:r>
              <a:rPr lang="en-US" sz="2800" baseline="30000" dirty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SiPM</a:t>
            </a:r>
            <a:endParaRPr lang="en-US" sz="2800" dirty="0">
              <a:solidFill>
                <a:srgbClr val="002060"/>
              </a:solidFill>
            </a:endParaRPr>
          </a:p>
          <a:p>
            <a:pPr lvl="3">
              <a:buClr>
                <a:schemeClr val="accent1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b="1" u="sng" dirty="0">
                <a:solidFill>
                  <a:srgbClr val="002060"/>
                </a:solidFill>
              </a:rPr>
              <a:t>Bulk-TSV technology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using silicon as a conductive material has been presented</a:t>
            </a:r>
          </a:p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002060"/>
              </a:solidFill>
            </a:endParaRPr>
          </a:p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</a:rPr>
              <a:t>TSV resistance achieved is in the range of </a:t>
            </a:r>
            <a:r>
              <a:rPr lang="en-US" sz="2800" b="1" u="sng" dirty="0">
                <a:solidFill>
                  <a:srgbClr val="002060"/>
                </a:solidFill>
              </a:rPr>
              <a:t>10 Ohm/TSV</a:t>
            </a:r>
            <a:r>
              <a:rPr lang="en-US" sz="2800" dirty="0">
                <a:solidFill>
                  <a:srgbClr val="002060"/>
                </a:solidFill>
              </a:rPr>
              <a:t>. Process-related approaches to further reduce it are ongoing</a:t>
            </a:r>
          </a:p>
          <a:p>
            <a:pPr lvl="3">
              <a:buClr>
                <a:schemeClr val="accent1"/>
              </a:buClr>
            </a:pPr>
            <a:endParaRPr lang="en-US" dirty="0">
              <a:solidFill>
                <a:srgbClr val="002060"/>
              </a:solidFill>
            </a:endParaRPr>
          </a:p>
          <a:p>
            <a:pPr marL="457200" lvl="3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2060"/>
                </a:solidFill>
              </a:rPr>
              <a:t>Debonding the glass carrier wafer has shown a </a:t>
            </a:r>
            <a:r>
              <a:rPr lang="en-US" sz="2800" u="sng" dirty="0">
                <a:solidFill>
                  <a:srgbClr val="002060"/>
                </a:solidFill>
              </a:rPr>
              <a:t>shift on the 2</a:t>
            </a:r>
            <a:r>
              <a:rPr lang="en-US" sz="2800" u="sng" baseline="30000" dirty="0">
                <a:solidFill>
                  <a:srgbClr val="002060"/>
                </a:solidFill>
              </a:rPr>
              <a:t>nd</a:t>
            </a:r>
            <a:r>
              <a:rPr lang="en-US" sz="2800" u="sng" dirty="0">
                <a:solidFill>
                  <a:srgbClr val="002060"/>
                </a:solidFill>
              </a:rPr>
              <a:t> divergence</a:t>
            </a:r>
            <a:r>
              <a:rPr lang="en-US" sz="2800" dirty="0">
                <a:solidFill>
                  <a:srgbClr val="002060"/>
                </a:solidFill>
              </a:rPr>
              <a:t> most probably due to a reduction of the </a:t>
            </a:r>
            <a:r>
              <a:rPr lang="en-US" sz="2800" u="sng" dirty="0">
                <a:solidFill>
                  <a:srgbClr val="002060"/>
                </a:solidFill>
              </a:rPr>
              <a:t>external optical cross-talk probability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0E61F58-5416-A304-85DE-FA194784153B}"/>
              </a:ext>
            </a:extLst>
          </p:cNvPr>
          <p:cNvSpPr/>
          <p:nvPr/>
        </p:nvSpPr>
        <p:spPr>
          <a:xfrm>
            <a:off x="6834700" y="2924085"/>
            <a:ext cx="326571" cy="783771"/>
          </a:xfrm>
          <a:prstGeom prst="rightBrace">
            <a:avLst>
              <a:gd name="adj1" fmla="val 8333"/>
              <a:gd name="adj2" fmla="val 5119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5CD23-630B-163B-F387-3AB9529D2AC3}"/>
              </a:ext>
            </a:extLst>
          </p:cNvPr>
          <p:cNvSpPr txBox="1"/>
          <p:nvPr/>
        </p:nvSpPr>
        <p:spPr>
          <a:xfrm>
            <a:off x="7308820" y="3054360"/>
            <a:ext cx="318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at RT and at -40C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D10411-31A1-E4F8-E7E1-7CBF8F2FC45D}"/>
              </a:ext>
            </a:extLst>
          </p:cNvPr>
          <p:cNvSpPr/>
          <p:nvPr/>
        </p:nvSpPr>
        <p:spPr>
          <a:xfrm>
            <a:off x="876299" y="7707085"/>
            <a:ext cx="16030770" cy="12618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</a:rPr>
              <a:t>Bulk-TSV technology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can be easily applied to different applications apart from physics experiments such us for TOF-PET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5265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375" y="-24876"/>
            <a:ext cx="18319375" cy="1031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"/>
          <p:cNvSpPr/>
          <p:nvPr/>
        </p:nvSpPr>
        <p:spPr>
          <a:xfrm>
            <a:off x="9982200" y="9006313"/>
            <a:ext cx="7620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lparelladamonreal</a:t>
            </a:r>
            <a: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@fbk.eu </a:t>
            </a:r>
            <a:b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000" b="0" i="1" u="none" strike="noStrike" cap="none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www.fbk.eu</a:t>
            </a:r>
            <a:endParaRPr sz="2000" b="0" i="1" u="none" strike="noStrike" cap="none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053C9E-C58A-4E47-B02E-CEB27ED2988A}"/>
              </a:ext>
            </a:extLst>
          </p:cNvPr>
          <p:cNvGrpSpPr/>
          <p:nvPr/>
        </p:nvGrpSpPr>
        <p:grpSpPr>
          <a:xfrm>
            <a:off x="6156325" y="4457700"/>
            <a:ext cx="685800" cy="685800"/>
            <a:chOff x="6324600" y="4114799"/>
            <a:chExt cx="685800" cy="6858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B8D7D6-313B-432A-A4AF-D3D6E1DBD8DA}"/>
                </a:ext>
              </a:extLst>
            </p:cNvPr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0070C0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20274C0-01BF-47D9-AA28-FD09A6404DB5}"/>
                </a:ext>
              </a:extLst>
            </p:cNvPr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0070C0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513E56-BF7A-4944-B0FC-A30C561C10B8}"/>
              </a:ext>
            </a:extLst>
          </p:cNvPr>
          <p:cNvGrpSpPr/>
          <p:nvPr/>
        </p:nvGrpSpPr>
        <p:grpSpPr>
          <a:xfrm rot="10800000">
            <a:off x="11445875" y="5143500"/>
            <a:ext cx="685800" cy="685800"/>
            <a:chOff x="6324600" y="4114799"/>
            <a:chExt cx="685800" cy="6858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993EAB-A3BB-4E6A-A4EC-74D69177A3AC}"/>
                </a:ext>
              </a:extLst>
            </p:cNvPr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rgbClr val="0070C0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B60C1AD-1D4E-4413-B341-1D7C7D56E92B}"/>
                </a:ext>
              </a:extLst>
            </p:cNvPr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rgbClr val="0070C0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Google Shape;400;p5">
            <a:extLst>
              <a:ext uri="{FF2B5EF4-FFF2-40B4-BE49-F238E27FC236}">
                <a16:creationId xmlns:a16="http://schemas.microsoft.com/office/drawing/2014/main" id="{93FE0414-2AD8-42D0-BF27-3F06CDA940D7}"/>
              </a:ext>
            </a:extLst>
          </p:cNvPr>
          <p:cNvSpPr txBox="1"/>
          <p:nvPr/>
        </p:nvSpPr>
        <p:spPr>
          <a:xfrm>
            <a:off x="6479459" y="4587560"/>
            <a:ext cx="526138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7200" b="1">
                <a:solidFill>
                  <a:schemeClr val="accent1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b="0" dirty="0">
                <a:solidFill>
                  <a:srgbClr val="0070C0"/>
                </a:solidFill>
              </a:rPr>
              <a:t>Thank</a:t>
            </a:r>
            <a:r>
              <a:rPr lang="en-US" b="0" dirty="0"/>
              <a:t> </a:t>
            </a:r>
            <a:r>
              <a:rPr lang="en-US" b="0" dirty="0">
                <a:solidFill>
                  <a:srgbClr val="0070C0"/>
                </a:solidFill>
              </a:rPr>
              <a:t>you</a:t>
            </a:r>
            <a:endParaRPr b="0" dirty="0">
              <a:solidFill>
                <a:srgbClr val="0070C0"/>
              </a:solidFill>
            </a:endParaRPr>
          </a:p>
        </p:txBody>
      </p:sp>
      <p:sp>
        <p:nvSpPr>
          <p:cNvPr id="2" name="Google Shape;401;p5">
            <a:extLst>
              <a:ext uri="{FF2B5EF4-FFF2-40B4-BE49-F238E27FC236}">
                <a16:creationId xmlns:a16="http://schemas.microsoft.com/office/drawing/2014/main" id="{E032973A-23F3-1F22-2571-9B9A1F935135}"/>
              </a:ext>
            </a:extLst>
          </p:cNvPr>
          <p:cNvSpPr txBox="1"/>
          <p:nvPr/>
        </p:nvSpPr>
        <p:spPr>
          <a:xfrm>
            <a:off x="5288437" y="9081935"/>
            <a:ext cx="105237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lang="en-US" sz="2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November 2023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 descr="A logo with a sun and mountains&#10;&#10;Description automatically generated">
            <a:extLst>
              <a:ext uri="{FF2B5EF4-FFF2-40B4-BE49-F238E27FC236}">
                <a16:creationId xmlns:a16="http://schemas.microsoft.com/office/drawing/2014/main" id="{EFD53968-A575-7629-2F5B-50FAE5F1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797" y="0"/>
            <a:ext cx="2068461" cy="20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EE85F-F75C-3D4A-B309-4AA78523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ED78-5497-F9EA-F899-5A4B185E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7702217" cy="715540"/>
          </a:xfrm>
        </p:spPr>
        <p:txBody>
          <a:bodyPr/>
          <a:lstStyle/>
          <a:p>
            <a:r>
              <a:rPr lang="en-US" dirty="0"/>
              <a:t>Vacuum Ultra-Violet (VUV)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3245E-5A28-CEAC-F42B-4FA5E4F67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</a:t>
            </a:r>
            <a:endParaRPr lang="en-US"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1EDE5D5-E20B-1FA1-4838-91B2F0AA94A2}"/>
              </a:ext>
            </a:extLst>
          </p:cNvPr>
          <p:cNvGrpSpPr/>
          <p:nvPr/>
        </p:nvGrpSpPr>
        <p:grpSpPr>
          <a:xfrm>
            <a:off x="1496687" y="2061471"/>
            <a:ext cx="10295021" cy="5888205"/>
            <a:chOff x="2735178" y="1980448"/>
            <a:chExt cx="10295021" cy="5888205"/>
          </a:xfrm>
        </p:grpSpPr>
        <p:pic>
          <p:nvPicPr>
            <p:cNvPr id="1030" name="Picture 6" descr="Clean UV Disinfectant Lighting – Green Light National">
              <a:extLst>
                <a:ext uri="{FF2B5EF4-FFF2-40B4-BE49-F238E27FC236}">
                  <a16:creationId xmlns:a16="http://schemas.microsoft.com/office/drawing/2014/main" id="{58D1F515-D5B6-6EFF-AB71-DE3C0B122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178" y="1980448"/>
              <a:ext cx="10295021" cy="5754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1B1BC9-8677-DF16-543A-6E018513262F}"/>
                </a:ext>
              </a:extLst>
            </p:cNvPr>
            <p:cNvSpPr/>
            <p:nvPr/>
          </p:nvSpPr>
          <p:spPr>
            <a:xfrm>
              <a:off x="3609474" y="7363326"/>
              <a:ext cx="3609473" cy="505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6B9AA1-AFDF-3EAC-268E-4ACE5C6F4C9A}"/>
                </a:ext>
              </a:extLst>
            </p:cNvPr>
            <p:cNvSpPr/>
            <p:nvPr/>
          </p:nvSpPr>
          <p:spPr>
            <a:xfrm>
              <a:off x="5085348" y="6669829"/>
              <a:ext cx="545432" cy="8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947B2D-8A3E-2AA4-0BEA-BFBDFB046C43}"/>
                </a:ext>
              </a:extLst>
            </p:cNvPr>
            <p:cNvSpPr/>
            <p:nvPr/>
          </p:nvSpPr>
          <p:spPr>
            <a:xfrm>
              <a:off x="4953000" y="3520440"/>
              <a:ext cx="800100" cy="45720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782F18-E53B-C736-4A29-BA6F6DCCCF0C}"/>
                </a:ext>
              </a:extLst>
            </p:cNvPr>
            <p:cNvCxnSpPr>
              <a:cxnSpLocks/>
            </p:cNvCxnSpPr>
            <p:nvPr/>
          </p:nvCxnSpPr>
          <p:spPr>
            <a:xfrm>
              <a:off x="5019040" y="3985260"/>
              <a:ext cx="629920" cy="0"/>
            </a:xfrm>
            <a:prstGeom prst="line">
              <a:avLst/>
            </a:prstGeom>
            <a:ln w="38100">
              <a:solidFill>
                <a:srgbClr val="A9A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9B561C5-F81F-17EE-3543-308CFDABA751}"/>
              </a:ext>
            </a:extLst>
          </p:cNvPr>
          <p:cNvSpPr/>
          <p:nvPr/>
        </p:nvSpPr>
        <p:spPr>
          <a:xfrm>
            <a:off x="2370983" y="3601463"/>
            <a:ext cx="1409566" cy="337980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879DF25-1244-8A33-6AFC-1D4B65E6AC7A}"/>
              </a:ext>
            </a:extLst>
          </p:cNvPr>
          <p:cNvSpPr/>
          <p:nvPr/>
        </p:nvSpPr>
        <p:spPr>
          <a:xfrm>
            <a:off x="12107122" y="2069368"/>
            <a:ext cx="5304579" cy="2132243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Why Vacuum?</a:t>
            </a:r>
          </a:p>
          <a:p>
            <a:pPr algn="r">
              <a:buClr>
                <a:schemeClr val="accent1"/>
              </a:buClr>
            </a:pPr>
            <a:endParaRPr lang="en-US" sz="1100" b="1" dirty="0">
              <a:solidFill>
                <a:schemeClr val="tx2">
                  <a:lumMod val="25000"/>
                </a:schemeClr>
              </a:solidFill>
            </a:endParaRPr>
          </a:p>
          <a:p>
            <a:pPr algn="r"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This part of the spectrum is strongly absorbed by most gases present in atmosphere </a:t>
            </a:r>
            <a:r>
              <a:rPr lang="en-US" sz="2400" dirty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25000" dirty="0">
                <a:solidFill>
                  <a:schemeClr val="tx1"/>
                </a:solidFill>
              </a:rPr>
              <a:t>abs</a:t>
            </a:r>
            <a:r>
              <a:rPr lang="en-US" sz="2400" dirty="0">
                <a:solidFill>
                  <a:schemeClr val="tx1"/>
                </a:solidFill>
              </a:rPr>
              <a:t>~0.1-10mm</a:t>
            </a:r>
          </a:p>
        </p:txBody>
      </p:sp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63013F33-1431-5BAB-4063-0CFCA16323E7}"/>
              </a:ext>
            </a:extLst>
          </p:cNvPr>
          <p:cNvSpPr/>
          <p:nvPr/>
        </p:nvSpPr>
        <p:spPr>
          <a:xfrm rot="5400000">
            <a:off x="14269578" y="5031571"/>
            <a:ext cx="1443739" cy="508017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655FB5-1A1F-7D66-AB5E-03A054531324}"/>
              </a:ext>
            </a:extLst>
          </p:cNvPr>
          <p:cNvSpPr/>
          <p:nvPr/>
        </p:nvSpPr>
        <p:spPr>
          <a:xfrm>
            <a:off x="12339157" y="6368976"/>
            <a:ext cx="5304579" cy="1154569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It propagates only in vacuum (or noble gasses)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77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2B82-30FB-47CE-AA8C-0B820D81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15253979" cy="1338788"/>
          </a:xfrm>
        </p:spPr>
        <p:txBody>
          <a:bodyPr/>
          <a:lstStyle/>
          <a:p>
            <a:r>
              <a:rPr lang="en-US" dirty="0"/>
              <a:t>Future and ongoing work with Bulk-TSV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91A78-9947-4FD4-B150-BE873E525B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dirty="0"/>
          </a:p>
        </p:txBody>
      </p:sp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F42FD11B-1CD8-078D-F663-A259A220C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656" y="1345951"/>
            <a:ext cx="4486901" cy="13146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1C4D50-B091-B8DB-4BF4-DD7384499985}"/>
              </a:ext>
            </a:extLst>
          </p:cNvPr>
          <p:cNvGrpSpPr/>
          <p:nvPr/>
        </p:nvGrpSpPr>
        <p:grpSpPr>
          <a:xfrm>
            <a:off x="9519175" y="2669721"/>
            <a:ext cx="7207572" cy="1238266"/>
            <a:chOff x="10392422" y="3590620"/>
            <a:chExt cx="7207572" cy="1238266"/>
          </a:xfrm>
        </p:grpSpPr>
        <p:pic>
          <p:nvPicPr>
            <p:cNvPr id="12" name="Picture 11" descr="A diagram of a building&#10;&#10;Description automatically generated">
              <a:extLst>
                <a:ext uri="{FF2B5EF4-FFF2-40B4-BE49-F238E27FC236}">
                  <a16:creationId xmlns:a16="http://schemas.microsoft.com/office/drawing/2014/main" id="{3B1FADD1-71FB-BA3A-BDEE-1BA3DE128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09" t="33370" r="20105" b="19372"/>
            <a:stretch/>
          </p:blipFill>
          <p:spPr>
            <a:xfrm>
              <a:off x="14106575" y="3590621"/>
              <a:ext cx="3493419" cy="1238265"/>
            </a:xfrm>
            <a:prstGeom prst="rect">
              <a:avLst/>
            </a:prstGeom>
          </p:spPr>
        </p:pic>
        <p:pic>
          <p:nvPicPr>
            <p:cNvPr id="14" name="Picture 13" descr="A diagram of a building&#10;&#10;Description automatically generated">
              <a:extLst>
                <a:ext uri="{FF2B5EF4-FFF2-40B4-BE49-F238E27FC236}">
                  <a16:creationId xmlns:a16="http://schemas.microsoft.com/office/drawing/2014/main" id="{9A75ECAF-3D6C-ACB1-9076-770EE767E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40" t="33370" r="21546" b="19372"/>
            <a:stretch/>
          </p:blipFill>
          <p:spPr>
            <a:xfrm>
              <a:off x="10392422" y="3590620"/>
              <a:ext cx="3714153" cy="12382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A7B68-BFA7-6361-D1F1-C4847E202EEA}"/>
              </a:ext>
            </a:extLst>
          </p:cNvPr>
          <p:cNvGrpSpPr/>
          <p:nvPr/>
        </p:nvGrpSpPr>
        <p:grpSpPr>
          <a:xfrm>
            <a:off x="1152548" y="1630932"/>
            <a:ext cx="6237377" cy="2563116"/>
            <a:chOff x="9874240" y="1516289"/>
            <a:chExt cx="6237377" cy="256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C6ABD3-92AD-82BA-28B3-E309A50712E0}"/>
                </a:ext>
              </a:extLst>
            </p:cNvPr>
            <p:cNvGrpSpPr/>
            <p:nvPr/>
          </p:nvGrpSpPr>
          <p:grpSpPr>
            <a:xfrm>
              <a:off x="9874240" y="1516289"/>
              <a:ext cx="6237377" cy="2563116"/>
              <a:chOff x="9215760" y="440377"/>
              <a:chExt cx="6237377" cy="256311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B0FECB5-C885-1A03-1523-2040D42A5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37" b="37"/>
              <a:stretch/>
            </p:blipFill>
            <p:spPr>
              <a:xfrm>
                <a:off x="9215760" y="440377"/>
                <a:ext cx="6237377" cy="25631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E7BBE3-399D-8BCD-882A-8F43B5B45D81}"/>
                  </a:ext>
                </a:extLst>
              </p:cNvPr>
              <p:cNvSpPr txBox="1"/>
              <p:nvPr/>
            </p:nvSpPr>
            <p:spPr>
              <a:xfrm>
                <a:off x="11984135" y="2377782"/>
                <a:ext cx="11063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Bulk- TSV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1260E6-BDB6-2626-DCB0-48F79CCB8EC3}"/>
                </a:ext>
              </a:extLst>
            </p:cNvPr>
            <p:cNvSpPr txBox="1"/>
            <p:nvPr/>
          </p:nvSpPr>
          <p:spPr>
            <a:xfrm>
              <a:off x="10652003" y="2362863"/>
              <a:ext cx="13019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SiPM</a:t>
              </a:r>
              <a:r>
                <a:rPr lang="en-US" sz="1600" dirty="0">
                  <a:solidFill>
                    <a:schemeClr val="bg1"/>
                  </a:solidFill>
                </a:rPr>
                <a:t> trench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615760F-3860-8BFB-C8D9-90355933D7AE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11302983" y="1990312"/>
              <a:ext cx="157823" cy="37255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946863-A423-690D-3B79-3E3AF3403E36}"/>
              </a:ext>
            </a:extLst>
          </p:cNvPr>
          <p:cNvCxnSpPr>
            <a:cxnSpLocks/>
          </p:cNvCxnSpPr>
          <p:nvPr/>
        </p:nvCxnSpPr>
        <p:spPr>
          <a:xfrm>
            <a:off x="16130278" y="3950112"/>
            <a:ext cx="49231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3DACB48-0AC4-5839-F731-709320ECAAF6}"/>
              </a:ext>
            </a:extLst>
          </p:cNvPr>
          <p:cNvSpPr txBox="1"/>
          <p:nvPr/>
        </p:nvSpPr>
        <p:spPr>
          <a:xfrm>
            <a:off x="16963198" y="334609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~ </a:t>
            </a:r>
            <a:r>
              <a:rPr lang="en-US" sz="1800" dirty="0"/>
              <a:t>20 µm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75F92A-0B6E-2894-510D-023B9CEFD2DE}"/>
              </a:ext>
            </a:extLst>
          </p:cNvPr>
          <p:cNvSpPr txBox="1"/>
          <p:nvPr/>
        </p:nvSpPr>
        <p:spPr>
          <a:xfrm>
            <a:off x="15861709" y="4040025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~ </a:t>
            </a:r>
            <a:r>
              <a:rPr lang="en-US" sz="1800" dirty="0"/>
              <a:t>50 µm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0BA392-4F67-F107-42F3-76F8AA9600F7}"/>
              </a:ext>
            </a:extLst>
          </p:cNvPr>
          <p:cNvCxnSpPr>
            <a:cxnSpLocks/>
          </p:cNvCxnSpPr>
          <p:nvPr/>
        </p:nvCxnSpPr>
        <p:spPr>
          <a:xfrm>
            <a:off x="16900842" y="3185233"/>
            <a:ext cx="0" cy="72275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7B6A352-0A6D-E7BB-F69F-F81D6EBABF1E}"/>
              </a:ext>
            </a:extLst>
          </p:cNvPr>
          <p:cNvSpPr txBox="1"/>
          <p:nvPr/>
        </p:nvSpPr>
        <p:spPr>
          <a:xfrm>
            <a:off x="13274499" y="1668046"/>
            <a:ext cx="409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Record of Timing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D94AC8-13D4-CF0C-6DE2-3CAF02A4A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457" y="6211044"/>
            <a:ext cx="7082724" cy="28307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FA151B-EA33-A367-5DF8-256B4E036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6964" y="6254073"/>
            <a:ext cx="8446446" cy="2070387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117B0B8B-6C24-82B7-3B72-6C80DDC686CE}"/>
              </a:ext>
            </a:extLst>
          </p:cNvPr>
          <p:cNvSpPr txBox="1">
            <a:spLocks/>
          </p:cNvSpPr>
          <p:nvPr/>
        </p:nvSpPr>
        <p:spPr>
          <a:xfrm>
            <a:off x="571809" y="5284820"/>
            <a:ext cx="4989236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rgbClr val="0070C0"/>
                </a:solidFill>
                <a:latin typeface="+mn-lt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/>
              <a:t>Petvision</a:t>
            </a:r>
            <a:r>
              <a:rPr lang="en-US" dirty="0"/>
              <a:t> project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D2E4D8-4A20-7A69-5BC0-88B9DC9F65E5}"/>
              </a:ext>
            </a:extLst>
          </p:cNvPr>
          <p:cNvSpPr txBox="1"/>
          <p:nvPr/>
        </p:nvSpPr>
        <p:spPr>
          <a:xfrm>
            <a:off x="8063984" y="4939083"/>
            <a:ext cx="932594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0">
            <a:solidFill>
              <a:schemeClr val="accent6">
                <a:lumMod val="50000"/>
              </a:schemeClr>
            </a:solidFill>
          </a:ln>
          <a:effectLst>
            <a:softEdge rad="6858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2067D90-01ED-B47F-B7A6-4542BB77B750}"/>
              </a:ext>
            </a:extLst>
          </p:cNvPr>
          <p:cNvSpPr/>
          <p:nvPr/>
        </p:nvSpPr>
        <p:spPr>
          <a:xfrm>
            <a:off x="7572746" y="4530386"/>
            <a:ext cx="9154001" cy="12973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JS-03-02 </a:t>
            </a:r>
            <a:r>
              <a:rPr lang="en-US" sz="2400" b="1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Digilog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digital-analog </a:t>
            </a:r>
            <a:r>
              <a:rPr lang="en-US" sz="2400" b="1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SiPM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towards 10 </a:t>
            </a:r>
            <a:r>
              <a:rPr lang="en-US" sz="2400" b="1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</a:t>
            </a:r>
            <a:r>
              <a:rPr lang="en-US" sz="2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prompt-photon tagging in TOF-PET</a:t>
            </a:r>
          </a:p>
          <a:p>
            <a:pPr algn="ctr"/>
            <a:r>
              <a:rPr lang="en-US" b="1" i="0" u="sng" strike="noStrike" baseline="0" dirty="0">
                <a:solidFill>
                  <a:schemeClr val="tx1"/>
                </a:solidFill>
              </a:rPr>
              <a:t>S. </a:t>
            </a:r>
            <a:r>
              <a:rPr lang="en-US" b="1" i="0" u="sng" strike="noStrike" baseline="0" dirty="0" err="1">
                <a:solidFill>
                  <a:schemeClr val="tx1"/>
                </a:solidFill>
              </a:rPr>
              <a:t>Gundacker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 et al.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84C503A-7E95-6FE6-30AE-ED1177FB9721}"/>
              </a:ext>
            </a:extLst>
          </p:cNvPr>
          <p:cNvSpPr/>
          <p:nvPr/>
        </p:nvSpPr>
        <p:spPr>
          <a:xfrm rot="20650439">
            <a:off x="7527132" y="3181999"/>
            <a:ext cx="3060429" cy="97431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400" dirty="0">
                <a:solidFill>
                  <a:srgbClr val="002060"/>
                </a:solidFill>
              </a:rPr>
              <a:t>Very fine TSV pitch </a:t>
            </a:r>
            <a:r>
              <a:rPr lang="en-US" sz="2400" dirty="0">
                <a:solidFill>
                  <a:srgbClr val="002060"/>
                </a:solidFill>
                <a:sym typeface="Wingdings" panose="05000000000000000000" pitchFamily="2" charset="2"/>
              </a:rPr>
              <a:t> “</a:t>
            </a:r>
            <a:r>
              <a:rPr lang="en-US" sz="2400" dirty="0" err="1">
                <a:solidFill>
                  <a:srgbClr val="002060"/>
                </a:solidFill>
                <a:sym typeface="Wingdings" panose="05000000000000000000" pitchFamily="2" charset="2"/>
              </a:rPr>
              <a:t>miniSiPM</a:t>
            </a:r>
            <a:r>
              <a:rPr lang="en-US" sz="2400" dirty="0">
                <a:solidFill>
                  <a:srgbClr val="002060"/>
                </a:solidFill>
                <a:sym typeface="Wingdings" panose="05000000000000000000" pitchFamily="2" charset="2"/>
              </a:rPr>
              <a:t>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F74149-8BC9-4E7E-E9A1-5FE89ED345E1}"/>
              </a:ext>
            </a:extLst>
          </p:cNvPr>
          <p:cNvSpPr/>
          <p:nvPr/>
        </p:nvSpPr>
        <p:spPr>
          <a:xfrm>
            <a:off x="9865772" y="8268291"/>
            <a:ext cx="6735112" cy="757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M-03-043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generation PET imager</a:t>
            </a:r>
          </a:p>
          <a:p>
            <a:pPr algn="ctr"/>
            <a:r>
              <a:rPr lang="en-US" b="1" u="sng" dirty="0">
                <a:solidFill>
                  <a:schemeClr val="tx1"/>
                </a:solidFill>
              </a:rPr>
              <a:t>R. </a:t>
            </a:r>
            <a:r>
              <a:rPr lang="en-US" b="1" u="sng" dirty="0" err="1">
                <a:solidFill>
                  <a:schemeClr val="tx1"/>
                </a:solidFill>
              </a:rPr>
              <a:t>Pestotnik</a:t>
            </a:r>
            <a:r>
              <a:rPr lang="en-US" b="1" u="sng" dirty="0">
                <a:solidFill>
                  <a:schemeClr val="tx1"/>
                </a:solidFill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0385619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endParaRPr/>
          </a:p>
        </p:txBody>
      </p:sp>
      <p:pic>
        <p:nvPicPr>
          <p:cNvPr id="380" name="Google Shape;3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57" y="-318052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 txBox="1">
            <a:spLocks noGrp="1"/>
          </p:cNvSpPr>
          <p:nvPr>
            <p:ph type="title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endParaRPr/>
          </a:p>
        </p:txBody>
      </p:sp>
      <p:pic>
        <p:nvPicPr>
          <p:cNvPr id="380" name="Google Shape;3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57" y="-318052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77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BC2A-2764-6E79-77FB-C5C10BA1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13727206" cy="1338788"/>
          </a:xfrm>
        </p:spPr>
        <p:txBody>
          <a:bodyPr/>
          <a:lstStyle/>
          <a:p>
            <a:r>
              <a:rPr lang="en-US" dirty="0"/>
              <a:t>Other TSV approach: Via Mid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AF089-B3C9-9A7A-C1DD-04773B71C3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F9DA8-916A-282B-9A91-FDBF12CB2B66}"/>
              </a:ext>
            </a:extLst>
          </p:cNvPr>
          <p:cNvSpPr txBox="1"/>
          <p:nvPr/>
        </p:nvSpPr>
        <p:spPr>
          <a:xfrm>
            <a:off x="1052455" y="122468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Via Mid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E22D9D-0E1F-51E1-015B-5A55755823CE}"/>
              </a:ext>
            </a:extLst>
          </p:cNvPr>
          <p:cNvSpPr txBox="1"/>
          <p:nvPr/>
        </p:nvSpPr>
        <p:spPr>
          <a:xfrm>
            <a:off x="1077941" y="1942647"/>
            <a:ext cx="4326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SiPM</a:t>
            </a:r>
            <a:r>
              <a:rPr lang="en-US" sz="2000" dirty="0"/>
              <a:t> fabrication + TSV 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FC9B0-E057-C4BA-FF48-67540D9C4738}"/>
              </a:ext>
            </a:extLst>
          </p:cNvPr>
          <p:cNvSpPr txBox="1"/>
          <p:nvPr/>
        </p:nvSpPr>
        <p:spPr>
          <a:xfrm>
            <a:off x="1026297" y="5286262"/>
            <a:ext cx="3743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Edge Trimming + BONDING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12152-BDD2-662A-4AA5-2367B3E9AE85}"/>
              </a:ext>
            </a:extLst>
          </p:cNvPr>
          <p:cNvSpPr txBox="1"/>
          <p:nvPr/>
        </p:nvSpPr>
        <p:spPr>
          <a:xfrm>
            <a:off x="1025439" y="7332516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THINNING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6F74B-9BD1-E72C-3FE9-FF685C513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62" t="51300" r="10503" b="7854"/>
          <a:stretch/>
        </p:blipFill>
        <p:spPr>
          <a:xfrm>
            <a:off x="1098017" y="2357734"/>
            <a:ext cx="4050255" cy="1107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ACBF0-5FA5-32E9-C870-6810DB43E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5" t="4459" r="16488" b="54224"/>
          <a:stretch/>
        </p:blipFill>
        <p:spPr>
          <a:xfrm>
            <a:off x="1098017" y="5686372"/>
            <a:ext cx="3997404" cy="1631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E7458-62D1-0A09-7F84-E43905597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6" t="51762" r="16077" b="18824"/>
          <a:stretch/>
        </p:blipFill>
        <p:spPr>
          <a:xfrm>
            <a:off x="1063910" y="7747193"/>
            <a:ext cx="3997404" cy="11615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9B4585-9696-92B9-BDEE-3E0C02C2FEAB}"/>
              </a:ext>
            </a:extLst>
          </p:cNvPr>
          <p:cNvSpPr/>
          <p:nvPr/>
        </p:nvSpPr>
        <p:spPr>
          <a:xfrm>
            <a:off x="1896320" y="3690098"/>
            <a:ext cx="4050255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/>
              <a:t>High thermal budget allowed (high quality and conformal material deposition)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ownload Colo-vada Plus Daily Delicious Soup Ravno Good - Good Png - Full  Size PNG Image - PNGkit">
            <a:extLst>
              <a:ext uri="{FF2B5EF4-FFF2-40B4-BE49-F238E27FC236}">
                <a16:creationId xmlns:a16="http://schemas.microsoft.com/office/drawing/2014/main" id="{585DB6D2-D482-9D19-7B08-D2E1FAF1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80" y="3680117"/>
            <a:ext cx="548355" cy="61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oor Icon #102952 - Free Icons Library">
            <a:extLst>
              <a:ext uri="{FF2B5EF4-FFF2-40B4-BE49-F238E27FC236}">
                <a16:creationId xmlns:a16="http://schemas.microsoft.com/office/drawing/2014/main" id="{55109724-E8DB-23F7-E24D-080126A6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80" y="4520619"/>
            <a:ext cx="574045" cy="57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5AE835-571D-CEAE-0B39-E4E9E736B558}"/>
              </a:ext>
            </a:extLst>
          </p:cNvPr>
          <p:cNvSpPr/>
          <p:nvPr/>
        </p:nvSpPr>
        <p:spPr>
          <a:xfrm>
            <a:off x="1896319" y="4390842"/>
            <a:ext cx="4050255" cy="86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chemeClr val="tx1"/>
                </a:solidFill>
              </a:rPr>
              <a:t>Necessity to adapt the device process flow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1600" dirty="0">
                <a:solidFill>
                  <a:schemeClr val="tx1"/>
                </a:solidFill>
              </a:rPr>
              <a:t>Critical lithography needs to be carried out after the TSV fabrication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F3802C-DC3A-1306-33E1-04F92DA706CF}"/>
              </a:ext>
            </a:extLst>
          </p:cNvPr>
          <p:cNvSpPr txBox="1"/>
          <p:nvPr/>
        </p:nvSpPr>
        <p:spPr>
          <a:xfrm>
            <a:off x="7440674" y="617567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DEBONDING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B3E53-5BB2-AAFA-6E92-353900CBAAF5}"/>
              </a:ext>
            </a:extLst>
          </p:cNvPr>
          <p:cNvSpPr txBox="1"/>
          <p:nvPr/>
        </p:nvSpPr>
        <p:spPr>
          <a:xfrm>
            <a:off x="12937066" y="6159191"/>
            <a:ext cx="255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NO-DEBONDING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F2C4FB-CE70-FC22-D109-B4D65C4103D7}"/>
              </a:ext>
            </a:extLst>
          </p:cNvPr>
          <p:cNvSpPr txBox="1"/>
          <p:nvPr/>
        </p:nvSpPr>
        <p:spPr>
          <a:xfrm>
            <a:off x="13221548" y="8004432"/>
            <a:ext cx="2629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Thickness 10-50 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2A17E7-0068-2A1D-D800-508E0713DA47}"/>
              </a:ext>
            </a:extLst>
          </p:cNvPr>
          <p:cNvSpPr txBox="1"/>
          <p:nvPr/>
        </p:nvSpPr>
        <p:spPr>
          <a:xfrm>
            <a:off x="8319568" y="8011406"/>
            <a:ext cx="330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Thickness at least 150 um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A7177D-F90D-E701-D615-F17CE4346C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19" t="32440" r="21334" b="47018"/>
          <a:stretch/>
        </p:blipFill>
        <p:spPr>
          <a:xfrm>
            <a:off x="9237855" y="3083025"/>
            <a:ext cx="4953968" cy="1451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59E66F-BE85-CE9F-53B7-987B6B5D62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19" t="32440" r="21334" b="47018"/>
          <a:stretch/>
        </p:blipFill>
        <p:spPr>
          <a:xfrm>
            <a:off x="13047031" y="6672038"/>
            <a:ext cx="4244005" cy="1243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5A745D-3961-99A5-3FA7-D5128A494A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0" t="65478" r="20633" b="18779"/>
          <a:stretch/>
        </p:blipFill>
        <p:spPr>
          <a:xfrm>
            <a:off x="7440674" y="6724816"/>
            <a:ext cx="5067583" cy="11375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1AE934-8E89-E255-DED4-05D60B3E367C}"/>
              </a:ext>
            </a:extLst>
          </p:cNvPr>
          <p:cNvSpPr txBox="1"/>
          <p:nvPr/>
        </p:nvSpPr>
        <p:spPr>
          <a:xfrm>
            <a:off x="9237855" y="2592394"/>
            <a:ext cx="268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Contacts formation</a:t>
            </a:r>
          </a:p>
          <a:p>
            <a:endParaRPr lang="en-US" sz="2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BDC8EFE-AFEB-B880-E694-23F005B5F93D}"/>
              </a:ext>
            </a:extLst>
          </p:cNvPr>
          <p:cNvCxnSpPr/>
          <p:nvPr/>
        </p:nvCxnSpPr>
        <p:spPr>
          <a:xfrm flipH="1">
            <a:off x="9974465" y="4673600"/>
            <a:ext cx="925764" cy="16856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98D0CC-4EE2-EA86-7E2E-B0AACD00BA31}"/>
              </a:ext>
            </a:extLst>
          </p:cNvPr>
          <p:cNvCxnSpPr>
            <a:cxnSpLocks/>
          </p:cNvCxnSpPr>
          <p:nvPr/>
        </p:nvCxnSpPr>
        <p:spPr>
          <a:xfrm>
            <a:off x="13832114" y="4673600"/>
            <a:ext cx="580572" cy="1204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888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92D1-57A3-E0FE-FC4B-45107853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6772729" cy="1338788"/>
          </a:xfrm>
        </p:spPr>
        <p:txBody>
          <a:bodyPr/>
          <a:lstStyle/>
          <a:p>
            <a:r>
              <a:rPr lang="en-US" dirty="0"/>
              <a:t>PDE VUVHD4 at 340 nm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ABB02-E9C7-962D-5FF8-76FEECE62A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34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1C28A-B539-68C8-10B2-06C7C2C7C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106" y="2341921"/>
            <a:ext cx="6708334" cy="419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856D4-4D69-CD32-182E-5E467FCC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99" y="2755205"/>
            <a:ext cx="9312167" cy="5141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F2B5E-F9D1-570C-896B-4A001306BAD1}"/>
              </a:ext>
            </a:extLst>
          </p:cNvPr>
          <p:cNvSpPr txBox="1"/>
          <p:nvPr/>
        </p:nvSpPr>
        <p:spPr>
          <a:xfrm>
            <a:off x="1164635" y="1602067"/>
            <a:ext cx="15149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VUV-HD4, HD5 and HD6 have the same technology so similar PDE performances are expected among the three runs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7B3D7-3AC7-5D25-A21B-CB509CB44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237" y="6524992"/>
            <a:ext cx="4297781" cy="29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1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71AD-A231-F172-D275-4690C5DE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VUVHD4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48E0B-C0DA-7932-3103-EA654E7CA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35</a:t>
            </a:fld>
            <a:endParaRPr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4D42EE-7A18-BF28-AD4C-8FEF91F1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2162" y="1133475"/>
            <a:ext cx="14163675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F37D-B3A9-A6F5-8DA3-27DCD3F1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7585529" cy="1338788"/>
          </a:xfrm>
        </p:spPr>
        <p:txBody>
          <a:bodyPr/>
          <a:lstStyle/>
          <a:p>
            <a:r>
              <a:rPr lang="en-US" dirty="0" err="1"/>
              <a:t>Cyclotene</a:t>
            </a:r>
            <a:r>
              <a:rPr lang="en-US" dirty="0"/>
              <a:t> transmittance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E2182D-7AB1-F0DF-FFEE-065D606EC8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36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235AE-9F36-BA37-DFEA-59F34C25A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55"/>
          <a:stretch/>
        </p:blipFill>
        <p:spPr>
          <a:xfrm>
            <a:off x="448518" y="3047469"/>
            <a:ext cx="8906330" cy="4796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diagram of a building&#10;&#10;Description automatically generated">
            <a:extLst>
              <a:ext uri="{FF2B5EF4-FFF2-40B4-BE49-F238E27FC236}">
                <a16:creationId xmlns:a16="http://schemas.microsoft.com/office/drawing/2014/main" id="{DD31C042-A1B6-96F7-A9A6-FC4C67C3E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" t="33370" r="20104" b="19372"/>
          <a:stretch/>
        </p:blipFill>
        <p:spPr>
          <a:xfrm>
            <a:off x="10660019" y="2454488"/>
            <a:ext cx="6898584" cy="22297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37C03F-FC0B-3297-0473-DF76F399741B}"/>
              </a:ext>
            </a:extLst>
          </p:cNvPr>
          <p:cNvSpPr/>
          <p:nvPr/>
        </p:nvSpPr>
        <p:spPr>
          <a:xfrm>
            <a:off x="10660019" y="5602723"/>
            <a:ext cx="7179463" cy="1407885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dirty="0">
                <a:solidFill>
                  <a:srgbClr val="002060"/>
                </a:solidFill>
              </a:rPr>
              <a:t>Few um of BCB are used as the adhesive for permanent bonding</a:t>
            </a: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773F7C11-9EE7-8E51-DC12-9E58F084B407}"/>
              </a:ext>
            </a:extLst>
          </p:cNvPr>
          <p:cNvSpPr/>
          <p:nvPr/>
        </p:nvSpPr>
        <p:spPr>
          <a:xfrm rot="10999055" flipH="1">
            <a:off x="9618803" y="3072970"/>
            <a:ext cx="961695" cy="2776116"/>
          </a:xfrm>
          <a:prstGeom prst="curvedRightArrow">
            <a:avLst>
              <a:gd name="adj1" fmla="val 25000"/>
              <a:gd name="adj2" fmla="val 72257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04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409A-FA15-554A-AABB-95B2772E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71411"/>
            <a:ext cx="6205436" cy="1338788"/>
          </a:xfrm>
        </p:spPr>
        <p:txBody>
          <a:bodyPr/>
          <a:lstStyle/>
          <a:p>
            <a:r>
              <a:rPr lang="en-US" dirty="0"/>
              <a:t># of Short TSV/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F7C4C-6473-9D48-D8EA-7F60D146ED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37</a:t>
            </a:fld>
            <a:endParaRPr dirty="0"/>
          </a:p>
        </p:txBody>
      </p:sp>
      <p:pic>
        <p:nvPicPr>
          <p:cNvPr id="5" name="Picture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B59F08A0-00DE-D403-6A13-02AFD42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263" y="2947681"/>
            <a:ext cx="6516009" cy="4391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04540-0407-91E8-9BAE-0E8D36E89C73}"/>
              </a:ext>
            </a:extLst>
          </p:cNvPr>
          <p:cNvSpPr txBox="1"/>
          <p:nvPr/>
        </p:nvSpPr>
        <p:spPr>
          <a:xfrm rot="16200000">
            <a:off x="4340359" y="4624257"/>
            <a:ext cx="2683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# </a:t>
            </a:r>
            <a:r>
              <a:rPr lang="en-US" sz="2000" dirty="0" err="1"/>
              <a:t>SiPM</a:t>
            </a:r>
            <a:r>
              <a:rPr lang="en-US" sz="2000" dirty="0"/>
              <a:t> per wafer</a:t>
            </a:r>
          </a:p>
        </p:txBody>
      </p:sp>
    </p:spTree>
    <p:extLst>
      <p:ext uri="{BB962C8B-B14F-4D97-AF65-F5344CB8AC3E}">
        <p14:creationId xmlns:p14="http://schemas.microsoft.com/office/powerpoint/2010/main" val="904435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07B76-7456-4695-ABE3-550C9151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88" y="3213795"/>
            <a:ext cx="6834549" cy="513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2F033-FD2C-4B38-A738-149898D0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207" y="3213795"/>
            <a:ext cx="6706148" cy="513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3E76EB9-4297-426B-9864-C0BA72CD3EED}" type="slidenum">
              <a:rPr lang="it-IT" smtClean="0"/>
              <a:pPr>
                <a:defRPr/>
              </a:pPr>
              <a:t>38</a:t>
            </a:fld>
            <a:endParaRPr lang="it-IT" dirty="0"/>
          </a:p>
        </p:txBody>
      </p:sp>
      <p:sp>
        <p:nvSpPr>
          <p:cNvPr id="8" name="TextBox 201">
            <a:extLst>
              <a:ext uri="{FF2B5EF4-FFF2-40B4-BE49-F238E27FC236}">
                <a16:creationId xmlns:a16="http://schemas.microsoft.com/office/drawing/2014/main" id="{7679945F-6072-4FFE-B066-EA750EE398A6}"/>
              </a:ext>
            </a:extLst>
          </p:cNvPr>
          <p:cNvSpPr txBox="1"/>
          <p:nvPr/>
        </p:nvSpPr>
        <p:spPr>
          <a:xfrm>
            <a:off x="6757895" y="2982962"/>
            <a:ext cx="5886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highlight>
                  <a:srgbClr val="00FFFF"/>
                </a:highlight>
              </a:rPr>
              <a:t>W7</a:t>
            </a:r>
          </a:p>
        </p:txBody>
      </p:sp>
      <p:sp>
        <p:nvSpPr>
          <p:cNvPr id="10" name="TextBox 201">
            <a:extLst>
              <a:ext uri="{FF2B5EF4-FFF2-40B4-BE49-F238E27FC236}">
                <a16:creationId xmlns:a16="http://schemas.microsoft.com/office/drawing/2014/main" id="{748DDE5B-3E6C-42E4-9669-FDCA4A0B9DAD}"/>
              </a:ext>
            </a:extLst>
          </p:cNvPr>
          <p:cNvSpPr txBox="1"/>
          <p:nvPr/>
        </p:nvSpPr>
        <p:spPr>
          <a:xfrm>
            <a:off x="5255802" y="3932277"/>
            <a:ext cx="1410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R ~ 16.8</a:t>
            </a:r>
            <a:r>
              <a:rPr lang="el-GR" sz="2100" dirty="0"/>
              <a:t>Ω</a:t>
            </a:r>
            <a:endParaRPr lang="en-US" sz="2100" dirty="0"/>
          </a:p>
        </p:txBody>
      </p:sp>
      <p:sp>
        <p:nvSpPr>
          <p:cNvPr id="11" name="TextBox 201">
            <a:extLst>
              <a:ext uri="{FF2B5EF4-FFF2-40B4-BE49-F238E27FC236}">
                <a16:creationId xmlns:a16="http://schemas.microsoft.com/office/drawing/2014/main" id="{546132C6-8B4E-4504-A8B3-92F1BD543B0C}"/>
              </a:ext>
            </a:extLst>
          </p:cNvPr>
          <p:cNvSpPr txBox="1"/>
          <p:nvPr/>
        </p:nvSpPr>
        <p:spPr>
          <a:xfrm>
            <a:off x="2058853" y="8604929"/>
            <a:ext cx="34563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Example of a “good” device</a:t>
            </a:r>
          </a:p>
        </p:txBody>
      </p:sp>
      <p:sp>
        <p:nvSpPr>
          <p:cNvPr id="12" name="TextBox 201">
            <a:extLst>
              <a:ext uri="{FF2B5EF4-FFF2-40B4-BE49-F238E27FC236}">
                <a16:creationId xmlns:a16="http://schemas.microsoft.com/office/drawing/2014/main" id="{2D4F9C9E-6961-41F2-A6C7-8A91BF41AC6B}"/>
              </a:ext>
            </a:extLst>
          </p:cNvPr>
          <p:cNvSpPr txBox="1"/>
          <p:nvPr/>
        </p:nvSpPr>
        <p:spPr>
          <a:xfrm>
            <a:off x="6288311" y="8604613"/>
            <a:ext cx="66736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Same I-V curves, regardless of the used TSV channel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CD033B-F4BC-59AA-32AD-31165E8069F2}"/>
              </a:ext>
            </a:extLst>
          </p:cNvPr>
          <p:cNvGrpSpPr/>
          <p:nvPr/>
        </p:nvGrpSpPr>
        <p:grpSpPr>
          <a:xfrm>
            <a:off x="11581107" y="457572"/>
            <a:ext cx="5087648" cy="2649978"/>
            <a:chOff x="279548" y="4762204"/>
            <a:chExt cx="5419392" cy="22998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B313C5-3361-527E-88E8-02D405D97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5" t="73818" r="18422" b="4867"/>
            <a:stretch/>
          </p:blipFill>
          <p:spPr>
            <a:xfrm rot="10800000">
              <a:off x="677848" y="5663300"/>
              <a:ext cx="4266815" cy="7200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74E06A-ABB8-422D-3DD3-99B5C0E92F9B}"/>
                </a:ext>
              </a:extLst>
            </p:cNvPr>
            <p:cNvSpPr txBox="1"/>
            <p:nvPr/>
          </p:nvSpPr>
          <p:spPr>
            <a:xfrm>
              <a:off x="4974062" y="5922690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150um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6B7C03-9C50-3582-06D5-18F3E61C643F}"/>
                </a:ext>
              </a:extLst>
            </p:cNvPr>
            <p:cNvSpPr txBox="1"/>
            <p:nvPr/>
          </p:nvSpPr>
          <p:spPr>
            <a:xfrm>
              <a:off x="688539" y="6608405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100um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833BAE-112B-6F87-E29F-83638490F6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2867" y="6518395"/>
              <a:ext cx="49505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E223EC-49BA-7BE4-EBC1-872E4D64FDB5}"/>
                </a:ext>
              </a:extLst>
            </p:cNvPr>
            <p:cNvSpPr txBox="1"/>
            <p:nvPr/>
          </p:nvSpPr>
          <p:spPr>
            <a:xfrm>
              <a:off x="5017343" y="5600043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BACK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EFD9A2-221A-8C03-46EE-77D68D5C072E}"/>
                </a:ext>
              </a:extLst>
            </p:cNvPr>
            <p:cNvSpPr txBox="1"/>
            <p:nvPr/>
          </p:nvSpPr>
          <p:spPr>
            <a:xfrm>
              <a:off x="4830420" y="6439127"/>
              <a:ext cx="657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Front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753032A-70E9-B021-4690-C866D1B014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0021" y="6061189"/>
              <a:ext cx="1305145" cy="82421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22F9B6-CD8B-0771-BBB4-572E8C708E0F}"/>
                </a:ext>
              </a:extLst>
            </p:cNvPr>
            <p:cNvSpPr txBox="1"/>
            <p:nvPr/>
          </p:nvSpPr>
          <p:spPr>
            <a:xfrm>
              <a:off x="2533511" y="6754265"/>
              <a:ext cx="1229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few um width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22D32F5-B1CD-8096-C9EE-2264B5F1280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65590" y="5438274"/>
              <a:ext cx="598975" cy="24948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109D91-AB83-E54A-E88E-4C588C8F5B3F}"/>
                </a:ext>
              </a:extLst>
            </p:cNvPr>
            <p:cNvSpPr txBox="1"/>
            <p:nvPr/>
          </p:nvSpPr>
          <p:spPr>
            <a:xfrm>
              <a:off x="1770734" y="5097669"/>
              <a:ext cx="1595173" cy="26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Organic polymer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78A2562-458A-D99A-901D-1B62B2CCD8E8}"/>
                </a:ext>
              </a:extLst>
            </p:cNvPr>
            <p:cNvSpPr/>
            <p:nvPr/>
          </p:nvSpPr>
          <p:spPr>
            <a:xfrm>
              <a:off x="363051" y="4776527"/>
              <a:ext cx="708212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0232F07-1139-5244-9839-7E30F566130D}"/>
                </a:ext>
              </a:extLst>
            </p:cNvPr>
            <p:cNvSpPr/>
            <p:nvPr/>
          </p:nvSpPr>
          <p:spPr>
            <a:xfrm>
              <a:off x="279548" y="48994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1F1954C-5C39-E95D-4D40-F1225F857AFA}"/>
                </a:ext>
              </a:extLst>
            </p:cNvPr>
            <p:cNvSpPr/>
            <p:nvPr/>
          </p:nvSpPr>
          <p:spPr>
            <a:xfrm rot="21302538" flipH="1">
              <a:off x="4743288" y="4762204"/>
              <a:ext cx="703069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DB825B-CA7D-CE4B-D71F-F2F92EBB8113}"/>
                </a:ext>
              </a:extLst>
            </p:cNvPr>
            <p:cNvSpPr/>
            <p:nvPr/>
          </p:nvSpPr>
          <p:spPr>
            <a:xfrm>
              <a:off x="5358141" y="48430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201">
            <a:extLst>
              <a:ext uri="{FF2B5EF4-FFF2-40B4-BE49-F238E27FC236}">
                <a16:creationId xmlns:a16="http://schemas.microsoft.com/office/drawing/2014/main" id="{01CB57BE-622C-E62C-B025-1E482461E726}"/>
              </a:ext>
            </a:extLst>
          </p:cNvPr>
          <p:cNvSpPr txBox="1"/>
          <p:nvPr/>
        </p:nvSpPr>
        <p:spPr>
          <a:xfrm rot="20144263">
            <a:off x="14371218" y="4081451"/>
            <a:ext cx="37224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Marked as good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SiPM</a:t>
            </a:r>
            <a:endParaRPr lang="en-US" sz="2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Good TSV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FB8981A-280D-78EF-F84F-BC483684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8704097" cy="13387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SiPM</a:t>
            </a:r>
            <a:r>
              <a:rPr lang="en-US" dirty="0"/>
              <a:t> with Via-Last TSV: </a:t>
            </a:r>
            <a:br>
              <a:rPr lang="en-US" dirty="0"/>
            </a:br>
            <a:r>
              <a:rPr lang="en-US" dirty="0"/>
              <a:t>IV curves</a:t>
            </a:r>
          </a:p>
        </p:txBody>
      </p:sp>
      <p:sp>
        <p:nvSpPr>
          <p:cNvPr id="2" name="TextBox 201">
            <a:extLst>
              <a:ext uri="{FF2B5EF4-FFF2-40B4-BE49-F238E27FC236}">
                <a16:creationId xmlns:a16="http://schemas.microsoft.com/office/drawing/2014/main" id="{B3E410DA-5659-1085-A552-FB769BF2A69A}"/>
              </a:ext>
            </a:extLst>
          </p:cNvPr>
          <p:cNvSpPr txBox="1"/>
          <p:nvPr/>
        </p:nvSpPr>
        <p:spPr>
          <a:xfrm>
            <a:off x="9478583" y="2673187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Reverse</a:t>
            </a:r>
            <a:endParaRPr lang="en-US" sz="2000" b="1" i="1" dirty="0"/>
          </a:p>
        </p:txBody>
      </p:sp>
      <p:sp>
        <p:nvSpPr>
          <p:cNvPr id="15" name="TextBox 201">
            <a:extLst>
              <a:ext uri="{FF2B5EF4-FFF2-40B4-BE49-F238E27FC236}">
                <a16:creationId xmlns:a16="http://schemas.microsoft.com/office/drawing/2014/main" id="{BEEA59F6-A962-7738-E40F-63F654773809}"/>
              </a:ext>
            </a:extLst>
          </p:cNvPr>
          <p:cNvSpPr txBox="1"/>
          <p:nvPr/>
        </p:nvSpPr>
        <p:spPr>
          <a:xfrm>
            <a:off x="2642296" y="2755385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Forward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83973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D1A01-6010-474E-A027-5EE67442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5" y="3400239"/>
            <a:ext cx="6834539" cy="513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D5850-CE06-4C37-98DE-BBEB5150A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404" y="3397284"/>
            <a:ext cx="6700896" cy="513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299" y="571411"/>
            <a:ext cx="8704097" cy="13387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SiPM</a:t>
            </a:r>
            <a:r>
              <a:rPr lang="en-US" dirty="0"/>
              <a:t> with Via-Last TSV: </a:t>
            </a:r>
            <a:br>
              <a:rPr lang="en-US" dirty="0"/>
            </a:br>
            <a:r>
              <a:rPr lang="en-US" dirty="0"/>
              <a:t>IV curves – Failure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3E76EB9-4297-426B-9864-C0BA72CD3EED}" type="slidenum">
              <a:rPr lang="it-IT" smtClean="0"/>
              <a:pPr>
                <a:defRPr/>
              </a:pPr>
              <a:t>39</a:t>
            </a:fld>
            <a:endParaRPr lang="it-IT" dirty="0"/>
          </a:p>
        </p:txBody>
      </p:sp>
      <p:sp>
        <p:nvSpPr>
          <p:cNvPr id="8" name="TextBox 201">
            <a:extLst>
              <a:ext uri="{FF2B5EF4-FFF2-40B4-BE49-F238E27FC236}">
                <a16:creationId xmlns:a16="http://schemas.microsoft.com/office/drawing/2014/main" id="{7679945F-6072-4FFE-B066-EA750EE398A6}"/>
              </a:ext>
            </a:extLst>
          </p:cNvPr>
          <p:cNvSpPr txBox="1"/>
          <p:nvPr/>
        </p:nvSpPr>
        <p:spPr>
          <a:xfrm>
            <a:off x="6911651" y="3070346"/>
            <a:ext cx="5886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highlight>
                  <a:srgbClr val="00FFFF"/>
                </a:highlight>
              </a:rPr>
              <a:t>W7</a:t>
            </a:r>
          </a:p>
        </p:txBody>
      </p:sp>
      <p:sp>
        <p:nvSpPr>
          <p:cNvPr id="10" name="TextBox 201">
            <a:extLst>
              <a:ext uri="{FF2B5EF4-FFF2-40B4-BE49-F238E27FC236}">
                <a16:creationId xmlns:a16="http://schemas.microsoft.com/office/drawing/2014/main" id="{748DDE5B-3E6C-42E4-9669-FDCA4A0B9DAD}"/>
              </a:ext>
            </a:extLst>
          </p:cNvPr>
          <p:cNvSpPr txBox="1"/>
          <p:nvPr/>
        </p:nvSpPr>
        <p:spPr>
          <a:xfrm>
            <a:off x="4333048" y="5269964"/>
            <a:ext cx="11865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R ~ 13</a:t>
            </a:r>
            <a:r>
              <a:rPr lang="el-GR" sz="2100" dirty="0"/>
              <a:t>Ω</a:t>
            </a:r>
            <a:endParaRPr lang="en-US" sz="2100" dirty="0"/>
          </a:p>
        </p:txBody>
      </p:sp>
      <p:sp>
        <p:nvSpPr>
          <p:cNvPr id="11" name="TextBox 201">
            <a:extLst>
              <a:ext uri="{FF2B5EF4-FFF2-40B4-BE49-F238E27FC236}">
                <a16:creationId xmlns:a16="http://schemas.microsoft.com/office/drawing/2014/main" id="{546132C6-8B4E-4504-A8B3-92F1BD543B0C}"/>
              </a:ext>
            </a:extLst>
          </p:cNvPr>
          <p:cNvSpPr txBox="1"/>
          <p:nvPr/>
        </p:nvSpPr>
        <p:spPr>
          <a:xfrm rot="20144263">
            <a:off x="14401675" y="4296894"/>
            <a:ext cx="366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Marked as 1 bad TSV</a:t>
            </a:r>
          </a:p>
        </p:txBody>
      </p:sp>
      <p:sp>
        <p:nvSpPr>
          <p:cNvPr id="12" name="TextBox 201">
            <a:extLst>
              <a:ext uri="{FF2B5EF4-FFF2-40B4-BE49-F238E27FC236}">
                <a16:creationId xmlns:a16="http://schemas.microsoft.com/office/drawing/2014/main" id="{4C0A00F3-E837-4F8A-82B7-A240E18DFA01}"/>
              </a:ext>
            </a:extLst>
          </p:cNvPr>
          <p:cNvSpPr txBox="1"/>
          <p:nvPr/>
        </p:nvSpPr>
        <p:spPr>
          <a:xfrm>
            <a:off x="2378868" y="4484958"/>
            <a:ext cx="10374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R ~ 4</a:t>
            </a:r>
            <a:r>
              <a:rPr lang="el-GR" sz="2100" dirty="0"/>
              <a:t>Ω</a:t>
            </a:r>
            <a:endParaRPr lang="en-US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5B27E4-95F6-4C54-832C-C2EA8A478515}"/>
              </a:ext>
            </a:extLst>
          </p:cNvPr>
          <p:cNvSpPr/>
          <p:nvPr/>
        </p:nvSpPr>
        <p:spPr>
          <a:xfrm>
            <a:off x="5711169" y="6557855"/>
            <a:ext cx="1515291" cy="235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72470-7274-4C5A-811D-70285FC6A843}"/>
              </a:ext>
            </a:extLst>
          </p:cNvPr>
          <p:cNvSpPr/>
          <p:nvPr/>
        </p:nvSpPr>
        <p:spPr>
          <a:xfrm>
            <a:off x="12468161" y="6557854"/>
            <a:ext cx="1515291" cy="2351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D3680E-F21D-405C-3D07-8D2BCDC2FF55}"/>
              </a:ext>
            </a:extLst>
          </p:cNvPr>
          <p:cNvGrpSpPr/>
          <p:nvPr/>
        </p:nvGrpSpPr>
        <p:grpSpPr>
          <a:xfrm>
            <a:off x="11581107" y="457572"/>
            <a:ext cx="5087648" cy="2649978"/>
            <a:chOff x="279548" y="4762204"/>
            <a:chExt cx="5419392" cy="229983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1103CE-A9DF-2E22-8B51-42128A83B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5" t="73818" r="18422" b="4867"/>
            <a:stretch/>
          </p:blipFill>
          <p:spPr>
            <a:xfrm rot="10800000">
              <a:off x="677848" y="5663300"/>
              <a:ext cx="4266815" cy="72007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A7C77D-AD44-8478-9A4F-20D6A51E0BB7}"/>
                </a:ext>
              </a:extLst>
            </p:cNvPr>
            <p:cNvSpPr txBox="1"/>
            <p:nvPr/>
          </p:nvSpPr>
          <p:spPr>
            <a:xfrm>
              <a:off x="4974062" y="5922690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150um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F493B-8543-5796-0931-DD5256EF1D76}"/>
                </a:ext>
              </a:extLst>
            </p:cNvPr>
            <p:cNvSpPr txBox="1"/>
            <p:nvPr/>
          </p:nvSpPr>
          <p:spPr>
            <a:xfrm>
              <a:off x="688539" y="6608405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100um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02E3F6A-45A2-6715-FC44-62C89B6B1A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2867" y="6518395"/>
              <a:ext cx="49505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3E9007-9FC1-3D3A-E785-6C4334DFC0B6}"/>
                </a:ext>
              </a:extLst>
            </p:cNvPr>
            <p:cNvSpPr txBox="1"/>
            <p:nvPr/>
          </p:nvSpPr>
          <p:spPr>
            <a:xfrm>
              <a:off x="5017343" y="5600043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BACK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7ED5D3-0025-B500-6C56-457ECC354FE4}"/>
                </a:ext>
              </a:extLst>
            </p:cNvPr>
            <p:cNvSpPr txBox="1"/>
            <p:nvPr/>
          </p:nvSpPr>
          <p:spPr>
            <a:xfrm>
              <a:off x="4830420" y="6439127"/>
              <a:ext cx="657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Front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B236D0B-3AB5-6215-2104-19177D5DDD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0021" y="6061189"/>
              <a:ext cx="1305145" cy="82421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E1E0AD-8762-5B0B-F7F7-32F4D2C95C20}"/>
                </a:ext>
              </a:extLst>
            </p:cNvPr>
            <p:cNvSpPr txBox="1"/>
            <p:nvPr/>
          </p:nvSpPr>
          <p:spPr>
            <a:xfrm>
              <a:off x="2533511" y="6754265"/>
              <a:ext cx="1229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few um width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8AA6AFC-9774-8BFD-F92A-DA4E55680C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65590" y="5438274"/>
              <a:ext cx="598975" cy="24948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EADC97-6A3F-CD4D-D2AF-45FA77658C81}"/>
                </a:ext>
              </a:extLst>
            </p:cNvPr>
            <p:cNvSpPr txBox="1"/>
            <p:nvPr/>
          </p:nvSpPr>
          <p:spPr>
            <a:xfrm>
              <a:off x="1770734" y="5097669"/>
              <a:ext cx="1595173" cy="26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Organic polymer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6BC19E-2FA8-1266-029F-16C3847B0647}"/>
                </a:ext>
              </a:extLst>
            </p:cNvPr>
            <p:cNvSpPr/>
            <p:nvPr/>
          </p:nvSpPr>
          <p:spPr>
            <a:xfrm>
              <a:off x="363051" y="4776527"/>
              <a:ext cx="708212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7B7BD12-FB4A-1FC6-1342-A95BCDCBCD7F}"/>
                </a:ext>
              </a:extLst>
            </p:cNvPr>
            <p:cNvSpPr/>
            <p:nvPr/>
          </p:nvSpPr>
          <p:spPr>
            <a:xfrm>
              <a:off x="279548" y="48994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86AD77C-577D-BDBF-A500-5B1029D260CB}"/>
                </a:ext>
              </a:extLst>
            </p:cNvPr>
            <p:cNvSpPr/>
            <p:nvPr/>
          </p:nvSpPr>
          <p:spPr>
            <a:xfrm rot="21302538" flipH="1">
              <a:off x="4743288" y="4762204"/>
              <a:ext cx="703069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03B10D-B8AF-3229-2E98-920409789FF0}"/>
                </a:ext>
              </a:extLst>
            </p:cNvPr>
            <p:cNvSpPr/>
            <p:nvPr/>
          </p:nvSpPr>
          <p:spPr>
            <a:xfrm>
              <a:off x="5358141" y="48430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201">
            <a:extLst>
              <a:ext uri="{FF2B5EF4-FFF2-40B4-BE49-F238E27FC236}">
                <a16:creationId xmlns:a16="http://schemas.microsoft.com/office/drawing/2014/main" id="{F00C8AFB-55C7-CB61-D4FB-2A84BA2981A9}"/>
              </a:ext>
            </a:extLst>
          </p:cNvPr>
          <p:cNvSpPr txBox="1"/>
          <p:nvPr/>
        </p:nvSpPr>
        <p:spPr>
          <a:xfrm>
            <a:off x="10428884" y="2777259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Reverse</a:t>
            </a:r>
            <a:endParaRPr lang="en-US" sz="2000" b="1" i="1" dirty="0"/>
          </a:p>
        </p:txBody>
      </p:sp>
      <p:sp>
        <p:nvSpPr>
          <p:cNvPr id="7" name="TextBox 201">
            <a:extLst>
              <a:ext uri="{FF2B5EF4-FFF2-40B4-BE49-F238E27FC236}">
                <a16:creationId xmlns:a16="http://schemas.microsoft.com/office/drawing/2014/main" id="{078E4107-BE69-613D-D532-81B17DBD5832}"/>
              </a:ext>
            </a:extLst>
          </p:cNvPr>
          <p:cNvSpPr txBox="1"/>
          <p:nvPr/>
        </p:nvSpPr>
        <p:spPr>
          <a:xfrm>
            <a:off x="2822354" y="2848697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Forward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34664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CA65-B24C-6280-6446-18702E7B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2"/>
            <a:ext cx="9747585" cy="740030"/>
          </a:xfrm>
        </p:spPr>
        <p:txBody>
          <a:bodyPr/>
          <a:lstStyle/>
          <a:p>
            <a:r>
              <a:rPr lang="en-US" dirty="0"/>
              <a:t>Why is VUV Detection Interesting?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35D60-D2E2-CAFC-890B-90BB8E078E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01938C-0E26-4187-798B-1176A93C2B95}"/>
              </a:ext>
            </a:extLst>
          </p:cNvPr>
          <p:cNvGrpSpPr/>
          <p:nvPr/>
        </p:nvGrpSpPr>
        <p:grpSpPr>
          <a:xfrm>
            <a:off x="2209066" y="1472513"/>
            <a:ext cx="7362822" cy="6320020"/>
            <a:chOff x="1311100" y="1363889"/>
            <a:chExt cx="5357183" cy="45984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FD721F5-15D9-617D-5299-5D122E41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00" y="1363889"/>
              <a:ext cx="5357183" cy="45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blue logo with a blue circle and a blue object with a star&#10;&#10;Description automatically generated">
              <a:extLst>
                <a:ext uri="{FF2B5EF4-FFF2-40B4-BE49-F238E27FC236}">
                  <a16:creationId xmlns:a16="http://schemas.microsoft.com/office/drawing/2014/main" id="{9084B519-E20F-EA2A-077E-09027BC7C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667" b="24260"/>
            <a:stretch/>
          </p:blipFill>
          <p:spPr>
            <a:xfrm>
              <a:off x="5355807" y="1363889"/>
              <a:ext cx="1312476" cy="644068"/>
            </a:xfrm>
            <a:prstGeom prst="rect">
              <a:avLst/>
            </a:prstGeom>
          </p:spPr>
        </p:pic>
      </p:grpSp>
      <p:pic>
        <p:nvPicPr>
          <p:cNvPr id="4" name="Picture 2" descr="VUV Analytics VGA-101 Vacuum Ultraviolet Detector for GC -">
            <a:extLst>
              <a:ext uri="{FF2B5EF4-FFF2-40B4-BE49-F238E27FC236}">
                <a16:creationId xmlns:a16="http://schemas.microsoft.com/office/drawing/2014/main" id="{AA77D6FB-6986-D746-ECA4-EEE635DE1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25448" r="8632" b="23050"/>
          <a:stretch/>
        </p:blipFill>
        <p:spPr bwMode="auto">
          <a:xfrm>
            <a:off x="10206663" y="4055097"/>
            <a:ext cx="8033214" cy="48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31528D-0FDF-47BF-B2F4-78F60B593A5D}"/>
              </a:ext>
            </a:extLst>
          </p:cNvPr>
          <p:cNvSpPr/>
          <p:nvPr/>
        </p:nvSpPr>
        <p:spPr>
          <a:xfrm>
            <a:off x="12046756" y="1472513"/>
            <a:ext cx="5357184" cy="22507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Industrial Gas Analysis</a:t>
            </a:r>
          </a:p>
          <a:p>
            <a:pPr>
              <a:buClr>
                <a:schemeClr val="accent1"/>
              </a:buClr>
            </a:pP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Isomer identification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Interaction with wide variety of gases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6E0967-2C02-80E4-E412-60112C2C82A1}"/>
              </a:ext>
            </a:extLst>
          </p:cNvPr>
          <p:cNvSpPr/>
          <p:nvPr/>
        </p:nvSpPr>
        <p:spPr>
          <a:xfrm>
            <a:off x="348665" y="5206983"/>
            <a:ext cx="4789071" cy="392447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Rare Events Physics</a:t>
            </a:r>
          </a:p>
          <a:p>
            <a:pPr>
              <a:buClr>
                <a:schemeClr val="accent1"/>
              </a:buClr>
            </a:pPr>
            <a:endParaRPr lang="en-US" sz="1200" b="1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800" dirty="0"/>
              <a:t>Liquid Xenon (</a:t>
            </a:r>
            <a:r>
              <a:rPr lang="en-US" sz="2800" dirty="0" err="1"/>
              <a:t>LXe</a:t>
            </a:r>
            <a:r>
              <a:rPr lang="en-US" sz="2800" dirty="0"/>
              <a:t>) based experiments: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Good Absorber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Chemically Inert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High Yield Scintillator (178nm)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Self-Transparent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0FA0186-74EF-6F55-A364-D1EC52966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83652" r="71693" b="5008"/>
          <a:stretch/>
        </p:blipFill>
        <p:spPr bwMode="auto">
          <a:xfrm>
            <a:off x="8441364" y="6580867"/>
            <a:ext cx="457202" cy="7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84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755AE7-2036-44B7-B1C1-AC162E34C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77" y="3266053"/>
            <a:ext cx="6834539" cy="513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4F472-F861-48CE-9837-F3A86561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85" y="3266053"/>
            <a:ext cx="6703526" cy="513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3E76EB9-4297-426B-9864-C0BA72CD3EED}" type="slidenum">
              <a:rPr lang="it-IT" smtClean="0"/>
              <a:pPr>
                <a:defRPr/>
              </a:pPr>
              <a:t>40</a:t>
            </a:fld>
            <a:endParaRPr lang="it-IT" dirty="0"/>
          </a:p>
        </p:txBody>
      </p:sp>
      <p:sp>
        <p:nvSpPr>
          <p:cNvPr id="8" name="TextBox 201">
            <a:extLst>
              <a:ext uri="{FF2B5EF4-FFF2-40B4-BE49-F238E27FC236}">
                <a16:creationId xmlns:a16="http://schemas.microsoft.com/office/drawing/2014/main" id="{7679945F-6072-4FFE-B066-EA750EE398A6}"/>
              </a:ext>
            </a:extLst>
          </p:cNvPr>
          <p:cNvSpPr txBox="1"/>
          <p:nvPr/>
        </p:nvSpPr>
        <p:spPr>
          <a:xfrm>
            <a:off x="7229273" y="3035220"/>
            <a:ext cx="5886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highlight>
                  <a:srgbClr val="00FFFF"/>
                </a:highlight>
              </a:rPr>
              <a:t>W7</a:t>
            </a:r>
          </a:p>
        </p:txBody>
      </p:sp>
      <p:sp>
        <p:nvSpPr>
          <p:cNvPr id="10" name="TextBox 201">
            <a:extLst>
              <a:ext uri="{FF2B5EF4-FFF2-40B4-BE49-F238E27FC236}">
                <a16:creationId xmlns:a16="http://schemas.microsoft.com/office/drawing/2014/main" id="{748DDE5B-3E6C-42E4-9669-FDCA4A0B9DAD}"/>
              </a:ext>
            </a:extLst>
          </p:cNvPr>
          <p:cNvSpPr txBox="1"/>
          <p:nvPr/>
        </p:nvSpPr>
        <p:spPr>
          <a:xfrm>
            <a:off x="3907000" y="4702992"/>
            <a:ext cx="1410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/>
              <a:t>R ~ 16.5</a:t>
            </a:r>
            <a:r>
              <a:rPr lang="el-GR" sz="2100" dirty="0"/>
              <a:t>Ω</a:t>
            </a:r>
            <a:endParaRPr lang="en-US" sz="2100" dirty="0"/>
          </a:p>
        </p:txBody>
      </p:sp>
      <p:sp>
        <p:nvSpPr>
          <p:cNvPr id="11" name="TextBox 201">
            <a:extLst>
              <a:ext uri="{FF2B5EF4-FFF2-40B4-BE49-F238E27FC236}">
                <a16:creationId xmlns:a16="http://schemas.microsoft.com/office/drawing/2014/main" id="{546132C6-8B4E-4504-A8B3-92F1BD543B0C}"/>
              </a:ext>
            </a:extLst>
          </p:cNvPr>
          <p:cNvSpPr txBox="1"/>
          <p:nvPr/>
        </p:nvSpPr>
        <p:spPr>
          <a:xfrm>
            <a:off x="2530231" y="8657187"/>
            <a:ext cx="55819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Example of a defective </a:t>
            </a:r>
            <a:r>
              <a:rPr lang="en-US" sz="2100" dirty="0" err="1"/>
              <a:t>SiPM</a:t>
            </a:r>
            <a:r>
              <a:rPr lang="en-US" sz="2100" dirty="0"/>
              <a:t> with good TSVs</a:t>
            </a:r>
          </a:p>
        </p:txBody>
      </p:sp>
      <p:sp>
        <p:nvSpPr>
          <p:cNvPr id="12" name="TextBox 201">
            <a:extLst>
              <a:ext uri="{FF2B5EF4-FFF2-40B4-BE49-F238E27FC236}">
                <a16:creationId xmlns:a16="http://schemas.microsoft.com/office/drawing/2014/main" id="{E612C415-9EE2-46EF-BBE7-8083E4C42CA5}"/>
              </a:ext>
            </a:extLst>
          </p:cNvPr>
          <p:cNvSpPr txBox="1"/>
          <p:nvPr/>
        </p:nvSpPr>
        <p:spPr>
          <a:xfrm>
            <a:off x="8213409" y="8649900"/>
            <a:ext cx="66736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Same I-V curves, regardless of the used TSV channel </a:t>
            </a:r>
          </a:p>
        </p:txBody>
      </p:sp>
      <p:sp>
        <p:nvSpPr>
          <p:cNvPr id="27" name="TextBox 201">
            <a:extLst>
              <a:ext uri="{FF2B5EF4-FFF2-40B4-BE49-F238E27FC236}">
                <a16:creationId xmlns:a16="http://schemas.microsoft.com/office/drawing/2014/main" id="{0F6E2048-9890-C251-55BB-89B5E0E180AE}"/>
              </a:ext>
            </a:extLst>
          </p:cNvPr>
          <p:cNvSpPr txBox="1"/>
          <p:nvPr/>
        </p:nvSpPr>
        <p:spPr>
          <a:xfrm>
            <a:off x="10742150" y="2617533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Reverse</a:t>
            </a:r>
            <a:endParaRPr lang="en-US" sz="2000" b="1" i="1" dirty="0"/>
          </a:p>
        </p:txBody>
      </p:sp>
      <p:sp>
        <p:nvSpPr>
          <p:cNvPr id="28" name="TextBox 201">
            <a:extLst>
              <a:ext uri="{FF2B5EF4-FFF2-40B4-BE49-F238E27FC236}">
                <a16:creationId xmlns:a16="http://schemas.microsoft.com/office/drawing/2014/main" id="{A823BA38-2DCF-5C77-5588-502FB9262B60}"/>
              </a:ext>
            </a:extLst>
          </p:cNvPr>
          <p:cNvSpPr txBox="1"/>
          <p:nvPr/>
        </p:nvSpPr>
        <p:spPr>
          <a:xfrm>
            <a:off x="3135620" y="2688971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Forward</a:t>
            </a:r>
            <a:endParaRPr lang="en-US" sz="2000" b="1" i="1" dirty="0"/>
          </a:p>
        </p:txBody>
      </p:sp>
      <p:sp>
        <p:nvSpPr>
          <p:cNvPr id="29" name="TextBox 201">
            <a:extLst>
              <a:ext uri="{FF2B5EF4-FFF2-40B4-BE49-F238E27FC236}">
                <a16:creationId xmlns:a16="http://schemas.microsoft.com/office/drawing/2014/main" id="{18B2820D-8E81-8225-FDB6-40B63074F38C}"/>
              </a:ext>
            </a:extLst>
          </p:cNvPr>
          <p:cNvSpPr txBox="1"/>
          <p:nvPr/>
        </p:nvSpPr>
        <p:spPr>
          <a:xfrm rot="20144263">
            <a:off x="14451368" y="4081451"/>
            <a:ext cx="3562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Marked as good TSV</a:t>
            </a:r>
          </a:p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</a:rPr>
              <a:t>Bad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</a:rPr>
              <a:t>SiPM</a:t>
            </a:r>
            <a:endParaRPr lang="en-US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E8BE7B4-863E-2693-830D-9B060550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1"/>
            <a:ext cx="8704097" cy="13387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SiPM</a:t>
            </a:r>
            <a:r>
              <a:rPr lang="en-US" dirty="0"/>
              <a:t> with Via-Last TSV: </a:t>
            </a:r>
            <a:br>
              <a:rPr lang="en-US" dirty="0"/>
            </a:br>
            <a:r>
              <a:rPr lang="en-US" dirty="0"/>
              <a:t>IV curves – Failure analysis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0F537A-63CF-57CB-116D-B6CA780D29AF}"/>
              </a:ext>
            </a:extLst>
          </p:cNvPr>
          <p:cNvGrpSpPr/>
          <p:nvPr/>
        </p:nvGrpSpPr>
        <p:grpSpPr>
          <a:xfrm>
            <a:off x="11581107" y="457572"/>
            <a:ext cx="5087648" cy="2649978"/>
            <a:chOff x="279548" y="4762204"/>
            <a:chExt cx="5419392" cy="22998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192148-1E89-9FB0-D0CD-01395B259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5" t="73818" r="18422" b="4867"/>
            <a:stretch/>
          </p:blipFill>
          <p:spPr>
            <a:xfrm rot="10800000">
              <a:off x="677848" y="5663300"/>
              <a:ext cx="4266815" cy="72007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FBA43D-4C6B-3F02-4F83-89B1E4ED7924}"/>
                </a:ext>
              </a:extLst>
            </p:cNvPr>
            <p:cNvSpPr txBox="1"/>
            <p:nvPr/>
          </p:nvSpPr>
          <p:spPr>
            <a:xfrm>
              <a:off x="4974062" y="5922690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150um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213CFD-2471-A736-F4FC-17B4D0E077F1}"/>
                </a:ext>
              </a:extLst>
            </p:cNvPr>
            <p:cNvSpPr txBox="1"/>
            <p:nvPr/>
          </p:nvSpPr>
          <p:spPr>
            <a:xfrm>
              <a:off x="688539" y="6608405"/>
              <a:ext cx="724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100um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211E8D6-D3B7-0FDD-333D-683289AEBD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2867" y="6518395"/>
              <a:ext cx="49505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29B874-455A-FC92-66AF-44C7416A474C}"/>
                </a:ext>
              </a:extLst>
            </p:cNvPr>
            <p:cNvSpPr txBox="1"/>
            <p:nvPr/>
          </p:nvSpPr>
          <p:spPr>
            <a:xfrm>
              <a:off x="5017343" y="5600043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801D16-021D-5D5F-BC8B-8C6A26E66C09}"/>
                </a:ext>
              </a:extLst>
            </p:cNvPr>
            <p:cNvSpPr txBox="1"/>
            <p:nvPr/>
          </p:nvSpPr>
          <p:spPr>
            <a:xfrm>
              <a:off x="4830420" y="6439127"/>
              <a:ext cx="657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Front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1000BBA-E786-8068-B66F-DF4AE7E312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30021" y="6061189"/>
              <a:ext cx="1305145" cy="82421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C5F2E6-7D87-2BC9-E122-351E47F64DE5}"/>
                </a:ext>
              </a:extLst>
            </p:cNvPr>
            <p:cNvSpPr txBox="1"/>
            <p:nvPr/>
          </p:nvSpPr>
          <p:spPr>
            <a:xfrm>
              <a:off x="2533511" y="6754265"/>
              <a:ext cx="1229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few um width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E3250E-869B-B4EC-AB46-CD25AEFE1D7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65590" y="5438274"/>
              <a:ext cx="598975" cy="24948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E277FF-B5A9-A7AA-CF96-2E2FD537FDD2}"/>
                </a:ext>
              </a:extLst>
            </p:cNvPr>
            <p:cNvSpPr txBox="1"/>
            <p:nvPr/>
          </p:nvSpPr>
          <p:spPr>
            <a:xfrm>
              <a:off x="1770734" y="5097669"/>
              <a:ext cx="1595173" cy="267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Organic polymer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3725B49-65CB-9347-C601-6039C85121F3}"/>
                </a:ext>
              </a:extLst>
            </p:cNvPr>
            <p:cNvSpPr/>
            <p:nvPr/>
          </p:nvSpPr>
          <p:spPr>
            <a:xfrm>
              <a:off x="363051" y="4776527"/>
              <a:ext cx="708212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BFCC20E-D5DA-053E-A69C-D4E12B09248F}"/>
                </a:ext>
              </a:extLst>
            </p:cNvPr>
            <p:cNvSpPr/>
            <p:nvPr/>
          </p:nvSpPr>
          <p:spPr>
            <a:xfrm>
              <a:off x="279548" y="48994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F943E8-6E62-4261-A439-56F41D9552A9}"/>
                </a:ext>
              </a:extLst>
            </p:cNvPr>
            <p:cNvSpPr/>
            <p:nvPr/>
          </p:nvSpPr>
          <p:spPr>
            <a:xfrm rot="21302538" flipH="1">
              <a:off x="4743288" y="4762204"/>
              <a:ext cx="703069" cy="993538"/>
            </a:xfrm>
            <a:custGeom>
              <a:avLst/>
              <a:gdLst>
                <a:gd name="connsiteX0" fmla="*/ 708212 w 708212"/>
                <a:gd name="connsiteY0" fmla="*/ 993538 h 993538"/>
                <a:gd name="connsiteX1" fmla="*/ 394447 w 708212"/>
                <a:gd name="connsiteY1" fmla="*/ 52244 h 993538"/>
                <a:gd name="connsiteX2" fmla="*/ 0 w 708212"/>
                <a:gd name="connsiteY2" fmla="*/ 150856 h 9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8212" h="993538">
                  <a:moveTo>
                    <a:pt x="708212" y="993538"/>
                  </a:moveTo>
                  <a:cubicBezTo>
                    <a:pt x="610347" y="593114"/>
                    <a:pt x="512482" y="192691"/>
                    <a:pt x="394447" y="52244"/>
                  </a:cubicBezTo>
                  <a:cubicBezTo>
                    <a:pt x="276412" y="-88203"/>
                    <a:pt x="50800" y="92585"/>
                    <a:pt x="0" y="1508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A80DE91-E231-CF8D-E86D-244096ADF34B}"/>
                </a:ext>
              </a:extLst>
            </p:cNvPr>
            <p:cNvSpPr/>
            <p:nvPr/>
          </p:nvSpPr>
          <p:spPr>
            <a:xfrm>
              <a:off x="5358141" y="4843061"/>
              <a:ext cx="102119" cy="1021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561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FCF4-0A7F-B0E0-8A24-737490DE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I-V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71D4A-279D-DDFD-8C75-2416E91445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US"/>
              <a:t>page</a:t>
            </a:r>
            <a:endParaRPr lang="en-US" sz="1400" b="0">
              <a:latin typeface="Arial"/>
              <a:ea typeface="Arial"/>
              <a:cs typeface="Arial"/>
              <a:sym typeface="Arial"/>
            </a:endParaRPr>
          </a:p>
          <a:p>
            <a:fld id="{00000000-1234-1234-1234-123412341234}" type="slidenum">
              <a:rPr lang="en-US" smtClean="0"/>
              <a:pPr/>
              <a:t>41</a:t>
            </a:fld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B2841-D48E-14D2-A23A-37500BD65F9B}"/>
              </a:ext>
            </a:extLst>
          </p:cNvPr>
          <p:cNvGrpSpPr/>
          <p:nvPr/>
        </p:nvGrpSpPr>
        <p:grpSpPr>
          <a:xfrm>
            <a:off x="4249533" y="2659844"/>
            <a:ext cx="8127745" cy="4967312"/>
            <a:chOff x="9840686" y="1899653"/>
            <a:chExt cx="7619964" cy="462843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E9EDBCD6-573A-5889-C956-44A04100B5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2151157"/>
                </p:ext>
              </p:extLst>
            </p:nvPr>
          </p:nvGraphicFramePr>
          <p:xfrm>
            <a:off x="10304912" y="2510425"/>
            <a:ext cx="5087620" cy="355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201">
              <a:extLst>
                <a:ext uri="{FF2B5EF4-FFF2-40B4-BE49-F238E27FC236}">
                  <a16:creationId xmlns:a16="http://schemas.microsoft.com/office/drawing/2014/main" id="{C90267F3-13CF-4F04-BD4A-C658BCF09F7B}"/>
                </a:ext>
              </a:extLst>
            </p:cNvPr>
            <p:cNvSpPr txBox="1"/>
            <p:nvPr/>
          </p:nvSpPr>
          <p:spPr>
            <a:xfrm>
              <a:off x="15224140" y="3983039"/>
              <a:ext cx="2236510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SiPM</a:t>
              </a:r>
              <a:r>
                <a:rPr lang="en-US" sz="2400" dirty="0"/>
                <a:t> with TSV</a:t>
              </a:r>
            </a:p>
            <a:p>
              <a:pPr algn="ctr"/>
              <a:r>
                <a:rPr lang="en-US" sz="2100" dirty="0"/>
                <a:t>R ~ 16.8 </a:t>
              </a:r>
              <a:r>
                <a:rPr lang="el-GR" sz="2100" dirty="0"/>
                <a:t>Ω</a:t>
              </a:r>
              <a:endParaRPr lang="en-US" sz="2100" dirty="0"/>
            </a:p>
          </p:txBody>
        </p:sp>
        <p:sp>
          <p:nvSpPr>
            <p:cNvPr id="7" name="TextBox 201">
              <a:extLst>
                <a:ext uri="{FF2B5EF4-FFF2-40B4-BE49-F238E27FC236}">
                  <a16:creationId xmlns:a16="http://schemas.microsoft.com/office/drawing/2014/main" id="{06215440-56CE-F058-F6F0-174D6727CEDC}"/>
                </a:ext>
              </a:extLst>
            </p:cNvPr>
            <p:cNvSpPr txBox="1"/>
            <p:nvPr/>
          </p:nvSpPr>
          <p:spPr>
            <a:xfrm>
              <a:off x="13016554" y="1899653"/>
              <a:ext cx="2731838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SiPM</a:t>
              </a:r>
              <a:r>
                <a:rPr lang="en-US" sz="2400" dirty="0"/>
                <a:t> without TSV</a:t>
              </a:r>
            </a:p>
            <a:p>
              <a:pPr algn="ctr"/>
              <a:r>
                <a:rPr lang="en-US" sz="2100" dirty="0"/>
                <a:t>R ~ 11.3 </a:t>
              </a:r>
              <a:r>
                <a:rPr lang="el-GR" sz="2100" dirty="0"/>
                <a:t>Ω</a:t>
              </a:r>
              <a:endParaRPr lang="en-US" sz="2100" dirty="0"/>
            </a:p>
          </p:txBody>
        </p:sp>
        <p:sp>
          <p:nvSpPr>
            <p:cNvPr id="8" name="TextBox 201">
              <a:extLst>
                <a:ext uri="{FF2B5EF4-FFF2-40B4-BE49-F238E27FC236}">
                  <a16:creationId xmlns:a16="http://schemas.microsoft.com/office/drawing/2014/main" id="{A8AFF19E-2C0F-323E-60B3-A0F55A1F9430}"/>
                </a:ext>
              </a:extLst>
            </p:cNvPr>
            <p:cNvSpPr txBox="1"/>
            <p:nvPr/>
          </p:nvSpPr>
          <p:spPr>
            <a:xfrm rot="16200000">
              <a:off x="9689042" y="3953774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 (A)</a:t>
              </a:r>
              <a:endParaRPr lang="en-US" sz="2100" dirty="0"/>
            </a:p>
          </p:txBody>
        </p:sp>
        <p:sp>
          <p:nvSpPr>
            <p:cNvPr id="9" name="TextBox 201">
              <a:extLst>
                <a:ext uri="{FF2B5EF4-FFF2-40B4-BE49-F238E27FC236}">
                  <a16:creationId xmlns:a16="http://schemas.microsoft.com/office/drawing/2014/main" id="{B27F22EC-7135-E38C-8A00-D5FD788F38FD}"/>
                </a:ext>
              </a:extLst>
            </p:cNvPr>
            <p:cNvSpPr txBox="1"/>
            <p:nvPr/>
          </p:nvSpPr>
          <p:spPr>
            <a:xfrm>
              <a:off x="11979146" y="6066425"/>
              <a:ext cx="891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 (V)</a:t>
              </a:r>
              <a:endParaRPr lang="en-US" sz="2100" dirty="0"/>
            </a:p>
          </p:txBody>
        </p:sp>
      </p:grpSp>
      <p:sp>
        <p:nvSpPr>
          <p:cNvPr id="10" name="TextBox 201">
            <a:extLst>
              <a:ext uri="{FF2B5EF4-FFF2-40B4-BE49-F238E27FC236}">
                <a16:creationId xmlns:a16="http://schemas.microsoft.com/office/drawing/2014/main" id="{D1694797-8539-E7A3-0B7A-B73543353010}"/>
              </a:ext>
            </a:extLst>
          </p:cNvPr>
          <p:cNvSpPr txBox="1"/>
          <p:nvPr/>
        </p:nvSpPr>
        <p:spPr>
          <a:xfrm>
            <a:off x="6238895" y="2061752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/>
              <a:t>Forward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28995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6D11-5303-1DDE-9ADA-D0022F7ED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B6FB-205E-1E7B-82A6-9DFE9CD1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71412"/>
            <a:ext cx="9747585" cy="740030"/>
          </a:xfrm>
        </p:spPr>
        <p:txBody>
          <a:bodyPr/>
          <a:lstStyle/>
          <a:p>
            <a:r>
              <a:rPr lang="en-US" dirty="0"/>
              <a:t>Why is VUV Detection Interesting?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6BE0E8-1EA0-69F4-E2FB-F6D7117AD1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page</a:t>
            </a:r>
            <a:endParaRPr lang="en-US" sz="14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062B8-F110-79D3-0FB4-DB2DBF272F82}"/>
              </a:ext>
            </a:extLst>
          </p:cNvPr>
          <p:cNvGrpSpPr/>
          <p:nvPr/>
        </p:nvGrpSpPr>
        <p:grpSpPr>
          <a:xfrm>
            <a:off x="2209066" y="1472513"/>
            <a:ext cx="7362822" cy="6320020"/>
            <a:chOff x="1311100" y="1363889"/>
            <a:chExt cx="5357183" cy="45984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757ADE7-55EF-4604-D968-EB79AD7B2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100" y="1363889"/>
              <a:ext cx="5357183" cy="4598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A blue logo with a blue circle and a blue object with a star&#10;&#10;Description automatically generated">
              <a:extLst>
                <a:ext uri="{FF2B5EF4-FFF2-40B4-BE49-F238E27FC236}">
                  <a16:creationId xmlns:a16="http://schemas.microsoft.com/office/drawing/2014/main" id="{C81FF73B-6DFE-9F12-22BD-E7D6583AF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667" b="24260"/>
            <a:stretch/>
          </p:blipFill>
          <p:spPr>
            <a:xfrm>
              <a:off x="5355807" y="1363889"/>
              <a:ext cx="1312476" cy="644068"/>
            </a:xfrm>
            <a:prstGeom prst="rect">
              <a:avLst/>
            </a:prstGeom>
          </p:spPr>
        </p:pic>
      </p:grpSp>
      <p:pic>
        <p:nvPicPr>
          <p:cNvPr id="4" name="Picture 2" descr="VUV Analytics VGA-101 Vacuum Ultraviolet Detector for GC -">
            <a:extLst>
              <a:ext uri="{FF2B5EF4-FFF2-40B4-BE49-F238E27FC236}">
                <a16:creationId xmlns:a16="http://schemas.microsoft.com/office/drawing/2014/main" id="{1315780D-2E10-865C-A641-F62F6D369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25448" r="8632" b="23050"/>
          <a:stretch/>
        </p:blipFill>
        <p:spPr bwMode="auto">
          <a:xfrm>
            <a:off x="10206663" y="4055097"/>
            <a:ext cx="8033214" cy="48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B9F1A0-CC6B-60CE-DE75-ED60D17A731B}"/>
              </a:ext>
            </a:extLst>
          </p:cNvPr>
          <p:cNvSpPr/>
          <p:nvPr/>
        </p:nvSpPr>
        <p:spPr>
          <a:xfrm>
            <a:off x="12046756" y="1472513"/>
            <a:ext cx="5357184" cy="22507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Industrial Gas Analysis</a:t>
            </a:r>
          </a:p>
          <a:p>
            <a:pPr>
              <a:buClr>
                <a:schemeClr val="accent1"/>
              </a:buClr>
            </a:pPr>
            <a:endParaRPr lang="en-U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Isomer identification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Interaction with wide variety of gases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700FD7-26DE-8D36-9001-3223783857AD}"/>
              </a:ext>
            </a:extLst>
          </p:cNvPr>
          <p:cNvSpPr/>
          <p:nvPr/>
        </p:nvSpPr>
        <p:spPr>
          <a:xfrm>
            <a:off x="348665" y="5206983"/>
            <a:ext cx="4789071" cy="3924478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accent1"/>
              </a:buClr>
            </a:pP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Rare Events Physics</a:t>
            </a:r>
          </a:p>
          <a:p>
            <a:pPr>
              <a:buClr>
                <a:schemeClr val="accent1"/>
              </a:buClr>
            </a:pPr>
            <a:endParaRPr lang="en-US" sz="1200" b="1" dirty="0">
              <a:solidFill>
                <a:schemeClr val="tx2">
                  <a:lumMod val="25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800" dirty="0"/>
              <a:t>Liquid Xenon (</a:t>
            </a:r>
            <a:r>
              <a:rPr lang="en-US" sz="2800" dirty="0" err="1"/>
              <a:t>LXe</a:t>
            </a:r>
            <a:r>
              <a:rPr lang="en-US" sz="2800" dirty="0"/>
              <a:t>) based experiments: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Good Absorber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Chemically Inert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High Yield Scintillator (178nm)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Self-Transparent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5526FFE-51FE-7E69-C543-56FD02EA8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83652" r="71693" b="5008"/>
          <a:stretch/>
        </p:blipFill>
        <p:spPr bwMode="auto">
          <a:xfrm>
            <a:off x="8441364" y="6580867"/>
            <a:ext cx="457202" cy="7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0C4677-BCE7-9B85-3771-5507606CC417}"/>
              </a:ext>
            </a:extLst>
          </p:cNvPr>
          <p:cNvSpPr/>
          <p:nvPr/>
        </p:nvSpPr>
        <p:spPr>
          <a:xfrm>
            <a:off x="5466722" y="6936469"/>
            <a:ext cx="5627159" cy="10933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n-US" sz="3200" b="1" dirty="0">
                <a:solidFill>
                  <a:srgbClr val="C00000"/>
                </a:solidFill>
              </a:rPr>
              <a:t>Exotic Application for Quantum Technologies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1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7F5F5A-2026-7660-7C21-A5F55CE6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03" y="530323"/>
            <a:ext cx="15868647" cy="715581"/>
          </a:xfrm>
        </p:spPr>
        <p:txBody>
          <a:bodyPr/>
          <a:lstStyle/>
          <a:p>
            <a:r>
              <a:rPr lang="en-US" dirty="0"/>
              <a:t>Single Photon Avalanche Diode (SPAD)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23BD5D-6D8A-B41A-E427-61AD2671E315}"/>
              </a:ext>
            </a:extLst>
          </p:cNvPr>
          <p:cNvSpPr txBox="1"/>
          <p:nvPr/>
        </p:nvSpPr>
        <p:spPr>
          <a:xfrm>
            <a:off x="444476" y="2741955"/>
            <a:ext cx="257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Metal contact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62074F-EF88-90B5-2CB9-C435ED67EDA3}"/>
              </a:ext>
            </a:extLst>
          </p:cNvPr>
          <p:cNvSpPr/>
          <p:nvPr/>
        </p:nvSpPr>
        <p:spPr>
          <a:xfrm>
            <a:off x="1066801" y="3666979"/>
            <a:ext cx="7391398" cy="2209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29D29-6920-4B8A-70CC-B0EFA5E02E41}"/>
              </a:ext>
            </a:extLst>
          </p:cNvPr>
          <p:cNvSpPr/>
          <p:nvPr/>
        </p:nvSpPr>
        <p:spPr>
          <a:xfrm>
            <a:off x="1066800" y="5826719"/>
            <a:ext cx="7391398" cy="14282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B70DF-1A76-F65D-E3AA-E764FCBCD0A2}"/>
              </a:ext>
            </a:extLst>
          </p:cNvPr>
          <p:cNvSpPr/>
          <p:nvPr/>
        </p:nvSpPr>
        <p:spPr>
          <a:xfrm>
            <a:off x="1965159" y="3671878"/>
            <a:ext cx="457200" cy="2667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0CC077-63E3-19B6-CBB2-A5DD35A4F14E}"/>
              </a:ext>
            </a:extLst>
          </p:cNvPr>
          <p:cNvSpPr/>
          <p:nvPr/>
        </p:nvSpPr>
        <p:spPr>
          <a:xfrm rot="5400000">
            <a:off x="4686300" y="-104920"/>
            <a:ext cx="152400" cy="7391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9476D7-6C6F-3D85-8A6D-261171CFF32B}"/>
              </a:ext>
            </a:extLst>
          </p:cNvPr>
          <p:cNvGrpSpPr/>
          <p:nvPr/>
        </p:nvGrpSpPr>
        <p:grpSpPr>
          <a:xfrm>
            <a:off x="2295550" y="3315775"/>
            <a:ext cx="898361" cy="351203"/>
            <a:chOff x="4565118" y="4305300"/>
            <a:chExt cx="631590" cy="8450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9E0E9D-C01E-0902-2078-2161DA0583B6}"/>
                </a:ext>
              </a:extLst>
            </p:cNvPr>
            <p:cNvSpPr/>
            <p:nvPr/>
          </p:nvSpPr>
          <p:spPr>
            <a:xfrm>
              <a:off x="4953000" y="4305300"/>
              <a:ext cx="243707" cy="84509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EB887E-99AF-76B9-2EA8-59EA32B6FF71}"/>
                </a:ext>
              </a:extLst>
            </p:cNvPr>
            <p:cNvSpPr/>
            <p:nvPr/>
          </p:nvSpPr>
          <p:spPr>
            <a:xfrm rot="16200000">
              <a:off x="4641727" y="4228696"/>
              <a:ext cx="478372" cy="6315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ACBEB4-1608-416C-636E-A2FA5DF9DECB}"/>
              </a:ext>
            </a:extLst>
          </p:cNvPr>
          <p:cNvGrpSpPr/>
          <p:nvPr/>
        </p:nvGrpSpPr>
        <p:grpSpPr>
          <a:xfrm flipH="1">
            <a:off x="1965159" y="3114071"/>
            <a:ext cx="696437" cy="425179"/>
            <a:chOff x="4446456" y="4305299"/>
            <a:chExt cx="963744" cy="963745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FC90A7-1598-39C7-20CF-E1FFA15490D3}"/>
                </a:ext>
              </a:extLst>
            </p:cNvPr>
            <p:cNvSpPr/>
            <p:nvPr/>
          </p:nvSpPr>
          <p:spPr>
            <a:xfrm>
              <a:off x="4953000" y="4305300"/>
              <a:ext cx="457200" cy="963744"/>
            </a:xfrm>
            <a:prstGeom prst="rect">
              <a:avLst/>
            </a:prstGeom>
            <a:grpFill/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61FEE-FFD2-63D2-AE2B-77FD91D51AE8}"/>
                </a:ext>
              </a:extLst>
            </p:cNvPr>
            <p:cNvSpPr/>
            <p:nvPr/>
          </p:nvSpPr>
          <p:spPr>
            <a:xfrm rot="16200000">
              <a:off x="4699728" y="4052027"/>
              <a:ext cx="457200" cy="963744"/>
            </a:xfrm>
            <a:prstGeom prst="rect">
              <a:avLst/>
            </a:prstGeom>
            <a:grpFill/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4F117-DE30-83D8-C3D3-36C5AAF798F8}"/>
              </a:ext>
            </a:extLst>
          </p:cNvPr>
          <p:cNvSpPr/>
          <p:nvPr/>
        </p:nvSpPr>
        <p:spPr>
          <a:xfrm>
            <a:off x="7102639" y="3675889"/>
            <a:ext cx="457200" cy="2667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D0C306-2900-AE55-4C93-D2F971CA995B}"/>
              </a:ext>
            </a:extLst>
          </p:cNvPr>
          <p:cNvSpPr txBox="1"/>
          <p:nvPr/>
        </p:nvSpPr>
        <p:spPr>
          <a:xfrm>
            <a:off x="7559839" y="688237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3CE1A3-E82E-800E-3095-FA9807840A52}"/>
              </a:ext>
            </a:extLst>
          </p:cNvPr>
          <p:cNvSpPr txBox="1"/>
          <p:nvPr/>
        </p:nvSpPr>
        <p:spPr>
          <a:xfrm>
            <a:off x="7543798" y="546312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endParaRPr lang="en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EF30E-D92C-A143-4FA9-95B80F7BFF29}"/>
              </a:ext>
            </a:extLst>
          </p:cNvPr>
          <p:cNvSpPr txBox="1"/>
          <p:nvPr/>
        </p:nvSpPr>
        <p:spPr>
          <a:xfrm>
            <a:off x="905703" y="6263271"/>
            <a:ext cx="2576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rench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Isolation</a:t>
            </a:r>
            <a:endParaRPr lang="en-US" sz="20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A67156-CF99-199E-5EC3-23483E33CC6D}"/>
              </a:ext>
            </a:extLst>
          </p:cNvPr>
          <p:cNvSpPr txBox="1"/>
          <p:nvPr/>
        </p:nvSpPr>
        <p:spPr>
          <a:xfrm>
            <a:off x="2855181" y="2997963"/>
            <a:ext cx="257611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Quenching resistor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96A601-3D16-C8CF-B291-F56599A94030}"/>
              </a:ext>
            </a:extLst>
          </p:cNvPr>
          <p:cNvSpPr/>
          <p:nvPr/>
        </p:nvSpPr>
        <p:spPr>
          <a:xfrm>
            <a:off x="2401956" y="3806206"/>
            <a:ext cx="4700681" cy="1802238"/>
          </a:xfrm>
          <a:prstGeom prst="roundRect">
            <a:avLst/>
          </a:prstGeom>
          <a:solidFill>
            <a:schemeClr val="accent3">
              <a:alpha val="40000"/>
            </a:schemeClr>
          </a:solidFill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DAB366-E573-203A-FC08-BDE30FDA2A43}"/>
              </a:ext>
            </a:extLst>
          </p:cNvPr>
          <p:cNvSpPr/>
          <p:nvPr/>
        </p:nvSpPr>
        <p:spPr>
          <a:xfrm>
            <a:off x="2635445" y="3817918"/>
            <a:ext cx="4222553" cy="653669"/>
          </a:xfrm>
          <a:prstGeom prst="roundRect">
            <a:avLst/>
          </a:prstGeom>
          <a:solidFill>
            <a:srgbClr val="F87910">
              <a:alpha val="40000"/>
            </a:srgbClr>
          </a:solidFill>
          <a:ln w="38100">
            <a:solidFill>
              <a:srgbClr val="F8791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F4A97-7C66-35F7-F806-6916D52C239B}"/>
              </a:ext>
            </a:extLst>
          </p:cNvPr>
          <p:cNvSpPr txBox="1"/>
          <p:nvPr/>
        </p:nvSpPr>
        <p:spPr>
          <a:xfrm>
            <a:off x="3419002" y="4934194"/>
            <a:ext cx="257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Depletion region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64F073-18FC-17A8-3CC8-B1E26D3FA5B6}"/>
              </a:ext>
            </a:extLst>
          </p:cNvPr>
          <p:cNvSpPr txBox="1"/>
          <p:nvPr/>
        </p:nvSpPr>
        <p:spPr>
          <a:xfrm rot="18823680">
            <a:off x="7178164" y="6207051"/>
            <a:ext cx="2576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kern="1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8AF689-6225-D691-220E-A9EE6F1566C9}"/>
              </a:ext>
            </a:extLst>
          </p:cNvPr>
          <p:cNvSpPr txBox="1"/>
          <p:nvPr/>
        </p:nvSpPr>
        <p:spPr>
          <a:xfrm rot="18823680">
            <a:off x="-221258" y="6263847"/>
            <a:ext cx="2576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kern="1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C247B5-2AEB-D432-698A-C9F3AF9F6978}"/>
              </a:ext>
            </a:extLst>
          </p:cNvPr>
          <p:cNvSpPr txBox="1"/>
          <p:nvPr/>
        </p:nvSpPr>
        <p:spPr>
          <a:xfrm>
            <a:off x="3458665" y="3902853"/>
            <a:ext cx="257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en-US" sz="2000" b="1" kern="1200" dirty="0">
                <a:latin typeface="Arial" panose="020B0604020202020204" pitchFamily="34" charset="0"/>
                <a:cs typeface="Arial" panose="020B0604020202020204" pitchFamily="34" charset="0"/>
              </a:rPr>
              <a:t>gh Field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38A1E9D-8393-207E-3F03-8C3CEBC2C397}"/>
                  </a:ext>
                </a:extLst>
              </p:cNvPr>
              <p:cNvSpPr/>
              <p:nvPr/>
            </p:nvSpPr>
            <p:spPr>
              <a:xfrm>
                <a:off x="9829801" y="1577765"/>
                <a:ext cx="7598131" cy="3356429"/>
              </a:xfrm>
              <a:prstGeom prst="roundRect">
                <a:avLst/>
              </a:prstGeom>
              <a:solidFill>
                <a:schemeClr val="tx2">
                  <a:lumMod val="90000"/>
                </a:schemeClr>
              </a:solidFill>
              <a:ln w="57150">
                <a:solidFill>
                  <a:schemeClr val="tx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p-n junction biased above the breakdown voltage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𝑏𝑑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Photon absorption or thermally generated carriers trigger the avalanche process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 macroscopic current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2">
                        <a:lumMod val="25000"/>
                      </a:schemeClr>
                    </a:solidFill>
                  </a:rPr>
                  <a:t>Avalanche quenched by an external circuit or a quenching resistor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38A1E9D-8393-207E-3F03-8C3CEBC2C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1" y="1577765"/>
                <a:ext cx="7598131" cy="3356429"/>
              </a:xfrm>
              <a:prstGeom prst="roundRect">
                <a:avLst/>
              </a:prstGeom>
              <a:blipFill>
                <a:blip r:embed="rId2"/>
                <a:stretch>
                  <a:fillRect b="-179"/>
                </a:stretch>
              </a:blipFill>
              <a:ln w="57150">
                <a:solidFill>
                  <a:schemeClr val="tx2">
                    <a:lumMod val="2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622EA52-2C84-B979-11B5-C0FCC3FD696F}"/>
                  </a:ext>
                </a:extLst>
              </p:cNvPr>
              <p:cNvSpPr/>
              <p:nvPr/>
            </p:nvSpPr>
            <p:spPr>
              <a:xfrm>
                <a:off x="10822443" y="5826719"/>
                <a:ext cx="7192179" cy="346811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>
                    <a:schemeClr val="accent1"/>
                  </a:buClr>
                </a:pPr>
                <a:r>
                  <a:rPr lang="en-US" sz="2800" b="1" dirty="0">
                    <a:solidFill>
                      <a:schemeClr val="accent3">
                        <a:lumMod val="50000"/>
                      </a:schemeClr>
                    </a:solidFill>
                  </a:rPr>
                  <a:t>Properties:</a:t>
                </a:r>
              </a:p>
              <a:p>
                <a:pPr>
                  <a:buClr>
                    <a:schemeClr val="accent1"/>
                  </a:buClr>
                </a:pPr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Gain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Excellent timing (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ps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FWHM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Low operating bias voltage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30−50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Single photon sensitivity</a:t>
                </a:r>
              </a:p>
              <a:p>
                <a:pPr>
                  <a:buClr>
                    <a:schemeClr val="accent1"/>
                  </a:buClr>
                </a:pP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622EA52-2C84-B979-11B5-C0FCC3FD69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443" y="5826719"/>
                <a:ext cx="7192179" cy="346811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70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FC16F-255D-5949-DE03-83F21C089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691934-3BDF-FA39-9C7A-0AFDA6C8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72" y="520048"/>
            <a:ext cx="8505729" cy="715581"/>
          </a:xfrm>
        </p:spPr>
        <p:txBody>
          <a:bodyPr/>
          <a:lstStyle/>
          <a:p>
            <a:r>
              <a:rPr lang="en-US" dirty="0"/>
              <a:t>Silicon </a:t>
            </a:r>
            <a:r>
              <a:rPr lang="en-US" dirty="0" err="1"/>
              <a:t>PhotoMultiplier</a:t>
            </a:r>
            <a:r>
              <a:rPr lang="en-US" dirty="0"/>
              <a:t> (</a:t>
            </a:r>
            <a:r>
              <a:rPr lang="en-US" dirty="0" err="1"/>
              <a:t>SiPM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893FE6-98D1-AEC7-B064-25D863FF984C}"/>
                  </a:ext>
                </a:extLst>
              </p:cNvPr>
              <p:cNvSpPr txBox="1"/>
              <p:nvPr/>
            </p:nvSpPr>
            <p:spPr>
              <a:xfrm>
                <a:off x="1703244" y="5671100"/>
                <a:ext cx="2576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𝒎𝒎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𝒎𝒎</m:t>
                      </m:r>
                    </m:oMath>
                  </m:oMathPara>
                </a14:m>
                <a:endPara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893FE6-98D1-AEC7-B064-25D863FF9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244" y="5671100"/>
                <a:ext cx="2576112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2E230AF9-46F3-62D3-E83D-F2BEB8D738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13961" t="14860" r="12193"/>
          <a:stretch/>
        </p:blipFill>
        <p:spPr>
          <a:xfrm>
            <a:off x="1391100" y="2353798"/>
            <a:ext cx="3200400" cy="3219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B61D18-AD9C-7037-F502-A35FDA9BB0AB}"/>
              </a:ext>
            </a:extLst>
          </p:cNvPr>
          <p:cNvGrpSpPr/>
          <p:nvPr/>
        </p:nvGrpSpPr>
        <p:grpSpPr>
          <a:xfrm>
            <a:off x="5627822" y="2954360"/>
            <a:ext cx="2209800" cy="2209800"/>
            <a:chOff x="5627822" y="2954360"/>
            <a:chExt cx="2209800" cy="2209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E13C6EC-2DD9-F170-5697-07DF9F612C53}"/>
                </a:ext>
              </a:extLst>
            </p:cNvPr>
            <p:cNvSpPr/>
            <p:nvPr/>
          </p:nvSpPr>
          <p:spPr>
            <a:xfrm>
              <a:off x="5627822" y="2954360"/>
              <a:ext cx="2209800" cy="22098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1EFD779-95E4-4D5A-A16C-FBFE7E7EB119}"/>
                </a:ext>
              </a:extLst>
            </p:cNvPr>
            <p:cNvSpPr/>
            <p:nvPr/>
          </p:nvSpPr>
          <p:spPr>
            <a:xfrm>
              <a:off x="5696000" y="3028555"/>
              <a:ext cx="2065421" cy="2069431"/>
            </a:xfrm>
            <a:prstGeom prst="roundRect">
              <a:avLst/>
            </a:prstGeom>
            <a:solidFill>
              <a:schemeClr val="bg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0" name="Rectangle: Single Corner Rounded 39">
              <a:extLst>
                <a:ext uri="{FF2B5EF4-FFF2-40B4-BE49-F238E27FC236}">
                  <a16:creationId xmlns:a16="http://schemas.microsoft.com/office/drawing/2014/main" id="{A8A9FBF7-9F76-A69C-CE08-1AD9F9EA89C4}"/>
                </a:ext>
              </a:extLst>
            </p:cNvPr>
            <p:cNvSpPr/>
            <p:nvPr/>
          </p:nvSpPr>
          <p:spPr>
            <a:xfrm>
              <a:off x="5905750" y="3268720"/>
              <a:ext cx="1645920" cy="1645920"/>
            </a:xfrm>
            <a:prstGeom prst="round1Rect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520762-3279-6A7F-51F1-BEB75AC0B823}"/>
                </a:ext>
              </a:extLst>
            </p:cNvPr>
            <p:cNvSpPr/>
            <p:nvPr/>
          </p:nvSpPr>
          <p:spPr>
            <a:xfrm>
              <a:off x="7380421" y="3268720"/>
              <a:ext cx="239427" cy="164592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3469E98-38F9-AF07-1860-B23036AEAE1F}"/>
                </a:ext>
              </a:extLst>
            </p:cNvPr>
            <p:cNvSpPr/>
            <p:nvPr/>
          </p:nvSpPr>
          <p:spPr>
            <a:xfrm>
              <a:off x="7151821" y="3137240"/>
              <a:ext cx="502920" cy="502920"/>
            </a:xfrm>
            <a:prstGeom prst="ellipse">
              <a:avLst/>
            </a:prstGeom>
            <a:solidFill>
              <a:schemeClr val="accent2">
                <a:lumMod val="75000"/>
                <a:alpha val="9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EC0B2EE-ADD9-6E9D-8EE3-48079AD79142}"/>
                </a:ext>
              </a:extLst>
            </p:cNvPr>
            <p:cNvSpPr/>
            <p:nvPr/>
          </p:nvSpPr>
          <p:spPr>
            <a:xfrm>
              <a:off x="7297805" y="3279814"/>
              <a:ext cx="228600" cy="228600"/>
            </a:xfrm>
            <a:prstGeom prst="ellipse">
              <a:avLst/>
            </a:prstGeom>
            <a:solidFill>
              <a:schemeClr val="accent2">
                <a:alpha val="9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FF2C487-B3FF-A726-2BEF-10016B8195E0}"/>
              </a:ext>
            </a:extLst>
          </p:cNvPr>
          <p:cNvSpPr/>
          <p:nvPr/>
        </p:nvSpPr>
        <p:spPr>
          <a:xfrm>
            <a:off x="3646621" y="3193992"/>
            <a:ext cx="228600" cy="228600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ED82D6-9C13-B6F3-5CF1-EE90F08CFB29}"/>
              </a:ext>
            </a:extLst>
          </p:cNvPr>
          <p:cNvSpPr/>
          <p:nvPr/>
        </p:nvSpPr>
        <p:spPr>
          <a:xfrm>
            <a:off x="5475421" y="2787923"/>
            <a:ext cx="2482516" cy="2526632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68D01A-3AE2-11ED-8A84-6D94D16BF6F4}"/>
              </a:ext>
            </a:extLst>
          </p:cNvPr>
          <p:cNvCxnSpPr>
            <a:cxnSpLocks/>
          </p:cNvCxnSpPr>
          <p:nvPr/>
        </p:nvCxnSpPr>
        <p:spPr>
          <a:xfrm flipV="1">
            <a:off x="3875221" y="2803965"/>
            <a:ext cx="1937085" cy="390027"/>
          </a:xfrm>
          <a:prstGeom prst="line">
            <a:avLst/>
          </a:prstGeom>
          <a:ln w="762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79056E-3A4F-3FF5-2AF4-CA5A2F68C8EF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3760921" y="3422592"/>
            <a:ext cx="1858878" cy="1815763"/>
          </a:xfrm>
          <a:prstGeom prst="line">
            <a:avLst/>
          </a:prstGeom>
          <a:ln w="76200" cap="sq">
            <a:solidFill>
              <a:schemeClr val="accent1"/>
            </a:solidFill>
            <a:beve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C33E8A0-359A-8DDB-38EF-78C341C2EC10}"/>
                  </a:ext>
                </a:extLst>
              </p:cNvPr>
              <p:cNvSpPr txBox="1"/>
              <p:nvPr/>
            </p:nvSpPr>
            <p:spPr>
              <a:xfrm>
                <a:off x="5428623" y="5343100"/>
                <a:ext cx="2576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∼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𝒎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𝟏𝟎𝟎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en-US" sz="2000" b="1" i="1" kern="120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𝒎</m:t>
                      </m:r>
                    </m:oMath>
                  </m:oMathPara>
                </a14:m>
                <a:endPara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C33E8A0-359A-8DDB-38EF-78C341C2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23" y="5343100"/>
                <a:ext cx="2576112" cy="40011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6CA2EB6-58D4-6EA7-2D3B-6195F1FFAD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60" b="3093"/>
          <a:stretch/>
        </p:blipFill>
        <p:spPr>
          <a:xfrm>
            <a:off x="1962197" y="6154749"/>
            <a:ext cx="5657651" cy="2876639"/>
          </a:xfrm>
          <a:prstGeom prst="rect">
            <a:avLst/>
          </a:prstGeom>
          <a:ln w="28575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3216E16-9300-3764-A875-CAA26BC4D51C}"/>
                  </a:ext>
                </a:extLst>
              </p:cNvPr>
              <p:cNvSpPr/>
              <p:nvPr/>
            </p:nvSpPr>
            <p:spPr>
              <a:xfrm>
                <a:off x="8888656" y="3193992"/>
                <a:ext cx="8924479" cy="3331642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rgbClr val="EE7C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SPADs connected in parallel and arranged in arrays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𝑡𝑟𝑖𝑔𝑔𝑒𝑟𝑒𝑑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𝑐𝑒𝑙𝑙𝑠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𝑝h𝑜𝑡𝑜𝑛𝑠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accent1"/>
                  </a:buClr>
                </a:pPr>
                <a:r>
                  <a:rPr lang="en-US" sz="2800" b="1" dirty="0">
                    <a:solidFill>
                      <a:srgbClr val="C00000"/>
                    </a:solidFill>
                  </a:rPr>
                  <a:t>Applications: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HEP and AP experiments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Biomedical Imaging (PET,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ToF</a:t>
                </a:r>
                <a:r>
                  <a:rPr lang="en-US" sz="2800" dirty="0">
                    <a:solidFill>
                      <a:schemeClr val="tx1"/>
                    </a:solidFill>
                  </a:rPr>
                  <a:t>-PET…)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</a:rPr>
                  <a:t>Industrial, automotive, …</a:t>
                </a: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3216E16-9300-3764-A875-CAA26BC4D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656" y="3193992"/>
                <a:ext cx="8924479" cy="3331642"/>
              </a:xfrm>
              <a:prstGeom prst="roundRect">
                <a:avLst/>
              </a:prstGeom>
              <a:blipFill>
                <a:blip r:embed="rId7"/>
                <a:stretch>
                  <a:fillRect b="-901"/>
                </a:stretch>
              </a:blipFill>
              <a:ln w="57150">
                <a:solidFill>
                  <a:srgbClr val="EE7C2B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54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32215-BBC9-1258-8BE9-FD1215E5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FC033B-6A9D-BFCE-01D0-4A5B02CA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8" y="514083"/>
            <a:ext cx="4157616" cy="715581"/>
          </a:xfrm>
        </p:spPr>
        <p:txBody>
          <a:bodyPr/>
          <a:lstStyle/>
          <a:p>
            <a:r>
              <a:rPr lang="en-US" dirty="0"/>
              <a:t>Noise in </a:t>
            </a:r>
            <a:r>
              <a:rPr lang="en-US" dirty="0" err="1"/>
              <a:t>SiPM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153B96-452D-20B6-C483-B7FDCCFAB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0" y="1866900"/>
            <a:ext cx="8172241" cy="381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554DB778-019C-E565-EE6D-CDA381BE50BE}"/>
              </a:ext>
            </a:extLst>
          </p:cNvPr>
          <p:cNvSpPr/>
          <p:nvPr/>
        </p:nvSpPr>
        <p:spPr>
          <a:xfrm>
            <a:off x="3171444" y="3256316"/>
            <a:ext cx="164592" cy="1626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6DF53E-FF20-576B-7155-C7D9181AD6CE}"/>
              </a:ext>
            </a:extLst>
          </p:cNvPr>
          <p:cNvSpPr txBox="1"/>
          <p:nvPr/>
        </p:nvSpPr>
        <p:spPr>
          <a:xfrm>
            <a:off x="1828903" y="3475003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DCR</a:t>
            </a:r>
            <a:endParaRPr lang="en-US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F164A94-15C7-CF5D-895C-2293D01DF849}"/>
              </a:ext>
            </a:extLst>
          </p:cNvPr>
          <p:cNvSpPr txBox="1">
            <a:spLocks/>
          </p:cNvSpPr>
          <p:nvPr/>
        </p:nvSpPr>
        <p:spPr>
          <a:xfrm>
            <a:off x="9372601" y="2353798"/>
            <a:ext cx="8046720" cy="63977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Primary Dark Count Rate</a:t>
            </a:r>
          </a:p>
          <a:p>
            <a:pPr lvl="1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Thermally generated carriers or tunneling</a:t>
            </a:r>
            <a:endParaRPr lang="en-US" sz="2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13FAA-F7F6-CE58-3842-28CCB3C7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43" y="6149785"/>
            <a:ext cx="6711114" cy="28742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C91953-967A-41D4-4DDB-8C6CD8B8032F}"/>
              </a:ext>
            </a:extLst>
          </p:cNvPr>
          <p:cNvSpPr/>
          <p:nvPr/>
        </p:nvSpPr>
        <p:spPr>
          <a:xfrm>
            <a:off x="1828903" y="6906280"/>
            <a:ext cx="1342541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009719-88F2-2FA9-7A32-E5A75A90E8D5}"/>
              </a:ext>
            </a:extLst>
          </p:cNvPr>
          <p:cNvSpPr txBox="1"/>
          <p:nvPr/>
        </p:nvSpPr>
        <p:spPr>
          <a:xfrm>
            <a:off x="381000" y="8877300"/>
            <a:ext cx="921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err="1"/>
              <a:t>Acerbi</a:t>
            </a:r>
            <a:r>
              <a:rPr lang="en-US" sz="1200" kern="1200" dirty="0"/>
              <a:t> F., </a:t>
            </a:r>
            <a:r>
              <a:rPr lang="en-US" sz="1200" kern="1200" dirty="0" err="1"/>
              <a:t>Gundacker</a:t>
            </a:r>
            <a:r>
              <a:rPr lang="en-US" sz="1200" kern="1200" dirty="0"/>
              <a:t> S, “Understanding and simulating </a:t>
            </a:r>
            <a:r>
              <a:rPr lang="en-US" sz="1200" kern="1200" dirty="0" err="1"/>
              <a:t>SiPMs</a:t>
            </a:r>
            <a:r>
              <a:rPr lang="en-US" sz="1200" kern="1200" dirty="0"/>
              <a:t>”, Nuclear Instruments and Methods in Physics Research Section A, 926, 2019,16-35,, https://doi.org/10.1016/j.nima.2018.11.118.</a:t>
            </a:r>
          </a:p>
        </p:txBody>
      </p:sp>
    </p:spTree>
    <p:extLst>
      <p:ext uri="{BB962C8B-B14F-4D97-AF65-F5344CB8AC3E}">
        <p14:creationId xmlns:p14="http://schemas.microsoft.com/office/powerpoint/2010/main" val="3041294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DE293-3C29-7D53-0A5A-47F4B9279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A873ECB-9B3B-C38A-88EF-012190C64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0" y="1866900"/>
            <a:ext cx="8172241" cy="3810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8E25710A-B4D8-1302-E061-5A3E051CB939}"/>
              </a:ext>
            </a:extLst>
          </p:cNvPr>
          <p:cNvSpPr/>
          <p:nvPr/>
        </p:nvSpPr>
        <p:spPr>
          <a:xfrm>
            <a:off x="3171444" y="3256316"/>
            <a:ext cx="164592" cy="1626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A1E556-A498-0430-4A0C-5A561672B61F}"/>
              </a:ext>
            </a:extLst>
          </p:cNvPr>
          <p:cNvSpPr txBox="1"/>
          <p:nvPr/>
        </p:nvSpPr>
        <p:spPr>
          <a:xfrm>
            <a:off x="1828903" y="3475003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DCR</a:t>
            </a:r>
            <a:endParaRPr lang="en-US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4DA926-1378-75ED-A030-948CDDE1D3D3}"/>
              </a:ext>
            </a:extLst>
          </p:cNvPr>
          <p:cNvSpPr/>
          <p:nvPr/>
        </p:nvSpPr>
        <p:spPr>
          <a:xfrm>
            <a:off x="1944521" y="3268319"/>
            <a:ext cx="164592" cy="1626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8ED8DA-4030-0DB6-50D1-0DB6F5ECF895}"/>
              </a:ext>
            </a:extLst>
          </p:cNvPr>
          <p:cNvSpPr txBox="1"/>
          <p:nvPr/>
        </p:nvSpPr>
        <p:spPr>
          <a:xfrm>
            <a:off x="294897" y="3430992"/>
            <a:ext cx="289559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Pulse</a:t>
            </a:r>
            <a:endParaRPr lang="en-US" sz="20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F3E97-00D4-B959-AB17-349F0A23C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43" y="6149785"/>
            <a:ext cx="6711114" cy="28742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1D8BF6-5E90-430B-34F3-983D6E01F3B6}"/>
              </a:ext>
            </a:extLst>
          </p:cNvPr>
          <p:cNvSpPr/>
          <p:nvPr/>
        </p:nvSpPr>
        <p:spPr>
          <a:xfrm>
            <a:off x="3190494" y="6743700"/>
            <a:ext cx="1534006" cy="62221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686AE-149D-4E30-E202-45478205EC8C}"/>
              </a:ext>
            </a:extLst>
          </p:cNvPr>
          <p:cNvSpPr txBox="1"/>
          <p:nvPr/>
        </p:nvSpPr>
        <p:spPr>
          <a:xfrm>
            <a:off x="1626615" y="8751499"/>
            <a:ext cx="3078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/>
              <a:t>https://doi.org/10.1016/j.nima.2018.11.118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38A84230-7F54-66A0-52B0-47097F5B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8" y="514083"/>
            <a:ext cx="4157616" cy="715581"/>
          </a:xfrm>
        </p:spPr>
        <p:txBody>
          <a:bodyPr/>
          <a:lstStyle/>
          <a:p>
            <a:r>
              <a:rPr lang="en-US" dirty="0"/>
              <a:t>Noise in </a:t>
            </a:r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B5BC9C-2675-6419-9107-1DD7D9D22611}"/>
              </a:ext>
            </a:extLst>
          </p:cNvPr>
          <p:cNvSpPr txBox="1">
            <a:spLocks/>
          </p:cNvSpPr>
          <p:nvPr/>
        </p:nvSpPr>
        <p:spPr>
          <a:xfrm>
            <a:off x="9372600" y="1866900"/>
            <a:ext cx="8510047" cy="688459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/>
              <a:t>Primary Dark Count Rate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Thermally generated carriers or tunneling</a:t>
            </a:r>
            <a:endParaRPr lang="en-US" sz="26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/>
                </a:solidFill>
              </a:rPr>
              <a:t>After Pulse</a:t>
            </a:r>
          </a:p>
          <a:p>
            <a:pPr lvl="1">
              <a:spcBef>
                <a:spcPts val="600"/>
              </a:spcBef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Trapping and release of carriers in the same cell</a:t>
            </a:r>
          </a:p>
        </p:txBody>
      </p:sp>
    </p:spTree>
    <p:extLst>
      <p:ext uri="{BB962C8B-B14F-4D97-AF65-F5344CB8AC3E}">
        <p14:creationId xmlns:p14="http://schemas.microsoft.com/office/powerpoint/2010/main" val="1635884971"/>
      </p:ext>
    </p:extLst>
  </p:cSld>
  <p:clrMapOvr>
    <a:masterClrMapping/>
  </p:clrMapOvr>
</p:sld>
</file>

<file path=ppt/theme/theme1.xml><?xml version="1.0" encoding="utf-8"?>
<a:theme xmlns:a="http://schemas.openxmlformats.org/drawingml/2006/main" name="GENARAL LAYOUTS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1987</Words>
  <Application>Microsoft Office PowerPoint</Application>
  <PresentationFormat>Custom</PresentationFormat>
  <Paragraphs>454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Cambria Math</vt:lpstr>
      <vt:lpstr>ＭＳ Ｐゴシック</vt:lpstr>
      <vt:lpstr>Roboto</vt:lpstr>
      <vt:lpstr>Courier New</vt:lpstr>
      <vt:lpstr>Arial</vt:lpstr>
      <vt:lpstr>Symbol</vt:lpstr>
      <vt:lpstr>Wingdings</vt:lpstr>
      <vt:lpstr>Roboto Condensed</vt:lpstr>
      <vt:lpstr>Calibri</vt:lpstr>
      <vt:lpstr>GENARAL LAYOUTS</vt:lpstr>
      <vt:lpstr>PowerPoint Presentation</vt:lpstr>
      <vt:lpstr>Outline</vt:lpstr>
      <vt:lpstr>Vacuum Ultra-Violet (VUV)</vt:lpstr>
      <vt:lpstr>Why is VUV Detection Interesting?</vt:lpstr>
      <vt:lpstr>Why is VUV Detection Interesting?</vt:lpstr>
      <vt:lpstr>Single Photon Avalanche Diode (SPAD) </vt:lpstr>
      <vt:lpstr>Silicon PhotoMultiplier (SiPM)</vt:lpstr>
      <vt:lpstr>Noise in SiPM</vt:lpstr>
      <vt:lpstr>Noise in SiPM</vt:lpstr>
      <vt:lpstr>Noise in SiPM</vt:lpstr>
      <vt:lpstr>Wide SiPM R&amp;D Program at FBK</vt:lpstr>
      <vt:lpstr>Wide SiPM R&amp;D Program at FBK</vt:lpstr>
      <vt:lpstr>VUV-HD Technology</vt:lpstr>
      <vt:lpstr>Towards High Integration: TSV</vt:lpstr>
      <vt:lpstr>VUV Related Challenges</vt:lpstr>
      <vt:lpstr>Solution proposed: Bulk-TSV</vt:lpstr>
      <vt:lpstr>Fabrication process flow - TSV Via Last (not to scale)</vt:lpstr>
      <vt:lpstr>SiPM with Via-Last TSV: Device layout </vt:lpstr>
      <vt:lpstr>Electrical characterization: SiPM with TSV</vt:lpstr>
      <vt:lpstr>Electrical characterization: SiPM with TSV at RT</vt:lpstr>
      <vt:lpstr>Electrical characterization: SiPM with TSV at RT</vt:lpstr>
      <vt:lpstr>Electrical characterization: SiPM with TSV vs Temp.</vt:lpstr>
      <vt:lpstr>Electrical characterization: SiPM with TSV at RT</vt:lpstr>
      <vt:lpstr>Electrical characterization: SiPM with TSV at RT</vt:lpstr>
      <vt:lpstr>Electrical characterization: SiPM with TSV at RT</vt:lpstr>
      <vt:lpstr>Electrical characterization: SiPM with TSV at RT</vt:lpstr>
      <vt:lpstr>Electrical characterization: SiPM with TSV at RT</vt:lpstr>
      <vt:lpstr>Conclusions</vt:lpstr>
      <vt:lpstr>PowerPoint Presentation</vt:lpstr>
      <vt:lpstr>Future and ongoing work with Bulk-TSV technology</vt:lpstr>
      <vt:lpstr>PowerPoint Presentation</vt:lpstr>
      <vt:lpstr>PowerPoint Presentation</vt:lpstr>
      <vt:lpstr>Other TSV approach: Via Mid</vt:lpstr>
      <vt:lpstr>PDE VUVHD4 at 340 nm</vt:lpstr>
      <vt:lpstr>VUVHD4</vt:lpstr>
      <vt:lpstr>Cyclotene transmittance</vt:lpstr>
      <vt:lpstr># of Short TSV/ SiPM</vt:lpstr>
      <vt:lpstr>3. SiPM with Via-Last TSV:  IV curves</vt:lpstr>
      <vt:lpstr>3. SiPM with Via-Last TSV:  IV curves – Failure analysis</vt:lpstr>
      <vt:lpstr>3. SiPM with Via-Last TSV:  IV curves – Failure analysis</vt:lpstr>
      <vt:lpstr>Forward I-V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Fondazione Bruno Kessler</dc:creator>
  <cp:lastModifiedBy>Jacopo Dalmasson</cp:lastModifiedBy>
  <cp:revision>283</cp:revision>
  <dcterms:created xsi:type="dcterms:W3CDTF">2015-01-20T11:47:48Z</dcterms:created>
  <dcterms:modified xsi:type="dcterms:W3CDTF">2024-02-21T16:08:07Z</dcterms:modified>
</cp:coreProperties>
</file>