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92" autoAdjust="0"/>
  </p:normalViewPr>
  <p:slideViewPr>
    <p:cSldViewPr>
      <p:cViewPr varScale="1">
        <p:scale>
          <a:sx n="115" d="100"/>
          <a:sy n="115" d="100"/>
        </p:scale>
        <p:origin x="10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B5B36-CBD5-47A5-9D17-143BF8A544C1}" type="datetimeFigureOut">
              <a:rPr lang="de-DE" smtClean="0"/>
              <a:t>05.01.2024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34A1A-39E5-404C-84EC-78CD32488F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6492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4A1A-39E5-404C-84EC-78CD32488F0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412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4A1A-39E5-404C-84EC-78CD32488F0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93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33A0-6462-4CC8-A5F4-6E765FE3C791}" type="datetimeFigureOut">
              <a:rPr lang="de-DE" smtClean="0"/>
              <a:t>05.01.2024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EA8C-657B-457C-BE97-28574A69A3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7145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33A0-6462-4CC8-A5F4-6E765FE3C791}" type="datetimeFigureOut">
              <a:rPr lang="de-DE" smtClean="0"/>
              <a:t>05.01.2024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EA8C-657B-457C-BE97-28574A69A3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9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33A0-6462-4CC8-A5F4-6E765FE3C791}" type="datetimeFigureOut">
              <a:rPr lang="de-DE" smtClean="0"/>
              <a:t>05.01.2024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EA8C-657B-457C-BE97-28574A69A3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974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33A0-6462-4CC8-A5F4-6E765FE3C791}" type="datetimeFigureOut">
              <a:rPr lang="de-DE" smtClean="0"/>
              <a:t>05.01.2024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EA8C-657B-457C-BE97-28574A69A3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252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33A0-6462-4CC8-A5F4-6E765FE3C791}" type="datetimeFigureOut">
              <a:rPr lang="de-DE" smtClean="0"/>
              <a:t>05.01.2024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EA8C-657B-457C-BE97-28574A69A3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131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33A0-6462-4CC8-A5F4-6E765FE3C791}" type="datetimeFigureOut">
              <a:rPr lang="de-DE" smtClean="0"/>
              <a:t>05.01.2024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EA8C-657B-457C-BE97-28574A69A3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33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33A0-6462-4CC8-A5F4-6E765FE3C791}" type="datetimeFigureOut">
              <a:rPr lang="de-DE" smtClean="0"/>
              <a:t>05.01.2024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EA8C-657B-457C-BE97-28574A69A3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163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33A0-6462-4CC8-A5F4-6E765FE3C791}" type="datetimeFigureOut">
              <a:rPr lang="de-DE" smtClean="0"/>
              <a:t>05.01.2024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EA8C-657B-457C-BE97-28574A69A3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95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33A0-6462-4CC8-A5F4-6E765FE3C791}" type="datetimeFigureOut">
              <a:rPr lang="de-DE" smtClean="0"/>
              <a:t>05.01.2024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EA8C-657B-457C-BE97-28574A69A3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743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33A0-6462-4CC8-A5F4-6E765FE3C791}" type="datetimeFigureOut">
              <a:rPr lang="de-DE" smtClean="0"/>
              <a:t>05.01.2024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EA8C-657B-457C-BE97-28574A69A3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977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33A0-6462-4CC8-A5F4-6E765FE3C791}" type="datetimeFigureOut">
              <a:rPr lang="de-DE" smtClean="0"/>
              <a:t>05.01.2024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EA8C-657B-457C-BE97-28574A69A3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48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D33A0-6462-4CC8-A5F4-6E765FE3C791}" type="datetimeFigureOut">
              <a:rPr lang="de-DE" smtClean="0"/>
              <a:t>05.01.2024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5EA8C-657B-457C-BE97-28574A69A3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19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3.jpeg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jp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4" t="19636" r="-1" b="4986"/>
          <a:stretch/>
        </p:blipFill>
        <p:spPr>
          <a:xfrm>
            <a:off x="-98241" y="2060848"/>
            <a:ext cx="9242241" cy="4595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6651"/>
            <a:ext cx="1330724" cy="111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5328592" cy="170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1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r>
              <a:rPr lang="de-DE" sz="2400" dirty="0" err="1"/>
              <a:t>Dittá</a:t>
            </a:r>
            <a:r>
              <a:rPr lang="de-DE" sz="2400" dirty="0"/>
              <a:t> tedesca, </a:t>
            </a:r>
            <a:r>
              <a:rPr lang="de-DE" sz="2400" dirty="0" err="1"/>
              <a:t>sede</a:t>
            </a:r>
            <a:r>
              <a:rPr lang="de-DE" sz="2400" dirty="0"/>
              <a:t> a Radevormwald, </a:t>
            </a:r>
            <a:r>
              <a:rPr lang="de-DE" sz="2400" dirty="0" err="1"/>
              <a:t>vicino</a:t>
            </a:r>
            <a:r>
              <a:rPr lang="de-DE" sz="2400" dirty="0"/>
              <a:t> Colonia</a:t>
            </a:r>
          </a:p>
          <a:p>
            <a:r>
              <a:rPr lang="de-DE" sz="2400" dirty="0"/>
              <a:t>Laser a </a:t>
            </a:r>
            <a:r>
              <a:rPr lang="de-DE" sz="2400" dirty="0" err="1"/>
              <a:t>dye</a:t>
            </a:r>
            <a:r>
              <a:rPr lang="de-DE" sz="2400" dirty="0"/>
              <a:t> </a:t>
            </a:r>
            <a:r>
              <a:rPr lang="de-DE" sz="2400" dirty="0" err="1"/>
              <a:t>ns</a:t>
            </a:r>
            <a:endParaRPr lang="de-DE" sz="2400" dirty="0"/>
          </a:p>
          <a:p>
            <a:r>
              <a:rPr lang="de-DE" sz="2400" dirty="0"/>
              <a:t>Passo delle </a:t>
            </a:r>
            <a:r>
              <a:rPr lang="de-DE" sz="2400" dirty="0" err="1"/>
              <a:t>viti</a:t>
            </a:r>
            <a:r>
              <a:rPr lang="de-DE" sz="2400" dirty="0"/>
              <a:t> </a:t>
            </a:r>
            <a:r>
              <a:rPr lang="de-DE" sz="2400" dirty="0" err="1"/>
              <a:t>0,15mm</a:t>
            </a:r>
            <a:r>
              <a:rPr lang="de-DE" sz="2400" dirty="0"/>
              <a:t> (170 TPI)</a:t>
            </a:r>
          </a:p>
          <a:p>
            <a:r>
              <a:rPr lang="de-DE" sz="2400" dirty="0" err="1"/>
              <a:t>mounts</a:t>
            </a:r>
            <a:r>
              <a:rPr lang="de-DE" sz="2400" dirty="0"/>
              <a:t> </a:t>
            </a:r>
            <a:r>
              <a:rPr lang="de-DE" sz="2400" dirty="0" err="1"/>
              <a:t>standard</a:t>
            </a:r>
            <a:r>
              <a:rPr lang="de-DE" sz="2400" dirty="0"/>
              <a:t> da ½“, 1“, 1.5“, 2“…</a:t>
            </a:r>
            <a:r>
              <a:rPr lang="de-DE" sz="2400" dirty="0" err="1"/>
              <a:t>etc</a:t>
            </a:r>
            <a:endParaRPr lang="de-DE" sz="2400" dirty="0"/>
          </a:p>
          <a:p>
            <a:r>
              <a:rPr lang="de-DE" sz="2400" dirty="0"/>
              <a:t>Custom </a:t>
            </a:r>
            <a:r>
              <a:rPr lang="de-DE" sz="2400" dirty="0" err="1"/>
              <a:t>made</a:t>
            </a:r>
            <a:r>
              <a:rPr lang="de-DE" sz="2400" dirty="0"/>
              <a:t> </a:t>
            </a:r>
            <a:r>
              <a:rPr lang="de-DE" sz="2400" dirty="0" err="1"/>
              <a:t>portaspecchi</a:t>
            </a:r>
            <a:r>
              <a:rPr lang="de-DE" sz="2400" dirty="0"/>
              <a:t> (</a:t>
            </a:r>
            <a:r>
              <a:rPr lang="de-DE" sz="2400" dirty="0" err="1"/>
              <a:t>piccoli</a:t>
            </a:r>
            <a:r>
              <a:rPr lang="de-DE" sz="2400" dirty="0"/>
              <a:t> e </a:t>
            </a:r>
            <a:r>
              <a:rPr lang="de-DE" sz="2400" dirty="0" err="1"/>
              <a:t>grandi</a:t>
            </a:r>
            <a:r>
              <a:rPr lang="de-DE" sz="2400" dirty="0"/>
              <a:t>)</a:t>
            </a:r>
          </a:p>
          <a:p>
            <a:pPr lvl="1"/>
            <a:r>
              <a:rPr lang="de-DE" sz="2000" dirty="0" err="1"/>
              <a:t>grandi</a:t>
            </a:r>
            <a:r>
              <a:rPr lang="de-DE" sz="2000" dirty="0"/>
              <a:t> </a:t>
            </a:r>
            <a:r>
              <a:rPr lang="de-DE" sz="2000" dirty="0" err="1"/>
              <a:t>vuol</a:t>
            </a:r>
            <a:r>
              <a:rPr lang="de-DE" sz="2000" dirty="0"/>
              <a:t> </a:t>
            </a:r>
            <a:r>
              <a:rPr lang="de-DE" sz="2000" dirty="0" err="1"/>
              <a:t>dire</a:t>
            </a:r>
            <a:r>
              <a:rPr lang="de-DE" sz="2000" dirty="0"/>
              <a:t> </a:t>
            </a:r>
            <a:r>
              <a:rPr lang="de-DE" sz="2000" dirty="0" err="1"/>
              <a:t>1m</a:t>
            </a:r>
            <a:r>
              <a:rPr lang="de-DE" sz="2000" dirty="0"/>
              <a:t> x </a:t>
            </a:r>
            <a:r>
              <a:rPr lang="de-DE" sz="2000" dirty="0" err="1"/>
              <a:t>0,8m</a:t>
            </a:r>
            <a:endParaRPr lang="de-DE" sz="2000" dirty="0"/>
          </a:p>
          <a:p>
            <a:pPr marL="457200" lvl="1" indent="0">
              <a:buNone/>
            </a:pP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5328592" cy="170355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6651"/>
            <a:ext cx="1330724" cy="111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750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5328592" cy="1703553"/>
          </a:xfrm>
          <a:prstGeom prst="rect">
            <a:avLst/>
          </a:prstGeom>
        </p:spPr>
      </p:pic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9" y="2348880"/>
            <a:ext cx="2470150" cy="3705225"/>
          </a:xfrm>
        </p:spPr>
      </p:pic>
      <p:sp>
        <p:nvSpPr>
          <p:cNvPr id="9" name="Textfeld 8"/>
          <p:cNvSpPr txBox="1"/>
          <p:nvPr/>
        </p:nvSpPr>
        <p:spPr>
          <a:xfrm>
            <a:off x="4211960" y="2492896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/>
              <a:t>0,15mm (170 TPI)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pitch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Standard </a:t>
            </a:r>
            <a:r>
              <a:rPr lang="de-DE" dirty="0" err="1"/>
              <a:t>mounts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Custom </a:t>
            </a:r>
            <a:r>
              <a:rPr lang="de-DE" dirty="0" err="1"/>
              <a:t>made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err="1"/>
              <a:t>Vacuum</a:t>
            </a:r>
            <a:r>
              <a:rPr lang="de-DE" dirty="0"/>
              <a:t> </a:t>
            </a:r>
            <a:r>
              <a:rPr lang="de-DE" dirty="0" err="1"/>
              <a:t>compatible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Ultra high </a:t>
            </a:r>
            <a:r>
              <a:rPr lang="de-DE" dirty="0" err="1"/>
              <a:t>vacuum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Custom </a:t>
            </a:r>
            <a:r>
              <a:rPr lang="de-DE" dirty="0" err="1"/>
              <a:t>made</a:t>
            </a:r>
            <a:r>
              <a:rPr lang="de-DE" dirty="0"/>
              <a:t> </a:t>
            </a:r>
            <a:r>
              <a:rPr lang="de-DE" dirty="0" err="1"/>
              <a:t>fine</a:t>
            </a:r>
            <a:r>
              <a:rPr lang="de-DE" dirty="0"/>
              <a:t> </a:t>
            </a:r>
            <a:r>
              <a:rPr lang="de-DE" dirty="0" err="1"/>
              <a:t>thread</a:t>
            </a:r>
            <a:r>
              <a:rPr lang="de-DE" dirty="0"/>
              <a:t> </a:t>
            </a:r>
            <a:r>
              <a:rPr lang="de-DE" dirty="0" err="1"/>
              <a:t>screws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err="1"/>
              <a:t>Colour</a:t>
            </a:r>
            <a:r>
              <a:rPr lang="de-DE" dirty="0"/>
              <a:t> </a:t>
            </a:r>
            <a:r>
              <a:rPr lang="de-DE" dirty="0" err="1"/>
              <a:t>concept</a:t>
            </a:r>
            <a:endParaRPr lang="de-DE" dirty="0"/>
          </a:p>
          <a:p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6651"/>
            <a:ext cx="1330724" cy="111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6525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213" y="2060848"/>
            <a:ext cx="4355976" cy="290398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581128"/>
            <a:ext cx="2627784" cy="1751856"/>
          </a:xfrm>
          <a:prstGeom prst="rect">
            <a:avLst/>
          </a:prstGeom>
        </p:spPr>
      </p:pic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3289660" cy="2193107"/>
          </a:xfr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5328592" cy="170355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6651"/>
            <a:ext cx="1330724" cy="111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56662"/>
            <a:ext cx="3275856" cy="218390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09" y="4437112"/>
            <a:ext cx="3059832" cy="175426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25" y="3789040"/>
            <a:ext cx="2767309" cy="272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92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7"/>
            <a:ext cx="8229600" cy="4065315"/>
          </a:xfrm>
        </p:spPr>
        <p:txBody>
          <a:bodyPr>
            <a:normAutofit/>
          </a:bodyPr>
          <a:lstStyle/>
          <a:p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Pulsed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ns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dye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lasers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 algn="ctr">
              <a:buNone/>
            </a:pP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5328592" cy="170355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6651"/>
            <a:ext cx="1330724" cy="111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8388424" cy="25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92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97C11-BCF4-B715-4C3C-2BEB17260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dirty="0"/>
            </a:br>
            <a:endParaRPr lang="de-DE" dirty="0"/>
          </a:p>
        </p:txBody>
      </p:sp>
      <p:pic>
        <p:nvPicPr>
          <p:cNvPr id="7" name="Inhaltsplatzhalter 6" descr="Ein Bild, das Elektronik, Kreis, Kamera, Im Haus enthält.&#10;&#10;Automatisch generierte Beschreibung">
            <a:extLst>
              <a:ext uri="{FF2B5EF4-FFF2-40B4-BE49-F238E27FC236}">
                <a16:creationId xmlns:a16="http://schemas.microsoft.com/office/drawing/2014/main" id="{DAC5EA24-7001-2F93-59D7-EF9DDFF35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5" y="1978191"/>
            <a:ext cx="2047702" cy="2161309"/>
          </a:xfr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6D304C1-0859-A468-2E75-8246239BAF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5328592" cy="170355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F81EBD5-3169-0733-06E5-5624C5F7F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6651"/>
            <a:ext cx="1330724" cy="111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 descr="Ein Bild, das Waschbecken, Im Haus, Wand, Spiegel enthält.&#10;&#10;Automatisch generierte Beschreibung">
            <a:extLst>
              <a:ext uri="{FF2B5EF4-FFF2-40B4-BE49-F238E27FC236}">
                <a16:creationId xmlns:a16="http://schemas.microsoft.com/office/drawing/2014/main" id="{E21E6EB4-1BCF-6D95-AFCB-E090D4B33A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18" y="1950210"/>
            <a:ext cx="3573749" cy="3212976"/>
          </a:xfrm>
          <a:prstGeom prst="rect">
            <a:avLst/>
          </a:prstGeom>
        </p:spPr>
      </p:pic>
      <p:pic>
        <p:nvPicPr>
          <p:cNvPr id="11" name="Grafik 10" descr="Ein Bild, das Gelände enthält.&#10;&#10;Automatisch generierte Beschreibung">
            <a:extLst>
              <a:ext uri="{FF2B5EF4-FFF2-40B4-BE49-F238E27FC236}">
                <a16:creationId xmlns:a16="http://schemas.microsoft.com/office/drawing/2014/main" id="{BFCE60BC-BCDB-F164-73F5-2C4474EAC6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27" y="2276872"/>
            <a:ext cx="3063119" cy="4005064"/>
          </a:xfrm>
          <a:prstGeom prst="rect">
            <a:avLst/>
          </a:prstGeom>
        </p:spPr>
      </p:pic>
      <p:pic>
        <p:nvPicPr>
          <p:cNvPr id="13" name="Grafik 12" descr="Ein Bild, das Maschine enthält.&#10;&#10;Automatisch generierte Beschreibung">
            <a:extLst>
              <a:ext uri="{FF2B5EF4-FFF2-40B4-BE49-F238E27FC236}">
                <a16:creationId xmlns:a16="http://schemas.microsoft.com/office/drawing/2014/main" id="{7917C08E-D6C0-B844-3D2B-C0354D2EDB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6" y="4266497"/>
            <a:ext cx="1550399" cy="2251813"/>
          </a:xfrm>
          <a:prstGeom prst="rect">
            <a:avLst/>
          </a:prstGeom>
        </p:spPr>
      </p:pic>
      <p:pic>
        <p:nvPicPr>
          <p:cNvPr id="15" name="Grafik 14" descr="Ein Bild, das Kamera, Metall enthält.&#10;&#10;Automatisch generierte Beschreibung">
            <a:extLst>
              <a:ext uri="{FF2B5EF4-FFF2-40B4-BE49-F238E27FC236}">
                <a16:creationId xmlns:a16="http://schemas.microsoft.com/office/drawing/2014/main" id="{D37E54DC-3780-6EA7-3BE9-142B2CC312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573" y="5213390"/>
            <a:ext cx="1177823" cy="1500894"/>
          </a:xfrm>
          <a:prstGeom prst="rect">
            <a:avLst/>
          </a:prstGeom>
        </p:spPr>
      </p:pic>
      <p:pic>
        <p:nvPicPr>
          <p:cNvPr id="17" name="Grafik 16" descr="Ein Bild, das Im Haus, Silber enthält.&#10;&#10;Automatisch generierte Beschreibung">
            <a:extLst>
              <a:ext uri="{FF2B5EF4-FFF2-40B4-BE49-F238E27FC236}">
                <a16:creationId xmlns:a16="http://schemas.microsoft.com/office/drawing/2014/main" id="{530C4375-89A3-2EE4-6DFA-E80B155EE61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151" y="5213390"/>
            <a:ext cx="1656185" cy="110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2745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Bildschirmpräsentation (4:3)</PresentationFormat>
  <Paragraphs>23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Frank Zimmermann</dc:creator>
  <cp:lastModifiedBy>Patrick Incorvaia</cp:lastModifiedBy>
  <cp:revision>13</cp:revision>
  <dcterms:created xsi:type="dcterms:W3CDTF">2015-01-08T10:59:51Z</dcterms:created>
  <dcterms:modified xsi:type="dcterms:W3CDTF">2024-01-05T09:45:26Z</dcterms:modified>
</cp:coreProperties>
</file>