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1" r:id="rId2"/>
    <p:sldId id="268" r:id="rId3"/>
    <p:sldId id="264" r:id="rId4"/>
    <p:sldId id="288" r:id="rId5"/>
    <p:sldId id="280" r:id="rId6"/>
    <p:sldId id="258" r:id="rId7"/>
    <p:sldId id="278" r:id="rId8"/>
    <p:sldId id="259" r:id="rId9"/>
    <p:sldId id="289" r:id="rId10"/>
    <p:sldId id="265" r:id="rId11"/>
    <p:sldId id="292" r:id="rId12"/>
    <p:sldId id="293" r:id="rId13"/>
    <p:sldId id="294" r:id="rId14"/>
    <p:sldId id="269" r:id="rId15"/>
    <p:sldId id="275" r:id="rId16"/>
    <p:sldId id="279" r:id="rId17"/>
    <p:sldId id="295" r:id="rId18"/>
    <p:sldId id="297" r:id="rId19"/>
    <p:sldId id="261" r:id="rId20"/>
    <p:sldId id="298" r:id="rId21"/>
    <p:sldId id="299" r:id="rId22"/>
    <p:sldId id="29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70C0"/>
    <a:srgbClr val="84B4DF"/>
    <a:srgbClr val="00B050"/>
    <a:srgbClr val="38F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51" autoAdjust="0"/>
    <p:restoredTop sz="94717" autoAdjust="0"/>
  </p:normalViewPr>
  <p:slideViewPr>
    <p:cSldViewPr snapToGrid="0">
      <p:cViewPr varScale="1">
        <p:scale>
          <a:sx n="68" d="100"/>
          <a:sy n="68" d="100"/>
        </p:scale>
        <p:origin x="80" y="6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E5FBA-650C-41ED-9AF5-E97133665085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4905E-7EF8-4508-AFD1-FBD593FB82A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7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4905E-7EF8-4508-AFD1-FBD593FB82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A67E73-4E33-48DD-B9F0-2D99991FE3C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499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48889-E30B-4539-BEA4-91884C23EF18}" type="datetime1">
              <a:rPr lang="en-GB" smtClean="0"/>
              <a:t>20/12/2023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67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51ADE-3F0B-4E51-BAEB-76A3CBDB4EEA}" type="datetime1">
              <a:rPr lang="en-GB" smtClean="0"/>
              <a:t>20/12/2023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6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4CD7C-9A5B-44E1-8BD3-AAC1D11546B7}" type="datetime1">
              <a:rPr lang="en-GB" smtClean="0"/>
              <a:t>20/12/2023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311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757DF-E8D0-44DB-B3B1-CC624CFD511F}" type="datetime1">
              <a:rPr lang="en-GB" smtClean="0"/>
              <a:t>20/12/2023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47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7960-7260-4B27-B5A0-AA5E8410A84F}" type="datetime1">
              <a:rPr lang="en-GB" smtClean="0"/>
              <a:t>20/12/2023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563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40BF-360E-416F-A082-269F8AE36394}" type="datetime1">
              <a:rPr lang="en-GB" smtClean="0"/>
              <a:t>20/12/2023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08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4309-F6CE-49DE-9EFD-A4F893B179E7}" type="datetime1">
              <a:rPr lang="en-GB" smtClean="0"/>
              <a:t>20/12/2023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476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C3D47-ED0E-467D-ADE9-6A48F6967F4B}" type="datetime1">
              <a:rPr lang="en-GB" smtClean="0"/>
              <a:t>20/12/2023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26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BE330-B643-47A0-81AD-2F59815D8793}" type="datetime1">
              <a:rPr lang="en-GB" smtClean="0"/>
              <a:t>20/12/2023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8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75343-F1FC-4CC6-BEA4-92781CFBB33F}" type="datetime1">
              <a:rPr lang="en-GB" smtClean="0"/>
              <a:t>20/12/2023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947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C07CB-C3B7-4178-B35A-BA7906360327}" type="datetime1">
              <a:rPr lang="en-GB" smtClean="0"/>
              <a:t>20/12/2023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997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13E3B-C7E5-49A7-BB8C-FA45972DF2BD}" type="datetime1">
              <a:rPr lang="en-GB" smtClean="0"/>
              <a:t>20/12/2023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02BA9-088D-4BF0-B566-2F540CD69EA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49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D3EB77-1B95-360A-457E-23F4FB85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54" y="2166424"/>
            <a:ext cx="812704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/>
              <a:t>ATLAS Phase 2 RPC BI Gas distribution System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574DD19-9C7F-5B2E-EC98-F8C2AD948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539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4" name="Gruppo 1183">
            <a:extLst>
              <a:ext uri="{FF2B5EF4-FFF2-40B4-BE49-F238E27FC236}">
                <a16:creationId xmlns:a16="http://schemas.microsoft.com/office/drawing/2014/main" id="{70E3E13B-D186-BE1E-1720-4A89339934CF}"/>
              </a:ext>
            </a:extLst>
          </p:cNvPr>
          <p:cNvGrpSpPr/>
          <p:nvPr/>
        </p:nvGrpSpPr>
        <p:grpSpPr>
          <a:xfrm rot="2220038">
            <a:off x="8582384" y="2348246"/>
            <a:ext cx="82953" cy="137310"/>
            <a:chOff x="4276576" y="1529965"/>
            <a:chExt cx="82953" cy="137310"/>
          </a:xfrm>
        </p:grpSpPr>
        <p:cxnSp>
          <p:nvCxnSpPr>
            <p:cNvPr id="1185" name="Connettore diritto 1184">
              <a:extLst>
                <a:ext uri="{FF2B5EF4-FFF2-40B4-BE49-F238E27FC236}">
                  <a16:creationId xmlns:a16="http://schemas.microsoft.com/office/drawing/2014/main" id="{20F3C218-C8FA-DCFE-2703-84A389B82D87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4359399" y="1529965"/>
              <a:ext cx="130" cy="137310"/>
            </a:xfrm>
            <a:prstGeom prst="lin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6" name="Rettangolo arrotondato 101">
              <a:extLst>
                <a:ext uri="{FF2B5EF4-FFF2-40B4-BE49-F238E27FC236}">
                  <a16:creationId xmlns:a16="http://schemas.microsoft.com/office/drawing/2014/main" id="{04E3744D-86F0-E23A-6E7E-0C89F76A74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6576" y="1565472"/>
              <a:ext cx="64736" cy="7813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752">
            <a:extLst>
              <a:ext uri="{FF2B5EF4-FFF2-40B4-BE49-F238E27FC236}">
                <a16:creationId xmlns:a16="http://schemas.microsoft.com/office/drawing/2014/main" id="{0FE9F4A7-1D7F-A066-45F5-26B69ED01F90}"/>
              </a:ext>
            </a:extLst>
          </p:cNvPr>
          <p:cNvSpPr/>
          <p:nvPr/>
        </p:nvSpPr>
        <p:spPr>
          <a:xfrm>
            <a:off x="1260367" y="942514"/>
            <a:ext cx="1317196" cy="44443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BIL Distribution Output Box</a:t>
            </a:r>
          </a:p>
        </p:txBody>
      </p:sp>
      <p:grpSp>
        <p:nvGrpSpPr>
          <p:cNvPr id="722" name="Gruppo 721">
            <a:extLst>
              <a:ext uri="{FF2B5EF4-FFF2-40B4-BE49-F238E27FC236}">
                <a16:creationId xmlns:a16="http://schemas.microsoft.com/office/drawing/2014/main" id="{4A3C17D6-8747-31BB-2B1D-D59E12C5C776}"/>
              </a:ext>
            </a:extLst>
          </p:cNvPr>
          <p:cNvGrpSpPr>
            <a:grpSpLocks noChangeAspect="1"/>
          </p:cNvGrpSpPr>
          <p:nvPr/>
        </p:nvGrpSpPr>
        <p:grpSpPr>
          <a:xfrm rot="2427731">
            <a:off x="6343710" y="2350564"/>
            <a:ext cx="1392940" cy="3139860"/>
            <a:chOff x="690688" y="2270919"/>
            <a:chExt cx="1673607" cy="3772520"/>
          </a:xfrm>
        </p:grpSpPr>
        <p:cxnSp>
          <p:nvCxnSpPr>
            <p:cNvPr id="723" name="Connettore a gomito 722">
              <a:extLst>
                <a:ext uri="{FF2B5EF4-FFF2-40B4-BE49-F238E27FC236}">
                  <a16:creationId xmlns:a16="http://schemas.microsoft.com/office/drawing/2014/main" id="{A5E9B539-6E1F-C668-878C-F00DE21E0847}"/>
                </a:ext>
              </a:extLst>
            </p:cNvPr>
            <p:cNvCxnSpPr>
              <a:cxnSpLocks/>
              <a:endCxn id="783" idx="0"/>
            </p:cNvCxnSpPr>
            <p:nvPr/>
          </p:nvCxnSpPr>
          <p:spPr>
            <a:xfrm rot="5400000">
              <a:off x="1869154" y="5249755"/>
              <a:ext cx="425829" cy="377216"/>
            </a:xfrm>
            <a:prstGeom prst="bentConnector2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Connettore a gomito 723">
              <a:extLst>
                <a:ext uri="{FF2B5EF4-FFF2-40B4-BE49-F238E27FC236}">
                  <a16:creationId xmlns:a16="http://schemas.microsoft.com/office/drawing/2014/main" id="{304D5271-21D6-2334-0976-F7B6DD1E8A8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659671" y="5341386"/>
              <a:ext cx="442507" cy="476600"/>
            </a:xfrm>
            <a:prstGeom prst="bentConnector2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5" name="Rettangolo 724">
              <a:extLst>
                <a:ext uri="{FF2B5EF4-FFF2-40B4-BE49-F238E27FC236}">
                  <a16:creationId xmlns:a16="http://schemas.microsoft.com/office/drawing/2014/main" id="{345DBDDE-2DA0-CCA6-76B8-FE8BF7E7C1AE}"/>
                </a:ext>
              </a:extLst>
            </p:cNvPr>
            <p:cNvSpPr/>
            <p:nvPr/>
          </p:nvSpPr>
          <p:spPr>
            <a:xfrm>
              <a:off x="690688" y="2878450"/>
              <a:ext cx="1412583" cy="227494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6" name="Rettangolo 725">
              <a:extLst>
                <a:ext uri="{FF2B5EF4-FFF2-40B4-BE49-F238E27FC236}">
                  <a16:creationId xmlns:a16="http://schemas.microsoft.com/office/drawing/2014/main" id="{68181869-A7B6-4435-1C23-975499EC2AFD}"/>
                </a:ext>
              </a:extLst>
            </p:cNvPr>
            <p:cNvSpPr/>
            <p:nvPr/>
          </p:nvSpPr>
          <p:spPr>
            <a:xfrm flipH="1" flipV="1">
              <a:off x="1932065" y="5168077"/>
              <a:ext cx="57254" cy="74390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7" name="Rettangolo 726">
              <a:extLst>
                <a:ext uri="{FF2B5EF4-FFF2-40B4-BE49-F238E27FC236}">
                  <a16:creationId xmlns:a16="http://schemas.microsoft.com/office/drawing/2014/main" id="{4E8A6F6C-23E1-688B-74FE-2F4E98DD3AB4}"/>
                </a:ext>
              </a:extLst>
            </p:cNvPr>
            <p:cNvSpPr/>
            <p:nvPr/>
          </p:nvSpPr>
          <p:spPr>
            <a:xfrm flipH="1" flipV="1">
              <a:off x="781779" y="2796717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8" name="Rettangolo 727">
              <a:extLst>
                <a:ext uri="{FF2B5EF4-FFF2-40B4-BE49-F238E27FC236}">
                  <a16:creationId xmlns:a16="http://schemas.microsoft.com/office/drawing/2014/main" id="{05F8538A-6EEB-1538-A5B6-1C545333A549}"/>
                </a:ext>
              </a:extLst>
            </p:cNvPr>
            <p:cNvSpPr/>
            <p:nvPr/>
          </p:nvSpPr>
          <p:spPr>
            <a:xfrm flipH="1" flipV="1">
              <a:off x="1960692" y="2796717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9" name="Rettangolo 728">
              <a:extLst>
                <a:ext uri="{FF2B5EF4-FFF2-40B4-BE49-F238E27FC236}">
                  <a16:creationId xmlns:a16="http://schemas.microsoft.com/office/drawing/2014/main" id="{5BC6BB3C-F1F7-F632-0C11-FAB1429C22D5}"/>
                </a:ext>
              </a:extLst>
            </p:cNvPr>
            <p:cNvSpPr/>
            <p:nvPr/>
          </p:nvSpPr>
          <p:spPr>
            <a:xfrm>
              <a:off x="813026" y="3011109"/>
              <a:ext cx="1412583" cy="2274942"/>
            </a:xfrm>
            <a:prstGeom prst="rect">
              <a:avLst/>
            </a:prstGeom>
            <a:solidFill>
              <a:srgbClr val="00B050"/>
            </a:solidFill>
            <a:ln w="31750"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0" name="Rettangolo 729">
              <a:extLst>
                <a:ext uri="{FF2B5EF4-FFF2-40B4-BE49-F238E27FC236}">
                  <a16:creationId xmlns:a16="http://schemas.microsoft.com/office/drawing/2014/main" id="{21166B6A-82D8-5372-6B2A-26FBD4FDB234}"/>
                </a:ext>
              </a:extLst>
            </p:cNvPr>
            <p:cNvSpPr/>
            <p:nvPr/>
          </p:nvSpPr>
          <p:spPr>
            <a:xfrm flipH="1" flipV="1">
              <a:off x="904117" y="2929376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1" name="Rettangolo 730">
              <a:extLst>
                <a:ext uri="{FF2B5EF4-FFF2-40B4-BE49-F238E27FC236}">
                  <a16:creationId xmlns:a16="http://schemas.microsoft.com/office/drawing/2014/main" id="{66B42358-D9EE-0FD7-151B-2DEF2B7B100C}"/>
                </a:ext>
              </a:extLst>
            </p:cNvPr>
            <p:cNvSpPr/>
            <p:nvPr/>
          </p:nvSpPr>
          <p:spPr>
            <a:xfrm flipH="1" flipV="1">
              <a:off x="2083030" y="2929376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2" name="Rettangolo 731">
              <a:extLst>
                <a:ext uri="{FF2B5EF4-FFF2-40B4-BE49-F238E27FC236}">
                  <a16:creationId xmlns:a16="http://schemas.microsoft.com/office/drawing/2014/main" id="{C08CCFA6-D805-CF89-7956-A73DE64FDD17}"/>
                </a:ext>
              </a:extLst>
            </p:cNvPr>
            <p:cNvSpPr/>
            <p:nvPr/>
          </p:nvSpPr>
          <p:spPr>
            <a:xfrm>
              <a:off x="951712" y="3145031"/>
              <a:ext cx="1412583" cy="2274942"/>
            </a:xfrm>
            <a:prstGeom prst="rect">
              <a:avLst/>
            </a:prstGeom>
            <a:solidFill>
              <a:srgbClr val="00B0F0"/>
            </a:solidFill>
            <a:ln w="31750" cmpd="tri"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3" name="Rettangolo 732">
              <a:extLst>
                <a:ext uri="{FF2B5EF4-FFF2-40B4-BE49-F238E27FC236}">
                  <a16:creationId xmlns:a16="http://schemas.microsoft.com/office/drawing/2014/main" id="{9B67BE72-14FA-88CE-CFD2-9B4A4707CA49}"/>
                </a:ext>
              </a:extLst>
            </p:cNvPr>
            <p:cNvSpPr/>
            <p:nvPr/>
          </p:nvSpPr>
          <p:spPr>
            <a:xfrm flipH="1" flipV="1">
              <a:off x="1042803" y="3063298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4" name="Rettangolo 733">
              <a:extLst>
                <a:ext uri="{FF2B5EF4-FFF2-40B4-BE49-F238E27FC236}">
                  <a16:creationId xmlns:a16="http://schemas.microsoft.com/office/drawing/2014/main" id="{944E611F-4822-810F-EB5E-46F95109CF8A}"/>
                </a:ext>
              </a:extLst>
            </p:cNvPr>
            <p:cNvSpPr/>
            <p:nvPr/>
          </p:nvSpPr>
          <p:spPr>
            <a:xfrm flipH="1" flipV="1">
              <a:off x="2221716" y="3063298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35" name="Connettore a gomito 734">
              <a:extLst>
                <a:ext uri="{FF2B5EF4-FFF2-40B4-BE49-F238E27FC236}">
                  <a16:creationId xmlns:a16="http://schemas.microsoft.com/office/drawing/2014/main" id="{889C4BC8-7B9D-B0E8-59AE-4201CE854495}"/>
                </a:ext>
              </a:extLst>
            </p:cNvPr>
            <p:cNvCxnSpPr>
              <a:cxnSpLocks/>
              <a:endCxn id="813" idx="0"/>
            </p:cNvCxnSpPr>
            <p:nvPr/>
          </p:nvCxnSpPr>
          <p:spPr>
            <a:xfrm rot="16200000" flipV="1">
              <a:off x="1867891" y="2690086"/>
              <a:ext cx="432633" cy="329613"/>
            </a:xfrm>
            <a:prstGeom prst="bentConnector2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Connettore a gomito 735">
              <a:extLst>
                <a:ext uri="{FF2B5EF4-FFF2-40B4-BE49-F238E27FC236}">
                  <a16:creationId xmlns:a16="http://schemas.microsoft.com/office/drawing/2014/main" id="{36672716-C2BC-A65F-E93E-795798E3230A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658539" y="2479283"/>
              <a:ext cx="442507" cy="476600"/>
            </a:xfrm>
            <a:prstGeom prst="bentConnector2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Connettore a gomito 736">
              <a:extLst>
                <a:ext uri="{FF2B5EF4-FFF2-40B4-BE49-F238E27FC236}">
                  <a16:creationId xmlns:a16="http://schemas.microsoft.com/office/drawing/2014/main" id="{AFB4FF54-D170-56ED-FF05-4BAF7CCA1A49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536201" y="2346624"/>
              <a:ext cx="442507" cy="476600"/>
            </a:xfrm>
            <a:prstGeom prst="bentConnector2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Connettore a gomito 737">
              <a:extLst>
                <a:ext uri="{FF2B5EF4-FFF2-40B4-BE49-F238E27FC236}">
                  <a16:creationId xmlns:a16="http://schemas.microsoft.com/office/drawing/2014/main" id="{E22FEDD5-10E3-6D80-FE4D-2F3E3777B6CB}"/>
                </a:ext>
              </a:extLst>
            </p:cNvPr>
            <p:cNvCxnSpPr>
              <a:cxnSpLocks/>
              <a:stCxn id="733" idx="2"/>
              <a:endCxn id="812" idx="1"/>
            </p:cNvCxnSpPr>
            <p:nvPr/>
          </p:nvCxnSpPr>
          <p:spPr>
            <a:xfrm rot="5400000" flipH="1" flipV="1">
              <a:off x="1176292" y="2532626"/>
              <a:ext cx="425810" cy="635535"/>
            </a:xfrm>
            <a:prstGeom prst="bentConnector2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9" name="Connettore a gomito 738">
              <a:extLst>
                <a:ext uri="{FF2B5EF4-FFF2-40B4-BE49-F238E27FC236}">
                  <a16:creationId xmlns:a16="http://schemas.microsoft.com/office/drawing/2014/main" id="{71EEADF8-DAA3-3FFF-2958-C0D23CB68FCF}"/>
                </a:ext>
              </a:extLst>
            </p:cNvPr>
            <p:cNvCxnSpPr>
              <a:cxnSpLocks/>
              <a:endCxn id="802" idx="1"/>
            </p:cNvCxnSpPr>
            <p:nvPr/>
          </p:nvCxnSpPr>
          <p:spPr>
            <a:xfrm flipV="1">
              <a:off x="935365" y="2496157"/>
              <a:ext cx="567867" cy="441450"/>
            </a:xfrm>
            <a:prstGeom prst="bentConnector3">
              <a:avLst>
                <a:gd name="adj1" fmla="val 111"/>
              </a:avLst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0" name="Connettore a gomito 739">
              <a:extLst>
                <a:ext uri="{FF2B5EF4-FFF2-40B4-BE49-F238E27FC236}">
                  <a16:creationId xmlns:a16="http://schemas.microsoft.com/office/drawing/2014/main" id="{0CB93CD0-7230-E49F-A0AF-18EF8243D3C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30073" y="2345394"/>
              <a:ext cx="442507" cy="476600"/>
            </a:xfrm>
            <a:prstGeom prst="bentConnector2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1" name="Gruppo 740">
              <a:extLst>
                <a:ext uri="{FF2B5EF4-FFF2-40B4-BE49-F238E27FC236}">
                  <a16:creationId xmlns:a16="http://schemas.microsoft.com/office/drawing/2014/main" id="{FE69E8F5-7B8F-675D-E3A2-9CC062FF57B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90411" y="2548327"/>
              <a:ext cx="228989" cy="119446"/>
              <a:chOff x="6587556" y="4384411"/>
              <a:chExt cx="594782" cy="324324"/>
            </a:xfrm>
          </p:grpSpPr>
          <p:sp>
            <p:nvSpPr>
              <p:cNvPr id="805" name="Rettangolo 804">
                <a:extLst>
                  <a:ext uri="{FF2B5EF4-FFF2-40B4-BE49-F238E27FC236}">
                    <a16:creationId xmlns:a16="http://schemas.microsoft.com/office/drawing/2014/main" id="{D4DE1D07-F884-16AC-FFDD-FDE4EFDC2423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806" name="Gruppo 805">
                <a:extLst>
                  <a:ext uri="{FF2B5EF4-FFF2-40B4-BE49-F238E27FC236}">
                    <a16:creationId xmlns:a16="http://schemas.microsoft.com/office/drawing/2014/main" id="{A3437EAE-E8E3-FA26-8548-D71A13751080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813" name="Trapezio 812">
                  <a:extLst>
                    <a:ext uri="{FF2B5EF4-FFF2-40B4-BE49-F238E27FC236}">
                      <a16:creationId xmlns:a16="http://schemas.microsoft.com/office/drawing/2014/main" id="{6CAAA484-9F9E-D919-80AC-CDCB85F3626D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4" name="Rettangolo con angoli arrotondati 49">
                  <a:extLst>
                    <a:ext uri="{FF2B5EF4-FFF2-40B4-BE49-F238E27FC236}">
                      <a16:creationId xmlns:a16="http://schemas.microsoft.com/office/drawing/2014/main" id="{6891804B-EDEC-570E-71EC-C770BC3CE304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807" name="Gruppo 806">
                <a:extLst>
                  <a:ext uri="{FF2B5EF4-FFF2-40B4-BE49-F238E27FC236}">
                    <a16:creationId xmlns:a16="http://schemas.microsoft.com/office/drawing/2014/main" id="{EA170BA2-41B9-6B1E-61ED-DF28EF4AFEAA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811" name="Trapezio 810">
                  <a:extLst>
                    <a:ext uri="{FF2B5EF4-FFF2-40B4-BE49-F238E27FC236}">
                      <a16:creationId xmlns:a16="http://schemas.microsoft.com/office/drawing/2014/main" id="{79969A91-003C-5602-96E2-27FB93CDE7C8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2" name="Rettangolo con angoli arrotondati 49">
                  <a:extLst>
                    <a:ext uri="{FF2B5EF4-FFF2-40B4-BE49-F238E27FC236}">
                      <a16:creationId xmlns:a16="http://schemas.microsoft.com/office/drawing/2014/main" id="{AC4346DE-D3BF-80FD-4928-E0C6CA89E3A2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808" name="Gruppo 807">
                <a:extLst>
                  <a:ext uri="{FF2B5EF4-FFF2-40B4-BE49-F238E27FC236}">
                    <a16:creationId xmlns:a16="http://schemas.microsoft.com/office/drawing/2014/main" id="{30DE89DA-EBA0-36A2-1230-5CD6165C46F6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809" name="Trapezio 808">
                  <a:extLst>
                    <a:ext uri="{FF2B5EF4-FFF2-40B4-BE49-F238E27FC236}">
                      <a16:creationId xmlns:a16="http://schemas.microsoft.com/office/drawing/2014/main" id="{F1F43186-ADF2-5A59-4A78-2222C9A81BAC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0" name="Rettangolo con angoli arrotondati 49">
                  <a:extLst>
                    <a:ext uri="{FF2B5EF4-FFF2-40B4-BE49-F238E27FC236}">
                      <a16:creationId xmlns:a16="http://schemas.microsoft.com/office/drawing/2014/main" id="{C758E2F1-E3C7-C8F2-CA2D-D31995210FD3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grpSp>
          <p:nvGrpSpPr>
            <p:cNvPr id="742" name="Gruppo 741">
              <a:extLst>
                <a:ext uri="{FF2B5EF4-FFF2-40B4-BE49-F238E27FC236}">
                  <a16:creationId xmlns:a16="http://schemas.microsoft.com/office/drawing/2014/main" id="{94BFE2DC-BBB3-C4CB-CB5D-86098DD314B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6678" y="2406996"/>
              <a:ext cx="228989" cy="119446"/>
              <a:chOff x="6587556" y="4384411"/>
              <a:chExt cx="594782" cy="324324"/>
            </a:xfrm>
          </p:grpSpPr>
          <p:sp>
            <p:nvSpPr>
              <p:cNvPr id="795" name="Rettangolo 794">
                <a:extLst>
                  <a:ext uri="{FF2B5EF4-FFF2-40B4-BE49-F238E27FC236}">
                    <a16:creationId xmlns:a16="http://schemas.microsoft.com/office/drawing/2014/main" id="{3AB8C3F8-2038-7B6D-2108-2CBEA611E5C5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796" name="Gruppo 795">
                <a:extLst>
                  <a:ext uri="{FF2B5EF4-FFF2-40B4-BE49-F238E27FC236}">
                    <a16:creationId xmlns:a16="http://schemas.microsoft.com/office/drawing/2014/main" id="{A70E2BB0-96F4-986E-88F6-BA95200A176A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803" name="Trapezio 802">
                  <a:extLst>
                    <a:ext uri="{FF2B5EF4-FFF2-40B4-BE49-F238E27FC236}">
                      <a16:creationId xmlns:a16="http://schemas.microsoft.com/office/drawing/2014/main" id="{67ACA3BD-6C70-C47C-7272-90A32115B3D7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4" name="Rettangolo con angoli arrotondati 49">
                  <a:extLst>
                    <a:ext uri="{FF2B5EF4-FFF2-40B4-BE49-F238E27FC236}">
                      <a16:creationId xmlns:a16="http://schemas.microsoft.com/office/drawing/2014/main" id="{80473B49-10A9-6110-A215-63E5DB9621BE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797" name="Gruppo 796">
                <a:extLst>
                  <a:ext uri="{FF2B5EF4-FFF2-40B4-BE49-F238E27FC236}">
                    <a16:creationId xmlns:a16="http://schemas.microsoft.com/office/drawing/2014/main" id="{687FB443-7651-F320-8E94-2A7104E60606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801" name="Trapezio 800">
                  <a:extLst>
                    <a:ext uri="{FF2B5EF4-FFF2-40B4-BE49-F238E27FC236}">
                      <a16:creationId xmlns:a16="http://schemas.microsoft.com/office/drawing/2014/main" id="{396A9B0C-25CE-D908-9EBB-EC645C55C300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2" name="Rettangolo con angoli arrotondati 49">
                  <a:extLst>
                    <a:ext uri="{FF2B5EF4-FFF2-40B4-BE49-F238E27FC236}">
                      <a16:creationId xmlns:a16="http://schemas.microsoft.com/office/drawing/2014/main" id="{156A4C6E-11A2-4A15-EA79-E7B1EAEB6745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798" name="Gruppo 797">
                <a:extLst>
                  <a:ext uri="{FF2B5EF4-FFF2-40B4-BE49-F238E27FC236}">
                    <a16:creationId xmlns:a16="http://schemas.microsoft.com/office/drawing/2014/main" id="{78F17221-5B91-15BD-8772-9F927C4184DD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799" name="Trapezio 798">
                  <a:extLst>
                    <a:ext uri="{FF2B5EF4-FFF2-40B4-BE49-F238E27FC236}">
                      <a16:creationId xmlns:a16="http://schemas.microsoft.com/office/drawing/2014/main" id="{1D2BEBF0-2C66-FF29-EB20-DEC8CF28647E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0" name="Rettangolo con angoli arrotondati 49">
                  <a:extLst>
                    <a:ext uri="{FF2B5EF4-FFF2-40B4-BE49-F238E27FC236}">
                      <a16:creationId xmlns:a16="http://schemas.microsoft.com/office/drawing/2014/main" id="{233FCCD0-2A41-7C7E-C95D-F85C752FE6AA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grpSp>
          <p:nvGrpSpPr>
            <p:cNvPr id="743" name="Gruppo 742">
              <a:extLst>
                <a:ext uri="{FF2B5EF4-FFF2-40B4-BE49-F238E27FC236}">
                  <a16:creationId xmlns:a16="http://schemas.microsoft.com/office/drawing/2014/main" id="{E20FF439-FA46-64A2-2853-13C0E1A030B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87975" y="2270919"/>
              <a:ext cx="228989" cy="119446"/>
              <a:chOff x="6587556" y="4384411"/>
              <a:chExt cx="594782" cy="324324"/>
            </a:xfrm>
          </p:grpSpPr>
          <p:sp>
            <p:nvSpPr>
              <p:cNvPr id="785" name="Rettangolo 784">
                <a:extLst>
                  <a:ext uri="{FF2B5EF4-FFF2-40B4-BE49-F238E27FC236}">
                    <a16:creationId xmlns:a16="http://schemas.microsoft.com/office/drawing/2014/main" id="{576074C7-B814-946B-29D5-4C1FC07CF1EC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786" name="Gruppo 785">
                <a:extLst>
                  <a:ext uri="{FF2B5EF4-FFF2-40B4-BE49-F238E27FC236}">
                    <a16:creationId xmlns:a16="http://schemas.microsoft.com/office/drawing/2014/main" id="{BD19FA78-7C39-CBD0-F4B9-B5AF6ED0C60D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793" name="Trapezio 792">
                  <a:extLst>
                    <a:ext uri="{FF2B5EF4-FFF2-40B4-BE49-F238E27FC236}">
                      <a16:creationId xmlns:a16="http://schemas.microsoft.com/office/drawing/2014/main" id="{A8816534-3F28-43EE-834F-452B524092CB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4" name="Rettangolo con angoli arrotondati 49">
                  <a:extLst>
                    <a:ext uri="{FF2B5EF4-FFF2-40B4-BE49-F238E27FC236}">
                      <a16:creationId xmlns:a16="http://schemas.microsoft.com/office/drawing/2014/main" id="{FC2553EA-923B-A4B1-AE8C-2C208062C48B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787" name="Gruppo 786">
                <a:extLst>
                  <a:ext uri="{FF2B5EF4-FFF2-40B4-BE49-F238E27FC236}">
                    <a16:creationId xmlns:a16="http://schemas.microsoft.com/office/drawing/2014/main" id="{BCFE3928-7D13-A682-9307-920BD005C874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791" name="Trapezio 790">
                  <a:extLst>
                    <a:ext uri="{FF2B5EF4-FFF2-40B4-BE49-F238E27FC236}">
                      <a16:creationId xmlns:a16="http://schemas.microsoft.com/office/drawing/2014/main" id="{C8F37D04-D1B3-07E3-51D6-FCFC1BC6EDAE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2" name="Rettangolo con angoli arrotondati 49">
                  <a:extLst>
                    <a:ext uri="{FF2B5EF4-FFF2-40B4-BE49-F238E27FC236}">
                      <a16:creationId xmlns:a16="http://schemas.microsoft.com/office/drawing/2014/main" id="{924FFA84-B3A5-152A-E45E-23A8D8F05A9A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788" name="Gruppo 787">
                <a:extLst>
                  <a:ext uri="{FF2B5EF4-FFF2-40B4-BE49-F238E27FC236}">
                    <a16:creationId xmlns:a16="http://schemas.microsoft.com/office/drawing/2014/main" id="{68D75069-1C41-B090-EC5D-E66FE771B830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789" name="Trapezio 788">
                  <a:extLst>
                    <a:ext uri="{FF2B5EF4-FFF2-40B4-BE49-F238E27FC236}">
                      <a16:creationId xmlns:a16="http://schemas.microsoft.com/office/drawing/2014/main" id="{D464A7D5-849B-3E04-0AAC-D154554E7FFD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0" name="Rettangolo con angoli arrotondati 49">
                  <a:extLst>
                    <a:ext uri="{FF2B5EF4-FFF2-40B4-BE49-F238E27FC236}">
                      <a16:creationId xmlns:a16="http://schemas.microsoft.com/office/drawing/2014/main" id="{CBE76431-4032-7649-5CCB-18486769DD08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744" name="Rettangolo 743">
              <a:extLst>
                <a:ext uri="{FF2B5EF4-FFF2-40B4-BE49-F238E27FC236}">
                  <a16:creationId xmlns:a16="http://schemas.microsoft.com/office/drawing/2014/main" id="{88BD30CA-4F87-3656-04AA-BB832AFDDD83}"/>
                </a:ext>
              </a:extLst>
            </p:cNvPr>
            <p:cNvSpPr/>
            <p:nvPr/>
          </p:nvSpPr>
          <p:spPr>
            <a:xfrm rot="10800000" flipV="1">
              <a:off x="706292" y="5155711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5" name="Rettangolo 744">
              <a:extLst>
                <a:ext uri="{FF2B5EF4-FFF2-40B4-BE49-F238E27FC236}">
                  <a16:creationId xmlns:a16="http://schemas.microsoft.com/office/drawing/2014/main" id="{6E1FDE29-66AD-13D4-34FE-828CA3740266}"/>
                </a:ext>
              </a:extLst>
            </p:cNvPr>
            <p:cNvSpPr/>
            <p:nvPr/>
          </p:nvSpPr>
          <p:spPr>
            <a:xfrm rot="10800000" flipV="1">
              <a:off x="850554" y="5289719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6" name="Rettangolo 745">
              <a:extLst>
                <a:ext uri="{FF2B5EF4-FFF2-40B4-BE49-F238E27FC236}">
                  <a16:creationId xmlns:a16="http://schemas.microsoft.com/office/drawing/2014/main" id="{3D4D88C1-21E0-4268-28E8-FA4B214AFE6E}"/>
                </a:ext>
              </a:extLst>
            </p:cNvPr>
            <p:cNvSpPr/>
            <p:nvPr/>
          </p:nvSpPr>
          <p:spPr>
            <a:xfrm rot="10800000" flipV="1">
              <a:off x="1061052" y="5407147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7" name="Rettangolo 746">
              <a:extLst>
                <a:ext uri="{FF2B5EF4-FFF2-40B4-BE49-F238E27FC236}">
                  <a16:creationId xmlns:a16="http://schemas.microsoft.com/office/drawing/2014/main" id="{BDF09DB7-26F5-05B9-91ED-EB44A09EAC19}"/>
                </a:ext>
              </a:extLst>
            </p:cNvPr>
            <p:cNvSpPr/>
            <p:nvPr/>
          </p:nvSpPr>
          <p:spPr>
            <a:xfrm rot="10800000" flipV="1">
              <a:off x="2239965" y="5407147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48" name="Connettore a gomito 747">
              <a:extLst>
                <a:ext uri="{FF2B5EF4-FFF2-40B4-BE49-F238E27FC236}">
                  <a16:creationId xmlns:a16="http://schemas.microsoft.com/office/drawing/2014/main" id="{5F3F4C60-F0DC-6FC4-C4D5-F02A12E0A55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430634" y="5418424"/>
              <a:ext cx="600328" cy="534014"/>
            </a:xfrm>
            <a:prstGeom prst="bentConnector3">
              <a:avLst>
                <a:gd name="adj1" fmla="val 8219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9" name="Connettore a gomito 748">
              <a:extLst>
                <a:ext uri="{FF2B5EF4-FFF2-40B4-BE49-F238E27FC236}">
                  <a16:creationId xmlns:a16="http://schemas.microsoft.com/office/drawing/2014/main" id="{18D3192D-4535-62D1-FE99-AF65582FB9C4}"/>
                </a:ext>
              </a:extLst>
            </p:cNvPr>
            <p:cNvCxnSpPr>
              <a:cxnSpLocks/>
              <a:stCxn id="746" idx="2"/>
            </p:cNvCxnSpPr>
            <p:nvPr/>
          </p:nvCxnSpPr>
          <p:spPr>
            <a:xfrm rot="16200000" flipH="1">
              <a:off x="1316455" y="5254761"/>
              <a:ext cx="169418" cy="622970"/>
            </a:xfrm>
            <a:prstGeom prst="bentConnector2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0" name="Connettore a gomito 749">
              <a:extLst>
                <a:ext uri="{FF2B5EF4-FFF2-40B4-BE49-F238E27FC236}">
                  <a16:creationId xmlns:a16="http://schemas.microsoft.com/office/drawing/2014/main" id="{E7D78173-6AD6-007D-2DD0-FA0405E371A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881802" y="5355878"/>
              <a:ext cx="567867" cy="441450"/>
            </a:xfrm>
            <a:prstGeom prst="bentConnector3">
              <a:avLst>
                <a:gd name="adj1" fmla="val 111"/>
              </a:avLst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1" name="Connettore a gomito 750">
              <a:extLst>
                <a:ext uri="{FF2B5EF4-FFF2-40B4-BE49-F238E27FC236}">
                  <a16:creationId xmlns:a16="http://schemas.microsoft.com/office/drawing/2014/main" id="{77471666-A1A4-94AA-24AD-0F82C6098D28}"/>
                </a:ext>
              </a:extLst>
            </p:cNvPr>
            <p:cNvCxnSpPr>
              <a:cxnSpLocks/>
              <a:stCxn id="744" idx="2"/>
            </p:cNvCxnSpPr>
            <p:nvPr/>
          </p:nvCxnSpPr>
          <p:spPr>
            <a:xfrm rot="16200000" flipH="1">
              <a:off x="605769" y="5359251"/>
              <a:ext cx="740152" cy="481852"/>
            </a:xfrm>
            <a:prstGeom prst="bentConnector3">
              <a:avLst>
                <a:gd name="adj1" fmla="val 97615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2" name="Gruppo 751">
              <a:extLst>
                <a:ext uri="{FF2B5EF4-FFF2-40B4-BE49-F238E27FC236}">
                  <a16:creationId xmlns:a16="http://schemas.microsoft.com/office/drawing/2014/main" id="{16F39912-779D-5C5D-8893-12B8A8AC831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 flipH="1">
              <a:off x="1664471" y="5622081"/>
              <a:ext cx="228989" cy="119446"/>
              <a:chOff x="6587556" y="4384411"/>
              <a:chExt cx="594782" cy="324324"/>
            </a:xfrm>
          </p:grpSpPr>
          <p:sp>
            <p:nvSpPr>
              <p:cNvPr id="775" name="Rettangolo 774">
                <a:extLst>
                  <a:ext uri="{FF2B5EF4-FFF2-40B4-BE49-F238E27FC236}">
                    <a16:creationId xmlns:a16="http://schemas.microsoft.com/office/drawing/2014/main" id="{87B8EB93-ACA0-E4D9-0C96-8FD8B54A28AA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776" name="Gruppo 775">
                <a:extLst>
                  <a:ext uri="{FF2B5EF4-FFF2-40B4-BE49-F238E27FC236}">
                    <a16:creationId xmlns:a16="http://schemas.microsoft.com/office/drawing/2014/main" id="{49804EC8-1060-5B0F-19B1-9DA0F6EEF02A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783" name="Trapezio 782">
                  <a:extLst>
                    <a:ext uri="{FF2B5EF4-FFF2-40B4-BE49-F238E27FC236}">
                      <a16:creationId xmlns:a16="http://schemas.microsoft.com/office/drawing/2014/main" id="{9A16B4E3-EE58-4560-2E2D-AEAC133E338C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4" name="Rettangolo con angoli arrotondati 49">
                  <a:extLst>
                    <a:ext uri="{FF2B5EF4-FFF2-40B4-BE49-F238E27FC236}">
                      <a16:creationId xmlns:a16="http://schemas.microsoft.com/office/drawing/2014/main" id="{9212E44A-B03B-97D1-DCD6-D1D140753E3B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777" name="Gruppo 776">
                <a:extLst>
                  <a:ext uri="{FF2B5EF4-FFF2-40B4-BE49-F238E27FC236}">
                    <a16:creationId xmlns:a16="http://schemas.microsoft.com/office/drawing/2014/main" id="{0374DBC3-C514-EE93-5306-CDCC0185DFB2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781" name="Trapezio 780">
                  <a:extLst>
                    <a:ext uri="{FF2B5EF4-FFF2-40B4-BE49-F238E27FC236}">
                      <a16:creationId xmlns:a16="http://schemas.microsoft.com/office/drawing/2014/main" id="{0FA72CE8-4605-E14E-9109-E4A34613AB49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2" name="Rettangolo con angoli arrotondati 49">
                  <a:extLst>
                    <a:ext uri="{FF2B5EF4-FFF2-40B4-BE49-F238E27FC236}">
                      <a16:creationId xmlns:a16="http://schemas.microsoft.com/office/drawing/2014/main" id="{D1021C3A-961A-BF67-6BA0-815EE696D9D0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778" name="Gruppo 777">
                <a:extLst>
                  <a:ext uri="{FF2B5EF4-FFF2-40B4-BE49-F238E27FC236}">
                    <a16:creationId xmlns:a16="http://schemas.microsoft.com/office/drawing/2014/main" id="{B8312523-24A1-6020-A0A7-24A0408C69A9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779" name="Trapezio 778">
                  <a:extLst>
                    <a:ext uri="{FF2B5EF4-FFF2-40B4-BE49-F238E27FC236}">
                      <a16:creationId xmlns:a16="http://schemas.microsoft.com/office/drawing/2014/main" id="{2174BECA-21E6-66BD-4458-060CDB6FB874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0" name="Rettangolo con angoli arrotondati 49">
                  <a:extLst>
                    <a:ext uri="{FF2B5EF4-FFF2-40B4-BE49-F238E27FC236}">
                      <a16:creationId xmlns:a16="http://schemas.microsoft.com/office/drawing/2014/main" id="{7159215C-B149-D056-A37B-D2B310784058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grpSp>
          <p:nvGrpSpPr>
            <p:cNvPr id="753" name="Gruppo 752">
              <a:extLst>
                <a:ext uri="{FF2B5EF4-FFF2-40B4-BE49-F238E27FC236}">
                  <a16:creationId xmlns:a16="http://schemas.microsoft.com/office/drawing/2014/main" id="{3A5E1E70-E5BD-E6F1-89C6-55E966350F2A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 flipH="1">
              <a:off x="1435482" y="5769751"/>
              <a:ext cx="228989" cy="119446"/>
              <a:chOff x="6587556" y="4384411"/>
              <a:chExt cx="594782" cy="324324"/>
            </a:xfrm>
          </p:grpSpPr>
          <p:sp>
            <p:nvSpPr>
              <p:cNvPr id="765" name="Rettangolo 764">
                <a:extLst>
                  <a:ext uri="{FF2B5EF4-FFF2-40B4-BE49-F238E27FC236}">
                    <a16:creationId xmlns:a16="http://schemas.microsoft.com/office/drawing/2014/main" id="{C6A4C474-C03E-5460-CC2E-B52C24772E7A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766" name="Gruppo 765">
                <a:extLst>
                  <a:ext uri="{FF2B5EF4-FFF2-40B4-BE49-F238E27FC236}">
                    <a16:creationId xmlns:a16="http://schemas.microsoft.com/office/drawing/2014/main" id="{E8FB6640-99BF-B6BE-4257-C3AD6D97A65A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773" name="Trapezio 772">
                  <a:extLst>
                    <a:ext uri="{FF2B5EF4-FFF2-40B4-BE49-F238E27FC236}">
                      <a16:creationId xmlns:a16="http://schemas.microsoft.com/office/drawing/2014/main" id="{C92F843B-8041-506A-F6EA-E27465234263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4" name="Rettangolo con angoli arrotondati 49">
                  <a:extLst>
                    <a:ext uri="{FF2B5EF4-FFF2-40B4-BE49-F238E27FC236}">
                      <a16:creationId xmlns:a16="http://schemas.microsoft.com/office/drawing/2014/main" id="{DD51523D-214C-1C2F-3B5C-59DB57284415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767" name="Gruppo 766">
                <a:extLst>
                  <a:ext uri="{FF2B5EF4-FFF2-40B4-BE49-F238E27FC236}">
                    <a16:creationId xmlns:a16="http://schemas.microsoft.com/office/drawing/2014/main" id="{D188D0D9-5C96-98F8-47DD-350F0D747E73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771" name="Trapezio 770">
                  <a:extLst>
                    <a:ext uri="{FF2B5EF4-FFF2-40B4-BE49-F238E27FC236}">
                      <a16:creationId xmlns:a16="http://schemas.microsoft.com/office/drawing/2014/main" id="{61F79961-32CE-17AF-1B63-40C8F206A862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2" name="Rettangolo con angoli arrotondati 49">
                  <a:extLst>
                    <a:ext uri="{FF2B5EF4-FFF2-40B4-BE49-F238E27FC236}">
                      <a16:creationId xmlns:a16="http://schemas.microsoft.com/office/drawing/2014/main" id="{65CD46F4-E967-6333-9C56-D50453A81977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768" name="Gruppo 767">
                <a:extLst>
                  <a:ext uri="{FF2B5EF4-FFF2-40B4-BE49-F238E27FC236}">
                    <a16:creationId xmlns:a16="http://schemas.microsoft.com/office/drawing/2014/main" id="{59B982AA-6519-9768-82CD-124F3BF7245B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769" name="Trapezio 768">
                  <a:extLst>
                    <a:ext uri="{FF2B5EF4-FFF2-40B4-BE49-F238E27FC236}">
                      <a16:creationId xmlns:a16="http://schemas.microsoft.com/office/drawing/2014/main" id="{A97F13F2-31F0-55D4-6E63-D3B2EB5AC9A3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0" name="Rettangolo con angoli arrotondati 49">
                  <a:extLst>
                    <a:ext uri="{FF2B5EF4-FFF2-40B4-BE49-F238E27FC236}">
                      <a16:creationId xmlns:a16="http://schemas.microsoft.com/office/drawing/2014/main" id="{90726C17-2147-BACB-9128-FC5382E584F0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grpSp>
          <p:nvGrpSpPr>
            <p:cNvPr id="754" name="Gruppo 753">
              <a:extLst>
                <a:ext uri="{FF2B5EF4-FFF2-40B4-BE49-F238E27FC236}">
                  <a16:creationId xmlns:a16="http://schemas.microsoft.com/office/drawing/2014/main" id="{2114B611-377B-0D47-50D2-35C56D8FDD1E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 flipH="1">
              <a:off x="1203193" y="5923993"/>
              <a:ext cx="228989" cy="119446"/>
              <a:chOff x="6587556" y="4384411"/>
              <a:chExt cx="594782" cy="324324"/>
            </a:xfrm>
          </p:grpSpPr>
          <p:sp>
            <p:nvSpPr>
              <p:cNvPr id="755" name="Rettangolo 754">
                <a:extLst>
                  <a:ext uri="{FF2B5EF4-FFF2-40B4-BE49-F238E27FC236}">
                    <a16:creationId xmlns:a16="http://schemas.microsoft.com/office/drawing/2014/main" id="{D7ABCE3E-3B5A-8FBB-3421-D397D1300E27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756" name="Gruppo 755">
                <a:extLst>
                  <a:ext uri="{FF2B5EF4-FFF2-40B4-BE49-F238E27FC236}">
                    <a16:creationId xmlns:a16="http://schemas.microsoft.com/office/drawing/2014/main" id="{F32ACD3A-0843-A178-57EB-20845AA6FB2E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763" name="Trapezio 762">
                  <a:extLst>
                    <a:ext uri="{FF2B5EF4-FFF2-40B4-BE49-F238E27FC236}">
                      <a16:creationId xmlns:a16="http://schemas.microsoft.com/office/drawing/2014/main" id="{E19CAFF9-E16B-0F5E-C58F-5487C0684CA9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4" name="Rettangolo con angoli arrotondati 49">
                  <a:extLst>
                    <a:ext uri="{FF2B5EF4-FFF2-40B4-BE49-F238E27FC236}">
                      <a16:creationId xmlns:a16="http://schemas.microsoft.com/office/drawing/2014/main" id="{857424EF-1AFC-DB39-4365-CCF760AEB4A5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757" name="Gruppo 756">
                <a:extLst>
                  <a:ext uri="{FF2B5EF4-FFF2-40B4-BE49-F238E27FC236}">
                    <a16:creationId xmlns:a16="http://schemas.microsoft.com/office/drawing/2014/main" id="{CBB17D37-B3D6-06C4-86C2-56ED420DBDE2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761" name="Trapezio 760">
                  <a:extLst>
                    <a:ext uri="{FF2B5EF4-FFF2-40B4-BE49-F238E27FC236}">
                      <a16:creationId xmlns:a16="http://schemas.microsoft.com/office/drawing/2014/main" id="{2982D4CB-EC20-405C-17B8-E11488DB3723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2" name="Rettangolo con angoli arrotondati 49">
                  <a:extLst>
                    <a:ext uri="{FF2B5EF4-FFF2-40B4-BE49-F238E27FC236}">
                      <a16:creationId xmlns:a16="http://schemas.microsoft.com/office/drawing/2014/main" id="{2F3E7CA7-2859-0D34-B0D2-9CF34AB901B7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758" name="Gruppo 757">
                <a:extLst>
                  <a:ext uri="{FF2B5EF4-FFF2-40B4-BE49-F238E27FC236}">
                    <a16:creationId xmlns:a16="http://schemas.microsoft.com/office/drawing/2014/main" id="{3568E5E1-B5F4-D8B0-E1D1-34F7036CFA85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759" name="Trapezio 758">
                  <a:extLst>
                    <a:ext uri="{FF2B5EF4-FFF2-40B4-BE49-F238E27FC236}">
                      <a16:creationId xmlns:a16="http://schemas.microsoft.com/office/drawing/2014/main" id="{716AF22C-F52A-93EA-BB7C-50050A8B8230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0" name="Rettangolo con angoli arrotondati 49">
                  <a:extLst>
                    <a:ext uri="{FF2B5EF4-FFF2-40B4-BE49-F238E27FC236}">
                      <a16:creationId xmlns:a16="http://schemas.microsoft.com/office/drawing/2014/main" id="{E430521D-C41B-FAC7-F1C1-3C1C60A5E6B1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</p:grpSp>
      <p:grpSp>
        <p:nvGrpSpPr>
          <p:cNvPr id="909" name="Gruppo 908">
            <a:extLst>
              <a:ext uri="{FF2B5EF4-FFF2-40B4-BE49-F238E27FC236}">
                <a16:creationId xmlns:a16="http://schemas.microsoft.com/office/drawing/2014/main" id="{08D0E610-25CE-8E7A-B2FD-FCDA2EA781C1}"/>
              </a:ext>
            </a:extLst>
          </p:cNvPr>
          <p:cNvGrpSpPr>
            <a:grpSpLocks noChangeAspect="1"/>
          </p:cNvGrpSpPr>
          <p:nvPr/>
        </p:nvGrpSpPr>
        <p:grpSpPr>
          <a:xfrm rot="4930191">
            <a:off x="8233812" y="-570682"/>
            <a:ext cx="822703" cy="3139860"/>
            <a:chOff x="690688" y="2270919"/>
            <a:chExt cx="1673607" cy="3772520"/>
          </a:xfrm>
        </p:grpSpPr>
        <p:cxnSp>
          <p:nvCxnSpPr>
            <p:cNvPr id="910" name="Connettore a gomito 909">
              <a:extLst>
                <a:ext uri="{FF2B5EF4-FFF2-40B4-BE49-F238E27FC236}">
                  <a16:creationId xmlns:a16="http://schemas.microsoft.com/office/drawing/2014/main" id="{A5EB0AA5-0ECD-AEEA-2A48-B7F2CBF34B62}"/>
                </a:ext>
              </a:extLst>
            </p:cNvPr>
            <p:cNvCxnSpPr>
              <a:cxnSpLocks/>
              <a:endCxn id="970" idx="0"/>
            </p:cNvCxnSpPr>
            <p:nvPr/>
          </p:nvCxnSpPr>
          <p:spPr>
            <a:xfrm rot="5400000">
              <a:off x="1869154" y="5249755"/>
              <a:ext cx="425829" cy="377216"/>
            </a:xfrm>
            <a:prstGeom prst="bentConnector2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1" name="Connettore a gomito 910">
              <a:extLst>
                <a:ext uri="{FF2B5EF4-FFF2-40B4-BE49-F238E27FC236}">
                  <a16:creationId xmlns:a16="http://schemas.microsoft.com/office/drawing/2014/main" id="{81FF0A16-36C9-D401-6CB0-92B80D45FF5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659671" y="5341386"/>
              <a:ext cx="442507" cy="476600"/>
            </a:xfrm>
            <a:prstGeom prst="bentConnector2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2" name="Rettangolo 911">
              <a:extLst>
                <a:ext uri="{FF2B5EF4-FFF2-40B4-BE49-F238E27FC236}">
                  <a16:creationId xmlns:a16="http://schemas.microsoft.com/office/drawing/2014/main" id="{097006E0-DD1D-2FFF-943E-0ABD5238FFE6}"/>
                </a:ext>
              </a:extLst>
            </p:cNvPr>
            <p:cNvSpPr/>
            <p:nvPr/>
          </p:nvSpPr>
          <p:spPr>
            <a:xfrm>
              <a:off x="690688" y="2878450"/>
              <a:ext cx="1412583" cy="227494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13" name="Rettangolo 912">
              <a:extLst>
                <a:ext uri="{FF2B5EF4-FFF2-40B4-BE49-F238E27FC236}">
                  <a16:creationId xmlns:a16="http://schemas.microsoft.com/office/drawing/2014/main" id="{D3ABC20C-808A-0495-55BC-C4ADEBE4F594}"/>
                </a:ext>
              </a:extLst>
            </p:cNvPr>
            <p:cNvSpPr/>
            <p:nvPr/>
          </p:nvSpPr>
          <p:spPr>
            <a:xfrm flipH="1" flipV="1">
              <a:off x="1932065" y="5168077"/>
              <a:ext cx="57254" cy="74390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4" name="Rettangolo 913">
              <a:extLst>
                <a:ext uri="{FF2B5EF4-FFF2-40B4-BE49-F238E27FC236}">
                  <a16:creationId xmlns:a16="http://schemas.microsoft.com/office/drawing/2014/main" id="{1CB8CF73-A64E-1EA5-87CC-B33A6864E391}"/>
                </a:ext>
              </a:extLst>
            </p:cNvPr>
            <p:cNvSpPr/>
            <p:nvPr/>
          </p:nvSpPr>
          <p:spPr>
            <a:xfrm flipH="1" flipV="1">
              <a:off x="781779" y="2796717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5" name="Rettangolo 914">
              <a:extLst>
                <a:ext uri="{FF2B5EF4-FFF2-40B4-BE49-F238E27FC236}">
                  <a16:creationId xmlns:a16="http://schemas.microsoft.com/office/drawing/2014/main" id="{1CF869A7-C957-5EBF-54A0-C0A90FDC59EA}"/>
                </a:ext>
              </a:extLst>
            </p:cNvPr>
            <p:cNvSpPr/>
            <p:nvPr/>
          </p:nvSpPr>
          <p:spPr>
            <a:xfrm flipH="1" flipV="1">
              <a:off x="1960692" y="2796717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6" name="Rettangolo 915">
              <a:extLst>
                <a:ext uri="{FF2B5EF4-FFF2-40B4-BE49-F238E27FC236}">
                  <a16:creationId xmlns:a16="http://schemas.microsoft.com/office/drawing/2014/main" id="{F0FA5085-91B1-2D13-061E-E5562985F72D}"/>
                </a:ext>
              </a:extLst>
            </p:cNvPr>
            <p:cNvSpPr/>
            <p:nvPr/>
          </p:nvSpPr>
          <p:spPr>
            <a:xfrm>
              <a:off x="813026" y="3011109"/>
              <a:ext cx="1412583" cy="2274942"/>
            </a:xfrm>
            <a:prstGeom prst="rect">
              <a:avLst/>
            </a:prstGeom>
            <a:solidFill>
              <a:srgbClr val="00B050"/>
            </a:solidFill>
            <a:ln w="31750"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7" name="Rettangolo 916">
              <a:extLst>
                <a:ext uri="{FF2B5EF4-FFF2-40B4-BE49-F238E27FC236}">
                  <a16:creationId xmlns:a16="http://schemas.microsoft.com/office/drawing/2014/main" id="{D46F2C85-E2DB-B3D2-56AC-3CAB4226D936}"/>
                </a:ext>
              </a:extLst>
            </p:cNvPr>
            <p:cNvSpPr/>
            <p:nvPr/>
          </p:nvSpPr>
          <p:spPr>
            <a:xfrm flipH="1" flipV="1">
              <a:off x="904117" y="2929376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8" name="Rettangolo 917">
              <a:extLst>
                <a:ext uri="{FF2B5EF4-FFF2-40B4-BE49-F238E27FC236}">
                  <a16:creationId xmlns:a16="http://schemas.microsoft.com/office/drawing/2014/main" id="{103E9779-D6FF-F539-BD7D-580A7774A91D}"/>
                </a:ext>
              </a:extLst>
            </p:cNvPr>
            <p:cNvSpPr/>
            <p:nvPr/>
          </p:nvSpPr>
          <p:spPr>
            <a:xfrm flipH="1" flipV="1">
              <a:off x="2083030" y="2929376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9" name="Rettangolo 918">
              <a:extLst>
                <a:ext uri="{FF2B5EF4-FFF2-40B4-BE49-F238E27FC236}">
                  <a16:creationId xmlns:a16="http://schemas.microsoft.com/office/drawing/2014/main" id="{3109D2F5-9423-FC1B-3795-6C265F1B0BB8}"/>
                </a:ext>
              </a:extLst>
            </p:cNvPr>
            <p:cNvSpPr/>
            <p:nvPr/>
          </p:nvSpPr>
          <p:spPr>
            <a:xfrm>
              <a:off x="951712" y="3145031"/>
              <a:ext cx="1412583" cy="2274942"/>
            </a:xfrm>
            <a:prstGeom prst="rect">
              <a:avLst/>
            </a:prstGeom>
            <a:solidFill>
              <a:srgbClr val="00B0F0"/>
            </a:solidFill>
            <a:ln w="31750" cmpd="tri"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20" name="Rettangolo 919">
              <a:extLst>
                <a:ext uri="{FF2B5EF4-FFF2-40B4-BE49-F238E27FC236}">
                  <a16:creationId xmlns:a16="http://schemas.microsoft.com/office/drawing/2014/main" id="{FECAD344-94B3-09B9-35E4-D8A500FB1DCE}"/>
                </a:ext>
              </a:extLst>
            </p:cNvPr>
            <p:cNvSpPr/>
            <p:nvPr/>
          </p:nvSpPr>
          <p:spPr>
            <a:xfrm flipH="1" flipV="1">
              <a:off x="1042803" y="3063298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1" name="Rettangolo 920">
              <a:extLst>
                <a:ext uri="{FF2B5EF4-FFF2-40B4-BE49-F238E27FC236}">
                  <a16:creationId xmlns:a16="http://schemas.microsoft.com/office/drawing/2014/main" id="{A6F7D776-48CC-2CA0-F721-5F12B1CAD1B3}"/>
                </a:ext>
              </a:extLst>
            </p:cNvPr>
            <p:cNvSpPr/>
            <p:nvPr/>
          </p:nvSpPr>
          <p:spPr>
            <a:xfrm flipH="1" flipV="1">
              <a:off x="2221716" y="3063298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22" name="Connettore a gomito 921">
              <a:extLst>
                <a:ext uri="{FF2B5EF4-FFF2-40B4-BE49-F238E27FC236}">
                  <a16:creationId xmlns:a16="http://schemas.microsoft.com/office/drawing/2014/main" id="{62306FC3-8A3C-3D8B-5E90-1D1E050C5775}"/>
                </a:ext>
              </a:extLst>
            </p:cNvPr>
            <p:cNvCxnSpPr>
              <a:cxnSpLocks/>
              <a:endCxn id="1000" idx="0"/>
            </p:cNvCxnSpPr>
            <p:nvPr/>
          </p:nvCxnSpPr>
          <p:spPr>
            <a:xfrm rot="16200000" flipV="1">
              <a:off x="1867891" y="2690086"/>
              <a:ext cx="432633" cy="329613"/>
            </a:xfrm>
            <a:prstGeom prst="bentConnector2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3" name="Connettore a gomito 922">
              <a:extLst>
                <a:ext uri="{FF2B5EF4-FFF2-40B4-BE49-F238E27FC236}">
                  <a16:creationId xmlns:a16="http://schemas.microsoft.com/office/drawing/2014/main" id="{58FBABD1-8ECF-BBBB-F759-8E1C8FD582DB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658539" y="2479283"/>
              <a:ext cx="442507" cy="476600"/>
            </a:xfrm>
            <a:prstGeom prst="bentConnector2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" name="Connettore a gomito 923">
              <a:extLst>
                <a:ext uri="{FF2B5EF4-FFF2-40B4-BE49-F238E27FC236}">
                  <a16:creationId xmlns:a16="http://schemas.microsoft.com/office/drawing/2014/main" id="{8F115919-F7D5-BD20-EF8D-12FC4B6CAFD2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536201" y="2346624"/>
              <a:ext cx="442507" cy="476600"/>
            </a:xfrm>
            <a:prstGeom prst="bentConnector2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5" name="Connettore a gomito 924">
              <a:extLst>
                <a:ext uri="{FF2B5EF4-FFF2-40B4-BE49-F238E27FC236}">
                  <a16:creationId xmlns:a16="http://schemas.microsoft.com/office/drawing/2014/main" id="{E30B9DD0-1973-F78E-5895-C7AA37F88750}"/>
                </a:ext>
              </a:extLst>
            </p:cNvPr>
            <p:cNvCxnSpPr>
              <a:cxnSpLocks/>
              <a:stCxn id="920" idx="2"/>
              <a:endCxn id="999" idx="1"/>
            </p:cNvCxnSpPr>
            <p:nvPr/>
          </p:nvCxnSpPr>
          <p:spPr>
            <a:xfrm rot="5400000" flipH="1" flipV="1">
              <a:off x="1176292" y="2532626"/>
              <a:ext cx="425810" cy="635535"/>
            </a:xfrm>
            <a:prstGeom prst="bentConnector2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6" name="Connettore a gomito 925">
              <a:extLst>
                <a:ext uri="{FF2B5EF4-FFF2-40B4-BE49-F238E27FC236}">
                  <a16:creationId xmlns:a16="http://schemas.microsoft.com/office/drawing/2014/main" id="{E3A6E492-9B45-96C3-A022-F671C9967F10}"/>
                </a:ext>
              </a:extLst>
            </p:cNvPr>
            <p:cNvCxnSpPr>
              <a:cxnSpLocks/>
              <a:endCxn id="989" idx="1"/>
            </p:cNvCxnSpPr>
            <p:nvPr/>
          </p:nvCxnSpPr>
          <p:spPr>
            <a:xfrm flipV="1">
              <a:off x="935365" y="2496157"/>
              <a:ext cx="567867" cy="441450"/>
            </a:xfrm>
            <a:prstGeom prst="bentConnector3">
              <a:avLst>
                <a:gd name="adj1" fmla="val 111"/>
              </a:avLst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7" name="Connettore a gomito 926">
              <a:extLst>
                <a:ext uri="{FF2B5EF4-FFF2-40B4-BE49-F238E27FC236}">
                  <a16:creationId xmlns:a16="http://schemas.microsoft.com/office/drawing/2014/main" id="{98CF068A-C26B-45B8-E8F4-A7E77C73E25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30073" y="2345394"/>
              <a:ext cx="442507" cy="476600"/>
            </a:xfrm>
            <a:prstGeom prst="bentConnector2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8" name="Gruppo 927">
              <a:extLst>
                <a:ext uri="{FF2B5EF4-FFF2-40B4-BE49-F238E27FC236}">
                  <a16:creationId xmlns:a16="http://schemas.microsoft.com/office/drawing/2014/main" id="{1589864D-D34D-91FF-1A63-E9E9EEDF0A0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90411" y="2548327"/>
              <a:ext cx="228989" cy="119446"/>
              <a:chOff x="6587556" y="4384411"/>
              <a:chExt cx="594782" cy="324324"/>
            </a:xfrm>
          </p:grpSpPr>
          <p:sp>
            <p:nvSpPr>
              <p:cNvPr id="992" name="Rettangolo 991">
                <a:extLst>
                  <a:ext uri="{FF2B5EF4-FFF2-40B4-BE49-F238E27FC236}">
                    <a16:creationId xmlns:a16="http://schemas.microsoft.com/office/drawing/2014/main" id="{774F00D7-33F8-6876-638B-E20ABD285D7A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993" name="Gruppo 992">
                <a:extLst>
                  <a:ext uri="{FF2B5EF4-FFF2-40B4-BE49-F238E27FC236}">
                    <a16:creationId xmlns:a16="http://schemas.microsoft.com/office/drawing/2014/main" id="{7A261A1F-ED25-B284-B85F-1EBBE8386D87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1000" name="Trapezio 999">
                  <a:extLst>
                    <a:ext uri="{FF2B5EF4-FFF2-40B4-BE49-F238E27FC236}">
                      <a16:creationId xmlns:a16="http://schemas.microsoft.com/office/drawing/2014/main" id="{115E6451-80C3-29B0-198E-BDFCCDF763EB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1" name="Rettangolo con angoli arrotondati 49">
                  <a:extLst>
                    <a:ext uri="{FF2B5EF4-FFF2-40B4-BE49-F238E27FC236}">
                      <a16:creationId xmlns:a16="http://schemas.microsoft.com/office/drawing/2014/main" id="{AE577C7D-7D83-DBD1-B392-354CB99FD178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994" name="Gruppo 993">
                <a:extLst>
                  <a:ext uri="{FF2B5EF4-FFF2-40B4-BE49-F238E27FC236}">
                    <a16:creationId xmlns:a16="http://schemas.microsoft.com/office/drawing/2014/main" id="{1EA4A053-A51D-0044-2C07-1250F3F59334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998" name="Trapezio 997">
                  <a:extLst>
                    <a:ext uri="{FF2B5EF4-FFF2-40B4-BE49-F238E27FC236}">
                      <a16:creationId xmlns:a16="http://schemas.microsoft.com/office/drawing/2014/main" id="{799EB093-2937-4B6A-5574-0D9D46B39F85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9" name="Rettangolo con angoli arrotondati 49">
                  <a:extLst>
                    <a:ext uri="{FF2B5EF4-FFF2-40B4-BE49-F238E27FC236}">
                      <a16:creationId xmlns:a16="http://schemas.microsoft.com/office/drawing/2014/main" id="{F473A035-FB6E-E493-E19B-C7550AA2B33A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995" name="Gruppo 994">
                <a:extLst>
                  <a:ext uri="{FF2B5EF4-FFF2-40B4-BE49-F238E27FC236}">
                    <a16:creationId xmlns:a16="http://schemas.microsoft.com/office/drawing/2014/main" id="{9D8918C9-D2F9-32D2-834F-7728449CAEFD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996" name="Trapezio 995">
                  <a:extLst>
                    <a:ext uri="{FF2B5EF4-FFF2-40B4-BE49-F238E27FC236}">
                      <a16:creationId xmlns:a16="http://schemas.microsoft.com/office/drawing/2014/main" id="{05ACB1B3-DA97-F452-CD65-1A87FA78EEA9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7" name="Rettangolo con angoli arrotondati 49">
                  <a:extLst>
                    <a:ext uri="{FF2B5EF4-FFF2-40B4-BE49-F238E27FC236}">
                      <a16:creationId xmlns:a16="http://schemas.microsoft.com/office/drawing/2014/main" id="{F86B8E0B-18FB-3F65-D556-8642ED011D90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grpSp>
          <p:nvGrpSpPr>
            <p:cNvPr id="929" name="Gruppo 928">
              <a:extLst>
                <a:ext uri="{FF2B5EF4-FFF2-40B4-BE49-F238E27FC236}">
                  <a16:creationId xmlns:a16="http://schemas.microsoft.com/office/drawing/2014/main" id="{6A5E1DE4-6218-3F97-664C-26D1D3FA17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6678" y="2406996"/>
              <a:ext cx="228989" cy="119446"/>
              <a:chOff x="6587556" y="4384411"/>
              <a:chExt cx="594782" cy="324324"/>
            </a:xfrm>
          </p:grpSpPr>
          <p:sp>
            <p:nvSpPr>
              <p:cNvPr id="982" name="Rettangolo 981">
                <a:extLst>
                  <a:ext uri="{FF2B5EF4-FFF2-40B4-BE49-F238E27FC236}">
                    <a16:creationId xmlns:a16="http://schemas.microsoft.com/office/drawing/2014/main" id="{5A3D9906-DB1F-B603-A800-8F2E30B30986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983" name="Gruppo 982">
                <a:extLst>
                  <a:ext uri="{FF2B5EF4-FFF2-40B4-BE49-F238E27FC236}">
                    <a16:creationId xmlns:a16="http://schemas.microsoft.com/office/drawing/2014/main" id="{2A8BD478-3186-1D15-6E87-04C4E4FB43A5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990" name="Trapezio 989">
                  <a:extLst>
                    <a:ext uri="{FF2B5EF4-FFF2-40B4-BE49-F238E27FC236}">
                      <a16:creationId xmlns:a16="http://schemas.microsoft.com/office/drawing/2014/main" id="{11FD27BA-C5FD-7498-A03E-1D5E8CCDF176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1" name="Rettangolo con angoli arrotondati 49">
                  <a:extLst>
                    <a:ext uri="{FF2B5EF4-FFF2-40B4-BE49-F238E27FC236}">
                      <a16:creationId xmlns:a16="http://schemas.microsoft.com/office/drawing/2014/main" id="{A87132AB-E046-593A-3A88-BB85C4FF679C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984" name="Gruppo 983">
                <a:extLst>
                  <a:ext uri="{FF2B5EF4-FFF2-40B4-BE49-F238E27FC236}">
                    <a16:creationId xmlns:a16="http://schemas.microsoft.com/office/drawing/2014/main" id="{9C752E98-5071-D7BA-7B92-624CE49AB971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988" name="Trapezio 987">
                  <a:extLst>
                    <a:ext uri="{FF2B5EF4-FFF2-40B4-BE49-F238E27FC236}">
                      <a16:creationId xmlns:a16="http://schemas.microsoft.com/office/drawing/2014/main" id="{FA59853C-F9C4-5C91-C882-B29447D44263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9" name="Rettangolo con angoli arrotondati 49">
                  <a:extLst>
                    <a:ext uri="{FF2B5EF4-FFF2-40B4-BE49-F238E27FC236}">
                      <a16:creationId xmlns:a16="http://schemas.microsoft.com/office/drawing/2014/main" id="{1DA5E071-B43C-8C76-C244-F8D508E5C39A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985" name="Gruppo 984">
                <a:extLst>
                  <a:ext uri="{FF2B5EF4-FFF2-40B4-BE49-F238E27FC236}">
                    <a16:creationId xmlns:a16="http://schemas.microsoft.com/office/drawing/2014/main" id="{BEEFA87A-C270-5585-8A37-16B0874A7622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986" name="Trapezio 985">
                  <a:extLst>
                    <a:ext uri="{FF2B5EF4-FFF2-40B4-BE49-F238E27FC236}">
                      <a16:creationId xmlns:a16="http://schemas.microsoft.com/office/drawing/2014/main" id="{13956759-9514-D858-8684-16E8B63FFA4B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7" name="Rettangolo con angoli arrotondati 49">
                  <a:extLst>
                    <a:ext uri="{FF2B5EF4-FFF2-40B4-BE49-F238E27FC236}">
                      <a16:creationId xmlns:a16="http://schemas.microsoft.com/office/drawing/2014/main" id="{C09A39F7-8927-802A-F7BB-31FD09BB140F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grpSp>
          <p:nvGrpSpPr>
            <p:cNvPr id="930" name="Gruppo 929">
              <a:extLst>
                <a:ext uri="{FF2B5EF4-FFF2-40B4-BE49-F238E27FC236}">
                  <a16:creationId xmlns:a16="http://schemas.microsoft.com/office/drawing/2014/main" id="{7B662526-4949-CE6B-3B9F-988FB185F1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87975" y="2270919"/>
              <a:ext cx="228989" cy="119446"/>
              <a:chOff x="6587556" y="4384411"/>
              <a:chExt cx="594782" cy="324324"/>
            </a:xfrm>
          </p:grpSpPr>
          <p:sp>
            <p:nvSpPr>
              <p:cNvPr id="972" name="Rettangolo 971">
                <a:extLst>
                  <a:ext uri="{FF2B5EF4-FFF2-40B4-BE49-F238E27FC236}">
                    <a16:creationId xmlns:a16="http://schemas.microsoft.com/office/drawing/2014/main" id="{44089352-F2EB-47B2-9890-0E7A65AF2CA3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973" name="Gruppo 972">
                <a:extLst>
                  <a:ext uri="{FF2B5EF4-FFF2-40B4-BE49-F238E27FC236}">
                    <a16:creationId xmlns:a16="http://schemas.microsoft.com/office/drawing/2014/main" id="{DF67EF4B-D2DF-CE61-A166-D6DC5632F6C3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980" name="Trapezio 979">
                  <a:extLst>
                    <a:ext uri="{FF2B5EF4-FFF2-40B4-BE49-F238E27FC236}">
                      <a16:creationId xmlns:a16="http://schemas.microsoft.com/office/drawing/2014/main" id="{B5821751-0D66-252B-6CBE-2F45B7AA0C8B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1" name="Rettangolo con angoli arrotondati 49">
                  <a:extLst>
                    <a:ext uri="{FF2B5EF4-FFF2-40B4-BE49-F238E27FC236}">
                      <a16:creationId xmlns:a16="http://schemas.microsoft.com/office/drawing/2014/main" id="{FFFEEF6E-1B53-A7D4-CB3C-DE069C0AAF49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974" name="Gruppo 973">
                <a:extLst>
                  <a:ext uri="{FF2B5EF4-FFF2-40B4-BE49-F238E27FC236}">
                    <a16:creationId xmlns:a16="http://schemas.microsoft.com/office/drawing/2014/main" id="{21C7E7CA-2269-F8A7-93AA-F828DC10A06A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978" name="Trapezio 977">
                  <a:extLst>
                    <a:ext uri="{FF2B5EF4-FFF2-40B4-BE49-F238E27FC236}">
                      <a16:creationId xmlns:a16="http://schemas.microsoft.com/office/drawing/2014/main" id="{99E13D5E-4E1B-D4F4-F92B-93B3254892F3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9" name="Rettangolo con angoli arrotondati 49">
                  <a:extLst>
                    <a:ext uri="{FF2B5EF4-FFF2-40B4-BE49-F238E27FC236}">
                      <a16:creationId xmlns:a16="http://schemas.microsoft.com/office/drawing/2014/main" id="{8298DA31-D531-7C6B-1570-357493EBA754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975" name="Gruppo 974">
                <a:extLst>
                  <a:ext uri="{FF2B5EF4-FFF2-40B4-BE49-F238E27FC236}">
                    <a16:creationId xmlns:a16="http://schemas.microsoft.com/office/drawing/2014/main" id="{9160F7D0-0E13-08BD-6E51-6C209AC7ADE1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976" name="Trapezio 975">
                  <a:extLst>
                    <a:ext uri="{FF2B5EF4-FFF2-40B4-BE49-F238E27FC236}">
                      <a16:creationId xmlns:a16="http://schemas.microsoft.com/office/drawing/2014/main" id="{4BCE8D28-099B-06C1-C5A0-457A5F7FFE33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7" name="Rettangolo con angoli arrotondati 49">
                  <a:extLst>
                    <a:ext uri="{FF2B5EF4-FFF2-40B4-BE49-F238E27FC236}">
                      <a16:creationId xmlns:a16="http://schemas.microsoft.com/office/drawing/2014/main" id="{28FAAF6E-8A8B-3672-67F2-E7BE92E28211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931" name="Rettangolo 930">
              <a:extLst>
                <a:ext uri="{FF2B5EF4-FFF2-40B4-BE49-F238E27FC236}">
                  <a16:creationId xmlns:a16="http://schemas.microsoft.com/office/drawing/2014/main" id="{FB6E37B2-2084-D023-AC60-01F1CA894F0C}"/>
                </a:ext>
              </a:extLst>
            </p:cNvPr>
            <p:cNvSpPr/>
            <p:nvPr/>
          </p:nvSpPr>
          <p:spPr>
            <a:xfrm rot="10800000" flipV="1">
              <a:off x="706292" y="5155711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2" name="Rettangolo 931">
              <a:extLst>
                <a:ext uri="{FF2B5EF4-FFF2-40B4-BE49-F238E27FC236}">
                  <a16:creationId xmlns:a16="http://schemas.microsoft.com/office/drawing/2014/main" id="{41A15485-F342-496F-AA3A-B35DD4241711}"/>
                </a:ext>
              </a:extLst>
            </p:cNvPr>
            <p:cNvSpPr/>
            <p:nvPr/>
          </p:nvSpPr>
          <p:spPr>
            <a:xfrm rot="10800000" flipV="1">
              <a:off x="850554" y="5289719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3" name="Rettangolo 932">
              <a:extLst>
                <a:ext uri="{FF2B5EF4-FFF2-40B4-BE49-F238E27FC236}">
                  <a16:creationId xmlns:a16="http://schemas.microsoft.com/office/drawing/2014/main" id="{FE536049-A918-3C7D-096E-39BF06D355D4}"/>
                </a:ext>
              </a:extLst>
            </p:cNvPr>
            <p:cNvSpPr/>
            <p:nvPr/>
          </p:nvSpPr>
          <p:spPr>
            <a:xfrm rot="10800000" flipV="1">
              <a:off x="1061052" y="5407147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4" name="Rettangolo 933">
              <a:extLst>
                <a:ext uri="{FF2B5EF4-FFF2-40B4-BE49-F238E27FC236}">
                  <a16:creationId xmlns:a16="http://schemas.microsoft.com/office/drawing/2014/main" id="{39A7EC8D-B95E-6F3A-D3CF-12C8CFB72041}"/>
                </a:ext>
              </a:extLst>
            </p:cNvPr>
            <p:cNvSpPr/>
            <p:nvPr/>
          </p:nvSpPr>
          <p:spPr>
            <a:xfrm rot="10800000" flipV="1">
              <a:off x="2239965" y="5407147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35" name="Connettore a gomito 934">
              <a:extLst>
                <a:ext uri="{FF2B5EF4-FFF2-40B4-BE49-F238E27FC236}">
                  <a16:creationId xmlns:a16="http://schemas.microsoft.com/office/drawing/2014/main" id="{2758D42B-26EE-B2BA-D9EB-2A2CFDB65D1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430634" y="5418424"/>
              <a:ext cx="600328" cy="534014"/>
            </a:xfrm>
            <a:prstGeom prst="bentConnector3">
              <a:avLst>
                <a:gd name="adj1" fmla="val 8219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6" name="Connettore a gomito 935">
              <a:extLst>
                <a:ext uri="{FF2B5EF4-FFF2-40B4-BE49-F238E27FC236}">
                  <a16:creationId xmlns:a16="http://schemas.microsoft.com/office/drawing/2014/main" id="{B7F3EB32-C0B0-342B-6DE0-A83EB27E8F76}"/>
                </a:ext>
              </a:extLst>
            </p:cNvPr>
            <p:cNvCxnSpPr>
              <a:cxnSpLocks/>
              <a:stCxn id="933" idx="2"/>
            </p:cNvCxnSpPr>
            <p:nvPr/>
          </p:nvCxnSpPr>
          <p:spPr>
            <a:xfrm rot="16200000" flipH="1">
              <a:off x="1316455" y="5254761"/>
              <a:ext cx="169418" cy="622970"/>
            </a:xfrm>
            <a:prstGeom prst="bentConnector2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7" name="Connettore a gomito 936">
              <a:extLst>
                <a:ext uri="{FF2B5EF4-FFF2-40B4-BE49-F238E27FC236}">
                  <a16:creationId xmlns:a16="http://schemas.microsoft.com/office/drawing/2014/main" id="{AA7EBC22-F01D-E03F-A079-7A4BE7A49C14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881802" y="5355878"/>
              <a:ext cx="567867" cy="441450"/>
            </a:xfrm>
            <a:prstGeom prst="bentConnector3">
              <a:avLst>
                <a:gd name="adj1" fmla="val 111"/>
              </a:avLst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8" name="Connettore a gomito 937">
              <a:extLst>
                <a:ext uri="{FF2B5EF4-FFF2-40B4-BE49-F238E27FC236}">
                  <a16:creationId xmlns:a16="http://schemas.microsoft.com/office/drawing/2014/main" id="{85ECDAB2-ABC3-A933-0413-B6921C77F2DB}"/>
                </a:ext>
              </a:extLst>
            </p:cNvPr>
            <p:cNvCxnSpPr>
              <a:cxnSpLocks/>
              <a:stCxn id="931" idx="2"/>
            </p:cNvCxnSpPr>
            <p:nvPr/>
          </p:nvCxnSpPr>
          <p:spPr>
            <a:xfrm rot="16200000" flipH="1">
              <a:off x="605769" y="5359251"/>
              <a:ext cx="740152" cy="481852"/>
            </a:xfrm>
            <a:prstGeom prst="bentConnector3">
              <a:avLst>
                <a:gd name="adj1" fmla="val 97615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9" name="Gruppo 938">
              <a:extLst>
                <a:ext uri="{FF2B5EF4-FFF2-40B4-BE49-F238E27FC236}">
                  <a16:creationId xmlns:a16="http://schemas.microsoft.com/office/drawing/2014/main" id="{8A7D25D1-54C9-8D65-B891-3746F76C1C07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 flipH="1">
              <a:off x="1664471" y="5622081"/>
              <a:ext cx="228989" cy="119446"/>
              <a:chOff x="6587556" y="4384411"/>
              <a:chExt cx="594782" cy="324324"/>
            </a:xfrm>
          </p:grpSpPr>
          <p:sp>
            <p:nvSpPr>
              <p:cNvPr id="962" name="Rettangolo 961">
                <a:extLst>
                  <a:ext uri="{FF2B5EF4-FFF2-40B4-BE49-F238E27FC236}">
                    <a16:creationId xmlns:a16="http://schemas.microsoft.com/office/drawing/2014/main" id="{DBA32043-67FF-C325-0455-DD1F06F4E3BB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963" name="Gruppo 962">
                <a:extLst>
                  <a:ext uri="{FF2B5EF4-FFF2-40B4-BE49-F238E27FC236}">
                    <a16:creationId xmlns:a16="http://schemas.microsoft.com/office/drawing/2014/main" id="{DEF08425-6157-7175-BA94-31E32C95B928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970" name="Trapezio 969">
                  <a:extLst>
                    <a:ext uri="{FF2B5EF4-FFF2-40B4-BE49-F238E27FC236}">
                      <a16:creationId xmlns:a16="http://schemas.microsoft.com/office/drawing/2014/main" id="{4D3EB631-8FF4-FE96-E62D-BF79840404F2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1" name="Rettangolo con angoli arrotondati 49">
                  <a:extLst>
                    <a:ext uri="{FF2B5EF4-FFF2-40B4-BE49-F238E27FC236}">
                      <a16:creationId xmlns:a16="http://schemas.microsoft.com/office/drawing/2014/main" id="{46EBE333-27E6-EF16-083A-48B420AC493E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964" name="Gruppo 963">
                <a:extLst>
                  <a:ext uri="{FF2B5EF4-FFF2-40B4-BE49-F238E27FC236}">
                    <a16:creationId xmlns:a16="http://schemas.microsoft.com/office/drawing/2014/main" id="{0B09B675-0A11-A41D-1249-DB7BA230FF9C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968" name="Trapezio 967">
                  <a:extLst>
                    <a:ext uri="{FF2B5EF4-FFF2-40B4-BE49-F238E27FC236}">
                      <a16:creationId xmlns:a16="http://schemas.microsoft.com/office/drawing/2014/main" id="{3620B778-F089-C1EE-3B2A-5FA682949F62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9" name="Rettangolo con angoli arrotondati 49">
                  <a:extLst>
                    <a:ext uri="{FF2B5EF4-FFF2-40B4-BE49-F238E27FC236}">
                      <a16:creationId xmlns:a16="http://schemas.microsoft.com/office/drawing/2014/main" id="{DE36FBD1-B955-4488-E418-DDBA71B34C9A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965" name="Gruppo 964">
                <a:extLst>
                  <a:ext uri="{FF2B5EF4-FFF2-40B4-BE49-F238E27FC236}">
                    <a16:creationId xmlns:a16="http://schemas.microsoft.com/office/drawing/2014/main" id="{B7F5B00A-25D3-E08B-1B55-6CC45ADB1D6A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966" name="Trapezio 965">
                  <a:extLst>
                    <a:ext uri="{FF2B5EF4-FFF2-40B4-BE49-F238E27FC236}">
                      <a16:creationId xmlns:a16="http://schemas.microsoft.com/office/drawing/2014/main" id="{19F0CE8E-70B6-5A34-7095-C127035D38A2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7" name="Rettangolo con angoli arrotondati 49">
                  <a:extLst>
                    <a:ext uri="{FF2B5EF4-FFF2-40B4-BE49-F238E27FC236}">
                      <a16:creationId xmlns:a16="http://schemas.microsoft.com/office/drawing/2014/main" id="{FC248050-67E6-4FA4-CE0C-BCF4DC3F896E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grpSp>
          <p:nvGrpSpPr>
            <p:cNvPr id="940" name="Gruppo 939">
              <a:extLst>
                <a:ext uri="{FF2B5EF4-FFF2-40B4-BE49-F238E27FC236}">
                  <a16:creationId xmlns:a16="http://schemas.microsoft.com/office/drawing/2014/main" id="{97F53142-3F02-6CAF-AAF1-347273370A89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 flipH="1">
              <a:off x="1435482" y="5769751"/>
              <a:ext cx="228989" cy="119446"/>
              <a:chOff x="6587556" y="4384411"/>
              <a:chExt cx="594782" cy="324324"/>
            </a:xfrm>
          </p:grpSpPr>
          <p:sp>
            <p:nvSpPr>
              <p:cNvPr id="952" name="Rettangolo 951">
                <a:extLst>
                  <a:ext uri="{FF2B5EF4-FFF2-40B4-BE49-F238E27FC236}">
                    <a16:creationId xmlns:a16="http://schemas.microsoft.com/office/drawing/2014/main" id="{DB94CFE6-AE02-C230-D69F-03EEDEEC84A1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953" name="Gruppo 952">
                <a:extLst>
                  <a:ext uri="{FF2B5EF4-FFF2-40B4-BE49-F238E27FC236}">
                    <a16:creationId xmlns:a16="http://schemas.microsoft.com/office/drawing/2014/main" id="{7730D15F-E45F-AF5C-4903-8B3D2705EBFF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960" name="Trapezio 959">
                  <a:extLst>
                    <a:ext uri="{FF2B5EF4-FFF2-40B4-BE49-F238E27FC236}">
                      <a16:creationId xmlns:a16="http://schemas.microsoft.com/office/drawing/2014/main" id="{F2F5C68A-5BAD-D3A1-411A-B82993D2B935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1" name="Rettangolo con angoli arrotondati 49">
                  <a:extLst>
                    <a:ext uri="{FF2B5EF4-FFF2-40B4-BE49-F238E27FC236}">
                      <a16:creationId xmlns:a16="http://schemas.microsoft.com/office/drawing/2014/main" id="{E20E9D87-5EF2-D868-D803-8302FC06512A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954" name="Gruppo 953">
                <a:extLst>
                  <a:ext uri="{FF2B5EF4-FFF2-40B4-BE49-F238E27FC236}">
                    <a16:creationId xmlns:a16="http://schemas.microsoft.com/office/drawing/2014/main" id="{010C3197-0D33-1021-A58A-12BF1657173C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958" name="Trapezio 957">
                  <a:extLst>
                    <a:ext uri="{FF2B5EF4-FFF2-40B4-BE49-F238E27FC236}">
                      <a16:creationId xmlns:a16="http://schemas.microsoft.com/office/drawing/2014/main" id="{82106AC9-8DE7-3BA5-ECFE-6E6CEBCE2EE5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9" name="Rettangolo con angoli arrotondati 49">
                  <a:extLst>
                    <a:ext uri="{FF2B5EF4-FFF2-40B4-BE49-F238E27FC236}">
                      <a16:creationId xmlns:a16="http://schemas.microsoft.com/office/drawing/2014/main" id="{703F3B20-3634-4D28-241F-73312991C018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955" name="Gruppo 954">
                <a:extLst>
                  <a:ext uri="{FF2B5EF4-FFF2-40B4-BE49-F238E27FC236}">
                    <a16:creationId xmlns:a16="http://schemas.microsoft.com/office/drawing/2014/main" id="{36DF1F03-1BCC-6AE7-9E31-BA41B06DD4EA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956" name="Trapezio 955">
                  <a:extLst>
                    <a:ext uri="{FF2B5EF4-FFF2-40B4-BE49-F238E27FC236}">
                      <a16:creationId xmlns:a16="http://schemas.microsoft.com/office/drawing/2014/main" id="{02F361FE-F774-A4AE-D386-A6AAE1FFB286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7" name="Rettangolo con angoli arrotondati 49">
                  <a:extLst>
                    <a:ext uri="{FF2B5EF4-FFF2-40B4-BE49-F238E27FC236}">
                      <a16:creationId xmlns:a16="http://schemas.microsoft.com/office/drawing/2014/main" id="{3273CB1E-1FCF-E0D8-DD44-8D1A5FE6CF9E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grpSp>
          <p:nvGrpSpPr>
            <p:cNvPr id="941" name="Gruppo 940">
              <a:extLst>
                <a:ext uri="{FF2B5EF4-FFF2-40B4-BE49-F238E27FC236}">
                  <a16:creationId xmlns:a16="http://schemas.microsoft.com/office/drawing/2014/main" id="{F5A49300-ABA6-5BB3-8051-980ED50332B4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 flipH="1">
              <a:off x="1203193" y="5923993"/>
              <a:ext cx="228989" cy="119446"/>
              <a:chOff x="6587556" y="4384411"/>
              <a:chExt cx="594782" cy="324324"/>
            </a:xfrm>
          </p:grpSpPr>
          <p:sp>
            <p:nvSpPr>
              <p:cNvPr id="942" name="Rettangolo 941">
                <a:extLst>
                  <a:ext uri="{FF2B5EF4-FFF2-40B4-BE49-F238E27FC236}">
                    <a16:creationId xmlns:a16="http://schemas.microsoft.com/office/drawing/2014/main" id="{F31E5E30-CFAB-37C6-5D91-D0768E5A6348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943" name="Gruppo 942">
                <a:extLst>
                  <a:ext uri="{FF2B5EF4-FFF2-40B4-BE49-F238E27FC236}">
                    <a16:creationId xmlns:a16="http://schemas.microsoft.com/office/drawing/2014/main" id="{AE87C118-23EA-292D-6DC8-9DADB3F2C8A2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950" name="Trapezio 949">
                  <a:extLst>
                    <a:ext uri="{FF2B5EF4-FFF2-40B4-BE49-F238E27FC236}">
                      <a16:creationId xmlns:a16="http://schemas.microsoft.com/office/drawing/2014/main" id="{FF172797-BD51-42F6-4CB1-D238DB076DA1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1" name="Rettangolo con angoli arrotondati 49">
                  <a:extLst>
                    <a:ext uri="{FF2B5EF4-FFF2-40B4-BE49-F238E27FC236}">
                      <a16:creationId xmlns:a16="http://schemas.microsoft.com/office/drawing/2014/main" id="{E3F7771A-5B57-638F-2FA8-A17EDA2C4D97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944" name="Gruppo 943">
                <a:extLst>
                  <a:ext uri="{FF2B5EF4-FFF2-40B4-BE49-F238E27FC236}">
                    <a16:creationId xmlns:a16="http://schemas.microsoft.com/office/drawing/2014/main" id="{AD9522C4-DEA8-6509-3A5B-376BAF8CC193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948" name="Trapezio 947">
                  <a:extLst>
                    <a:ext uri="{FF2B5EF4-FFF2-40B4-BE49-F238E27FC236}">
                      <a16:creationId xmlns:a16="http://schemas.microsoft.com/office/drawing/2014/main" id="{84710408-4569-E0E4-18F4-8D04941F2C6C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9" name="Rettangolo con angoli arrotondati 49">
                  <a:extLst>
                    <a:ext uri="{FF2B5EF4-FFF2-40B4-BE49-F238E27FC236}">
                      <a16:creationId xmlns:a16="http://schemas.microsoft.com/office/drawing/2014/main" id="{F499E4D8-2364-3897-367F-234F55508DB1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945" name="Gruppo 944">
                <a:extLst>
                  <a:ext uri="{FF2B5EF4-FFF2-40B4-BE49-F238E27FC236}">
                    <a16:creationId xmlns:a16="http://schemas.microsoft.com/office/drawing/2014/main" id="{7A608C81-E33D-94EC-FECD-DB8424D60194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946" name="Trapezio 945">
                  <a:extLst>
                    <a:ext uri="{FF2B5EF4-FFF2-40B4-BE49-F238E27FC236}">
                      <a16:creationId xmlns:a16="http://schemas.microsoft.com/office/drawing/2014/main" id="{044F7DAC-41D8-5FFB-BAE5-8C79CDF87F9A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7" name="Rettangolo con angoli arrotondati 49">
                  <a:extLst>
                    <a:ext uri="{FF2B5EF4-FFF2-40B4-BE49-F238E27FC236}">
                      <a16:creationId xmlns:a16="http://schemas.microsoft.com/office/drawing/2014/main" id="{D212CAE2-9D21-AD08-D10B-7DC94BB2A3DA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</p:grpSp>
      <p:grpSp>
        <p:nvGrpSpPr>
          <p:cNvPr id="1002" name="Gruppo 1001">
            <a:extLst>
              <a:ext uri="{FF2B5EF4-FFF2-40B4-BE49-F238E27FC236}">
                <a16:creationId xmlns:a16="http://schemas.microsoft.com/office/drawing/2014/main" id="{A61D46F0-E55F-3730-E436-63A3DC0F1696}"/>
              </a:ext>
            </a:extLst>
          </p:cNvPr>
          <p:cNvGrpSpPr>
            <a:grpSpLocks noChangeAspect="1"/>
          </p:cNvGrpSpPr>
          <p:nvPr/>
        </p:nvGrpSpPr>
        <p:grpSpPr>
          <a:xfrm rot="11092381">
            <a:off x="3579685" y="3687336"/>
            <a:ext cx="822703" cy="3139860"/>
            <a:chOff x="690688" y="2270919"/>
            <a:chExt cx="1673607" cy="3772520"/>
          </a:xfrm>
        </p:grpSpPr>
        <p:cxnSp>
          <p:nvCxnSpPr>
            <p:cNvPr id="1003" name="Connettore a gomito 1002">
              <a:extLst>
                <a:ext uri="{FF2B5EF4-FFF2-40B4-BE49-F238E27FC236}">
                  <a16:creationId xmlns:a16="http://schemas.microsoft.com/office/drawing/2014/main" id="{6F68C301-83AD-89B2-F9F8-8111AC88C87F}"/>
                </a:ext>
              </a:extLst>
            </p:cNvPr>
            <p:cNvCxnSpPr>
              <a:cxnSpLocks/>
              <a:endCxn id="1063" idx="0"/>
            </p:cNvCxnSpPr>
            <p:nvPr/>
          </p:nvCxnSpPr>
          <p:spPr>
            <a:xfrm rot="5400000">
              <a:off x="1869154" y="5249755"/>
              <a:ext cx="425829" cy="377216"/>
            </a:xfrm>
            <a:prstGeom prst="bentConnector2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4" name="Connettore a gomito 1003">
              <a:extLst>
                <a:ext uri="{FF2B5EF4-FFF2-40B4-BE49-F238E27FC236}">
                  <a16:creationId xmlns:a16="http://schemas.microsoft.com/office/drawing/2014/main" id="{B6ED1E3F-8973-0938-5CBE-4026213C39C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659671" y="5341386"/>
              <a:ext cx="442507" cy="476600"/>
            </a:xfrm>
            <a:prstGeom prst="bentConnector2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5" name="Rettangolo 1004">
              <a:extLst>
                <a:ext uri="{FF2B5EF4-FFF2-40B4-BE49-F238E27FC236}">
                  <a16:creationId xmlns:a16="http://schemas.microsoft.com/office/drawing/2014/main" id="{951E5226-5FA6-234D-6519-A84C108B8279}"/>
                </a:ext>
              </a:extLst>
            </p:cNvPr>
            <p:cNvSpPr/>
            <p:nvPr/>
          </p:nvSpPr>
          <p:spPr>
            <a:xfrm>
              <a:off x="690688" y="2878450"/>
              <a:ext cx="1412583" cy="2274942"/>
            </a:xfrm>
            <a:prstGeom prst="rect">
              <a:avLst/>
            </a:prstGeom>
            <a:solidFill>
              <a:schemeClr val="tx1"/>
            </a:solidFill>
            <a:ln w="31750"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06" name="Rettangolo 1005">
              <a:extLst>
                <a:ext uri="{FF2B5EF4-FFF2-40B4-BE49-F238E27FC236}">
                  <a16:creationId xmlns:a16="http://schemas.microsoft.com/office/drawing/2014/main" id="{EB0659B7-802D-ADE2-498F-2B81B48E80F1}"/>
                </a:ext>
              </a:extLst>
            </p:cNvPr>
            <p:cNvSpPr/>
            <p:nvPr/>
          </p:nvSpPr>
          <p:spPr>
            <a:xfrm flipH="1" flipV="1">
              <a:off x="1932065" y="5168077"/>
              <a:ext cx="57254" cy="74390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7" name="Rettangolo 1006">
              <a:extLst>
                <a:ext uri="{FF2B5EF4-FFF2-40B4-BE49-F238E27FC236}">
                  <a16:creationId xmlns:a16="http://schemas.microsoft.com/office/drawing/2014/main" id="{DEF0B137-2DF2-C20C-4821-D66637AABF0E}"/>
                </a:ext>
              </a:extLst>
            </p:cNvPr>
            <p:cNvSpPr/>
            <p:nvPr/>
          </p:nvSpPr>
          <p:spPr>
            <a:xfrm flipH="1" flipV="1">
              <a:off x="781779" y="2796717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8" name="Rettangolo 1007">
              <a:extLst>
                <a:ext uri="{FF2B5EF4-FFF2-40B4-BE49-F238E27FC236}">
                  <a16:creationId xmlns:a16="http://schemas.microsoft.com/office/drawing/2014/main" id="{9941435A-753F-9A51-F2D0-81427222B3EC}"/>
                </a:ext>
              </a:extLst>
            </p:cNvPr>
            <p:cNvSpPr/>
            <p:nvPr/>
          </p:nvSpPr>
          <p:spPr>
            <a:xfrm flipH="1" flipV="1">
              <a:off x="1960692" y="2796717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Rettangolo 1008">
              <a:extLst>
                <a:ext uri="{FF2B5EF4-FFF2-40B4-BE49-F238E27FC236}">
                  <a16:creationId xmlns:a16="http://schemas.microsoft.com/office/drawing/2014/main" id="{AF604E2B-006F-1D86-BBB9-211170D669AE}"/>
                </a:ext>
              </a:extLst>
            </p:cNvPr>
            <p:cNvSpPr/>
            <p:nvPr/>
          </p:nvSpPr>
          <p:spPr>
            <a:xfrm>
              <a:off x="813026" y="3011109"/>
              <a:ext cx="1412583" cy="2274942"/>
            </a:xfrm>
            <a:prstGeom prst="rect">
              <a:avLst/>
            </a:prstGeom>
            <a:solidFill>
              <a:srgbClr val="00B050"/>
            </a:solidFill>
            <a:ln w="31750"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0" name="Rettangolo 1009">
              <a:extLst>
                <a:ext uri="{FF2B5EF4-FFF2-40B4-BE49-F238E27FC236}">
                  <a16:creationId xmlns:a16="http://schemas.microsoft.com/office/drawing/2014/main" id="{CE2C5A04-C11B-D71C-6B17-1565185F5D47}"/>
                </a:ext>
              </a:extLst>
            </p:cNvPr>
            <p:cNvSpPr/>
            <p:nvPr/>
          </p:nvSpPr>
          <p:spPr>
            <a:xfrm flipH="1" flipV="1">
              <a:off x="904117" y="2929376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1" name="Rettangolo 1010">
              <a:extLst>
                <a:ext uri="{FF2B5EF4-FFF2-40B4-BE49-F238E27FC236}">
                  <a16:creationId xmlns:a16="http://schemas.microsoft.com/office/drawing/2014/main" id="{21CEE174-8CB7-5EC4-100A-1BA8F5F30A4A}"/>
                </a:ext>
              </a:extLst>
            </p:cNvPr>
            <p:cNvSpPr/>
            <p:nvPr/>
          </p:nvSpPr>
          <p:spPr>
            <a:xfrm flipH="1" flipV="1">
              <a:off x="2083030" y="2929376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2" name="Rettangolo 1011">
              <a:extLst>
                <a:ext uri="{FF2B5EF4-FFF2-40B4-BE49-F238E27FC236}">
                  <a16:creationId xmlns:a16="http://schemas.microsoft.com/office/drawing/2014/main" id="{9E98FEDF-1AF6-EF59-8F97-B3EC38DEB93C}"/>
                </a:ext>
              </a:extLst>
            </p:cNvPr>
            <p:cNvSpPr/>
            <p:nvPr/>
          </p:nvSpPr>
          <p:spPr>
            <a:xfrm>
              <a:off x="951712" y="3145031"/>
              <a:ext cx="1412583" cy="2274942"/>
            </a:xfrm>
            <a:prstGeom prst="rect">
              <a:avLst/>
            </a:prstGeom>
            <a:solidFill>
              <a:srgbClr val="00B0F0"/>
            </a:solidFill>
            <a:ln w="31750" cmpd="tri">
              <a:solidFill>
                <a:schemeClr val="bg2">
                  <a:lumMod val="2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13" name="Rettangolo 1012">
              <a:extLst>
                <a:ext uri="{FF2B5EF4-FFF2-40B4-BE49-F238E27FC236}">
                  <a16:creationId xmlns:a16="http://schemas.microsoft.com/office/drawing/2014/main" id="{4F8A6D66-4043-345F-AAB7-02B3CE377587}"/>
                </a:ext>
              </a:extLst>
            </p:cNvPr>
            <p:cNvSpPr/>
            <p:nvPr/>
          </p:nvSpPr>
          <p:spPr>
            <a:xfrm flipH="1" flipV="1">
              <a:off x="1042803" y="3063298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4" name="Rettangolo 1013">
              <a:extLst>
                <a:ext uri="{FF2B5EF4-FFF2-40B4-BE49-F238E27FC236}">
                  <a16:creationId xmlns:a16="http://schemas.microsoft.com/office/drawing/2014/main" id="{31D101B8-2CE4-A07A-30B1-B0073E5C648D}"/>
                </a:ext>
              </a:extLst>
            </p:cNvPr>
            <p:cNvSpPr/>
            <p:nvPr/>
          </p:nvSpPr>
          <p:spPr>
            <a:xfrm flipH="1" flipV="1">
              <a:off x="2221716" y="3063298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15" name="Connettore a gomito 1014">
              <a:extLst>
                <a:ext uri="{FF2B5EF4-FFF2-40B4-BE49-F238E27FC236}">
                  <a16:creationId xmlns:a16="http://schemas.microsoft.com/office/drawing/2014/main" id="{7679526B-0531-43E0-BA3F-4E0ED9D1C439}"/>
                </a:ext>
              </a:extLst>
            </p:cNvPr>
            <p:cNvCxnSpPr>
              <a:cxnSpLocks/>
              <a:endCxn id="1093" idx="0"/>
            </p:cNvCxnSpPr>
            <p:nvPr/>
          </p:nvCxnSpPr>
          <p:spPr>
            <a:xfrm rot="16200000" flipV="1">
              <a:off x="1867891" y="2690086"/>
              <a:ext cx="432633" cy="329613"/>
            </a:xfrm>
            <a:prstGeom prst="bentConnector2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6" name="Connettore a gomito 1015">
              <a:extLst>
                <a:ext uri="{FF2B5EF4-FFF2-40B4-BE49-F238E27FC236}">
                  <a16:creationId xmlns:a16="http://schemas.microsoft.com/office/drawing/2014/main" id="{E01C5454-F4B3-7DFA-508A-0636475E0BDD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658539" y="2479283"/>
              <a:ext cx="442507" cy="476600"/>
            </a:xfrm>
            <a:prstGeom prst="bentConnector2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7" name="Connettore a gomito 1016">
              <a:extLst>
                <a:ext uri="{FF2B5EF4-FFF2-40B4-BE49-F238E27FC236}">
                  <a16:creationId xmlns:a16="http://schemas.microsoft.com/office/drawing/2014/main" id="{9523F5D8-A05C-D2FA-34CF-1BB08907E978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536201" y="2346624"/>
              <a:ext cx="442507" cy="476600"/>
            </a:xfrm>
            <a:prstGeom prst="bentConnector2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8" name="Connettore a gomito 1017">
              <a:extLst>
                <a:ext uri="{FF2B5EF4-FFF2-40B4-BE49-F238E27FC236}">
                  <a16:creationId xmlns:a16="http://schemas.microsoft.com/office/drawing/2014/main" id="{83CCE649-7512-D8F6-3BE9-54F972EDB078}"/>
                </a:ext>
              </a:extLst>
            </p:cNvPr>
            <p:cNvCxnSpPr>
              <a:cxnSpLocks/>
              <a:stCxn id="1013" idx="2"/>
              <a:endCxn id="1092" idx="1"/>
            </p:cNvCxnSpPr>
            <p:nvPr/>
          </p:nvCxnSpPr>
          <p:spPr>
            <a:xfrm rot="5400000" flipH="1" flipV="1">
              <a:off x="1176292" y="2532626"/>
              <a:ext cx="425810" cy="635535"/>
            </a:xfrm>
            <a:prstGeom prst="bentConnector2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9" name="Connettore a gomito 1018">
              <a:extLst>
                <a:ext uri="{FF2B5EF4-FFF2-40B4-BE49-F238E27FC236}">
                  <a16:creationId xmlns:a16="http://schemas.microsoft.com/office/drawing/2014/main" id="{0408A1D6-01D6-FD6A-47BE-C354F4BCCCAC}"/>
                </a:ext>
              </a:extLst>
            </p:cNvPr>
            <p:cNvCxnSpPr>
              <a:cxnSpLocks/>
              <a:endCxn id="1082" idx="1"/>
            </p:cNvCxnSpPr>
            <p:nvPr/>
          </p:nvCxnSpPr>
          <p:spPr>
            <a:xfrm flipV="1">
              <a:off x="935365" y="2496157"/>
              <a:ext cx="567867" cy="441450"/>
            </a:xfrm>
            <a:prstGeom prst="bentConnector3">
              <a:avLst>
                <a:gd name="adj1" fmla="val 111"/>
              </a:avLst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0" name="Connettore a gomito 1019">
              <a:extLst>
                <a:ext uri="{FF2B5EF4-FFF2-40B4-BE49-F238E27FC236}">
                  <a16:creationId xmlns:a16="http://schemas.microsoft.com/office/drawing/2014/main" id="{F63B7904-27B6-5DC4-1E50-87BD0745505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30073" y="2345394"/>
              <a:ext cx="442507" cy="476600"/>
            </a:xfrm>
            <a:prstGeom prst="bentConnector2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1" name="Gruppo 1020">
              <a:extLst>
                <a:ext uri="{FF2B5EF4-FFF2-40B4-BE49-F238E27FC236}">
                  <a16:creationId xmlns:a16="http://schemas.microsoft.com/office/drawing/2014/main" id="{13A09184-B3BF-C4C9-983B-1ECCAF789B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90411" y="2548327"/>
              <a:ext cx="228989" cy="119446"/>
              <a:chOff x="6587556" y="4384411"/>
              <a:chExt cx="594782" cy="324324"/>
            </a:xfrm>
          </p:grpSpPr>
          <p:sp>
            <p:nvSpPr>
              <p:cNvPr id="1085" name="Rettangolo 1084">
                <a:extLst>
                  <a:ext uri="{FF2B5EF4-FFF2-40B4-BE49-F238E27FC236}">
                    <a16:creationId xmlns:a16="http://schemas.microsoft.com/office/drawing/2014/main" id="{64091989-E17F-FD78-14C7-AEA852C175D4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086" name="Gruppo 1085">
                <a:extLst>
                  <a:ext uri="{FF2B5EF4-FFF2-40B4-BE49-F238E27FC236}">
                    <a16:creationId xmlns:a16="http://schemas.microsoft.com/office/drawing/2014/main" id="{406BBADD-9CC3-0736-B9B2-B18813E33EDF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1093" name="Trapezio 1092">
                  <a:extLst>
                    <a:ext uri="{FF2B5EF4-FFF2-40B4-BE49-F238E27FC236}">
                      <a16:creationId xmlns:a16="http://schemas.microsoft.com/office/drawing/2014/main" id="{25544D54-0563-04D7-66D8-5D1F040D4E82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4" name="Rettangolo con angoli arrotondati 49">
                  <a:extLst>
                    <a:ext uri="{FF2B5EF4-FFF2-40B4-BE49-F238E27FC236}">
                      <a16:creationId xmlns:a16="http://schemas.microsoft.com/office/drawing/2014/main" id="{57E572F1-3371-5C9D-70BE-DD8681224222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087" name="Gruppo 1086">
                <a:extLst>
                  <a:ext uri="{FF2B5EF4-FFF2-40B4-BE49-F238E27FC236}">
                    <a16:creationId xmlns:a16="http://schemas.microsoft.com/office/drawing/2014/main" id="{2894D94D-B4C7-1276-37D8-E9ED3E66DC16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1091" name="Trapezio 1090">
                  <a:extLst>
                    <a:ext uri="{FF2B5EF4-FFF2-40B4-BE49-F238E27FC236}">
                      <a16:creationId xmlns:a16="http://schemas.microsoft.com/office/drawing/2014/main" id="{A9F673CF-4FBC-C223-75FA-A8D959ABBFAC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2" name="Rettangolo con angoli arrotondati 49">
                  <a:extLst>
                    <a:ext uri="{FF2B5EF4-FFF2-40B4-BE49-F238E27FC236}">
                      <a16:creationId xmlns:a16="http://schemas.microsoft.com/office/drawing/2014/main" id="{26607727-8B64-7F17-3856-D3D90C8C475E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088" name="Gruppo 1087">
                <a:extLst>
                  <a:ext uri="{FF2B5EF4-FFF2-40B4-BE49-F238E27FC236}">
                    <a16:creationId xmlns:a16="http://schemas.microsoft.com/office/drawing/2014/main" id="{67BC91CD-0CD0-F9E0-6D6B-20674BC76A76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1089" name="Trapezio 1088">
                  <a:extLst>
                    <a:ext uri="{FF2B5EF4-FFF2-40B4-BE49-F238E27FC236}">
                      <a16:creationId xmlns:a16="http://schemas.microsoft.com/office/drawing/2014/main" id="{E905F8DE-CFFE-5361-15AE-5C93B96F15F7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0" name="Rettangolo con angoli arrotondati 49">
                  <a:extLst>
                    <a:ext uri="{FF2B5EF4-FFF2-40B4-BE49-F238E27FC236}">
                      <a16:creationId xmlns:a16="http://schemas.microsoft.com/office/drawing/2014/main" id="{E35497C7-4939-C9BE-51AD-F4235F5E94B7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grpSp>
          <p:nvGrpSpPr>
            <p:cNvPr id="1022" name="Gruppo 1021">
              <a:extLst>
                <a:ext uri="{FF2B5EF4-FFF2-40B4-BE49-F238E27FC236}">
                  <a16:creationId xmlns:a16="http://schemas.microsoft.com/office/drawing/2014/main" id="{23165D55-6F32-A265-F105-B4ABAB24C67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6678" y="2406996"/>
              <a:ext cx="228989" cy="119446"/>
              <a:chOff x="6587556" y="4384411"/>
              <a:chExt cx="594782" cy="324324"/>
            </a:xfrm>
          </p:grpSpPr>
          <p:sp>
            <p:nvSpPr>
              <p:cNvPr id="1075" name="Rettangolo 1074">
                <a:extLst>
                  <a:ext uri="{FF2B5EF4-FFF2-40B4-BE49-F238E27FC236}">
                    <a16:creationId xmlns:a16="http://schemas.microsoft.com/office/drawing/2014/main" id="{D1474395-A112-6ABB-C915-7EF8A1BDB710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076" name="Gruppo 1075">
                <a:extLst>
                  <a:ext uri="{FF2B5EF4-FFF2-40B4-BE49-F238E27FC236}">
                    <a16:creationId xmlns:a16="http://schemas.microsoft.com/office/drawing/2014/main" id="{AD89C921-5666-C570-B63B-F8D6B84D669E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1083" name="Trapezio 1082">
                  <a:extLst>
                    <a:ext uri="{FF2B5EF4-FFF2-40B4-BE49-F238E27FC236}">
                      <a16:creationId xmlns:a16="http://schemas.microsoft.com/office/drawing/2014/main" id="{1C193674-952B-3C72-3F1D-21D5160D3685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4" name="Rettangolo con angoli arrotondati 49">
                  <a:extLst>
                    <a:ext uri="{FF2B5EF4-FFF2-40B4-BE49-F238E27FC236}">
                      <a16:creationId xmlns:a16="http://schemas.microsoft.com/office/drawing/2014/main" id="{67CBA058-D71E-1467-0CF6-036DCD8DCDA3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077" name="Gruppo 1076">
                <a:extLst>
                  <a:ext uri="{FF2B5EF4-FFF2-40B4-BE49-F238E27FC236}">
                    <a16:creationId xmlns:a16="http://schemas.microsoft.com/office/drawing/2014/main" id="{3D9FDF53-8DD7-2796-0C00-BB3DD7698884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1081" name="Trapezio 1080">
                  <a:extLst>
                    <a:ext uri="{FF2B5EF4-FFF2-40B4-BE49-F238E27FC236}">
                      <a16:creationId xmlns:a16="http://schemas.microsoft.com/office/drawing/2014/main" id="{D9E8992B-AC8A-F0CE-EBE8-A1397176C694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2" name="Rettangolo con angoli arrotondati 49">
                  <a:extLst>
                    <a:ext uri="{FF2B5EF4-FFF2-40B4-BE49-F238E27FC236}">
                      <a16:creationId xmlns:a16="http://schemas.microsoft.com/office/drawing/2014/main" id="{A3928BEA-D099-0642-FB4A-84C21FA3745E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078" name="Gruppo 1077">
                <a:extLst>
                  <a:ext uri="{FF2B5EF4-FFF2-40B4-BE49-F238E27FC236}">
                    <a16:creationId xmlns:a16="http://schemas.microsoft.com/office/drawing/2014/main" id="{D1E6E819-816D-A660-7B74-9F94EA20D6EB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1079" name="Trapezio 1078">
                  <a:extLst>
                    <a:ext uri="{FF2B5EF4-FFF2-40B4-BE49-F238E27FC236}">
                      <a16:creationId xmlns:a16="http://schemas.microsoft.com/office/drawing/2014/main" id="{CD7DF8C5-64C0-965F-5A76-D028792FCDBF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0" name="Rettangolo con angoli arrotondati 49">
                  <a:extLst>
                    <a:ext uri="{FF2B5EF4-FFF2-40B4-BE49-F238E27FC236}">
                      <a16:creationId xmlns:a16="http://schemas.microsoft.com/office/drawing/2014/main" id="{8CD427A7-AB5A-0E92-F830-6826E0D67148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grpSp>
          <p:nvGrpSpPr>
            <p:cNvPr id="1023" name="Gruppo 1022">
              <a:extLst>
                <a:ext uri="{FF2B5EF4-FFF2-40B4-BE49-F238E27FC236}">
                  <a16:creationId xmlns:a16="http://schemas.microsoft.com/office/drawing/2014/main" id="{B40AE018-81E7-ED25-3349-A682D5CC20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87975" y="2270919"/>
              <a:ext cx="228989" cy="119446"/>
              <a:chOff x="6587556" y="4384411"/>
              <a:chExt cx="594782" cy="324324"/>
            </a:xfrm>
          </p:grpSpPr>
          <p:sp>
            <p:nvSpPr>
              <p:cNvPr id="1065" name="Rettangolo 1064">
                <a:extLst>
                  <a:ext uri="{FF2B5EF4-FFF2-40B4-BE49-F238E27FC236}">
                    <a16:creationId xmlns:a16="http://schemas.microsoft.com/office/drawing/2014/main" id="{A2E51DC5-08B1-6E52-1501-D0F73D679925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066" name="Gruppo 1065">
                <a:extLst>
                  <a:ext uri="{FF2B5EF4-FFF2-40B4-BE49-F238E27FC236}">
                    <a16:creationId xmlns:a16="http://schemas.microsoft.com/office/drawing/2014/main" id="{183A7541-DEF3-EC51-5AF9-08397D4C6845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1073" name="Trapezio 1072">
                  <a:extLst>
                    <a:ext uri="{FF2B5EF4-FFF2-40B4-BE49-F238E27FC236}">
                      <a16:creationId xmlns:a16="http://schemas.microsoft.com/office/drawing/2014/main" id="{0AF07080-D219-965A-37FD-64891DE990CA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4" name="Rettangolo con angoli arrotondati 49">
                  <a:extLst>
                    <a:ext uri="{FF2B5EF4-FFF2-40B4-BE49-F238E27FC236}">
                      <a16:creationId xmlns:a16="http://schemas.microsoft.com/office/drawing/2014/main" id="{E3F8ED00-8168-FAA1-D96C-C9C97924A819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067" name="Gruppo 1066">
                <a:extLst>
                  <a:ext uri="{FF2B5EF4-FFF2-40B4-BE49-F238E27FC236}">
                    <a16:creationId xmlns:a16="http://schemas.microsoft.com/office/drawing/2014/main" id="{2346177D-EAF8-148D-3612-490FFE11894E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1071" name="Trapezio 1070">
                  <a:extLst>
                    <a:ext uri="{FF2B5EF4-FFF2-40B4-BE49-F238E27FC236}">
                      <a16:creationId xmlns:a16="http://schemas.microsoft.com/office/drawing/2014/main" id="{DB11FA84-69B1-967F-040E-539D6694F4B0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2" name="Rettangolo con angoli arrotondati 49">
                  <a:extLst>
                    <a:ext uri="{FF2B5EF4-FFF2-40B4-BE49-F238E27FC236}">
                      <a16:creationId xmlns:a16="http://schemas.microsoft.com/office/drawing/2014/main" id="{CB9AE6E4-4A63-060E-A976-3DB3DC5947CA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068" name="Gruppo 1067">
                <a:extLst>
                  <a:ext uri="{FF2B5EF4-FFF2-40B4-BE49-F238E27FC236}">
                    <a16:creationId xmlns:a16="http://schemas.microsoft.com/office/drawing/2014/main" id="{B69DF8B6-3EE8-E841-A3EE-6010B7056A8C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1069" name="Trapezio 1068">
                  <a:extLst>
                    <a:ext uri="{FF2B5EF4-FFF2-40B4-BE49-F238E27FC236}">
                      <a16:creationId xmlns:a16="http://schemas.microsoft.com/office/drawing/2014/main" id="{F94997F4-8003-4AEC-9B97-7D7BF59F8AD9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0" name="Rettangolo con angoli arrotondati 49">
                  <a:extLst>
                    <a:ext uri="{FF2B5EF4-FFF2-40B4-BE49-F238E27FC236}">
                      <a16:creationId xmlns:a16="http://schemas.microsoft.com/office/drawing/2014/main" id="{E9290A0F-D177-2A5D-2D35-95E99C73CB88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024" name="Rettangolo 1023">
              <a:extLst>
                <a:ext uri="{FF2B5EF4-FFF2-40B4-BE49-F238E27FC236}">
                  <a16:creationId xmlns:a16="http://schemas.microsoft.com/office/drawing/2014/main" id="{5E54DF11-C7D1-F408-B6A1-3BAE64BAB098}"/>
                </a:ext>
              </a:extLst>
            </p:cNvPr>
            <p:cNvSpPr/>
            <p:nvPr/>
          </p:nvSpPr>
          <p:spPr>
            <a:xfrm rot="10800000" flipV="1">
              <a:off x="706292" y="5155711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5" name="Rettangolo 1024">
              <a:extLst>
                <a:ext uri="{FF2B5EF4-FFF2-40B4-BE49-F238E27FC236}">
                  <a16:creationId xmlns:a16="http://schemas.microsoft.com/office/drawing/2014/main" id="{321BF588-6199-60B3-ECB0-9D4E0FBB7651}"/>
                </a:ext>
              </a:extLst>
            </p:cNvPr>
            <p:cNvSpPr/>
            <p:nvPr/>
          </p:nvSpPr>
          <p:spPr>
            <a:xfrm rot="10800000" flipV="1">
              <a:off x="850554" y="5289719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6" name="Rettangolo 1025">
              <a:extLst>
                <a:ext uri="{FF2B5EF4-FFF2-40B4-BE49-F238E27FC236}">
                  <a16:creationId xmlns:a16="http://schemas.microsoft.com/office/drawing/2014/main" id="{43CE8D27-E607-6F23-8735-E2BDEED1C48E}"/>
                </a:ext>
              </a:extLst>
            </p:cNvPr>
            <p:cNvSpPr/>
            <p:nvPr/>
          </p:nvSpPr>
          <p:spPr>
            <a:xfrm rot="10800000" flipV="1">
              <a:off x="1061052" y="5407147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7" name="Rettangolo 1026">
              <a:extLst>
                <a:ext uri="{FF2B5EF4-FFF2-40B4-BE49-F238E27FC236}">
                  <a16:creationId xmlns:a16="http://schemas.microsoft.com/office/drawing/2014/main" id="{DEC278CE-C184-CDB4-E96F-25768344FB28}"/>
                </a:ext>
              </a:extLst>
            </p:cNvPr>
            <p:cNvSpPr/>
            <p:nvPr/>
          </p:nvSpPr>
          <p:spPr>
            <a:xfrm rot="10800000" flipV="1">
              <a:off x="2239965" y="5407147"/>
              <a:ext cx="57254" cy="7439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28" name="Connettore a gomito 1027">
              <a:extLst>
                <a:ext uri="{FF2B5EF4-FFF2-40B4-BE49-F238E27FC236}">
                  <a16:creationId xmlns:a16="http://schemas.microsoft.com/office/drawing/2014/main" id="{F8EF69F5-DC24-C094-DDC6-E5D28289A7E6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430634" y="5418424"/>
              <a:ext cx="600328" cy="534014"/>
            </a:xfrm>
            <a:prstGeom prst="bentConnector3">
              <a:avLst>
                <a:gd name="adj1" fmla="val 8219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9" name="Connettore a gomito 1028">
              <a:extLst>
                <a:ext uri="{FF2B5EF4-FFF2-40B4-BE49-F238E27FC236}">
                  <a16:creationId xmlns:a16="http://schemas.microsoft.com/office/drawing/2014/main" id="{F04BB837-AA6D-48DE-BB4A-9E210B753285}"/>
                </a:ext>
              </a:extLst>
            </p:cNvPr>
            <p:cNvCxnSpPr>
              <a:cxnSpLocks/>
              <a:stCxn id="1026" idx="2"/>
            </p:cNvCxnSpPr>
            <p:nvPr/>
          </p:nvCxnSpPr>
          <p:spPr>
            <a:xfrm rot="16200000" flipH="1">
              <a:off x="1316455" y="5254761"/>
              <a:ext cx="169418" cy="622970"/>
            </a:xfrm>
            <a:prstGeom prst="bentConnector2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0" name="Connettore a gomito 1029">
              <a:extLst>
                <a:ext uri="{FF2B5EF4-FFF2-40B4-BE49-F238E27FC236}">
                  <a16:creationId xmlns:a16="http://schemas.microsoft.com/office/drawing/2014/main" id="{7197738D-B068-D3B4-7A09-6B0B5B48FCD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881802" y="5355878"/>
              <a:ext cx="567867" cy="441450"/>
            </a:xfrm>
            <a:prstGeom prst="bentConnector3">
              <a:avLst>
                <a:gd name="adj1" fmla="val 111"/>
              </a:avLst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Connettore a gomito 1030">
              <a:extLst>
                <a:ext uri="{FF2B5EF4-FFF2-40B4-BE49-F238E27FC236}">
                  <a16:creationId xmlns:a16="http://schemas.microsoft.com/office/drawing/2014/main" id="{A57D10FF-5F2F-0A46-36C3-9699645A873C}"/>
                </a:ext>
              </a:extLst>
            </p:cNvPr>
            <p:cNvCxnSpPr>
              <a:cxnSpLocks/>
              <a:stCxn id="1024" idx="2"/>
            </p:cNvCxnSpPr>
            <p:nvPr/>
          </p:nvCxnSpPr>
          <p:spPr>
            <a:xfrm rot="16200000" flipH="1">
              <a:off x="605769" y="5359251"/>
              <a:ext cx="740152" cy="481852"/>
            </a:xfrm>
            <a:prstGeom prst="bentConnector3">
              <a:avLst>
                <a:gd name="adj1" fmla="val 97615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2" name="Gruppo 1031">
              <a:extLst>
                <a:ext uri="{FF2B5EF4-FFF2-40B4-BE49-F238E27FC236}">
                  <a16:creationId xmlns:a16="http://schemas.microsoft.com/office/drawing/2014/main" id="{5FAD5CD3-7932-45FE-6528-A8DE7F749798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 flipH="1">
              <a:off x="1664471" y="5622081"/>
              <a:ext cx="228989" cy="119446"/>
              <a:chOff x="6587556" y="4384411"/>
              <a:chExt cx="594782" cy="324324"/>
            </a:xfrm>
          </p:grpSpPr>
          <p:sp>
            <p:nvSpPr>
              <p:cNvPr id="1055" name="Rettangolo 1054">
                <a:extLst>
                  <a:ext uri="{FF2B5EF4-FFF2-40B4-BE49-F238E27FC236}">
                    <a16:creationId xmlns:a16="http://schemas.microsoft.com/office/drawing/2014/main" id="{A5665F8D-0C21-8D18-937D-BF5299212874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056" name="Gruppo 1055">
                <a:extLst>
                  <a:ext uri="{FF2B5EF4-FFF2-40B4-BE49-F238E27FC236}">
                    <a16:creationId xmlns:a16="http://schemas.microsoft.com/office/drawing/2014/main" id="{31CA0385-FD14-D0F3-250E-DDA6FA0856F6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1063" name="Trapezio 1062">
                  <a:extLst>
                    <a:ext uri="{FF2B5EF4-FFF2-40B4-BE49-F238E27FC236}">
                      <a16:creationId xmlns:a16="http://schemas.microsoft.com/office/drawing/2014/main" id="{317F5031-2D09-6D92-154F-8658E5350480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4" name="Rettangolo con angoli arrotondati 49">
                  <a:extLst>
                    <a:ext uri="{FF2B5EF4-FFF2-40B4-BE49-F238E27FC236}">
                      <a16:creationId xmlns:a16="http://schemas.microsoft.com/office/drawing/2014/main" id="{A23F7C1E-FBCA-5E74-2BDA-6BFC7677AA1F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057" name="Gruppo 1056">
                <a:extLst>
                  <a:ext uri="{FF2B5EF4-FFF2-40B4-BE49-F238E27FC236}">
                    <a16:creationId xmlns:a16="http://schemas.microsoft.com/office/drawing/2014/main" id="{060C1A42-5C55-6904-2281-3DDF4D11230A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1061" name="Trapezio 1060">
                  <a:extLst>
                    <a:ext uri="{FF2B5EF4-FFF2-40B4-BE49-F238E27FC236}">
                      <a16:creationId xmlns:a16="http://schemas.microsoft.com/office/drawing/2014/main" id="{20902AEC-DE1D-3B20-D5AC-A6DF55FD865B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2" name="Rettangolo con angoli arrotondati 49">
                  <a:extLst>
                    <a:ext uri="{FF2B5EF4-FFF2-40B4-BE49-F238E27FC236}">
                      <a16:creationId xmlns:a16="http://schemas.microsoft.com/office/drawing/2014/main" id="{73DEE10A-CCE3-13B5-15C9-CE7886964A77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058" name="Gruppo 1057">
                <a:extLst>
                  <a:ext uri="{FF2B5EF4-FFF2-40B4-BE49-F238E27FC236}">
                    <a16:creationId xmlns:a16="http://schemas.microsoft.com/office/drawing/2014/main" id="{19592BA6-AB62-5463-C0EE-38B2376A6458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1059" name="Trapezio 1058">
                  <a:extLst>
                    <a:ext uri="{FF2B5EF4-FFF2-40B4-BE49-F238E27FC236}">
                      <a16:creationId xmlns:a16="http://schemas.microsoft.com/office/drawing/2014/main" id="{07CC4A39-DD47-BEF4-46B2-BB7B89CD0C56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0" name="Rettangolo con angoli arrotondati 49">
                  <a:extLst>
                    <a:ext uri="{FF2B5EF4-FFF2-40B4-BE49-F238E27FC236}">
                      <a16:creationId xmlns:a16="http://schemas.microsoft.com/office/drawing/2014/main" id="{F0A6D703-B214-2F6F-C1A8-0E7FB3E67623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grpSp>
          <p:nvGrpSpPr>
            <p:cNvPr id="1033" name="Gruppo 1032">
              <a:extLst>
                <a:ext uri="{FF2B5EF4-FFF2-40B4-BE49-F238E27FC236}">
                  <a16:creationId xmlns:a16="http://schemas.microsoft.com/office/drawing/2014/main" id="{653D0929-0C2E-C17D-4578-9530E22AC5D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 flipH="1">
              <a:off x="1435482" y="5769751"/>
              <a:ext cx="228989" cy="119446"/>
              <a:chOff x="6587556" y="4384411"/>
              <a:chExt cx="594782" cy="324324"/>
            </a:xfrm>
          </p:grpSpPr>
          <p:sp>
            <p:nvSpPr>
              <p:cNvPr id="1045" name="Rettangolo 1044">
                <a:extLst>
                  <a:ext uri="{FF2B5EF4-FFF2-40B4-BE49-F238E27FC236}">
                    <a16:creationId xmlns:a16="http://schemas.microsoft.com/office/drawing/2014/main" id="{7CBEFAE0-F859-3BF3-5521-586402915EC0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046" name="Gruppo 1045">
                <a:extLst>
                  <a:ext uri="{FF2B5EF4-FFF2-40B4-BE49-F238E27FC236}">
                    <a16:creationId xmlns:a16="http://schemas.microsoft.com/office/drawing/2014/main" id="{6A7DDB1A-776C-2167-CEFF-53E34AB72112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1053" name="Trapezio 1052">
                  <a:extLst>
                    <a:ext uri="{FF2B5EF4-FFF2-40B4-BE49-F238E27FC236}">
                      <a16:creationId xmlns:a16="http://schemas.microsoft.com/office/drawing/2014/main" id="{17968F95-A280-467F-9855-3B297E2229C5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4" name="Rettangolo con angoli arrotondati 49">
                  <a:extLst>
                    <a:ext uri="{FF2B5EF4-FFF2-40B4-BE49-F238E27FC236}">
                      <a16:creationId xmlns:a16="http://schemas.microsoft.com/office/drawing/2014/main" id="{C7DD71CE-C861-2B08-3561-347AA3CF883C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047" name="Gruppo 1046">
                <a:extLst>
                  <a:ext uri="{FF2B5EF4-FFF2-40B4-BE49-F238E27FC236}">
                    <a16:creationId xmlns:a16="http://schemas.microsoft.com/office/drawing/2014/main" id="{61E30814-85ED-B994-9210-F02503345B41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1051" name="Trapezio 1050">
                  <a:extLst>
                    <a:ext uri="{FF2B5EF4-FFF2-40B4-BE49-F238E27FC236}">
                      <a16:creationId xmlns:a16="http://schemas.microsoft.com/office/drawing/2014/main" id="{5F7B7F36-E2F2-C172-2491-412D89EF212A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2" name="Rettangolo con angoli arrotondati 49">
                  <a:extLst>
                    <a:ext uri="{FF2B5EF4-FFF2-40B4-BE49-F238E27FC236}">
                      <a16:creationId xmlns:a16="http://schemas.microsoft.com/office/drawing/2014/main" id="{F4FB678F-8A34-0041-441E-DC6A62D880B1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048" name="Gruppo 1047">
                <a:extLst>
                  <a:ext uri="{FF2B5EF4-FFF2-40B4-BE49-F238E27FC236}">
                    <a16:creationId xmlns:a16="http://schemas.microsoft.com/office/drawing/2014/main" id="{D902D1AA-931D-D466-492C-60B207268E12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1049" name="Trapezio 1048">
                  <a:extLst>
                    <a:ext uri="{FF2B5EF4-FFF2-40B4-BE49-F238E27FC236}">
                      <a16:creationId xmlns:a16="http://schemas.microsoft.com/office/drawing/2014/main" id="{5A45F8E3-EEB9-8D5A-CF4C-0EFAB05AD4C9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0" name="Rettangolo con angoli arrotondati 49">
                  <a:extLst>
                    <a:ext uri="{FF2B5EF4-FFF2-40B4-BE49-F238E27FC236}">
                      <a16:creationId xmlns:a16="http://schemas.microsoft.com/office/drawing/2014/main" id="{B52F574A-4712-0EE8-50FC-057FB729E900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grpSp>
          <p:nvGrpSpPr>
            <p:cNvPr id="1034" name="Gruppo 1033">
              <a:extLst>
                <a:ext uri="{FF2B5EF4-FFF2-40B4-BE49-F238E27FC236}">
                  <a16:creationId xmlns:a16="http://schemas.microsoft.com/office/drawing/2014/main" id="{5AE7FE4A-CD55-F6BA-7270-E80BF8C4D069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 flipH="1">
              <a:off x="1203193" y="5923993"/>
              <a:ext cx="228989" cy="119446"/>
              <a:chOff x="6587556" y="4384411"/>
              <a:chExt cx="594782" cy="324324"/>
            </a:xfrm>
          </p:grpSpPr>
          <p:sp>
            <p:nvSpPr>
              <p:cNvPr id="1035" name="Rettangolo 1034">
                <a:extLst>
                  <a:ext uri="{FF2B5EF4-FFF2-40B4-BE49-F238E27FC236}">
                    <a16:creationId xmlns:a16="http://schemas.microsoft.com/office/drawing/2014/main" id="{5FAB987E-F966-162D-654A-9B46DFE2761F}"/>
                  </a:ext>
                </a:extLst>
              </p:cNvPr>
              <p:cNvSpPr/>
              <p:nvPr/>
            </p:nvSpPr>
            <p:spPr>
              <a:xfrm flipH="1">
                <a:off x="6754398" y="4551225"/>
                <a:ext cx="262465" cy="157510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036" name="Gruppo 1035">
                <a:extLst>
                  <a:ext uri="{FF2B5EF4-FFF2-40B4-BE49-F238E27FC236}">
                    <a16:creationId xmlns:a16="http://schemas.microsoft.com/office/drawing/2014/main" id="{4284AEF3-FBF4-4B0A-3764-959264B27926}"/>
                  </a:ext>
                </a:extLst>
              </p:cNvPr>
              <p:cNvGrpSpPr/>
              <p:nvPr/>
            </p:nvGrpSpPr>
            <p:grpSpPr>
              <a:xfrm>
                <a:off x="7016864" y="4568299"/>
                <a:ext cx="165474" cy="122321"/>
                <a:chOff x="7021979" y="4585375"/>
                <a:chExt cx="137495" cy="78517"/>
              </a:xfrm>
            </p:grpSpPr>
            <p:sp>
              <p:nvSpPr>
                <p:cNvPr id="1043" name="Trapezio 1042">
                  <a:extLst>
                    <a:ext uri="{FF2B5EF4-FFF2-40B4-BE49-F238E27FC236}">
                      <a16:creationId xmlns:a16="http://schemas.microsoft.com/office/drawing/2014/main" id="{DBAA366F-6598-8AA0-7731-9B9400CE116B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4" name="Rettangolo con angoli arrotondati 49">
                  <a:extLst>
                    <a:ext uri="{FF2B5EF4-FFF2-40B4-BE49-F238E27FC236}">
                      <a16:creationId xmlns:a16="http://schemas.microsoft.com/office/drawing/2014/main" id="{3F786C97-42E2-02F5-6970-155F6F3BA7E8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037" name="Gruppo 1036">
                <a:extLst>
                  <a:ext uri="{FF2B5EF4-FFF2-40B4-BE49-F238E27FC236}">
                    <a16:creationId xmlns:a16="http://schemas.microsoft.com/office/drawing/2014/main" id="{5B3021FF-1088-C397-C40C-5A79D3E787D3}"/>
                  </a:ext>
                </a:extLst>
              </p:cNvPr>
              <p:cNvGrpSpPr/>
              <p:nvPr/>
            </p:nvGrpSpPr>
            <p:grpSpPr>
              <a:xfrm flipH="1">
                <a:off x="6587556" y="4565343"/>
                <a:ext cx="165474" cy="122321"/>
                <a:chOff x="7021979" y="4585375"/>
                <a:chExt cx="137495" cy="78517"/>
              </a:xfrm>
            </p:grpSpPr>
            <p:sp>
              <p:nvSpPr>
                <p:cNvPr id="1041" name="Trapezio 1040">
                  <a:extLst>
                    <a:ext uri="{FF2B5EF4-FFF2-40B4-BE49-F238E27FC236}">
                      <a16:creationId xmlns:a16="http://schemas.microsoft.com/office/drawing/2014/main" id="{0B806D47-E009-D243-E352-E6C889670C15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2" name="Rettangolo con angoli arrotondati 49">
                  <a:extLst>
                    <a:ext uri="{FF2B5EF4-FFF2-40B4-BE49-F238E27FC236}">
                      <a16:creationId xmlns:a16="http://schemas.microsoft.com/office/drawing/2014/main" id="{FA70B724-8A56-E7AF-5729-3CCD4A783CFF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1038" name="Gruppo 1037">
                <a:extLst>
                  <a:ext uri="{FF2B5EF4-FFF2-40B4-BE49-F238E27FC236}">
                    <a16:creationId xmlns:a16="http://schemas.microsoft.com/office/drawing/2014/main" id="{C8B22DD1-261F-7880-623F-165B19780FF7}"/>
                  </a:ext>
                </a:extLst>
              </p:cNvPr>
              <p:cNvGrpSpPr/>
              <p:nvPr/>
            </p:nvGrpSpPr>
            <p:grpSpPr>
              <a:xfrm rot="5400000" flipH="1">
                <a:off x="6800376" y="4410312"/>
                <a:ext cx="170510" cy="118708"/>
                <a:chOff x="7021979" y="4585375"/>
                <a:chExt cx="137495" cy="78517"/>
              </a:xfrm>
            </p:grpSpPr>
            <p:sp>
              <p:nvSpPr>
                <p:cNvPr id="1039" name="Trapezio 1038">
                  <a:extLst>
                    <a:ext uri="{FF2B5EF4-FFF2-40B4-BE49-F238E27FC236}">
                      <a16:creationId xmlns:a16="http://schemas.microsoft.com/office/drawing/2014/main" id="{C0ED87D8-47D4-D0CA-C10A-DDAB56E46A28}"/>
                    </a:ext>
                  </a:extLst>
                </p:cNvPr>
                <p:cNvSpPr/>
                <p:nvPr/>
              </p:nvSpPr>
              <p:spPr>
                <a:xfrm rot="5400000">
                  <a:off x="7084840" y="4581327"/>
                  <a:ext cx="62657" cy="86611"/>
                </a:xfrm>
                <a:prstGeom prst="trapezoid">
                  <a:avLst/>
                </a:prstGeom>
                <a:ln w="63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0" name="Rettangolo con angoli arrotondati 49">
                  <a:extLst>
                    <a:ext uri="{FF2B5EF4-FFF2-40B4-BE49-F238E27FC236}">
                      <a16:creationId xmlns:a16="http://schemas.microsoft.com/office/drawing/2014/main" id="{F775E6C3-50A6-23AE-418B-13EB828D4C36}"/>
                    </a:ext>
                  </a:extLst>
                </p:cNvPr>
                <p:cNvSpPr/>
                <p:nvPr/>
              </p:nvSpPr>
              <p:spPr>
                <a:xfrm flipH="1">
                  <a:off x="7021979" y="4585375"/>
                  <a:ext cx="101768" cy="78517"/>
                </a:xfrm>
                <a:prstGeom prst="roundRect">
                  <a:avLst/>
                </a:prstGeom>
                <a:pattFill prst="pct20">
                  <a:fgClr>
                    <a:schemeClr val="accent1"/>
                  </a:fgClr>
                  <a:bgClr>
                    <a:schemeClr val="bg1"/>
                  </a:bgClr>
                </a:pattFill>
                <a:ln w="9525" cap="flat" cmpd="sng" algn="ctr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3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</p:grpSp>
      <p:cxnSp>
        <p:nvCxnSpPr>
          <p:cNvPr id="1205" name="Connettore diritto 1204">
            <a:extLst>
              <a:ext uri="{FF2B5EF4-FFF2-40B4-BE49-F238E27FC236}">
                <a16:creationId xmlns:a16="http://schemas.microsoft.com/office/drawing/2014/main" id="{28ED46E2-F60B-2DE4-3421-21DA0510EF08}"/>
              </a:ext>
            </a:extLst>
          </p:cNvPr>
          <p:cNvCxnSpPr>
            <a:stCxn id="789" idx="0"/>
            <a:endCxn id="789" idx="0"/>
          </p:cNvCxnSpPr>
          <p:nvPr/>
        </p:nvCxnSpPr>
        <p:spPr>
          <a:xfrm>
            <a:off x="7979977" y="265865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7" name="Connettore diritto 1206">
            <a:extLst>
              <a:ext uri="{FF2B5EF4-FFF2-40B4-BE49-F238E27FC236}">
                <a16:creationId xmlns:a16="http://schemas.microsoft.com/office/drawing/2014/main" id="{544E9B40-E3BA-5BF0-2BAF-00048918435D}"/>
              </a:ext>
            </a:extLst>
          </p:cNvPr>
          <p:cNvCxnSpPr>
            <a:cxnSpLocks/>
            <a:stCxn id="1179" idx="3"/>
            <a:endCxn id="790" idx="1"/>
          </p:cNvCxnSpPr>
          <p:nvPr/>
        </p:nvCxnSpPr>
        <p:spPr>
          <a:xfrm flipH="1">
            <a:off x="7971164" y="2246368"/>
            <a:ext cx="183180" cy="42261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9" name="Connettore diritto 1208">
            <a:extLst>
              <a:ext uri="{FF2B5EF4-FFF2-40B4-BE49-F238E27FC236}">
                <a16:creationId xmlns:a16="http://schemas.microsoft.com/office/drawing/2014/main" id="{29698343-DABA-945D-6C96-6F4B7E984C55}"/>
              </a:ext>
            </a:extLst>
          </p:cNvPr>
          <p:cNvCxnSpPr>
            <a:stCxn id="799" idx="0"/>
            <a:endCxn id="1177" idx="3"/>
          </p:cNvCxnSpPr>
          <p:nvPr/>
        </p:nvCxnSpPr>
        <p:spPr>
          <a:xfrm flipV="1">
            <a:off x="8032306" y="2338637"/>
            <a:ext cx="241124" cy="513509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1" name="Connettore diritto 1210">
            <a:extLst>
              <a:ext uri="{FF2B5EF4-FFF2-40B4-BE49-F238E27FC236}">
                <a16:creationId xmlns:a16="http://schemas.microsoft.com/office/drawing/2014/main" id="{EC6B573A-AB8B-2016-07F0-AE506EB5BFE5}"/>
              </a:ext>
            </a:extLst>
          </p:cNvPr>
          <p:cNvCxnSpPr>
            <a:cxnSpLocks/>
            <a:stCxn id="810" idx="1"/>
            <a:endCxn id="1175" idx="3"/>
          </p:cNvCxnSpPr>
          <p:nvPr/>
        </p:nvCxnSpPr>
        <p:spPr>
          <a:xfrm flipV="1">
            <a:off x="8076170" y="2430905"/>
            <a:ext cx="316346" cy="63111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3" name="Figura a mano libera: forma 1212">
            <a:extLst>
              <a:ext uri="{FF2B5EF4-FFF2-40B4-BE49-F238E27FC236}">
                <a16:creationId xmlns:a16="http://schemas.microsoft.com/office/drawing/2014/main" id="{29B548E0-F6CB-3918-6766-673B5975B822}"/>
              </a:ext>
            </a:extLst>
          </p:cNvPr>
          <p:cNvSpPr/>
          <p:nvPr/>
        </p:nvSpPr>
        <p:spPr>
          <a:xfrm>
            <a:off x="3883696" y="1347576"/>
            <a:ext cx="4249651" cy="687730"/>
          </a:xfrm>
          <a:custGeom>
            <a:avLst/>
            <a:gdLst>
              <a:gd name="connsiteX0" fmla="*/ 0 w 4117206"/>
              <a:gd name="connsiteY0" fmla="*/ 0 h 871087"/>
              <a:gd name="connsiteX1" fmla="*/ 24063 w 4117206"/>
              <a:gd name="connsiteY1" fmla="*/ 271914 h 871087"/>
              <a:gd name="connsiteX2" fmla="*/ 3525252 w 4117206"/>
              <a:gd name="connsiteY2" fmla="*/ 452388 h 871087"/>
              <a:gd name="connsiteX3" fmla="*/ 4117206 w 4117206"/>
              <a:gd name="connsiteY3" fmla="*/ 871087 h 871087"/>
              <a:gd name="connsiteX4" fmla="*/ 4117206 w 4117206"/>
              <a:gd name="connsiteY4" fmla="*/ 871087 h 87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7206" h="871087">
                <a:moveTo>
                  <a:pt x="0" y="0"/>
                </a:moveTo>
                <a:lnTo>
                  <a:pt x="24063" y="271914"/>
                </a:lnTo>
                <a:lnTo>
                  <a:pt x="3525252" y="452388"/>
                </a:lnTo>
                <a:lnTo>
                  <a:pt x="4117206" y="871087"/>
                </a:lnTo>
                <a:lnTo>
                  <a:pt x="4117206" y="871087"/>
                </a:lnTo>
              </a:path>
            </a:pathLst>
          </a:custGeom>
          <a:noFill/>
          <a:ln w="31750" cmpd="dbl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66" name="Gruppo 1165">
            <a:extLst>
              <a:ext uri="{FF2B5EF4-FFF2-40B4-BE49-F238E27FC236}">
                <a16:creationId xmlns:a16="http://schemas.microsoft.com/office/drawing/2014/main" id="{98F454C3-9C1C-4078-0D9D-A260D22433A7}"/>
              </a:ext>
            </a:extLst>
          </p:cNvPr>
          <p:cNvGrpSpPr>
            <a:grpSpLocks noChangeAspect="1"/>
          </p:cNvGrpSpPr>
          <p:nvPr/>
        </p:nvGrpSpPr>
        <p:grpSpPr>
          <a:xfrm rot="2266128">
            <a:off x="8057950" y="2139911"/>
            <a:ext cx="560559" cy="225836"/>
            <a:chOff x="5026106" y="1830537"/>
            <a:chExt cx="672906" cy="271098"/>
          </a:xfrm>
        </p:grpSpPr>
        <p:sp>
          <p:nvSpPr>
            <p:cNvPr id="1167" name="Rettangolo 1166">
              <a:extLst>
                <a:ext uri="{FF2B5EF4-FFF2-40B4-BE49-F238E27FC236}">
                  <a16:creationId xmlns:a16="http://schemas.microsoft.com/office/drawing/2014/main" id="{1A7B8713-D5F5-A5A0-80E6-DE27F788F0C4}"/>
                </a:ext>
              </a:extLst>
            </p:cNvPr>
            <p:cNvSpPr/>
            <p:nvPr/>
          </p:nvSpPr>
          <p:spPr>
            <a:xfrm flipH="1" flipV="1">
              <a:off x="5124149" y="1841537"/>
              <a:ext cx="479197" cy="152858"/>
            </a:xfrm>
            <a:prstGeom prst="rect">
              <a:avLst/>
            </a:prstGeom>
            <a:solidFill>
              <a:schemeClr val="bg1"/>
            </a:solidFill>
            <a:ln>
              <a:solidFill>
                <a:sysClr val="windowText" lastClr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10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168" name="Gruppo 1167">
              <a:extLst>
                <a:ext uri="{FF2B5EF4-FFF2-40B4-BE49-F238E27FC236}">
                  <a16:creationId xmlns:a16="http://schemas.microsoft.com/office/drawing/2014/main" id="{0E763F57-5844-47C9-9405-B3390A6E8B22}"/>
                </a:ext>
              </a:extLst>
            </p:cNvPr>
            <p:cNvGrpSpPr/>
            <p:nvPr/>
          </p:nvGrpSpPr>
          <p:grpSpPr>
            <a:xfrm flipH="1" flipV="1">
              <a:off x="5026106" y="1847498"/>
              <a:ext cx="95666" cy="164813"/>
              <a:chOff x="7226947" y="5457504"/>
              <a:chExt cx="203964" cy="274952"/>
            </a:xfrm>
            <a:solidFill>
              <a:schemeClr val="bg1"/>
            </a:solidFill>
          </p:grpSpPr>
          <p:sp>
            <p:nvSpPr>
              <p:cNvPr id="1181" name="Rettangolo 1180">
                <a:extLst>
                  <a:ext uri="{FF2B5EF4-FFF2-40B4-BE49-F238E27FC236}">
                    <a16:creationId xmlns:a16="http://schemas.microsoft.com/office/drawing/2014/main" id="{31F873C2-99E4-B470-9BB5-C4D4F06EEE56}"/>
                  </a:ext>
                </a:extLst>
              </p:cNvPr>
              <p:cNvSpPr/>
              <p:nvPr/>
            </p:nvSpPr>
            <p:spPr>
              <a:xfrm>
                <a:off x="7226947" y="5515899"/>
                <a:ext cx="190146" cy="170005"/>
              </a:xfrm>
              <a:prstGeom prst="rect">
                <a:avLst/>
              </a:prstGeom>
              <a:grpFill/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182" name="Connettore diritto 1181">
                <a:extLst>
                  <a:ext uri="{FF2B5EF4-FFF2-40B4-BE49-F238E27FC236}">
                    <a16:creationId xmlns:a16="http://schemas.microsoft.com/office/drawing/2014/main" id="{F8E3AE00-A35D-99AF-C0FC-5516D5F5A510}"/>
                  </a:ext>
                </a:extLst>
              </p:cNvPr>
              <p:cNvCxnSpPr/>
              <p:nvPr/>
            </p:nvCxnSpPr>
            <p:spPr>
              <a:xfrm flipH="1">
                <a:off x="7429262" y="5457504"/>
                <a:ext cx="1649" cy="274952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9" name="Gruppo 1168">
              <a:extLst>
                <a:ext uri="{FF2B5EF4-FFF2-40B4-BE49-F238E27FC236}">
                  <a16:creationId xmlns:a16="http://schemas.microsoft.com/office/drawing/2014/main" id="{2BAEFD42-85EB-6B41-5E86-BEA1F06CF6A5}"/>
                </a:ext>
              </a:extLst>
            </p:cNvPr>
            <p:cNvGrpSpPr/>
            <p:nvPr/>
          </p:nvGrpSpPr>
          <p:grpSpPr>
            <a:xfrm rot="16200000" flipH="1" flipV="1">
              <a:off x="5139033" y="1971395"/>
              <a:ext cx="95666" cy="164813"/>
              <a:chOff x="7226947" y="5457504"/>
              <a:chExt cx="203964" cy="274952"/>
            </a:xfrm>
            <a:solidFill>
              <a:schemeClr val="bg1"/>
            </a:solidFill>
          </p:grpSpPr>
          <p:sp>
            <p:nvSpPr>
              <p:cNvPr id="1179" name="Rettangolo 1178">
                <a:extLst>
                  <a:ext uri="{FF2B5EF4-FFF2-40B4-BE49-F238E27FC236}">
                    <a16:creationId xmlns:a16="http://schemas.microsoft.com/office/drawing/2014/main" id="{ABE9174A-3843-D690-FB8A-4E4CAAA8F248}"/>
                  </a:ext>
                </a:extLst>
              </p:cNvPr>
              <p:cNvSpPr/>
              <p:nvPr/>
            </p:nvSpPr>
            <p:spPr>
              <a:xfrm>
                <a:off x="7226947" y="5515899"/>
                <a:ext cx="190146" cy="170005"/>
              </a:xfrm>
              <a:prstGeom prst="rect">
                <a:avLst/>
              </a:prstGeom>
              <a:grpFill/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180" name="Connettore diritto 1179">
                <a:extLst>
                  <a:ext uri="{FF2B5EF4-FFF2-40B4-BE49-F238E27FC236}">
                    <a16:creationId xmlns:a16="http://schemas.microsoft.com/office/drawing/2014/main" id="{EA7767B4-E9D4-322B-5931-43E7C349F4A5}"/>
                  </a:ext>
                </a:extLst>
              </p:cNvPr>
              <p:cNvCxnSpPr/>
              <p:nvPr/>
            </p:nvCxnSpPr>
            <p:spPr>
              <a:xfrm flipH="1">
                <a:off x="7429262" y="5457504"/>
                <a:ext cx="1649" cy="274952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0" name="Gruppo 1169">
              <a:extLst>
                <a:ext uri="{FF2B5EF4-FFF2-40B4-BE49-F238E27FC236}">
                  <a16:creationId xmlns:a16="http://schemas.microsoft.com/office/drawing/2014/main" id="{3A4453ED-470A-01D2-CAD0-B7C6C60CCEC8}"/>
                </a:ext>
              </a:extLst>
            </p:cNvPr>
            <p:cNvGrpSpPr/>
            <p:nvPr/>
          </p:nvGrpSpPr>
          <p:grpSpPr>
            <a:xfrm rot="16200000" flipH="1" flipV="1">
              <a:off x="5319875" y="1971395"/>
              <a:ext cx="95666" cy="164813"/>
              <a:chOff x="7226947" y="5457504"/>
              <a:chExt cx="203964" cy="274952"/>
            </a:xfrm>
            <a:solidFill>
              <a:schemeClr val="bg1"/>
            </a:solidFill>
          </p:grpSpPr>
          <p:sp>
            <p:nvSpPr>
              <p:cNvPr id="1177" name="Rettangolo 1176">
                <a:extLst>
                  <a:ext uri="{FF2B5EF4-FFF2-40B4-BE49-F238E27FC236}">
                    <a16:creationId xmlns:a16="http://schemas.microsoft.com/office/drawing/2014/main" id="{E68CFAF6-3A66-64B0-69D3-A177F4986CB6}"/>
                  </a:ext>
                </a:extLst>
              </p:cNvPr>
              <p:cNvSpPr/>
              <p:nvPr/>
            </p:nvSpPr>
            <p:spPr>
              <a:xfrm>
                <a:off x="7226947" y="5515899"/>
                <a:ext cx="190146" cy="170005"/>
              </a:xfrm>
              <a:prstGeom prst="rect">
                <a:avLst/>
              </a:prstGeom>
              <a:grpFill/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178" name="Connettore diritto 1177">
                <a:extLst>
                  <a:ext uri="{FF2B5EF4-FFF2-40B4-BE49-F238E27FC236}">
                    <a16:creationId xmlns:a16="http://schemas.microsoft.com/office/drawing/2014/main" id="{667A573E-DCF2-3D08-F811-1E6850F0A24D}"/>
                  </a:ext>
                </a:extLst>
              </p:cNvPr>
              <p:cNvCxnSpPr/>
              <p:nvPr/>
            </p:nvCxnSpPr>
            <p:spPr>
              <a:xfrm flipH="1">
                <a:off x="7429262" y="5457504"/>
                <a:ext cx="1649" cy="274952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1" name="Gruppo 1170">
              <a:extLst>
                <a:ext uri="{FF2B5EF4-FFF2-40B4-BE49-F238E27FC236}">
                  <a16:creationId xmlns:a16="http://schemas.microsoft.com/office/drawing/2014/main" id="{724DB0B2-FEFB-E011-9B7B-F657E209C0B6}"/>
                </a:ext>
              </a:extLst>
            </p:cNvPr>
            <p:cNvGrpSpPr/>
            <p:nvPr/>
          </p:nvGrpSpPr>
          <p:grpSpPr>
            <a:xfrm rot="16200000" flipH="1" flipV="1">
              <a:off x="5500716" y="1971395"/>
              <a:ext cx="95666" cy="164813"/>
              <a:chOff x="7226947" y="5457504"/>
              <a:chExt cx="203964" cy="274952"/>
            </a:xfrm>
            <a:solidFill>
              <a:schemeClr val="bg1"/>
            </a:solidFill>
          </p:grpSpPr>
          <p:sp>
            <p:nvSpPr>
              <p:cNvPr id="1175" name="Rettangolo 1174">
                <a:extLst>
                  <a:ext uri="{FF2B5EF4-FFF2-40B4-BE49-F238E27FC236}">
                    <a16:creationId xmlns:a16="http://schemas.microsoft.com/office/drawing/2014/main" id="{079881A7-C997-D531-AB4A-70A0B78B53BB}"/>
                  </a:ext>
                </a:extLst>
              </p:cNvPr>
              <p:cNvSpPr/>
              <p:nvPr/>
            </p:nvSpPr>
            <p:spPr>
              <a:xfrm>
                <a:off x="7226947" y="5515899"/>
                <a:ext cx="190146" cy="170005"/>
              </a:xfrm>
              <a:prstGeom prst="rect">
                <a:avLst/>
              </a:prstGeom>
              <a:grpFill/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176" name="Connettore diritto 1175">
                <a:extLst>
                  <a:ext uri="{FF2B5EF4-FFF2-40B4-BE49-F238E27FC236}">
                    <a16:creationId xmlns:a16="http://schemas.microsoft.com/office/drawing/2014/main" id="{86312B36-A67C-447D-D927-77836AA4469B}"/>
                  </a:ext>
                </a:extLst>
              </p:cNvPr>
              <p:cNvCxnSpPr/>
              <p:nvPr/>
            </p:nvCxnSpPr>
            <p:spPr>
              <a:xfrm flipH="1">
                <a:off x="7429262" y="5457504"/>
                <a:ext cx="1649" cy="274952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2" name="Gruppo 1171">
              <a:extLst>
                <a:ext uri="{FF2B5EF4-FFF2-40B4-BE49-F238E27FC236}">
                  <a16:creationId xmlns:a16="http://schemas.microsoft.com/office/drawing/2014/main" id="{841DF5E4-6AB2-3C0F-2E1C-EA4C5D81F273}"/>
                </a:ext>
              </a:extLst>
            </p:cNvPr>
            <p:cNvGrpSpPr/>
            <p:nvPr/>
          </p:nvGrpSpPr>
          <p:grpSpPr>
            <a:xfrm rot="10800000" flipH="1" flipV="1">
              <a:off x="5603346" y="1830537"/>
              <a:ext cx="95666" cy="164813"/>
              <a:chOff x="7226947" y="5457504"/>
              <a:chExt cx="203964" cy="274952"/>
            </a:xfrm>
            <a:solidFill>
              <a:schemeClr val="bg1"/>
            </a:solidFill>
          </p:grpSpPr>
          <p:sp>
            <p:nvSpPr>
              <p:cNvPr id="1173" name="Rettangolo 1172">
                <a:extLst>
                  <a:ext uri="{FF2B5EF4-FFF2-40B4-BE49-F238E27FC236}">
                    <a16:creationId xmlns:a16="http://schemas.microsoft.com/office/drawing/2014/main" id="{C5FBEA96-73C6-C649-2448-F1D501DB02C5}"/>
                  </a:ext>
                </a:extLst>
              </p:cNvPr>
              <p:cNvSpPr/>
              <p:nvPr/>
            </p:nvSpPr>
            <p:spPr>
              <a:xfrm>
                <a:off x="7226947" y="5515899"/>
                <a:ext cx="190146" cy="170005"/>
              </a:xfrm>
              <a:prstGeom prst="rect">
                <a:avLst/>
              </a:prstGeom>
              <a:grpFill/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174" name="Connettore diritto 1173">
                <a:extLst>
                  <a:ext uri="{FF2B5EF4-FFF2-40B4-BE49-F238E27FC236}">
                    <a16:creationId xmlns:a16="http://schemas.microsoft.com/office/drawing/2014/main" id="{555EB146-6F49-CBE8-0DDC-C19DD01F3B81}"/>
                  </a:ext>
                </a:extLst>
              </p:cNvPr>
              <p:cNvCxnSpPr/>
              <p:nvPr/>
            </p:nvCxnSpPr>
            <p:spPr>
              <a:xfrm flipH="1">
                <a:off x="7429262" y="5457504"/>
                <a:ext cx="1649" cy="274952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32" name="Gruppo 1431">
            <a:extLst>
              <a:ext uri="{FF2B5EF4-FFF2-40B4-BE49-F238E27FC236}">
                <a16:creationId xmlns:a16="http://schemas.microsoft.com/office/drawing/2014/main" id="{65D83111-5041-9CCF-DE67-EE45D9C48A21}"/>
              </a:ext>
            </a:extLst>
          </p:cNvPr>
          <p:cNvGrpSpPr/>
          <p:nvPr/>
        </p:nvGrpSpPr>
        <p:grpSpPr>
          <a:xfrm>
            <a:off x="5058979" y="5014062"/>
            <a:ext cx="1306125" cy="1131616"/>
            <a:chOff x="5058979" y="5014062"/>
            <a:chExt cx="1306125" cy="1131616"/>
          </a:xfrm>
        </p:grpSpPr>
        <p:grpSp>
          <p:nvGrpSpPr>
            <p:cNvPr id="1283" name="Gruppo 1282">
              <a:extLst>
                <a:ext uri="{FF2B5EF4-FFF2-40B4-BE49-F238E27FC236}">
                  <a16:creationId xmlns:a16="http://schemas.microsoft.com/office/drawing/2014/main" id="{384F6B67-A2EE-298A-365D-FC501F7C7732}"/>
                </a:ext>
              </a:extLst>
            </p:cNvPr>
            <p:cNvGrpSpPr/>
            <p:nvPr/>
          </p:nvGrpSpPr>
          <p:grpSpPr>
            <a:xfrm rot="21234938">
              <a:off x="5496195" y="5082947"/>
              <a:ext cx="868909" cy="729588"/>
              <a:chOff x="2051084" y="4142594"/>
              <a:chExt cx="868909" cy="729588"/>
            </a:xfrm>
          </p:grpSpPr>
          <p:cxnSp>
            <p:nvCxnSpPr>
              <p:cNvPr id="1225" name="Straight Connector 251">
                <a:extLst>
                  <a:ext uri="{FF2B5EF4-FFF2-40B4-BE49-F238E27FC236}">
                    <a16:creationId xmlns:a16="http://schemas.microsoft.com/office/drawing/2014/main" id="{B87E294E-8960-CF43-9EC9-63BAEFB5E552}"/>
                  </a:ext>
                </a:extLst>
              </p:cNvPr>
              <p:cNvCxnSpPr>
                <a:cxnSpLocks noChangeShapeType="1"/>
                <a:stCxn id="1158" idx="3"/>
              </p:cNvCxnSpPr>
              <p:nvPr/>
            </p:nvCxnSpPr>
            <p:spPr bwMode="auto">
              <a:xfrm rot="365062" flipV="1">
                <a:off x="2051084" y="4611484"/>
                <a:ext cx="272973" cy="260698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6" name="Straight Connector 251">
                <a:extLst>
                  <a:ext uri="{FF2B5EF4-FFF2-40B4-BE49-F238E27FC236}">
                    <a16:creationId xmlns:a16="http://schemas.microsoft.com/office/drawing/2014/main" id="{4940EAB3-5844-AD2F-8857-4F0AEBCA836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09217" y="4527992"/>
                <a:ext cx="27152" cy="11031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7" name="Straight Connector 251">
                <a:extLst>
                  <a:ext uri="{FF2B5EF4-FFF2-40B4-BE49-F238E27FC236}">
                    <a16:creationId xmlns:a16="http://schemas.microsoft.com/office/drawing/2014/main" id="{DD7E5B52-0253-56C8-111E-D166D57880F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308954" y="4531949"/>
                <a:ext cx="86341" cy="5323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8" name="Straight Connector 251">
                <a:extLst>
                  <a:ext uri="{FF2B5EF4-FFF2-40B4-BE49-F238E27FC236}">
                    <a16:creationId xmlns:a16="http://schemas.microsoft.com/office/drawing/2014/main" id="{F499E423-CBB6-DEBE-0CC5-4D80C7F8EB1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69415" y="4477489"/>
                <a:ext cx="20573" cy="10500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29" name="Straight Connector 251">
                <a:extLst>
                  <a:ext uri="{FF2B5EF4-FFF2-40B4-BE49-F238E27FC236}">
                    <a16:creationId xmlns:a16="http://schemas.microsoft.com/office/drawing/2014/main" id="{40180AAC-5D98-C792-DDC1-C806D8E3174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68005" y="4476927"/>
                <a:ext cx="70972" cy="4799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0" name="Straight Connector 251">
                <a:extLst>
                  <a:ext uri="{FF2B5EF4-FFF2-40B4-BE49-F238E27FC236}">
                    <a16:creationId xmlns:a16="http://schemas.microsoft.com/office/drawing/2014/main" id="{E848F8FA-9253-E9E2-2507-685E1369E07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415799" y="4416917"/>
                <a:ext cx="27152" cy="11031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1" name="Straight Connector 251">
                <a:extLst>
                  <a:ext uri="{FF2B5EF4-FFF2-40B4-BE49-F238E27FC236}">
                    <a16:creationId xmlns:a16="http://schemas.microsoft.com/office/drawing/2014/main" id="{F4276863-4BA3-BE90-9635-B1C68202304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415534" y="4420874"/>
                <a:ext cx="86341" cy="5323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2" name="Straight Connector 251">
                <a:extLst>
                  <a:ext uri="{FF2B5EF4-FFF2-40B4-BE49-F238E27FC236}">
                    <a16:creationId xmlns:a16="http://schemas.microsoft.com/office/drawing/2014/main" id="{AEB62BC4-2FF5-EFEF-4A78-08A1D92AC67E}"/>
                  </a:ext>
                </a:extLst>
              </p:cNvPr>
              <p:cNvCxnSpPr>
                <a:cxnSpLocks noChangeShapeType="1"/>
                <a:endCxn id="779" idx="0"/>
              </p:cNvCxnSpPr>
              <p:nvPr/>
            </p:nvCxnSpPr>
            <p:spPr bwMode="auto">
              <a:xfrm rot="365062" flipV="1">
                <a:off x="2509061" y="4142594"/>
                <a:ext cx="410932" cy="35302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285" name="Gruppo 1284">
              <a:extLst>
                <a:ext uri="{FF2B5EF4-FFF2-40B4-BE49-F238E27FC236}">
                  <a16:creationId xmlns:a16="http://schemas.microsoft.com/office/drawing/2014/main" id="{106042CB-7FFE-4DEA-E49A-D4FF9EAFBCCB}"/>
                </a:ext>
              </a:extLst>
            </p:cNvPr>
            <p:cNvGrpSpPr/>
            <p:nvPr/>
          </p:nvGrpSpPr>
          <p:grpSpPr>
            <a:xfrm rot="21234938">
              <a:off x="5385561" y="5043001"/>
              <a:ext cx="765430" cy="678497"/>
              <a:chOff x="2034566" y="4221314"/>
              <a:chExt cx="765430" cy="678497"/>
            </a:xfrm>
          </p:grpSpPr>
          <p:cxnSp>
            <p:nvCxnSpPr>
              <p:cNvPr id="1286" name="Straight Connector 251">
                <a:extLst>
                  <a:ext uri="{FF2B5EF4-FFF2-40B4-BE49-F238E27FC236}">
                    <a16:creationId xmlns:a16="http://schemas.microsoft.com/office/drawing/2014/main" id="{04EA7CB0-3FF3-43A6-F78F-E35AF8C5BEAD}"/>
                  </a:ext>
                </a:extLst>
              </p:cNvPr>
              <p:cNvCxnSpPr>
                <a:cxnSpLocks noChangeShapeType="1"/>
                <a:stCxn id="1156" idx="3"/>
              </p:cNvCxnSpPr>
              <p:nvPr/>
            </p:nvCxnSpPr>
            <p:spPr bwMode="auto">
              <a:xfrm rot="365062" flipV="1">
                <a:off x="2034566" y="4610605"/>
                <a:ext cx="288023" cy="289206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87" name="Straight Connector 251">
                <a:extLst>
                  <a:ext uri="{FF2B5EF4-FFF2-40B4-BE49-F238E27FC236}">
                    <a16:creationId xmlns:a16="http://schemas.microsoft.com/office/drawing/2014/main" id="{9A002BC6-FCDA-DC1A-8B62-1BE1FA8E1C1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09217" y="4527992"/>
                <a:ext cx="27152" cy="11031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88" name="Straight Connector 251">
                <a:extLst>
                  <a:ext uri="{FF2B5EF4-FFF2-40B4-BE49-F238E27FC236}">
                    <a16:creationId xmlns:a16="http://schemas.microsoft.com/office/drawing/2014/main" id="{FB474C32-0B85-C445-772E-E2EB9EB9FFF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308954" y="4531949"/>
                <a:ext cx="86341" cy="53239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89" name="Straight Connector 251">
                <a:extLst>
                  <a:ext uri="{FF2B5EF4-FFF2-40B4-BE49-F238E27FC236}">
                    <a16:creationId xmlns:a16="http://schemas.microsoft.com/office/drawing/2014/main" id="{47588A07-07ED-CA4C-6085-0A5AD5ED46A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69415" y="4477489"/>
                <a:ext cx="20573" cy="10500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0" name="Straight Connector 251">
                <a:extLst>
                  <a:ext uri="{FF2B5EF4-FFF2-40B4-BE49-F238E27FC236}">
                    <a16:creationId xmlns:a16="http://schemas.microsoft.com/office/drawing/2014/main" id="{5BCAD8C8-BDB9-9C4A-F474-50F71BB95CB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68005" y="4476927"/>
                <a:ext cx="70972" cy="4799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1" name="Straight Connector 251">
                <a:extLst>
                  <a:ext uri="{FF2B5EF4-FFF2-40B4-BE49-F238E27FC236}">
                    <a16:creationId xmlns:a16="http://schemas.microsoft.com/office/drawing/2014/main" id="{B8E779A6-B352-793A-313F-DA13C65498E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415799" y="4416917"/>
                <a:ext cx="27152" cy="11031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2" name="Straight Connector 251">
                <a:extLst>
                  <a:ext uri="{FF2B5EF4-FFF2-40B4-BE49-F238E27FC236}">
                    <a16:creationId xmlns:a16="http://schemas.microsoft.com/office/drawing/2014/main" id="{DB80C13E-CCBC-3F82-04AA-7A9F3F1E771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415534" y="4420874"/>
                <a:ext cx="86341" cy="53239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3" name="Straight Connector 251">
                <a:extLst>
                  <a:ext uri="{FF2B5EF4-FFF2-40B4-BE49-F238E27FC236}">
                    <a16:creationId xmlns:a16="http://schemas.microsoft.com/office/drawing/2014/main" id="{001A5323-278A-0874-CFE2-E3E80DA5D60D}"/>
                  </a:ext>
                </a:extLst>
              </p:cNvPr>
              <p:cNvCxnSpPr>
                <a:cxnSpLocks noChangeShapeType="1"/>
                <a:endCxn id="770" idx="1"/>
              </p:cNvCxnSpPr>
              <p:nvPr/>
            </p:nvCxnSpPr>
            <p:spPr bwMode="auto">
              <a:xfrm rot="365062" flipV="1">
                <a:off x="2504878" y="4221314"/>
                <a:ext cx="295118" cy="267931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295" name="Gruppo 1294">
              <a:extLst>
                <a:ext uri="{FF2B5EF4-FFF2-40B4-BE49-F238E27FC236}">
                  <a16:creationId xmlns:a16="http://schemas.microsoft.com/office/drawing/2014/main" id="{50F7FCA4-F7D5-AA80-A896-543C495A99FE}"/>
                </a:ext>
              </a:extLst>
            </p:cNvPr>
            <p:cNvGrpSpPr/>
            <p:nvPr/>
          </p:nvGrpSpPr>
          <p:grpSpPr>
            <a:xfrm rot="21234938">
              <a:off x="5274121" y="5014062"/>
              <a:ext cx="646863" cy="615496"/>
              <a:chOff x="2052239" y="4287581"/>
              <a:chExt cx="646863" cy="615496"/>
            </a:xfrm>
          </p:grpSpPr>
          <p:cxnSp>
            <p:nvCxnSpPr>
              <p:cNvPr id="1296" name="Straight Connector 251">
                <a:extLst>
                  <a:ext uri="{FF2B5EF4-FFF2-40B4-BE49-F238E27FC236}">
                    <a16:creationId xmlns:a16="http://schemas.microsoft.com/office/drawing/2014/main" id="{0AD89F5A-6FA4-703D-0235-18D6D629657C}"/>
                  </a:ext>
                </a:extLst>
              </p:cNvPr>
              <p:cNvCxnSpPr>
                <a:cxnSpLocks noChangeShapeType="1"/>
                <a:stCxn id="1154" idx="3"/>
              </p:cNvCxnSpPr>
              <p:nvPr/>
            </p:nvCxnSpPr>
            <p:spPr bwMode="auto">
              <a:xfrm rot="365062" flipV="1">
                <a:off x="2052239" y="4611544"/>
                <a:ext cx="270176" cy="291533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7" name="Straight Connector 251">
                <a:extLst>
                  <a:ext uri="{FF2B5EF4-FFF2-40B4-BE49-F238E27FC236}">
                    <a16:creationId xmlns:a16="http://schemas.microsoft.com/office/drawing/2014/main" id="{1B67A757-62CF-828E-8A96-FAA698CE9A2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09217" y="4527992"/>
                <a:ext cx="27152" cy="11031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8" name="Straight Connector 251">
                <a:extLst>
                  <a:ext uri="{FF2B5EF4-FFF2-40B4-BE49-F238E27FC236}">
                    <a16:creationId xmlns:a16="http://schemas.microsoft.com/office/drawing/2014/main" id="{9549C749-C789-52B0-4CB4-EF7D713253B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308954" y="4531949"/>
                <a:ext cx="86341" cy="5323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9" name="Straight Connector 251">
                <a:extLst>
                  <a:ext uri="{FF2B5EF4-FFF2-40B4-BE49-F238E27FC236}">
                    <a16:creationId xmlns:a16="http://schemas.microsoft.com/office/drawing/2014/main" id="{D14CFA38-FCDA-60BA-A8FE-A6F6E705181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69415" y="4477489"/>
                <a:ext cx="20573" cy="10500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0" name="Straight Connector 251">
                <a:extLst>
                  <a:ext uri="{FF2B5EF4-FFF2-40B4-BE49-F238E27FC236}">
                    <a16:creationId xmlns:a16="http://schemas.microsoft.com/office/drawing/2014/main" id="{35B49D0F-581E-5CB4-FD54-B94BDFEA805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68005" y="4476927"/>
                <a:ext cx="70972" cy="4799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1" name="Straight Connector 251">
                <a:extLst>
                  <a:ext uri="{FF2B5EF4-FFF2-40B4-BE49-F238E27FC236}">
                    <a16:creationId xmlns:a16="http://schemas.microsoft.com/office/drawing/2014/main" id="{8FE31C21-7D7F-3DDD-41DA-6A50B04F011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415799" y="4416917"/>
                <a:ext cx="27152" cy="11031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2" name="Straight Connector 251">
                <a:extLst>
                  <a:ext uri="{FF2B5EF4-FFF2-40B4-BE49-F238E27FC236}">
                    <a16:creationId xmlns:a16="http://schemas.microsoft.com/office/drawing/2014/main" id="{421CE5BC-BEB1-2F0A-0BBA-843ADE3BC46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415534" y="4420874"/>
                <a:ext cx="86341" cy="5323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3" name="Straight Connector 251">
                <a:extLst>
                  <a:ext uri="{FF2B5EF4-FFF2-40B4-BE49-F238E27FC236}">
                    <a16:creationId xmlns:a16="http://schemas.microsoft.com/office/drawing/2014/main" id="{A2E9D17E-BD18-1F2C-930C-8A9FFC5A7A16}"/>
                  </a:ext>
                </a:extLst>
              </p:cNvPr>
              <p:cNvCxnSpPr>
                <a:cxnSpLocks noChangeShapeType="1"/>
                <a:endCxn id="760" idx="1"/>
              </p:cNvCxnSpPr>
              <p:nvPr/>
            </p:nvCxnSpPr>
            <p:spPr bwMode="auto">
              <a:xfrm rot="365062" flipV="1">
                <a:off x="2501357" y="4287581"/>
                <a:ext cx="197745" cy="19630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306" name="Gruppo 1305">
              <a:extLst>
                <a:ext uri="{FF2B5EF4-FFF2-40B4-BE49-F238E27FC236}">
                  <a16:creationId xmlns:a16="http://schemas.microsoft.com/office/drawing/2014/main" id="{ACE9015A-5B49-D653-08B2-B3E902514759}"/>
                </a:ext>
              </a:extLst>
            </p:cNvPr>
            <p:cNvGrpSpPr/>
            <p:nvPr/>
          </p:nvGrpSpPr>
          <p:grpSpPr>
            <a:xfrm>
              <a:off x="5058979" y="5715852"/>
              <a:ext cx="560559" cy="429826"/>
              <a:chOff x="5215782" y="5563417"/>
              <a:chExt cx="560559" cy="429826"/>
            </a:xfrm>
          </p:grpSpPr>
          <p:cxnSp>
            <p:nvCxnSpPr>
              <p:cNvPr id="1143" name="Connettore diritto 1142">
                <a:extLst>
                  <a:ext uri="{FF2B5EF4-FFF2-40B4-BE49-F238E27FC236}">
                    <a16:creationId xmlns:a16="http://schemas.microsoft.com/office/drawing/2014/main" id="{089DC1C9-99CB-3E1A-D4D3-1A1FAFA1E51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2220038" flipH="1">
                <a:off x="5744636" y="5855933"/>
                <a:ext cx="130" cy="137310"/>
              </a:xfrm>
              <a:prstGeom prst="line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4" name="Rettangolo arrotondato 101">
                <a:extLst>
                  <a:ext uri="{FF2B5EF4-FFF2-40B4-BE49-F238E27FC236}">
                    <a16:creationId xmlns:a16="http://schemas.microsoft.com/office/drawing/2014/main" id="{9AF12C6C-BCF2-9197-37C6-F7444C686B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0038">
                <a:off x="5668422" y="5859844"/>
                <a:ext cx="64736" cy="78139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45" name="Gruppo 1144">
                <a:extLst>
                  <a:ext uri="{FF2B5EF4-FFF2-40B4-BE49-F238E27FC236}">
                    <a16:creationId xmlns:a16="http://schemas.microsoft.com/office/drawing/2014/main" id="{326E51FD-8EFA-BED0-82A2-E552C2A2CAF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207711">
                <a:off x="5215782" y="5563417"/>
                <a:ext cx="560559" cy="225836"/>
                <a:chOff x="5026106" y="1830537"/>
                <a:chExt cx="672906" cy="271098"/>
              </a:xfrm>
            </p:grpSpPr>
            <p:sp>
              <p:nvSpPr>
                <p:cNvPr id="1146" name="Rettangolo 1145">
                  <a:extLst>
                    <a:ext uri="{FF2B5EF4-FFF2-40B4-BE49-F238E27FC236}">
                      <a16:creationId xmlns:a16="http://schemas.microsoft.com/office/drawing/2014/main" id="{4284352A-DDC0-3060-6769-E41561701296}"/>
                    </a:ext>
                  </a:extLst>
                </p:cNvPr>
                <p:cNvSpPr/>
                <p:nvPr/>
              </p:nvSpPr>
              <p:spPr>
                <a:xfrm flipH="1" flipV="1">
                  <a:off x="5124149" y="1841537"/>
                  <a:ext cx="479197" cy="1528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147" name="Gruppo 1146">
                  <a:extLst>
                    <a:ext uri="{FF2B5EF4-FFF2-40B4-BE49-F238E27FC236}">
                      <a16:creationId xmlns:a16="http://schemas.microsoft.com/office/drawing/2014/main" id="{E5A4FADF-360D-4634-5644-695A7BF3195C}"/>
                    </a:ext>
                  </a:extLst>
                </p:cNvPr>
                <p:cNvGrpSpPr/>
                <p:nvPr/>
              </p:nvGrpSpPr>
              <p:grpSpPr>
                <a:xfrm flipH="1" flipV="1">
                  <a:off x="5026106" y="1847498"/>
                  <a:ext cx="95666" cy="164813"/>
                  <a:chOff x="7226947" y="5457504"/>
                  <a:chExt cx="203964" cy="274952"/>
                </a:xfrm>
                <a:solidFill>
                  <a:schemeClr val="bg1"/>
                </a:solidFill>
              </p:grpSpPr>
              <p:sp>
                <p:nvSpPr>
                  <p:cNvPr id="1160" name="Rettangolo 1159">
                    <a:extLst>
                      <a:ext uri="{FF2B5EF4-FFF2-40B4-BE49-F238E27FC236}">
                        <a16:creationId xmlns:a16="http://schemas.microsoft.com/office/drawing/2014/main" id="{DA750233-317C-8227-1611-CF19683CAA04}"/>
                      </a:ext>
                    </a:extLst>
                  </p:cNvPr>
                  <p:cNvSpPr/>
                  <p:nvPr/>
                </p:nvSpPr>
                <p:spPr>
                  <a:xfrm>
                    <a:off x="7226947" y="5515899"/>
                    <a:ext cx="190146" cy="170005"/>
                  </a:xfrm>
                  <a:prstGeom prst="rect">
                    <a:avLst/>
                  </a:prstGeom>
                  <a:grpFill/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GB" sz="110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1161" name="Connettore diritto 1160">
                    <a:extLst>
                      <a:ext uri="{FF2B5EF4-FFF2-40B4-BE49-F238E27FC236}">
                        <a16:creationId xmlns:a16="http://schemas.microsoft.com/office/drawing/2014/main" id="{ADA46D20-707A-3335-5CB6-7669F63FC35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29262" y="5457504"/>
                    <a:ext cx="1649" cy="274952"/>
                  </a:xfrm>
                  <a:prstGeom prst="line">
                    <a:avLst/>
                  </a:prstGeom>
                  <a:grpFill/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48" name="Gruppo 1147">
                  <a:extLst>
                    <a:ext uri="{FF2B5EF4-FFF2-40B4-BE49-F238E27FC236}">
                      <a16:creationId xmlns:a16="http://schemas.microsoft.com/office/drawing/2014/main" id="{8C7AFB11-ABEF-4584-93C5-80B03C305043}"/>
                    </a:ext>
                  </a:extLst>
                </p:cNvPr>
                <p:cNvGrpSpPr/>
                <p:nvPr/>
              </p:nvGrpSpPr>
              <p:grpSpPr>
                <a:xfrm rot="16200000" flipH="1" flipV="1">
                  <a:off x="5139033" y="1971395"/>
                  <a:ext cx="95666" cy="164813"/>
                  <a:chOff x="7226947" y="5457504"/>
                  <a:chExt cx="203964" cy="274952"/>
                </a:xfrm>
                <a:solidFill>
                  <a:schemeClr val="bg1"/>
                </a:solidFill>
              </p:grpSpPr>
              <p:sp>
                <p:nvSpPr>
                  <p:cNvPr id="1158" name="Rettangolo 1157">
                    <a:extLst>
                      <a:ext uri="{FF2B5EF4-FFF2-40B4-BE49-F238E27FC236}">
                        <a16:creationId xmlns:a16="http://schemas.microsoft.com/office/drawing/2014/main" id="{315AF55A-C588-14EA-20F3-246F42D785E6}"/>
                      </a:ext>
                    </a:extLst>
                  </p:cNvPr>
                  <p:cNvSpPr/>
                  <p:nvPr/>
                </p:nvSpPr>
                <p:spPr>
                  <a:xfrm>
                    <a:off x="7226947" y="5515899"/>
                    <a:ext cx="190146" cy="170005"/>
                  </a:xfrm>
                  <a:prstGeom prst="rect">
                    <a:avLst/>
                  </a:prstGeom>
                  <a:grpFill/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GB" sz="110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1159" name="Connettore diritto 1158">
                    <a:extLst>
                      <a:ext uri="{FF2B5EF4-FFF2-40B4-BE49-F238E27FC236}">
                        <a16:creationId xmlns:a16="http://schemas.microsoft.com/office/drawing/2014/main" id="{2641B176-1ACA-4446-4186-0DFD7E486698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29262" y="5457504"/>
                    <a:ext cx="1649" cy="274952"/>
                  </a:xfrm>
                  <a:prstGeom prst="line">
                    <a:avLst/>
                  </a:prstGeom>
                  <a:grpFill/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49" name="Gruppo 1148">
                  <a:extLst>
                    <a:ext uri="{FF2B5EF4-FFF2-40B4-BE49-F238E27FC236}">
                      <a16:creationId xmlns:a16="http://schemas.microsoft.com/office/drawing/2014/main" id="{7A1C65DB-DCF2-AF3F-A811-BD86C3DE914A}"/>
                    </a:ext>
                  </a:extLst>
                </p:cNvPr>
                <p:cNvGrpSpPr/>
                <p:nvPr/>
              </p:nvGrpSpPr>
              <p:grpSpPr>
                <a:xfrm rot="16200000" flipH="1" flipV="1">
                  <a:off x="5319875" y="1971395"/>
                  <a:ext cx="95666" cy="164813"/>
                  <a:chOff x="7226947" y="5457504"/>
                  <a:chExt cx="203964" cy="274952"/>
                </a:xfrm>
                <a:solidFill>
                  <a:schemeClr val="bg1"/>
                </a:solidFill>
              </p:grpSpPr>
              <p:sp>
                <p:nvSpPr>
                  <p:cNvPr id="1156" name="Rettangolo 1155">
                    <a:extLst>
                      <a:ext uri="{FF2B5EF4-FFF2-40B4-BE49-F238E27FC236}">
                        <a16:creationId xmlns:a16="http://schemas.microsoft.com/office/drawing/2014/main" id="{FDEC0DDE-4722-3EA5-3D40-5EE7C5B9C4BC}"/>
                      </a:ext>
                    </a:extLst>
                  </p:cNvPr>
                  <p:cNvSpPr/>
                  <p:nvPr/>
                </p:nvSpPr>
                <p:spPr>
                  <a:xfrm>
                    <a:off x="7226947" y="5515899"/>
                    <a:ext cx="190146" cy="170005"/>
                  </a:xfrm>
                  <a:prstGeom prst="rect">
                    <a:avLst/>
                  </a:prstGeom>
                  <a:grpFill/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GB" sz="110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1157" name="Connettore diritto 1156">
                    <a:extLst>
                      <a:ext uri="{FF2B5EF4-FFF2-40B4-BE49-F238E27FC236}">
                        <a16:creationId xmlns:a16="http://schemas.microsoft.com/office/drawing/2014/main" id="{0C4BFCD3-BF49-1AC6-BF41-57A08274052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29262" y="5457504"/>
                    <a:ext cx="1649" cy="274952"/>
                  </a:xfrm>
                  <a:prstGeom prst="line">
                    <a:avLst/>
                  </a:prstGeom>
                  <a:grpFill/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50" name="Gruppo 1149">
                  <a:extLst>
                    <a:ext uri="{FF2B5EF4-FFF2-40B4-BE49-F238E27FC236}">
                      <a16:creationId xmlns:a16="http://schemas.microsoft.com/office/drawing/2014/main" id="{1F033900-C67A-3654-564F-BBECF1E0C6F1}"/>
                    </a:ext>
                  </a:extLst>
                </p:cNvPr>
                <p:cNvGrpSpPr/>
                <p:nvPr/>
              </p:nvGrpSpPr>
              <p:grpSpPr>
                <a:xfrm rot="16200000" flipH="1" flipV="1">
                  <a:off x="5500716" y="1971395"/>
                  <a:ext cx="95666" cy="164813"/>
                  <a:chOff x="7226947" y="5457504"/>
                  <a:chExt cx="203964" cy="274952"/>
                </a:xfrm>
                <a:solidFill>
                  <a:schemeClr val="bg1"/>
                </a:solidFill>
              </p:grpSpPr>
              <p:sp>
                <p:nvSpPr>
                  <p:cNvPr id="1154" name="Rettangolo 1153">
                    <a:extLst>
                      <a:ext uri="{FF2B5EF4-FFF2-40B4-BE49-F238E27FC236}">
                        <a16:creationId xmlns:a16="http://schemas.microsoft.com/office/drawing/2014/main" id="{8B9F7F4F-DB89-2B7E-795B-E1D22A604DEE}"/>
                      </a:ext>
                    </a:extLst>
                  </p:cNvPr>
                  <p:cNvSpPr/>
                  <p:nvPr/>
                </p:nvSpPr>
                <p:spPr>
                  <a:xfrm>
                    <a:off x="7226947" y="5515899"/>
                    <a:ext cx="190146" cy="170005"/>
                  </a:xfrm>
                  <a:prstGeom prst="rect">
                    <a:avLst/>
                  </a:prstGeom>
                  <a:grpFill/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GB" sz="110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1155" name="Connettore diritto 1154">
                    <a:extLst>
                      <a:ext uri="{FF2B5EF4-FFF2-40B4-BE49-F238E27FC236}">
                        <a16:creationId xmlns:a16="http://schemas.microsoft.com/office/drawing/2014/main" id="{BBD10469-5B3B-65F4-61EA-1E759957C06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29262" y="5457504"/>
                    <a:ext cx="1649" cy="274952"/>
                  </a:xfrm>
                  <a:prstGeom prst="line">
                    <a:avLst/>
                  </a:prstGeom>
                  <a:grpFill/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51" name="Gruppo 1150">
                  <a:extLst>
                    <a:ext uri="{FF2B5EF4-FFF2-40B4-BE49-F238E27FC236}">
                      <a16:creationId xmlns:a16="http://schemas.microsoft.com/office/drawing/2014/main" id="{645202E1-F2FC-8A00-080B-FC14773DED10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5603346" y="1830537"/>
                  <a:ext cx="95666" cy="164813"/>
                  <a:chOff x="7226947" y="5457504"/>
                  <a:chExt cx="203964" cy="274952"/>
                </a:xfrm>
                <a:solidFill>
                  <a:schemeClr val="bg1"/>
                </a:solidFill>
              </p:grpSpPr>
              <p:sp>
                <p:nvSpPr>
                  <p:cNvPr id="1152" name="Rettangolo 1151">
                    <a:extLst>
                      <a:ext uri="{FF2B5EF4-FFF2-40B4-BE49-F238E27FC236}">
                        <a16:creationId xmlns:a16="http://schemas.microsoft.com/office/drawing/2014/main" id="{B77D12F8-D623-0C5E-977F-E9E3EA819D24}"/>
                      </a:ext>
                    </a:extLst>
                  </p:cNvPr>
                  <p:cNvSpPr/>
                  <p:nvPr/>
                </p:nvSpPr>
                <p:spPr>
                  <a:xfrm>
                    <a:off x="7226947" y="5515899"/>
                    <a:ext cx="190146" cy="170005"/>
                  </a:xfrm>
                  <a:prstGeom prst="rect">
                    <a:avLst/>
                  </a:prstGeom>
                  <a:grpFill/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GB" sz="110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1153" name="Connettore diritto 1152">
                    <a:extLst>
                      <a:ext uri="{FF2B5EF4-FFF2-40B4-BE49-F238E27FC236}">
                        <a16:creationId xmlns:a16="http://schemas.microsoft.com/office/drawing/2014/main" id="{730A7F12-5DE6-37CA-C2BF-0834931EA76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29262" y="5457504"/>
                    <a:ext cx="1649" cy="274952"/>
                  </a:xfrm>
                  <a:prstGeom prst="line">
                    <a:avLst/>
                  </a:prstGeom>
                  <a:grpFill/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433" name="Gruppo 1432">
            <a:extLst>
              <a:ext uri="{FF2B5EF4-FFF2-40B4-BE49-F238E27FC236}">
                <a16:creationId xmlns:a16="http://schemas.microsoft.com/office/drawing/2014/main" id="{93392E77-0F9D-4137-F3F8-F49D9855D33C}"/>
              </a:ext>
            </a:extLst>
          </p:cNvPr>
          <p:cNvGrpSpPr/>
          <p:nvPr/>
        </p:nvGrpSpPr>
        <p:grpSpPr>
          <a:xfrm rot="2607157">
            <a:off x="5870176" y="739890"/>
            <a:ext cx="1306125" cy="1062731"/>
            <a:chOff x="5058979" y="5082947"/>
            <a:chExt cx="1306125" cy="1062731"/>
          </a:xfrm>
        </p:grpSpPr>
        <p:grpSp>
          <p:nvGrpSpPr>
            <p:cNvPr id="1434" name="Gruppo 1433">
              <a:extLst>
                <a:ext uri="{FF2B5EF4-FFF2-40B4-BE49-F238E27FC236}">
                  <a16:creationId xmlns:a16="http://schemas.microsoft.com/office/drawing/2014/main" id="{BAA709D9-3473-7C5C-9C5E-5BBB9F921644}"/>
                </a:ext>
              </a:extLst>
            </p:cNvPr>
            <p:cNvGrpSpPr/>
            <p:nvPr/>
          </p:nvGrpSpPr>
          <p:grpSpPr>
            <a:xfrm rot="21234938">
              <a:off x="5496195" y="5082947"/>
              <a:ext cx="868909" cy="729588"/>
              <a:chOff x="2051084" y="4142594"/>
              <a:chExt cx="868909" cy="729588"/>
            </a:xfrm>
          </p:grpSpPr>
          <p:cxnSp>
            <p:nvCxnSpPr>
              <p:cNvPr id="1473" name="Straight Connector 251">
                <a:extLst>
                  <a:ext uri="{FF2B5EF4-FFF2-40B4-BE49-F238E27FC236}">
                    <a16:creationId xmlns:a16="http://schemas.microsoft.com/office/drawing/2014/main" id="{012BE8B6-7282-D1D1-26A4-E6F6ADCBBA68}"/>
                  </a:ext>
                </a:extLst>
              </p:cNvPr>
              <p:cNvCxnSpPr>
                <a:cxnSpLocks noChangeShapeType="1"/>
                <a:stCxn id="1453" idx="3"/>
              </p:cNvCxnSpPr>
              <p:nvPr/>
            </p:nvCxnSpPr>
            <p:spPr bwMode="auto">
              <a:xfrm rot="365062" flipV="1">
                <a:off x="2051084" y="4611484"/>
                <a:ext cx="272973" cy="260698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74" name="Straight Connector 251">
                <a:extLst>
                  <a:ext uri="{FF2B5EF4-FFF2-40B4-BE49-F238E27FC236}">
                    <a16:creationId xmlns:a16="http://schemas.microsoft.com/office/drawing/2014/main" id="{80FA3963-241A-9B99-E8F8-E9350102A04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09217" y="4527992"/>
                <a:ext cx="27152" cy="11031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75" name="Straight Connector 251">
                <a:extLst>
                  <a:ext uri="{FF2B5EF4-FFF2-40B4-BE49-F238E27FC236}">
                    <a16:creationId xmlns:a16="http://schemas.microsoft.com/office/drawing/2014/main" id="{FC878266-5682-1303-1C87-621F606465C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308954" y="4531949"/>
                <a:ext cx="86341" cy="5323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76" name="Straight Connector 251">
                <a:extLst>
                  <a:ext uri="{FF2B5EF4-FFF2-40B4-BE49-F238E27FC236}">
                    <a16:creationId xmlns:a16="http://schemas.microsoft.com/office/drawing/2014/main" id="{27477B6E-6BB1-ADBE-5FAC-9BBB6E936FA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69415" y="4477489"/>
                <a:ext cx="20573" cy="10500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77" name="Straight Connector 251">
                <a:extLst>
                  <a:ext uri="{FF2B5EF4-FFF2-40B4-BE49-F238E27FC236}">
                    <a16:creationId xmlns:a16="http://schemas.microsoft.com/office/drawing/2014/main" id="{D698EEE6-010D-3E9D-80F1-B3890C7A943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68005" y="4476927"/>
                <a:ext cx="70972" cy="4799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78" name="Straight Connector 251">
                <a:extLst>
                  <a:ext uri="{FF2B5EF4-FFF2-40B4-BE49-F238E27FC236}">
                    <a16:creationId xmlns:a16="http://schemas.microsoft.com/office/drawing/2014/main" id="{17B725B0-ABBC-30B7-2B43-461ECC78625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415799" y="4416917"/>
                <a:ext cx="27152" cy="11031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79" name="Straight Connector 251">
                <a:extLst>
                  <a:ext uri="{FF2B5EF4-FFF2-40B4-BE49-F238E27FC236}">
                    <a16:creationId xmlns:a16="http://schemas.microsoft.com/office/drawing/2014/main" id="{A5E10B0C-B11E-7303-3B28-40474684ED2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415534" y="4420874"/>
                <a:ext cx="86341" cy="5323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80" name="Straight Connector 251">
                <a:extLst>
                  <a:ext uri="{FF2B5EF4-FFF2-40B4-BE49-F238E27FC236}">
                    <a16:creationId xmlns:a16="http://schemas.microsoft.com/office/drawing/2014/main" id="{D3476C33-180A-3D15-901C-185F10155A4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365062" flipV="1">
                <a:off x="2509061" y="4142594"/>
                <a:ext cx="410932" cy="35302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435" name="Gruppo 1434">
              <a:extLst>
                <a:ext uri="{FF2B5EF4-FFF2-40B4-BE49-F238E27FC236}">
                  <a16:creationId xmlns:a16="http://schemas.microsoft.com/office/drawing/2014/main" id="{F738D058-C976-460D-F022-2B94814FC7C0}"/>
                </a:ext>
              </a:extLst>
            </p:cNvPr>
            <p:cNvGrpSpPr/>
            <p:nvPr/>
          </p:nvGrpSpPr>
          <p:grpSpPr>
            <a:xfrm rot="21234938">
              <a:off x="5391834" y="5161035"/>
              <a:ext cx="839148" cy="556212"/>
              <a:chOff x="2034566" y="4343599"/>
              <a:chExt cx="839148" cy="556212"/>
            </a:xfrm>
          </p:grpSpPr>
          <p:cxnSp>
            <p:nvCxnSpPr>
              <p:cNvPr id="1465" name="Straight Connector 251">
                <a:extLst>
                  <a:ext uri="{FF2B5EF4-FFF2-40B4-BE49-F238E27FC236}">
                    <a16:creationId xmlns:a16="http://schemas.microsoft.com/office/drawing/2014/main" id="{BE4B8572-8C7F-8E34-7570-7D12EEC755BF}"/>
                  </a:ext>
                </a:extLst>
              </p:cNvPr>
              <p:cNvCxnSpPr>
                <a:cxnSpLocks noChangeShapeType="1"/>
                <a:stCxn id="1451" idx="3"/>
              </p:cNvCxnSpPr>
              <p:nvPr/>
            </p:nvCxnSpPr>
            <p:spPr bwMode="auto">
              <a:xfrm rot="365062" flipV="1">
                <a:off x="2034566" y="4610605"/>
                <a:ext cx="288023" cy="289206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66" name="Straight Connector 251">
                <a:extLst>
                  <a:ext uri="{FF2B5EF4-FFF2-40B4-BE49-F238E27FC236}">
                    <a16:creationId xmlns:a16="http://schemas.microsoft.com/office/drawing/2014/main" id="{7D3C59CC-6963-0ACC-90A4-52FC02D5CA2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09217" y="4527992"/>
                <a:ext cx="27152" cy="11031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67" name="Straight Connector 251">
                <a:extLst>
                  <a:ext uri="{FF2B5EF4-FFF2-40B4-BE49-F238E27FC236}">
                    <a16:creationId xmlns:a16="http://schemas.microsoft.com/office/drawing/2014/main" id="{DD545C43-67FE-2647-4DEB-FFE9EE42A9A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308954" y="4531949"/>
                <a:ext cx="86341" cy="53239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68" name="Straight Connector 251">
                <a:extLst>
                  <a:ext uri="{FF2B5EF4-FFF2-40B4-BE49-F238E27FC236}">
                    <a16:creationId xmlns:a16="http://schemas.microsoft.com/office/drawing/2014/main" id="{C2A185C2-DF42-2895-421F-ED205B77075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69415" y="4477489"/>
                <a:ext cx="20573" cy="10500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69" name="Straight Connector 251">
                <a:extLst>
                  <a:ext uri="{FF2B5EF4-FFF2-40B4-BE49-F238E27FC236}">
                    <a16:creationId xmlns:a16="http://schemas.microsoft.com/office/drawing/2014/main" id="{EA9CBCFE-506F-A806-9FE0-783371973A6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68005" y="4476927"/>
                <a:ext cx="70972" cy="4799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70" name="Straight Connector 251">
                <a:extLst>
                  <a:ext uri="{FF2B5EF4-FFF2-40B4-BE49-F238E27FC236}">
                    <a16:creationId xmlns:a16="http://schemas.microsoft.com/office/drawing/2014/main" id="{6C0680E8-45A8-33E8-C926-65289932964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415799" y="4416917"/>
                <a:ext cx="27152" cy="11031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71" name="Straight Connector 251">
                <a:extLst>
                  <a:ext uri="{FF2B5EF4-FFF2-40B4-BE49-F238E27FC236}">
                    <a16:creationId xmlns:a16="http://schemas.microsoft.com/office/drawing/2014/main" id="{BF95E4C4-2BE3-5C66-59C3-B85A3DBBB19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415534" y="4420874"/>
                <a:ext cx="86341" cy="53239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72" name="Straight Connector 251">
                <a:extLst>
                  <a:ext uri="{FF2B5EF4-FFF2-40B4-BE49-F238E27FC236}">
                    <a16:creationId xmlns:a16="http://schemas.microsoft.com/office/drawing/2014/main" id="{7FF1D2FA-6444-5C8C-5305-7905E8E94376}"/>
                  </a:ext>
                </a:extLst>
              </p:cNvPr>
              <p:cNvCxnSpPr>
                <a:cxnSpLocks noChangeShapeType="1"/>
                <a:endCxn id="957" idx="1"/>
              </p:cNvCxnSpPr>
              <p:nvPr/>
            </p:nvCxnSpPr>
            <p:spPr bwMode="auto">
              <a:xfrm rot="19357905">
                <a:off x="2477580" y="4343599"/>
                <a:ext cx="396134" cy="8806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436" name="Gruppo 1435">
              <a:extLst>
                <a:ext uri="{FF2B5EF4-FFF2-40B4-BE49-F238E27FC236}">
                  <a16:creationId xmlns:a16="http://schemas.microsoft.com/office/drawing/2014/main" id="{40EE2694-E005-786F-B93C-0326D158D417}"/>
                </a:ext>
              </a:extLst>
            </p:cNvPr>
            <p:cNvGrpSpPr/>
            <p:nvPr/>
          </p:nvGrpSpPr>
          <p:grpSpPr>
            <a:xfrm rot="21234938">
              <a:off x="5278301" y="5092720"/>
              <a:ext cx="739338" cy="531701"/>
              <a:chOff x="2052239" y="4371376"/>
              <a:chExt cx="739338" cy="531701"/>
            </a:xfrm>
          </p:grpSpPr>
          <p:cxnSp>
            <p:nvCxnSpPr>
              <p:cNvPr id="1457" name="Straight Connector 251">
                <a:extLst>
                  <a:ext uri="{FF2B5EF4-FFF2-40B4-BE49-F238E27FC236}">
                    <a16:creationId xmlns:a16="http://schemas.microsoft.com/office/drawing/2014/main" id="{FBEAA04D-0B8E-75A0-D7B8-ECE773458DA6}"/>
                  </a:ext>
                </a:extLst>
              </p:cNvPr>
              <p:cNvCxnSpPr>
                <a:cxnSpLocks noChangeShapeType="1"/>
                <a:stCxn id="1449" idx="3"/>
              </p:cNvCxnSpPr>
              <p:nvPr/>
            </p:nvCxnSpPr>
            <p:spPr bwMode="auto">
              <a:xfrm rot="365062" flipV="1">
                <a:off x="2052239" y="4611544"/>
                <a:ext cx="270176" cy="291533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58" name="Straight Connector 251">
                <a:extLst>
                  <a:ext uri="{FF2B5EF4-FFF2-40B4-BE49-F238E27FC236}">
                    <a16:creationId xmlns:a16="http://schemas.microsoft.com/office/drawing/2014/main" id="{CF26DA6F-1BDB-397B-3D7F-04EEA5489C6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09217" y="4527992"/>
                <a:ext cx="27152" cy="11031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59" name="Straight Connector 251">
                <a:extLst>
                  <a:ext uri="{FF2B5EF4-FFF2-40B4-BE49-F238E27FC236}">
                    <a16:creationId xmlns:a16="http://schemas.microsoft.com/office/drawing/2014/main" id="{CB88149F-C072-896A-A08E-1FEE6D0A974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308954" y="4531949"/>
                <a:ext cx="86341" cy="5323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60" name="Straight Connector 251">
                <a:extLst>
                  <a:ext uri="{FF2B5EF4-FFF2-40B4-BE49-F238E27FC236}">
                    <a16:creationId xmlns:a16="http://schemas.microsoft.com/office/drawing/2014/main" id="{7CDAEF3C-0DD3-8A5F-CFA9-49ABEDB1F8F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69415" y="4477489"/>
                <a:ext cx="20573" cy="10500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61" name="Straight Connector 251">
                <a:extLst>
                  <a:ext uri="{FF2B5EF4-FFF2-40B4-BE49-F238E27FC236}">
                    <a16:creationId xmlns:a16="http://schemas.microsoft.com/office/drawing/2014/main" id="{A3164F41-2E8D-A1F1-E770-9B8E64FF236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368005" y="4476927"/>
                <a:ext cx="70972" cy="4799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62" name="Straight Connector 251">
                <a:extLst>
                  <a:ext uri="{FF2B5EF4-FFF2-40B4-BE49-F238E27FC236}">
                    <a16:creationId xmlns:a16="http://schemas.microsoft.com/office/drawing/2014/main" id="{3FE4C8BE-09D3-AA69-B877-4515D824922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415799" y="4416917"/>
                <a:ext cx="27152" cy="11031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63" name="Straight Connector 251">
                <a:extLst>
                  <a:ext uri="{FF2B5EF4-FFF2-40B4-BE49-F238E27FC236}">
                    <a16:creationId xmlns:a16="http://schemas.microsoft.com/office/drawing/2014/main" id="{245A0C3D-0C15-58E8-C51D-2DF04C81F9C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415534" y="4420874"/>
                <a:ext cx="86341" cy="5323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64" name="Straight Connector 251">
                <a:extLst>
                  <a:ext uri="{FF2B5EF4-FFF2-40B4-BE49-F238E27FC236}">
                    <a16:creationId xmlns:a16="http://schemas.microsoft.com/office/drawing/2014/main" id="{6B4687D4-BD6E-3B0C-45F9-AD97A0A03A94}"/>
                  </a:ext>
                </a:extLst>
              </p:cNvPr>
              <p:cNvCxnSpPr>
                <a:cxnSpLocks noChangeShapeType="1"/>
                <a:endCxn id="947" idx="1"/>
              </p:cNvCxnSpPr>
              <p:nvPr/>
            </p:nvCxnSpPr>
            <p:spPr bwMode="auto">
              <a:xfrm rot="19357905">
                <a:off x="2509981" y="4371376"/>
                <a:ext cx="281596" cy="156093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437" name="Gruppo 1436">
              <a:extLst>
                <a:ext uri="{FF2B5EF4-FFF2-40B4-BE49-F238E27FC236}">
                  <a16:creationId xmlns:a16="http://schemas.microsoft.com/office/drawing/2014/main" id="{A3E2BB03-E96D-B1DA-357E-C6C5D1B57DF1}"/>
                </a:ext>
              </a:extLst>
            </p:cNvPr>
            <p:cNvGrpSpPr/>
            <p:nvPr/>
          </p:nvGrpSpPr>
          <p:grpSpPr>
            <a:xfrm>
              <a:off x="5058979" y="5715852"/>
              <a:ext cx="560559" cy="429826"/>
              <a:chOff x="5215782" y="5563417"/>
              <a:chExt cx="560559" cy="429826"/>
            </a:xfrm>
          </p:grpSpPr>
          <p:cxnSp>
            <p:nvCxnSpPr>
              <p:cNvPr id="1438" name="Connettore diritto 1437">
                <a:extLst>
                  <a:ext uri="{FF2B5EF4-FFF2-40B4-BE49-F238E27FC236}">
                    <a16:creationId xmlns:a16="http://schemas.microsoft.com/office/drawing/2014/main" id="{30E03E76-D556-5DC5-7F2B-98B491DDB55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2220038" flipH="1">
                <a:off x="5744636" y="5855933"/>
                <a:ext cx="130" cy="137310"/>
              </a:xfrm>
              <a:prstGeom prst="line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9" name="Rettangolo arrotondato 101">
                <a:extLst>
                  <a:ext uri="{FF2B5EF4-FFF2-40B4-BE49-F238E27FC236}">
                    <a16:creationId xmlns:a16="http://schemas.microsoft.com/office/drawing/2014/main" id="{3E876737-CBBB-4537-974B-18D21E8913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220038">
                <a:off x="5668422" y="5859844"/>
                <a:ext cx="64736" cy="78139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40" name="Gruppo 1439">
                <a:extLst>
                  <a:ext uri="{FF2B5EF4-FFF2-40B4-BE49-F238E27FC236}">
                    <a16:creationId xmlns:a16="http://schemas.microsoft.com/office/drawing/2014/main" id="{28642543-D40F-6A0D-11E3-FC1258FAE73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207711">
                <a:off x="5215782" y="5563417"/>
                <a:ext cx="560559" cy="225836"/>
                <a:chOff x="5026106" y="1830537"/>
                <a:chExt cx="672906" cy="271098"/>
              </a:xfrm>
            </p:grpSpPr>
            <p:sp>
              <p:nvSpPr>
                <p:cNvPr id="1441" name="Rettangolo 1440">
                  <a:extLst>
                    <a:ext uri="{FF2B5EF4-FFF2-40B4-BE49-F238E27FC236}">
                      <a16:creationId xmlns:a16="http://schemas.microsoft.com/office/drawing/2014/main" id="{DEF37C48-DBD1-2D68-C895-BF6A16DF8DED}"/>
                    </a:ext>
                  </a:extLst>
                </p:cNvPr>
                <p:cNvSpPr/>
                <p:nvPr/>
              </p:nvSpPr>
              <p:spPr>
                <a:xfrm flipH="1" flipV="1">
                  <a:off x="5124149" y="1841537"/>
                  <a:ext cx="479197" cy="1528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en-GB" sz="1100">
                    <a:solidFill>
                      <a:sysClr val="windowText" lastClr="000000"/>
                    </a:solidFill>
                  </a:endParaRPr>
                </a:p>
              </p:txBody>
            </p:sp>
            <p:grpSp>
              <p:nvGrpSpPr>
                <p:cNvPr id="1442" name="Gruppo 1441">
                  <a:extLst>
                    <a:ext uri="{FF2B5EF4-FFF2-40B4-BE49-F238E27FC236}">
                      <a16:creationId xmlns:a16="http://schemas.microsoft.com/office/drawing/2014/main" id="{1F0D3BBA-3EB9-9291-F09F-2968CBEC11E6}"/>
                    </a:ext>
                  </a:extLst>
                </p:cNvPr>
                <p:cNvGrpSpPr/>
                <p:nvPr/>
              </p:nvGrpSpPr>
              <p:grpSpPr>
                <a:xfrm flipH="1" flipV="1">
                  <a:off x="5026106" y="1847498"/>
                  <a:ext cx="95666" cy="164813"/>
                  <a:chOff x="7226947" y="5457504"/>
                  <a:chExt cx="203964" cy="274952"/>
                </a:xfrm>
                <a:solidFill>
                  <a:schemeClr val="bg1"/>
                </a:solidFill>
              </p:grpSpPr>
              <p:sp>
                <p:nvSpPr>
                  <p:cNvPr id="1455" name="Rettangolo 1454">
                    <a:extLst>
                      <a:ext uri="{FF2B5EF4-FFF2-40B4-BE49-F238E27FC236}">
                        <a16:creationId xmlns:a16="http://schemas.microsoft.com/office/drawing/2014/main" id="{3DF054D6-8CD1-4FC8-D2AE-6998329DF094}"/>
                      </a:ext>
                    </a:extLst>
                  </p:cNvPr>
                  <p:cNvSpPr/>
                  <p:nvPr/>
                </p:nvSpPr>
                <p:spPr>
                  <a:xfrm>
                    <a:off x="7226947" y="5515899"/>
                    <a:ext cx="190146" cy="170005"/>
                  </a:xfrm>
                  <a:prstGeom prst="rect">
                    <a:avLst/>
                  </a:prstGeom>
                  <a:grpFill/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GB" sz="110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1456" name="Connettore diritto 1455">
                    <a:extLst>
                      <a:ext uri="{FF2B5EF4-FFF2-40B4-BE49-F238E27FC236}">
                        <a16:creationId xmlns:a16="http://schemas.microsoft.com/office/drawing/2014/main" id="{08F12C03-E7B8-3927-89CB-A814CA480EF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29262" y="5457504"/>
                    <a:ext cx="1649" cy="274952"/>
                  </a:xfrm>
                  <a:prstGeom prst="line">
                    <a:avLst/>
                  </a:prstGeom>
                  <a:grpFill/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43" name="Gruppo 1442">
                  <a:extLst>
                    <a:ext uri="{FF2B5EF4-FFF2-40B4-BE49-F238E27FC236}">
                      <a16:creationId xmlns:a16="http://schemas.microsoft.com/office/drawing/2014/main" id="{D1C73862-07F9-CEBB-6524-9E572D1F7170}"/>
                    </a:ext>
                  </a:extLst>
                </p:cNvPr>
                <p:cNvGrpSpPr/>
                <p:nvPr/>
              </p:nvGrpSpPr>
              <p:grpSpPr>
                <a:xfrm rot="16200000" flipH="1" flipV="1">
                  <a:off x="5139033" y="1971395"/>
                  <a:ext cx="95666" cy="164813"/>
                  <a:chOff x="7226947" y="5457504"/>
                  <a:chExt cx="203964" cy="274952"/>
                </a:xfrm>
                <a:solidFill>
                  <a:schemeClr val="bg1"/>
                </a:solidFill>
              </p:grpSpPr>
              <p:sp>
                <p:nvSpPr>
                  <p:cNvPr id="1453" name="Rettangolo 1452">
                    <a:extLst>
                      <a:ext uri="{FF2B5EF4-FFF2-40B4-BE49-F238E27FC236}">
                        <a16:creationId xmlns:a16="http://schemas.microsoft.com/office/drawing/2014/main" id="{C6EAB343-2730-6F7B-AF00-934D2B4CE194}"/>
                      </a:ext>
                    </a:extLst>
                  </p:cNvPr>
                  <p:cNvSpPr/>
                  <p:nvPr/>
                </p:nvSpPr>
                <p:spPr>
                  <a:xfrm>
                    <a:off x="7226947" y="5515899"/>
                    <a:ext cx="190146" cy="170005"/>
                  </a:xfrm>
                  <a:prstGeom prst="rect">
                    <a:avLst/>
                  </a:prstGeom>
                  <a:grpFill/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GB" sz="110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1454" name="Connettore diritto 1453">
                    <a:extLst>
                      <a:ext uri="{FF2B5EF4-FFF2-40B4-BE49-F238E27FC236}">
                        <a16:creationId xmlns:a16="http://schemas.microsoft.com/office/drawing/2014/main" id="{C305D9FD-358F-309D-7ED0-453B9369DB2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29262" y="5457504"/>
                    <a:ext cx="1649" cy="274952"/>
                  </a:xfrm>
                  <a:prstGeom prst="line">
                    <a:avLst/>
                  </a:prstGeom>
                  <a:grpFill/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44" name="Gruppo 1443">
                  <a:extLst>
                    <a:ext uri="{FF2B5EF4-FFF2-40B4-BE49-F238E27FC236}">
                      <a16:creationId xmlns:a16="http://schemas.microsoft.com/office/drawing/2014/main" id="{B228AA6D-2B8C-7493-19CD-AECAB498537A}"/>
                    </a:ext>
                  </a:extLst>
                </p:cNvPr>
                <p:cNvGrpSpPr/>
                <p:nvPr/>
              </p:nvGrpSpPr>
              <p:grpSpPr>
                <a:xfrm rot="16200000" flipH="1" flipV="1">
                  <a:off x="5319875" y="1971395"/>
                  <a:ext cx="95666" cy="164813"/>
                  <a:chOff x="7226947" y="5457504"/>
                  <a:chExt cx="203964" cy="274952"/>
                </a:xfrm>
                <a:solidFill>
                  <a:schemeClr val="bg1"/>
                </a:solidFill>
              </p:grpSpPr>
              <p:sp>
                <p:nvSpPr>
                  <p:cNvPr id="1451" name="Rettangolo 1450">
                    <a:extLst>
                      <a:ext uri="{FF2B5EF4-FFF2-40B4-BE49-F238E27FC236}">
                        <a16:creationId xmlns:a16="http://schemas.microsoft.com/office/drawing/2014/main" id="{565D6684-295B-1160-B077-44A667A430B4}"/>
                      </a:ext>
                    </a:extLst>
                  </p:cNvPr>
                  <p:cNvSpPr/>
                  <p:nvPr/>
                </p:nvSpPr>
                <p:spPr>
                  <a:xfrm>
                    <a:off x="7226947" y="5515899"/>
                    <a:ext cx="190146" cy="170005"/>
                  </a:xfrm>
                  <a:prstGeom prst="rect">
                    <a:avLst/>
                  </a:prstGeom>
                  <a:grpFill/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GB" sz="110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1452" name="Connettore diritto 1451">
                    <a:extLst>
                      <a:ext uri="{FF2B5EF4-FFF2-40B4-BE49-F238E27FC236}">
                        <a16:creationId xmlns:a16="http://schemas.microsoft.com/office/drawing/2014/main" id="{B4323639-A99B-C94B-FA67-A9EC57BC6C8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29262" y="5457504"/>
                    <a:ext cx="1649" cy="274952"/>
                  </a:xfrm>
                  <a:prstGeom prst="line">
                    <a:avLst/>
                  </a:prstGeom>
                  <a:grpFill/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45" name="Gruppo 1444">
                  <a:extLst>
                    <a:ext uri="{FF2B5EF4-FFF2-40B4-BE49-F238E27FC236}">
                      <a16:creationId xmlns:a16="http://schemas.microsoft.com/office/drawing/2014/main" id="{489EBFA6-9659-9E90-90FE-6A72E90FF5E2}"/>
                    </a:ext>
                  </a:extLst>
                </p:cNvPr>
                <p:cNvGrpSpPr/>
                <p:nvPr/>
              </p:nvGrpSpPr>
              <p:grpSpPr>
                <a:xfrm rot="16200000" flipH="1" flipV="1">
                  <a:off x="5500716" y="1971395"/>
                  <a:ext cx="95666" cy="164813"/>
                  <a:chOff x="7226947" y="5457504"/>
                  <a:chExt cx="203964" cy="274952"/>
                </a:xfrm>
                <a:solidFill>
                  <a:schemeClr val="bg1"/>
                </a:solidFill>
              </p:grpSpPr>
              <p:sp>
                <p:nvSpPr>
                  <p:cNvPr id="1449" name="Rettangolo 1448">
                    <a:extLst>
                      <a:ext uri="{FF2B5EF4-FFF2-40B4-BE49-F238E27FC236}">
                        <a16:creationId xmlns:a16="http://schemas.microsoft.com/office/drawing/2014/main" id="{DED67EB2-E8D1-DD3C-A738-CBC5EAEB170B}"/>
                      </a:ext>
                    </a:extLst>
                  </p:cNvPr>
                  <p:cNvSpPr/>
                  <p:nvPr/>
                </p:nvSpPr>
                <p:spPr>
                  <a:xfrm>
                    <a:off x="7226947" y="5515899"/>
                    <a:ext cx="190146" cy="170005"/>
                  </a:xfrm>
                  <a:prstGeom prst="rect">
                    <a:avLst/>
                  </a:prstGeom>
                  <a:grpFill/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GB" sz="110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1450" name="Connettore diritto 1449">
                    <a:extLst>
                      <a:ext uri="{FF2B5EF4-FFF2-40B4-BE49-F238E27FC236}">
                        <a16:creationId xmlns:a16="http://schemas.microsoft.com/office/drawing/2014/main" id="{5295427C-5D1B-AAE0-95AC-5B4138D7287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29262" y="5457504"/>
                    <a:ext cx="1649" cy="274952"/>
                  </a:xfrm>
                  <a:prstGeom prst="line">
                    <a:avLst/>
                  </a:prstGeom>
                  <a:grpFill/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46" name="Gruppo 1445">
                  <a:extLst>
                    <a:ext uri="{FF2B5EF4-FFF2-40B4-BE49-F238E27FC236}">
                      <a16:creationId xmlns:a16="http://schemas.microsoft.com/office/drawing/2014/main" id="{609C2E4B-6C63-186F-57D3-5665591B3B41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5603346" y="1830537"/>
                  <a:ext cx="95666" cy="164813"/>
                  <a:chOff x="7226947" y="5457504"/>
                  <a:chExt cx="203964" cy="274952"/>
                </a:xfrm>
                <a:solidFill>
                  <a:schemeClr val="bg1"/>
                </a:solidFill>
              </p:grpSpPr>
              <p:sp>
                <p:nvSpPr>
                  <p:cNvPr id="1447" name="Rettangolo 1446">
                    <a:extLst>
                      <a:ext uri="{FF2B5EF4-FFF2-40B4-BE49-F238E27FC236}">
                        <a16:creationId xmlns:a16="http://schemas.microsoft.com/office/drawing/2014/main" id="{A8BC65FA-344E-685F-530F-F9DF9D1A6EF9}"/>
                      </a:ext>
                    </a:extLst>
                  </p:cNvPr>
                  <p:cNvSpPr/>
                  <p:nvPr/>
                </p:nvSpPr>
                <p:spPr>
                  <a:xfrm>
                    <a:off x="7226947" y="5515899"/>
                    <a:ext cx="190146" cy="170005"/>
                  </a:xfrm>
                  <a:prstGeom prst="rect">
                    <a:avLst/>
                  </a:prstGeom>
                  <a:grpFill/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en-GB" sz="1100">
                      <a:solidFill>
                        <a:sysClr val="windowText" lastClr="000000"/>
                      </a:solidFill>
                    </a:endParaRPr>
                  </a:p>
                </p:txBody>
              </p:sp>
              <p:cxnSp>
                <p:nvCxnSpPr>
                  <p:cNvPr id="1448" name="Connettore diritto 1447">
                    <a:extLst>
                      <a:ext uri="{FF2B5EF4-FFF2-40B4-BE49-F238E27FC236}">
                        <a16:creationId xmlns:a16="http://schemas.microsoft.com/office/drawing/2014/main" id="{B9BCF11E-1591-E340-A387-F8DDCD5A715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429262" y="5457504"/>
                    <a:ext cx="1649" cy="274952"/>
                  </a:xfrm>
                  <a:prstGeom prst="line">
                    <a:avLst/>
                  </a:prstGeom>
                  <a:grpFill/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1596" name="Gruppo 1595">
            <a:extLst>
              <a:ext uri="{FF2B5EF4-FFF2-40B4-BE49-F238E27FC236}">
                <a16:creationId xmlns:a16="http://schemas.microsoft.com/office/drawing/2014/main" id="{9027A1D1-9933-C6F1-84D0-9B5A6681F5F5}"/>
              </a:ext>
            </a:extLst>
          </p:cNvPr>
          <p:cNvGrpSpPr/>
          <p:nvPr/>
        </p:nvGrpSpPr>
        <p:grpSpPr>
          <a:xfrm rot="320444">
            <a:off x="4439580" y="3029656"/>
            <a:ext cx="82953" cy="137310"/>
            <a:chOff x="4276576" y="1529965"/>
            <a:chExt cx="82953" cy="137310"/>
          </a:xfrm>
        </p:grpSpPr>
        <p:cxnSp>
          <p:nvCxnSpPr>
            <p:cNvPr id="1597" name="Connettore diritto 1596">
              <a:extLst>
                <a:ext uri="{FF2B5EF4-FFF2-40B4-BE49-F238E27FC236}">
                  <a16:creationId xmlns:a16="http://schemas.microsoft.com/office/drawing/2014/main" id="{A9DFF75C-E90E-A745-9C24-AFA6A0225919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4359399" y="1529965"/>
              <a:ext cx="130" cy="137310"/>
            </a:xfrm>
            <a:prstGeom prst="line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8" name="Rettangolo arrotondato 101">
              <a:extLst>
                <a:ext uri="{FF2B5EF4-FFF2-40B4-BE49-F238E27FC236}">
                  <a16:creationId xmlns:a16="http://schemas.microsoft.com/office/drawing/2014/main" id="{A7468452-245D-E060-862B-F06140491E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6576" y="1565472"/>
              <a:ext cx="64736" cy="7813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99" name="Connettore diritto 1598">
            <a:extLst>
              <a:ext uri="{FF2B5EF4-FFF2-40B4-BE49-F238E27FC236}">
                <a16:creationId xmlns:a16="http://schemas.microsoft.com/office/drawing/2014/main" id="{A3FBFA5E-FEB2-E207-6F11-3FF23F6D3D77}"/>
              </a:ext>
            </a:extLst>
          </p:cNvPr>
          <p:cNvCxnSpPr>
            <a:cxnSpLocks/>
            <a:stCxn id="1059" idx="0"/>
            <a:endCxn id="1592" idx="3"/>
          </p:cNvCxnSpPr>
          <p:nvPr/>
        </p:nvCxnSpPr>
        <p:spPr>
          <a:xfrm flipV="1">
            <a:off x="3979751" y="3201989"/>
            <a:ext cx="27207" cy="730882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2" name="Connettore diritto 1601">
            <a:extLst>
              <a:ext uri="{FF2B5EF4-FFF2-40B4-BE49-F238E27FC236}">
                <a16:creationId xmlns:a16="http://schemas.microsoft.com/office/drawing/2014/main" id="{62E670D6-9D0B-2A40-9CEA-7421A4A8BED2}"/>
              </a:ext>
            </a:extLst>
          </p:cNvPr>
          <p:cNvCxnSpPr>
            <a:cxnSpLocks/>
            <a:endCxn id="1590" idx="3"/>
          </p:cNvCxnSpPr>
          <p:nvPr/>
        </p:nvCxnSpPr>
        <p:spPr>
          <a:xfrm flipV="1">
            <a:off x="4103672" y="3217317"/>
            <a:ext cx="53153" cy="617318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4" name="Connettore diritto 1603">
            <a:extLst>
              <a:ext uri="{FF2B5EF4-FFF2-40B4-BE49-F238E27FC236}">
                <a16:creationId xmlns:a16="http://schemas.microsoft.com/office/drawing/2014/main" id="{510D2778-749C-ACC1-77CA-AA696E3E3479}"/>
              </a:ext>
            </a:extLst>
          </p:cNvPr>
          <p:cNvCxnSpPr>
            <a:cxnSpLocks/>
            <a:stCxn id="1588" idx="3"/>
          </p:cNvCxnSpPr>
          <p:nvPr/>
        </p:nvCxnSpPr>
        <p:spPr>
          <a:xfrm flipH="1">
            <a:off x="4224234" y="3232645"/>
            <a:ext cx="82457" cy="47382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7" name="Figura a mano libera: forma 1606">
            <a:extLst>
              <a:ext uri="{FF2B5EF4-FFF2-40B4-BE49-F238E27FC236}">
                <a16:creationId xmlns:a16="http://schemas.microsoft.com/office/drawing/2014/main" id="{6DE4E2AD-ED1F-8315-CFAE-F11F85515B49}"/>
              </a:ext>
            </a:extLst>
          </p:cNvPr>
          <p:cNvSpPr/>
          <p:nvPr/>
        </p:nvSpPr>
        <p:spPr>
          <a:xfrm>
            <a:off x="1965512" y="1402976"/>
            <a:ext cx="1927412" cy="1627095"/>
          </a:xfrm>
          <a:custGeom>
            <a:avLst/>
            <a:gdLst>
              <a:gd name="connsiteX0" fmla="*/ 0 w 1927412"/>
              <a:gd name="connsiteY0" fmla="*/ 0 h 1627095"/>
              <a:gd name="connsiteX1" fmla="*/ 212912 w 1927412"/>
              <a:gd name="connsiteY1" fmla="*/ 1279712 h 1627095"/>
              <a:gd name="connsiteX2" fmla="*/ 1927412 w 1927412"/>
              <a:gd name="connsiteY2" fmla="*/ 1627095 h 1627095"/>
              <a:gd name="connsiteX3" fmla="*/ 1922929 w 1927412"/>
              <a:gd name="connsiteY3" fmla="*/ 1618130 h 162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7412" h="1627095">
                <a:moveTo>
                  <a:pt x="0" y="0"/>
                </a:moveTo>
                <a:lnTo>
                  <a:pt x="212912" y="1279712"/>
                </a:lnTo>
                <a:lnTo>
                  <a:pt x="1927412" y="1627095"/>
                </a:lnTo>
                <a:lnTo>
                  <a:pt x="1922929" y="1618130"/>
                </a:lnTo>
              </a:path>
            </a:pathLst>
          </a:custGeom>
          <a:noFill/>
          <a:ln w="31750" cmpd="dbl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8" name="Rectangle: Rounded Corners 752">
            <a:extLst>
              <a:ext uri="{FF2B5EF4-FFF2-40B4-BE49-F238E27FC236}">
                <a16:creationId xmlns:a16="http://schemas.microsoft.com/office/drawing/2014/main" id="{EF07D9CF-E5B4-EBBA-8BE5-4D97ED018433}"/>
              </a:ext>
            </a:extLst>
          </p:cNvPr>
          <p:cNvSpPr/>
          <p:nvPr/>
        </p:nvSpPr>
        <p:spPr>
          <a:xfrm>
            <a:off x="1255183" y="371774"/>
            <a:ext cx="1317196" cy="431219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BIL Distribution Input Box</a:t>
            </a:r>
          </a:p>
        </p:txBody>
      </p:sp>
      <p:sp>
        <p:nvSpPr>
          <p:cNvPr id="2" name="Rectangle: Rounded Corners 752">
            <a:extLst>
              <a:ext uri="{FF2B5EF4-FFF2-40B4-BE49-F238E27FC236}">
                <a16:creationId xmlns:a16="http://schemas.microsoft.com/office/drawing/2014/main" id="{16BCF030-963E-DF52-A753-873888C22229}"/>
              </a:ext>
            </a:extLst>
          </p:cNvPr>
          <p:cNvSpPr/>
          <p:nvPr/>
        </p:nvSpPr>
        <p:spPr>
          <a:xfrm>
            <a:off x="2707305" y="930345"/>
            <a:ext cx="1392940" cy="44443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BIS Distribution</a:t>
            </a:r>
          </a:p>
          <a:p>
            <a:pPr algn="ctr"/>
            <a:r>
              <a:rPr lang="it-IT" sz="1200" dirty="0"/>
              <a:t>Box</a:t>
            </a:r>
            <a:endParaRPr lang="en-GB" sz="1200" dirty="0"/>
          </a:p>
        </p:txBody>
      </p:sp>
      <p:sp>
        <p:nvSpPr>
          <p:cNvPr id="1609" name="Figura a mano libera: forma 1608">
            <a:extLst>
              <a:ext uri="{FF2B5EF4-FFF2-40B4-BE49-F238E27FC236}">
                <a16:creationId xmlns:a16="http://schemas.microsoft.com/office/drawing/2014/main" id="{DD17EA80-792C-C6EE-FD9A-78686271E147}"/>
              </a:ext>
            </a:extLst>
          </p:cNvPr>
          <p:cNvSpPr/>
          <p:nvPr/>
        </p:nvSpPr>
        <p:spPr>
          <a:xfrm>
            <a:off x="2572379" y="412520"/>
            <a:ext cx="3448713" cy="478633"/>
          </a:xfrm>
          <a:custGeom>
            <a:avLst/>
            <a:gdLst>
              <a:gd name="connsiteX0" fmla="*/ 0 w 3436750"/>
              <a:gd name="connsiteY0" fmla="*/ 0 h 402956"/>
              <a:gd name="connsiteX1" fmla="*/ 3088038 w 3436750"/>
              <a:gd name="connsiteY1" fmla="*/ 54244 h 402956"/>
              <a:gd name="connsiteX2" fmla="*/ 3374756 w 3436750"/>
              <a:gd name="connsiteY2" fmla="*/ 193728 h 402956"/>
              <a:gd name="connsiteX3" fmla="*/ 3436750 w 3436750"/>
              <a:gd name="connsiteY3" fmla="*/ 402956 h 40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6750" h="402956">
                <a:moveTo>
                  <a:pt x="0" y="0"/>
                </a:moveTo>
                <a:lnTo>
                  <a:pt x="3088038" y="54244"/>
                </a:lnTo>
                <a:lnTo>
                  <a:pt x="3374756" y="193728"/>
                </a:lnTo>
                <a:lnTo>
                  <a:pt x="3436750" y="402956"/>
                </a:ln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1" name="Figura a mano libera: forma 1610">
            <a:extLst>
              <a:ext uri="{FF2B5EF4-FFF2-40B4-BE49-F238E27FC236}">
                <a16:creationId xmlns:a16="http://schemas.microsoft.com/office/drawing/2014/main" id="{18F7C8C1-007D-AC22-B634-7A4FEC2988D3}"/>
              </a:ext>
            </a:extLst>
          </p:cNvPr>
          <p:cNvSpPr/>
          <p:nvPr/>
        </p:nvSpPr>
        <p:spPr>
          <a:xfrm>
            <a:off x="3651330" y="1374628"/>
            <a:ext cx="1695026" cy="4290843"/>
          </a:xfrm>
          <a:custGeom>
            <a:avLst/>
            <a:gdLst>
              <a:gd name="connsiteX0" fmla="*/ 0 w 1759058"/>
              <a:gd name="connsiteY0" fmla="*/ 0 h 4262034"/>
              <a:gd name="connsiteX1" fmla="*/ 46495 w 1759058"/>
              <a:gd name="connsiteY1" fmla="*/ 418455 h 4262034"/>
              <a:gd name="connsiteX2" fmla="*/ 1759058 w 1759058"/>
              <a:gd name="connsiteY2" fmla="*/ 464949 h 4262034"/>
              <a:gd name="connsiteX3" fmla="*/ 1348353 w 1759058"/>
              <a:gd name="connsiteY3" fmla="*/ 4025685 h 4262034"/>
              <a:gd name="connsiteX4" fmla="*/ 1514960 w 1759058"/>
              <a:gd name="connsiteY4" fmla="*/ 4262034 h 4262034"/>
              <a:gd name="connsiteX0" fmla="*/ 0 w 1759058"/>
              <a:gd name="connsiteY0" fmla="*/ 0 h 4262034"/>
              <a:gd name="connsiteX1" fmla="*/ 46495 w 1759058"/>
              <a:gd name="connsiteY1" fmla="*/ 418455 h 4262034"/>
              <a:gd name="connsiteX2" fmla="*/ 1759058 w 1759058"/>
              <a:gd name="connsiteY2" fmla="*/ 464949 h 4262034"/>
              <a:gd name="connsiteX3" fmla="*/ 1317357 w 1759058"/>
              <a:gd name="connsiteY3" fmla="*/ 4068306 h 4262034"/>
              <a:gd name="connsiteX4" fmla="*/ 1514960 w 1759058"/>
              <a:gd name="connsiteY4" fmla="*/ 4262034 h 4262034"/>
              <a:gd name="connsiteX0" fmla="*/ 0 w 1759058"/>
              <a:gd name="connsiteY0" fmla="*/ 0 h 4262034"/>
              <a:gd name="connsiteX1" fmla="*/ 146248 w 1759058"/>
              <a:gd name="connsiteY1" fmla="*/ 426768 h 4262034"/>
              <a:gd name="connsiteX2" fmla="*/ 1759058 w 1759058"/>
              <a:gd name="connsiteY2" fmla="*/ 464949 h 4262034"/>
              <a:gd name="connsiteX3" fmla="*/ 1317357 w 1759058"/>
              <a:gd name="connsiteY3" fmla="*/ 4068306 h 4262034"/>
              <a:gd name="connsiteX4" fmla="*/ 1514960 w 1759058"/>
              <a:gd name="connsiteY4" fmla="*/ 4262034 h 4262034"/>
              <a:gd name="connsiteX0" fmla="*/ 0 w 1680087"/>
              <a:gd name="connsiteY0" fmla="*/ 0 h 4274503"/>
              <a:gd name="connsiteX1" fmla="*/ 67277 w 1680087"/>
              <a:gd name="connsiteY1" fmla="*/ 439237 h 4274503"/>
              <a:gd name="connsiteX2" fmla="*/ 1680087 w 1680087"/>
              <a:gd name="connsiteY2" fmla="*/ 477418 h 4274503"/>
              <a:gd name="connsiteX3" fmla="*/ 1238386 w 1680087"/>
              <a:gd name="connsiteY3" fmla="*/ 4080775 h 4274503"/>
              <a:gd name="connsiteX4" fmla="*/ 1435989 w 1680087"/>
              <a:gd name="connsiteY4" fmla="*/ 4274503 h 427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0087" h="4274503">
                <a:moveTo>
                  <a:pt x="0" y="0"/>
                </a:moveTo>
                <a:lnTo>
                  <a:pt x="67277" y="439237"/>
                </a:lnTo>
                <a:lnTo>
                  <a:pt x="1680087" y="477418"/>
                </a:lnTo>
                <a:lnTo>
                  <a:pt x="1238386" y="4080775"/>
                </a:lnTo>
                <a:cubicBezTo>
                  <a:pt x="1293922" y="4159558"/>
                  <a:pt x="1380453" y="4195720"/>
                  <a:pt x="1435989" y="4274503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2" name="Oval 751">
            <a:extLst>
              <a:ext uri="{FF2B5EF4-FFF2-40B4-BE49-F238E27FC236}">
                <a16:creationId xmlns:a16="http://schemas.microsoft.com/office/drawing/2014/main" id="{0AEA77EB-AB28-9D58-501F-97B3C1B88C49}"/>
              </a:ext>
            </a:extLst>
          </p:cNvPr>
          <p:cNvSpPr/>
          <p:nvPr/>
        </p:nvSpPr>
        <p:spPr>
          <a:xfrm>
            <a:off x="4462127" y="1594012"/>
            <a:ext cx="425593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5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13" name="Oval 751">
            <a:extLst>
              <a:ext uri="{FF2B5EF4-FFF2-40B4-BE49-F238E27FC236}">
                <a16:creationId xmlns:a16="http://schemas.microsoft.com/office/drawing/2014/main" id="{B21F29CF-D435-BE30-7491-2BBB9F5CA84C}"/>
              </a:ext>
            </a:extLst>
          </p:cNvPr>
          <p:cNvSpPr/>
          <p:nvPr/>
        </p:nvSpPr>
        <p:spPr>
          <a:xfrm>
            <a:off x="4866758" y="543802"/>
            <a:ext cx="425593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5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14" name="Oval 751">
            <a:extLst>
              <a:ext uri="{FF2B5EF4-FFF2-40B4-BE49-F238E27FC236}">
                <a16:creationId xmlns:a16="http://schemas.microsoft.com/office/drawing/2014/main" id="{7AC2F15B-0F98-0BFE-58CB-39465CE90A85}"/>
              </a:ext>
            </a:extLst>
          </p:cNvPr>
          <p:cNvSpPr/>
          <p:nvPr/>
        </p:nvSpPr>
        <p:spPr>
          <a:xfrm>
            <a:off x="2595606" y="2514632"/>
            <a:ext cx="425593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5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15" name="Oval 751">
            <a:extLst>
              <a:ext uri="{FF2B5EF4-FFF2-40B4-BE49-F238E27FC236}">
                <a16:creationId xmlns:a16="http://schemas.microsoft.com/office/drawing/2014/main" id="{87366F43-1095-12D8-B43C-C8C633041B36}"/>
              </a:ext>
            </a:extLst>
          </p:cNvPr>
          <p:cNvSpPr/>
          <p:nvPr/>
        </p:nvSpPr>
        <p:spPr>
          <a:xfrm>
            <a:off x="5642033" y="5659079"/>
            <a:ext cx="425593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6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16" name="Oval 751">
            <a:extLst>
              <a:ext uri="{FF2B5EF4-FFF2-40B4-BE49-F238E27FC236}">
                <a16:creationId xmlns:a16="http://schemas.microsoft.com/office/drawing/2014/main" id="{FE35D0B6-243D-ED04-A75C-4F61BCAFABA2}"/>
              </a:ext>
            </a:extLst>
          </p:cNvPr>
          <p:cNvSpPr/>
          <p:nvPr/>
        </p:nvSpPr>
        <p:spPr>
          <a:xfrm>
            <a:off x="8284079" y="2599247"/>
            <a:ext cx="425593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7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18" name="Oval 751">
            <a:extLst>
              <a:ext uri="{FF2B5EF4-FFF2-40B4-BE49-F238E27FC236}">
                <a16:creationId xmlns:a16="http://schemas.microsoft.com/office/drawing/2014/main" id="{9205B2E7-38C2-499C-DA9F-688C526E2EDC}"/>
              </a:ext>
            </a:extLst>
          </p:cNvPr>
          <p:cNvSpPr/>
          <p:nvPr/>
        </p:nvSpPr>
        <p:spPr>
          <a:xfrm>
            <a:off x="6374827" y="5299816"/>
            <a:ext cx="425593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20" name="Oval 751">
            <a:extLst>
              <a:ext uri="{FF2B5EF4-FFF2-40B4-BE49-F238E27FC236}">
                <a16:creationId xmlns:a16="http://schemas.microsoft.com/office/drawing/2014/main" id="{74BBC76C-1CC3-2262-C312-08B998E37D47}"/>
              </a:ext>
            </a:extLst>
          </p:cNvPr>
          <p:cNvSpPr/>
          <p:nvPr/>
        </p:nvSpPr>
        <p:spPr>
          <a:xfrm>
            <a:off x="4370053" y="3864413"/>
            <a:ext cx="425593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21" name="CasellaDiTesto 1620">
            <a:extLst>
              <a:ext uri="{FF2B5EF4-FFF2-40B4-BE49-F238E27FC236}">
                <a16:creationId xmlns:a16="http://schemas.microsoft.com/office/drawing/2014/main" id="{323253E2-48D5-C472-09E3-DCD8938FAE51}"/>
              </a:ext>
            </a:extLst>
          </p:cNvPr>
          <p:cNvSpPr txBox="1"/>
          <p:nvPr/>
        </p:nvSpPr>
        <p:spPr>
          <a:xfrm>
            <a:off x="8731477" y="1837301"/>
            <a:ext cx="160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Multiple Tee</a:t>
            </a:r>
          </a:p>
          <a:p>
            <a:r>
              <a:rPr lang="en-US" sz="1400" dirty="0"/>
              <a:t>Quick Connector</a:t>
            </a:r>
            <a:r>
              <a:rPr lang="en-GB" sz="1400" dirty="0"/>
              <a:t> </a:t>
            </a:r>
            <a:endParaRPr lang="en-US" sz="1400" dirty="0"/>
          </a:p>
        </p:txBody>
      </p:sp>
      <p:sp>
        <p:nvSpPr>
          <p:cNvPr id="1622" name="CasellaDiTesto 1621">
            <a:extLst>
              <a:ext uri="{FF2B5EF4-FFF2-40B4-BE49-F238E27FC236}">
                <a16:creationId xmlns:a16="http://schemas.microsoft.com/office/drawing/2014/main" id="{BC580259-F961-3090-A45B-634E0F142A48}"/>
              </a:ext>
            </a:extLst>
          </p:cNvPr>
          <p:cNvSpPr txBox="1"/>
          <p:nvPr/>
        </p:nvSpPr>
        <p:spPr>
          <a:xfrm>
            <a:off x="5013202" y="6208992"/>
            <a:ext cx="1601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Multiple Tee</a:t>
            </a:r>
          </a:p>
          <a:p>
            <a:r>
              <a:rPr lang="en-US" sz="1400" dirty="0"/>
              <a:t>Quick Connector</a:t>
            </a:r>
            <a:r>
              <a:rPr lang="en-GB" sz="1400" dirty="0"/>
              <a:t> </a:t>
            </a:r>
            <a:endParaRPr lang="en-US" sz="1400" dirty="0"/>
          </a:p>
        </p:txBody>
      </p:sp>
      <p:sp>
        <p:nvSpPr>
          <p:cNvPr id="1624" name="Rettangolo con angoli arrotondati 1623">
            <a:extLst>
              <a:ext uri="{FF2B5EF4-FFF2-40B4-BE49-F238E27FC236}">
                <a16:creationId xmlns:a16="http://schemas.microsoft.com/office/drawing/2014/main" id="{6E45A9BD-2517-D772-6971-0ACDADFE965E}"/>
              </a:ext>
            </a:extLst>
          </p:cNvPr>
          <p:cNvSpPr/>
          <p:nvPr/>
        </p:nvSpPr>
        <p:spPr>
          <a:xfrm>
            <a:off x="5946098" y="4726210"/>
            <a:ext cx="248071" cy="16124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a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25" name="Rettangolo con angoli arrotondati 1624">
            <a:extLst>
              <a:ext uri="{FF2B5EF4-FFF2-40B4-BE49-F238E27FC236}">
                <a16:creationId xmlns:a16="http://schemas.microsoft.com/office/drawing/2014/main" id="{3FF24EC8-FC25-D7BA-FFD8-5F9835FD2534}"/>
              </a:ext>
            </a:extLst>
          </p:cNvPr>
          <p:cNvSpPr/>
          <p:nvPr/>
        </p:nvSpPr>
        <p:spPr>
          <a:xfrm>
            <a:off x="7691281" y="2713849"/>
            <a:ext cx="248071" cy="16124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a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26" name="Rettangolo con angoli arrotondati 1625">
            <a:extLst>
              <a:ext uri="{FF2B5EF4-FFF2-40B4-BE49-F238E27FC236}">
                <a16:creationId xmlns:a16="http://schemas.microsoft.com/office/drawing/2014/main" id="{A44AF1F7-9849-D5C0-9388-ADA40FDDEE14}"/>
              </a:ext>
            </a:extLst>
          </p:cNvPr>
          <p:cNvSpPr/>
          <p:nvPr/>
        </p:nvSpPr>
        <p:spPr>
          <a:xfrm>
            <a:off x="5757521" y="1097149"/>
            <a:ext cx="248071" cy="16124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c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27" name="Rettangolo con angoli arrotondati 1626">
            <a:extLst>
              <a:ext uri="{FF2B5EF4-FFF2-40B4-BE49-F238E27FC236}">
                <a16:creationId xmlns:a16="http://schemas.microsoft.com/office/drawing/2014/main" id="{79BB17BE-5C3E-16E6-7949-A57C041A1E4C}"/>
              </a:ext>
            </a:extLst>
          </p:cNvPr>
          <p:cNvSpPr/>
          <p:nvPr/>
        </p:nvSpPr>
        <p:spPr>
          <a:xfrm>
            <a:off x="4061633" y="2845319"/>
            <a:ext cx="248071" cy="16124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b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28" name="Rettangolo con angoli arrotondati 1627">
            <a:extLst>
              <a:ext uri="{FF2B5EF4-FFF2-40B4-BE49-F238E27FC236}">
                <a16:creationId xmlns:a16="http://schemas.microsoft.com/office/drawing/2014/main" id="{7A5AF6CF-5E41-345B-FDB0-E282AAA85236}"/>
              </a:ext>
            </a:extLst>
          </p:cNvPr>
          <p:cNvSpPr/>
          <p:nvPr/>
        </p:nvSpPr>
        <p:spPr>
          <a:xfrm>
            <a:off x="5057783" y="5851575"/>
            <a:ext cx="222141" cy="14142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c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29" name="Rettangolo con angoli arrotondati 1628">
            <a:extLst>
              <a:ext uri="{FF2B5EF4-FFF2-40B4-BE49-F238E27FC236}">
                <a16:creationId xmlns:a16="http://schemas.microsoft.com/office/drawing/2014/main" id="{97F72093-49D2-DFD6-F1FC-EE487D65A181}"/>
              </a:ext>
            </a:extLst>
          </p:cNvPr>
          <p:cNvSpPr/>
          <p:nvPr/>
        </p:nvSpPr>
        <p:spPr>
          <a:xfrm>
            <a:off x="8291232" y="1964690"/>
            <a:ext cx="248071" cy="16124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b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26" name="Ovale 1725">
            <a:extLst>
              <a:ext uri="{FF2B5EF4-FFF2-40B4-BE49-F238E27FC236}">
                <a16:creationId xmlns:a16="http://schemas.microsoft.com/office/drawing/2014/main" id="{FEB8957F-15C3-EF19-9DF0-CAEA1E8D7231}"/>
              </a:ext>
            </a:extLst>
          </p:cNvPr>
          <p:cNvSpPr/>
          <p:nvPr/>
        </p:nvSpPr>
        <p:spPr>
          <a:xfrm>
            <a:off x="7814107" y="1733205"/>
            <a:ext cx="2452111" cy="914602"/>
          </a:xfrm>
          <a:prstGeom prst="ellipse">
            <a:avLst/>
          </a:prstGeom>
          <a:ln w="222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7" name="Ovale 1726">
            <a:extLst>
              <a:ext uri="{FF2B5EF4-FFF2-40B4-BE49-F238E27FC236}">
                <a16:creationId xmlns:a16="http://schemas.microsoft.com/office/drawing/2014/main" id="{E4F1DDDA-0512-3DAE-5C72-C79E1FE5EF69}"/>
              </a:ext>
            </a:extLst>
          </p:cNvPr>
          <p:cNvSpPr/>
          <p:nvPr/>
        </p:nvSpPr>
        <p:spPr>
          <a:xfrm>
            <a:off x="4496384" y="5136455"/>
            <a:ext cx="1790150" cy="1048196"/>
          </a:xfrm>
          <a:prstGeom prst="ellipse">
            <a:avLst/>
          </a:prstGeom>
          <a:ln w="222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8" name="Ovale 1727">
            <a:extLst>
              <a:ext uri="{FF2B5EF4-FFF2-40B4-BE49-F238E27FC236}">
                <a16:creationId xmlns:a16="http://schemas.microsoft.com/office/drawing/2014/main" id="{207E4CD7-2FAE-D169-D211-577472F27BC8}"/>
              </a:ext>
            </a:extLst>
          </p:cNvPr>
          <p:cNvSpPr/>
          <p:nvPr/>
        </p:nvSpPr>
        <p:spPr>
          <a:xfrm>
            <a:off x="3519566" y="2558948"/>
            <a:ext cx="1278533" cy="900553"/>
          </a:xfrm>
          <a:prstGeom prst="ellipse">
            <a:avLst/>
          </a:prstGeom>
          <a:ln w="222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9" name="Ovale 1728">
            <a:extLst>
              <a:ext uri="{FF2B5EF4-FFF2-40B4-BE49-F238E27FC236}">
                <a16:creationId xmlns:a16="http://schemas.microsoft.com/office/drawing/2014/main" id="{ECFBF08F-71A7-FB23-F0AC-9909984D1546}"/>
              </a:ext>
            </a:extLst>
          </p:cNvPr>
          <p:cNvSpPr/>
          <p:nvPr/>
        </p:nvSpPr>
        <p:spPr>
          <a:xfrm>
            <a:off x="5437090" y="639174"/>
            <a:ext cx="1569562" cy="992092"/>
          </a:xfrm>
          <a:prstGeom prst="ellipse">
            <a:avLst/>
          </a:prstGeom>
          <a:ln w="222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0" name="CasellaDiTesto 1729">
            <a:extLst>
              <a:ext uri="{FF2B5EF4-FFF2-40B4-BE49-F238E27FC236}">
                <a16:creationId xmlns:a16="http://schemas.microsoft.com/office/drawing/2014/main" id="{9C62B85F-86A9-DFA1-20CC-1A424CAA0D5F}"/>
              </a:ext>
            </a:extLst>
          </p:cNvPr>
          <p:cNvSpPr txBox="1"/>
          <p:nvPr/>
        </p:nvSpPr>
        <p:spPr>
          <a:xfrm>
            <a:off x="2766643" y="1326696"/>
            <a:ext cx="2669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1</a:t>
            </a:r>
            <a:endParaRPr lang="en-GB" sz="1400" dirty="0"/>
          </a:p>
        </p:txBody>
      </p:sp>
      <p:sp>
        <p:nvSpPr>
          <p:cNvPr id="1731" name="CasellaDiTesto 1730">
            <a:extLst>
              <a:ext uri="{FF2B5EF4-FFF2-40B4-BE49-F238E27FC236}">
                <a16:creationId xmlns:a16="http://schemas.microsoft.com/office/drawing/2014/main" id="{2E413207-5D37-E1A0-28FD-F115B2FFA383}"/>
              </a:ext>
            </a:extLst>
          </p:cNvPr>
          <p:cNvSpPr txBox="1"/>
          <p:nvPr/>
        </p:nvSpPr>
        <p:spPr>
          <a:xfrm>
            <a:off x="3179410" y="1326695"/>
            <a:ext cx="2669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2</a:t>
            </a:r>
            <a:endParaRPr lang="en-GB" sz="1400" dirty="0"/>
          </a:p>
        </p:txBody>
      </p:sp>
      <p:sp>
        <p:nvSpPr>
          <p:cNvPr id="1732" name="CasellaDiTesto 1731">
            <a:extLst>
              <a:ext uri="{FF2B5EF4-FFF2-40B4-BE49-F238E27FC236}">
                <a16:creationId xmlns:a16="http://schemas.microsoft.com/office/drawing/2014/main" id="{4993499B-A7E4-FEAD-9FFE-5F2ED52DACEE}"/>
              </a:ext>
            </a:extLst>
          </p:cNvPr>
          <p:cNvSpPr txBox="1"/>
          <p:nvPr/>
        </p:nvSpPr>
        <p:spPr>
          <a:xfrm>
            <a:off x="3640689" y="1341745"/>
            <a:ext cx="2669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3</a:t>
            </a:r>
            <a:endParaRPr lang="en-GB" sz="1400" dirty="0"/>
          </a:p>
        </p:txBody>
      </p:sp>
      <p:cxnSp>
        <p:nvCxnSpPr>
          <p:cNvPr id="1733" name="Connettore diritto 1732">
            <a:extLst>
              <a:ext uri="{FF2B5EF4-FFF2-40B4-BE49-F238E27FC236}">
                <a16:creationId xmlns:a16="http://schemas.microsoft.com/office/drawing/2014/main" id="{BCC644D4-64CD-DBE4-28E3-85CFA0CF7698}"/>
              </a:ext>
            </a:extLst>
          </p:cNvPr>
          <p:cNvCxnSpPr>
            <a:cxnSpLocks/>
          </p:cNvCxnSpPr>
          <p:nvPr/>
        </p:nvCxnSpPr>
        <p:spPr>
          <a:xfrm flipH="1" flipV="1">
            <a:off x="3211305" y="1370532"/>
            <a:ext cx="57003" cy="552814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5" name="Connettore diritto 1734">
            <a:extLst>
              <a:ext uri="{FF2B5EF4-FFF2-40B4-BE49-F238E27FC236}">
                <a16:creationId xmlns:a16="http://schemas.microsoft.com/office/drawing/2014/main" id="{9C110CC4-133B-5948-C9CA-E4C2A10FA6BF}"/>
              </a:ext>
            </a:extLst>
          </p:cNvPr>
          <p:cNvCxnSpPr>
            <a:cxnSpLocks/>
          </p:cNvCxnSpPr>
          <p:nvPr/>
        </p:nvCxnSpPr>
        <p:spPr>
          <a:xfrm>
            <a:off x="3416907" y="1359055"/>
            <a:ext cx="71062" cy="469833"/>
          </a:xfrm>
          <a:prstGeom prst="line">
            <a:avLst/>
          </a:prstGeom>
          <a:noFill/>
          <a:ln w="31750" cmpd="dbl">
            <a:head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37" name="Connettore diritto 1736">
            <a:extLst>
              <a:ext uri="{FF2B5EF4-FFF2-40B4-BE49-F238E27FC236}">
                <a16:creationId xmlns:a16="http://schemas.microsoft.com/office/drawing/2014/main" id="{2E5CADC1-2869-41FC-2BE5-1BAB37F3C59F}"/>
              </a:ext>
            </a:extLst>
          </p:cNvPr>
          <p:cNvCxnSpPr>
            <a:cxnSpLocks/>
          </p:cNvCxnSpPr>
          <p:nvPr/>
        </p:nvCxnSpPr>
        <p:spPr>
          <a:xfrm flipH="1" flipV="1">
            <a:off x="2802853" y="1390993"/>
            <a:ext cx="57003" cy="552814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8" name="Connettore diritto 1737">
            <a:extLst>
              <a:ext uri="{FF2B5EF4-FFF2-40B4-BE49-F238E27FC236}">
                <a16:creationId xmlns:a16="http://schemas.microsoft.com/office/drawing/2014/main" id="{BC05701C-40D9-5BE5-4F15-CADEB0CDCC5F}"/>
              </a:ext>
            </a:extLst>
          </p:cNvPr>
          <p:cNvCxnSpPr>
            <a:cxnSpLocks/>
          </p:cNvCxnSpPr>
          <p:nvPr/>
        </p:nvCxnSpPr>
        <p:spPr>
          <a:xfrm>
            <a:off x="3008455" y="1379516"/>
            <a:ext cx="71062" cy="469833"/>
          </a:xfrm>
          <a:prstGeom prst="line">
            <a:avLst/>
          </a:prstGeom>
          <a:noFill/>
          <a:ln w="31750" cmpd="dbl">
            <a:head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39" name="Figura a mano libera: forma 8">
            <a:extLst>
              <a:ext uri="{FF2B5EF4-FFF2-40B4-BE49-F238E27FC236}">
                <a16:creationId xmlns:a16="http://schemas.microsoft.com/office/drawing/2014/main" id="{01DB13BB-B6FC-C7D4-FBC4-9B690452FB0D}"/>
              </a:ext>
            </a:extLst>
          </p:cNvPr>
          <p:cNvSpPr/>
          <p:nvPr/>
        </p:nvSpPr>
        <p:spPr>
          <a:xfrm rot="4606535">
            <a:off x="2935108" y="1817051"/>
            <a:ext cx="66922" cy="293394"/>
          </a:xfrm>
          <a:custGeom>
            <a:avLst/>
            <a:gdLst>
              <a:gd name="connsiteX0" fmla="*/ 19878 w 142723"/>
              <a:gd name="connsiteY0" fmla="*/ 0 h 736430"/>
              <a:gd name="connsiteX1" fmla="*/ 142616 w 142723"/>
              <a:gd name="connsiteY1" fmla="*/ 312983 h 736430"/>
              <a:gd name="connsiteX2" fmla="*/ 1467 w 142723"/>
              <a:gd name="connsiteY2" fmla="*/ 490953 h 736430"/>
              <a:gd name="connsiteX3" fmla="*/ 81247 w 142723"/>
              <a:gd name="connsiteY3" fmla="*/ 736430 h 73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723" h="736430">
                <a:moveTo>
                  <a:pt x="19878" y="0"/>
                </a:moveTo>
                <a:cubicBezTo>
                  <a:pt x="82781" y="115579"/>
                  <a:pt x="145684" y="231158"/>
                  <a:pt x="142616" y="312983"/>
                </a:cubicBezTo>
                <a:cubicBezTo>
                  <a:pt x="139548" y="394808"/>
                  <a:pt x="11695" y="420379"/>
                  <a:pt x="1467" y="490953"/>
                </a:cubicBezTo>
                <a:cubicBezTo>
                  <a:pt x="-8761" y="561527"/>
                  <a:pt x="36243" y="648978"/>
                  <a:pt x="81247" y="736430"/>
                </a:cubicBezTo>
              </a:path>
            </a:pathLst>
          </a:custGeom>
          <a:noFill/>
          <a:ln w="698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0" name="Figura a mano libera: forma 8">
            <a:extLst>
              <a:ext uri="{FF2B5EF4-FFF2-40B4-BE49-F238E27FC236}">
                <a16:creationId xmlns:a16="http://schemas.microsoft.com/office/drawing/2014/main" id="{12DC205C-1D37-FB39-0FF6-F5C97F774647}"/>
              </a:ext>
            </a:extLst>
          </p:cNvPr>
          <p:cNvSpPr/>
          <p:nvPr/>
        </p:nvSpPr>
        <p:spPr>
          <a:xfrm rot="4606535">
            <a:off x="3367427" y="1783695"/>
            <a:ext cx="66922" cy="293394"/>
          </a:xfrm>
          <a:custGeom>
            <a:avLst/>
            <a:gdLst>
              <a:gd name="connsiteX0" fmla="*/ 19878 w 142723"/>
              <a:gd name="connsiteY0" fmla="*/ 0 h 736430"/>
              <a:gd name="connsiteX1" fmla="*/ 142616 w 142723"/>
              <a:gd name="connsiteY1" fmla="*/ 312983 h 736430"/>
              <a:gd name="connsiteX2" fmla="*/ 1467 w 142723"/>
              <a:gd name="connsiteY2" fmla="*/ 490953 h 736430"/>
              <a:gd name="connsiteX3" fmla="*/ 81247 w 142723"/>
              <a:gd name="connsiteY3" fmla="*/ 736430 h 73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723" h="736430">
                <a:moveTo>
                  <a:pt x="19878" y="0"/>
                </a:moveTo>
                <a:cubicBezTo>
                  <a:pt x="82781" y="115579"/>
                  <a:pt x="145684" y="231158"/>
                  <a:pt x="142616" y="312983"/>
                </a:cubicBezTo>
                <a:cubicBezTo>
                  <a:pt x="139548" y="394808"/>
                  <a:pt x="11695" y="420379"/>
                  <a:pt x="1467" y="490953"/>
                </a:cubicBezTo>
                <a:cubicBezTo>
                  <a:pt x="-8761" y="561527"/>
                  <a:pt x="36243" y="648978"/>
                  <a:pt x="81247" y="736430"/>
                </a:cubicBezTo>
              </a:path>
            </a:pathLst>
          </a:custGeom>
          <a:noFill/>
          <a:ln w="69850" cmpd="dbl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1" name="CasellaDiTesto 1740">
            <a:extLst>
              <a:ext uri="{FF2B5EF4-FFF2-40B4-BE49-F238E27FC236}">
                <a16:creationId xmlns:a16="http://schemas.microsoft.com/office/drawing/2014/main" id="{E469EF79-546F-D90C-E469-BAA081B569FE}"/>
              </a:ext>
            </a:extLst>
          </p:cNvPr>
          <p:cNvSpPr txBox="1"/>
          <p:nvPr/>
        </p:nvSpPr>
        <p:spPr>
          <a:xfrm>
            <a:off x="1558743" y="1354588"/>
            <a:ext cx="2669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2</a:t>
            </a:r>
            <a:endParaRPr lang="en-GB" sz="1400" dirty="0"/>
          </a:p>
        </p:txBody>
      </p:sp>
      <p:cxnSp>
        <p:nvCxnSpPr>
          <p:cNvPr id="1742" name="Connettore diritto 1741">
            <a:extLst>
              <a:ext uri="{FF2B5EF4-FFF2-40B4-BE49-F238E27FC236}">
                <a16:creationId xmlns:a16="http://schemas.microsoft.com/office/drawing/2014/main" id="{D6333606-15FE-3634-8B36-C0338F152065}"/>
              </a:ext>
            </a:extLst>
          </p:cNvPr>
          <p:cNvCxnSpPr>
            <a:cxnSpLocks/>
          </p:cNvCxnSpPr>
          <p:nvPr/>
        </p:nvCxnSpPr>
        <p:spPr>
          <a:xfrm>
            <a:off x="1796240" y="1386948"/>
            <a:ext cx="71062" cy="469833"/>
          </a:xfrm>
          <a:prstGeom prst="line">
            <a:avLst/>
          </a:prstGeom>
          <a:noFill/>
          <a:ln w="31750" cmpd="dbl">
            <a:head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43" name="CasellaDiTesto 1742">
            <a:extLst>
              <a:ext uri="{FF2B5EF4-FFF2-40B4-BE49-F238E27FC236}">
                <a16:creationId xmlns:a16="http://schemas.microsoft.com/office/drawing/2014/main" id="{E6A27BE8-4D03-F6DF-8C44-8C42B4569F8E}"/>
              </a:ext>
            </a:extLst>
          </p:cNvPr>
          <p:cNvSpPr txBox="1"/>
          <p:nvPr/>
        </p:nvSpPr>
        <p:spPr>
          <a:xfrm>
            <a:off x="1276446" y="1347579"/>
            <a:ext cx="2669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1</a:t>
            </a:r>
            <a:endParaRPr lang="en-GB" sz="1400" dirty="0"/>
          </a:p>
        </p:txBody>
      </p:sp>
      <p:cxnSp>
        <p:nvCxnSpPr>
          <p:cNvPr id="1745" name="Connettore diritto 1744">
            <a:extLst>
              <a:ext uri="{FF2B5EF4-FFF2-40B4-BE49-F238E27FC236}">
                <a16:creationId xmlns:a16="http://schemas.microsoft.com/office/drawing/2014/main" id="{A005A06F-231E-BEE3-59DD-FD6FFFB5D037}"/>
              </a:ext>
            </a:extLst>
          </p:cNvPr>
          <p:cNvCxnSpPr>
            <a:cxnSpLocks/>
          </p:cNvCxnSpPr>
          <p:nvPr/>
        </p:nvCxnSpPr>
        <p:spPr>
          <a:xfrm>
            <a:off x="1518258" y="1400399"/>
            <a:ext cx="71062" cy="469833"/>
          </a:xfrm>
          <a:prstGeom prst="line">
            <a:avLst/>
          </a:prstGeom>
          <a:noFill/>
          <a:ln w="31750" cmpd="dbl">
            <a:head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46" name="Connettore diritto 1745">
            <a:extLst>
              <a:ext uri="{FF2B5EF4-FFF2-40B4-BE49-F238E27FC236}">
                <a16:creationId xmlns:a16="http://schemas.microsoft.com/office/drawing/2014/main" id="{3EB87C7B-E704-70FC-10C4-C4B179E52830}"/>
              </a:ext>
            </a:extLst>
          </p:cNvPr>
          <p:cNvCxnSpPr>
            <a:cxnSpLocks/>
          </p:cNvCxnSpPr>
          <p:nvPr/>
        </p:nvCxnSpPr>
        <p:spPr>
          <a:xfrm flipH="1" flipV="1">
            <a:off x="2568095" y="546691"/>
            <a:ext cx="583522" cy="1429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9" name="Connettore diritto 1748">
            <a:extLst>
              <a:ext uri="{FF2B5EF4-FFF2-40B4-BE49-F238E27FC236}">
                <a16:creationId xmlns:a16="http://schemas.microsoft.com/office/drawing/2014/main" id="{ECBD1183-D76C-B952-C899-3A209A4E8202}"/>
              </a:ext>
            </a:extLst>
          </p:cNvPr>
          <p:cNvCxnSpPr>
            <a:cxnSpLocks/>
          </p:cNvCxnSpPr>
          <p:nvPr/>
        </p:nvCxnSpPr>
        <p:spPr>
          <a:xfrm flipH="1" flipV="1">
            <a:off x="2570423" y="715767"/>
            <a:ext cx="583522" cy="1429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1" name="CasellaDiTesto 1750">
            <a:extLst>
              <a:ext uri="{FF2B5EF4-FFF2-40B4-BE49-F238E27FC236}">
                <a16:creationId xmlns:a16="http://schemas.microsoft.com/office/drawing/2014/main" id="{01DF7029-F46D-C90D-0CCC-7EAC510CB803}"/>
              </a:ext>
            </a:extLst>
          </p:cNvPr>
          <p:cNvSpPr txBox="1"/>
          <p:nvPr/>
        </p:nvSpPr>
        <p:spPr>
          <a:xfrm>
            <a:off x="2512934" y="639488"/>
            <a:ext cx="2669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1</a:t>
            </a:r>
            <a:endParaRPr lang="en-GB" sz="1400" dirty="0"/>
          </a:p>
        </p:txBody>
      </p:sp>
      <p:sp>
        <p:nvSpPr>
          <p:cNvPr id="1752" name="CasellaDiTesto 1751">
            <a:extLst>
              <a:ext uri="{FF2B5EF4-FFF2-40B4-BE49-F238E27FC236}">
                <a16:creationId xmlns:a16="http://schemas.microsoft.com/office/drawing/2014/main" id="{5F39A58C-A0FF-E70D-A949-C5D889215C62}"/>
              </a:ext>
            </a:extLst>
          </p:cNvPr>
          <p:cNvSpPr txBox="1"/>
          <p:nvPr/>
        </p:nvSpPr>
        <p:spPr>
          <a:xfrm>
            <a:off x="2561289" y="372116"/>
            <a:ext cx="2617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2</a:t>
            </a:r>
            <a:endParaRPr lang="en-GB" sz="1400" dirty="0"/>
          </a:p>
        </p:txBody>
      </p:sp>
      <p:sp>
        <p:nvSpPr>
          <p:cNvPr id="1753" name="CasellaDiTesto 1752">
            <a:extLst>
              <a:ext uri="{FF2B5EF4-FFF2-40B4-BE49-F238E27FC236}">
                <a16:creationId xmlns:a16="http://schemas.microsoft.com/office/drawing/2014/main" id="{69228A75-90E8-E275-26A7-678637339DE2}"/>
              </a:ext>
            </a:extLst>
          </p:cNvPr>
          <p:cNvSpPr txBox="1"/>
          <p:nvPr/>
        </p:nvSpPr>
        <p:spPr>
          <a:xfrm>
            <a:off x="2586873" y="176265"/>
            <a:ext cx="2669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3</a:t>
            </a:r>
            <a:endParaRPr lang="en-GB" sz="1400" dirty="0"/>
          </a:p>
        </p:txBody>
      </p:sp>
      <p:sp>
        <p:nvSpPr>
          <p:cNvPr id="1754" name="CasellaDiTesto 1753">
            <a:extLst>
              <a:ext uri="{FF2B5EF4-FFF2-40B4-BE49-F238E27FC236}">
                <a16:creationId xmlns:a16="http://schemas.microsoft.com/office/drawing/2014/main" id="{6AF3161B-1DCD-8932-1E86-659EB32A282E}"/>
              </a:ext>
            </a:extLst>
          </p:cNvPr>
          <p:cNvSpPr txBox="1"/>
          <p:nvPr/>
        </p:nvSpPr>
        <p:spPr>
          <a:xfrm>
            <a:off x="1935279" y="1376699"/>
            <a:ext cx="2669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3</a:t>
            </a:r>
            <a:endParaRPr lang="en-GB" sz="1400" dirty="0"/>
          </a:p>
        </p:txBody>
      </p:sp>
      <p:sp>
        <p:nvSpPr>
          <p:cNvPr id="1755" name="CasellaDiTesto 29">
            <a:extLst>
              <a:ext uri="{FF2B5EF4-FFF2-40B4-BE49-F238E27FC236}">
                <a16:creationId xmlns:a16="http://schemas.microsoft.com/office/drawing/2014/main" id="{A2BE6E68-57DD-624B-906C-AC50122EE5D3}"/>
              </a:ext>
            </a:extLst>
          </p:cNvPr>
          <p:cNvSpPr txBox="1"/>
          <p:nvPr/>
        </p:nvSpPr>
        <p:spPr>
          <a:xfrm>
            <a:off x="8679113" y="2708865"/>
            <a:ext cx="3021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parts in the dashed areas </a:t>
            </a:r>
            <a:r>
              <a:rPr lang="en-US" sz="1600" dirty="0">
                <a:solidFill>
                  <a:srgbClr val="0070C0"/>
                </a:solidFill>
                <a:latin typeface="Calibri" panose="020F0502020204030204"/>
              </a:rPr>
              <a:t>are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between the Chamber and Box, in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reachable location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7" name="CasellaDiTesto 1756">
            <a:extLst>
              <a:ext uri="{FF2B5EF4-FFF2-40B4-BE49-F238E27FC236}">
                <a16:creationId xmlns:a16="http://schemas.microsoft.com/office/drawing/2014/main" id="{EF3B53EE-1CFA-25F3-F683-3472F5C6C07C}"/>
              </a:ext>
            </a:extLst>
          </p:cNvPr>
          <p:cNvSpPr txBox="1"/>
          <p:nvPr/>
        </p:nvSpPr>
        <p:spPr>
          <a:xfrm rot="18628466">
            <a:off x="6329283" y="3851535"/>
            <a:ext cx="1402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BIS3 sect 2</a:t>
            </a:r>
          </a:p>
        </p:txBody>
      </p:sp>
      <p:sp>
        <p:nvSpPr>
          <p:cNvPr id="1758" name="CasellaDiTesto 1757">
            <a:extLst>
              <a:ext uri="{FF2B5EF4-FFF2-40B4-BE49-F238E27FC236}">
                <a16:creationId xmlns:a16="http://schemas.microsoft.com/office/drawing/2014/main" id="{8CDB1C94-4DDC-9BDC-19A8-641032B29B7C}"/>
              </a:ext>
            </a:extLst>
          </p:cNvPr>
          <p:cNvSpPr txBox="1"/>
          <p:nvPr/>
        </p:nvSpPr>
        <p:spPr>
          <a:xfrm rot="21060384">
            <a:off x="7714190" y="942978"/>
            <a:ext cx="1402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BIL3 sect 3</a:t>
            </a:r>
          </a:p>
        </p:txBody>
      </p:sp>
      <p:sp>
        <p:nvSpPr>
          <p:cNvPr id="1759" name="CasellaDiTesto 1758">
            <a:extLst>
              <a:ext uri="{FF2B5EF4-FFF2-40B4-BE49-F238E27FC236}">
                <a16:creationId xmlns:a16="http://schemas.microsoft.com/office/drawing/2014/main" id="{1D97B525-1E2E-54AE-73AF-0B1B2DA90ABD}"/>
              </a:ext>
            </a:extLst>
          </p:cNvPr>
          <p:cNvSpPr txBox="1"/>
          <p:nvPr/>
        </p:nvSpPr>
        <p:spPr>
          <a:xfrm rot="16513337">
            <a:off x="3170248" y="5013301"/>
            <a:ext cx="1399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BIL3 sect 1</a:t>
            </a:r>
          </a:p>
        </p:txBody>
      </p:sp>
      <p:sp>
        <p:nvSpPr>
          <p:cNvPr id="1760" name="Rettangolo con angoli arrotondati 1759">
            <a:extLst>
              <a:ext uri="{FF2B5EF4-FFF2-40B4-BE49-F238E27FC236}">
                <a16:creationId xmlns:a16="http://schemas.microsoft.com/office/drawing/2014/main" id="{A6D346DE-9E3D-8B24-33BB-2FE959BDF006}"/>
              </a:ext>
            </a:extLst>
          </p:cNvPr>
          <p:cNvSpPr/>
          <p:nvPr/>
        </p:nvSpPr>
        <p:spPr>
          <a:xfrm>
            <a:off x="3849296" y="3680514"/>
            <a:ext cx="248071" cy="16124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a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61" name="Rettangolo con angoli arrotondati 1760">
            <a:extLst>
              <a:ext uri="{FF2B5EF4-FFF2-40B4-BE49-F238E27FC236}">
                <a16:creationId xmlns:a16="http://schemas.microsoft.com/office/drawing/2014/main" id="{FB012EC4-B5DE-070C-82FD-CA306212D7D2}"/>
              </a:ext>
            </a:extLst>
          </p:cNvPr>
          <p:cNvSpPr/>
          <p:nvPr/>
        </p:nvSpPr>
        <p:spPr>
          <a:xfrm>
            <a:off x="3491277" y="6626811"/>
            <a:ext cx="248071" cy="16124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a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762" name="CasellaDiTesto 1761">
            <a:extLst>
              <a:ext uri="{FF2B5EF4-FFF2-40B4-BE49-F238E27FC236}">
                <a16:creationId xmlns:a16="http://schemas.microsoft.com/office/drawing/2014/main" id="{1E2170BE-7635-7A28-DD10-238921D2EA08}"/>
              </a:ext>
            </a:extLst>
          </p:cNvPr>
          <p:cNvSpPr txBox="1"/>
          <p:nvPr/>
        </p:nvSpPr>
        <p:spPr>
          <a:xfrm>
            <a:off x="6807696" y="1834212"/>
            <a:ext cx="912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Chamber</a:t>
            </a:r>
          </a:p>
          <a:p>
            <a:r>
              <a:rPr lang="en-US" sz="1400" b="1" dirty="0"/>
              <a:t> Output</a:t>
            </a:r>
          </a:p>
        </p:txBody>
      </p:sp>
      <p:sp>
        <p:nvSpPr>
          <p:cNvPr id="1763" name="CasellaDiTesto 1762">
            <a:extLst>
              <a:ext uri="{FF2B5EF4-FFF2-40B4-BE49-F238E27FC236}">
                <a16:creationId xmlns:a16="http://schemas.microsoft.com/office/drawing/2014/main" id="{66C37B4A-7A32-05D5-449C-0DD29B28D2D0}"/>
              </a:ext>
            </a:extLst>
          </p:cNvPr>
          <p:cNvSpPr txBox="1"/>
          <p:nvPr/>
        </p:nvSpPr>
        <p:spPr>
          <a:xfrm>
            <a:off x="6735211" y="5477634"/>
            <a:ext cx="912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Chamber</a:t>
            </a:r>
          </a:p>
          <a:p>
            <a:r>
              <a:rPr lang="en-US" sz="1400" b="1" dirty="0"/>
              <a:t> Input</a:t>
            </a:r>
          </a:p>
        </p:txBody>
      </p:sp>
      <p:sp>
        <p:nvSpPr>
          <p:cNvPr id="1764" name="CasellaDiTesto 1763">
            <a:extLst>
              <a:ext uri="{FF2B5EF4-FFF2-40B4-BE49-F238E27FC236}">
                <a16:creationId xmlns:a16="http://schemas.microsoft.com/office/drawing/2014/main" id="{A74A999E-E466-36DB-657A-74B1886612C0}"/>
              </a:ext>
            </a:extLst>
          </p:cNvPr>
          <p:cNvSpPr txBox="1"/>
          <p:nvPr/>
        </p:nvSpPr>
        <p:spPr>
          <a:xfrm>
            <a:off x="2899538" y="3134331"/>
            <a:ext cx="912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Chamber</a:t>
            </a:r>
          </a:p>
          <a:p>
            <a:r>
              <a:rPr lang="en-US" sz="1400" b="1" dirty="0"/>
              <a:t> Output</a:t>
            </a:r>
          </a:p>
        </p:txBody>
      </p:sp>
      <p:sp>
        <p:nvSpPr>
          <p:cNvPr id="1765" name="CasellaDiTesto 1764">
            <a:extLst>
              <a:ext uri="{FF2B5EF4-FFF2-40B4-BE49-F238E27FC236}">
                <a16:creationId xmlns:a16="http://schemas.microsoft.com/office/drawing/2014/main" id="{005E026D-01C8-F33D-634C-62990C108314}"/>
              </a:ext>
            </a:extLst>
          </p:cNvPr>
          <p:cNvSpPr txBox="1"/>
          <p:nvPr/>
        </p:nvSpPr>
        <p:spPr>
          <a:xfrm>
            <a:off x="6738971" y="226433"/>
            <a:ext cx="912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Chamber</a:t>
            </a:r>
          </a:p>
          <a:p>
            <a:r>
              <a:rPr lang="en-US" sz="1400" b="1" dirty="0"/>
              <a:t> Input</a:t>
            </a:r>
          </a:p>
        </p:txBody>
      </p:sp>
      <p:sp>
        <p:nvSpPr>
          <p:cNvPr id="1766" name="Oval 751">
            <a:extLst>
              <a:ext uri="{FF2B5EF4-FFF2-40B4-BE49-F238E27FC236}">
                <a16:creationId xmlns:a16="http://schemas.microsoft.com/office/drawing/2014/main" id="{9E048B41-C907-6E30-5894-D9BB0CBC0721}"/>
              </a:ext>
            </a:extLst>
          </p:cNvPr>
          <p:cNvSpPr/>
          <p:nvPr/>
        </p:nvSpPr>
        <p:spPr>
          <a:xfrm>
            <a:off x="8208990" y="3115163"/>
            <a:ext cx="425593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67" name="Oval 751">
            <a:extLst>
              <a:ext uri="{FF2B5EF4-FFF2-40B4-BE49-F238E27FC236}">
                <a16:creationId xmlns:a16="http://schemas.microsoft.com/office/drawing/2014/main" id="{CE739092-A118-E857-8255-31566624F112}"/>
              </a:ext>
            </a:extLst>
          </p:cNvPr>
          <p:cNvSpPr/>
          <p:nvPr/>
        </p:nvSpPr>
        <p:spPr>
          <a:xfrm>
            <a:off x="7327455" y="524037"/>
            <a:ext cx="425593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69" name="Oval 751">
            <a:extLst>
              <a:ext uri="{FF2B5EF4-FFF2-40B4-BE49-F238E27FC236}">
                <a16:creationId xmlns:a16="http://schemas.microsoft.com/office/drawing/2014/main" id="{6AD8268B-FAD0-B984-B146-7B676348ED39}"/>
              </a:ext>
            </a:extLst>
          </p:cNvPr>
          <p:cNvSpPr/>
          <p:nvPr/>
        </p:nvSpPr>
        <p:spPr>
          <a:xfrm>
            <a:off x="4181513" y="3354738"/>
            <a:ext cx="425593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7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70" name="Oval 751">
            <a:extLst>
              <a:ext uri="{FF2B5EF4-FFF2-40B4-BE49-F238E27FC236}">
                <a16:creationId xmlns:a16="http://schemas.microsoft.com/office/drawing/2014/main" id="{F9A3444B-0BEA-0EA3-D182-41178940B011}"/>
              </a:ext>
            </a:extLst>
          </p:cNvPr>
          <p:cNvSpPr/>
          <p:nvPr/>
        </p:nvSpPr>
        <p:spPr>
          <a:xfrm>
            <a:off x="9888446" y="257226"/>
            <a:ext cx="425593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71" name="Oval 751">
            <a:extLst>
              <a:ext uri="{FF2B5EF4-FFF2-40B4-BE49-F238E27FC236}">
                <a16:creationId xmlns:a16="http://schemas.microsoft.com/office/drawing/2014/main" id="{DC982C71-D874-B9A3-9A1B-753842B0802E}"/>
              </a:ext>
            </a:extLst>
          </p:cNvPr>
          <p:cNvSpPr/>
          <p:nvPr/>
        </p:nvSpPr>
        <p:spPr>
          <a:xfrm>
            <a:off x="3218258" y="6304453"/>
            <a:ext cx="425593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72" name="Rettangolo con angoli arrotondati 1771">
            <a:extLst>
              <a:ext uri="{FF2B5EF4-FFF2-40B4-BE49-F238E27FC236}">
                <a16:creationId xmlns:a16="http://schemas.microsoft.com/office/drawing/2014/main" id="{9DB1C69A-E5F3-A13B-D9DF-CD07E3C0168C}"/>
              </a:ext>
            </a:extLst>
          </p:cNvPr>
          <p:cNvSpPr/>
          <p:nvPr/>
        </p:nvSpPr>
        <p:spPr>
          <a:xfrm>
            <a:off x="10018147" y="913078"/>
            <a:ext cx="248071" cy="16124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a</a:t>
            </a:r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579" name="Gruppo 1578">
            <a:extLst>
              <a:ext uri="{FF2B5EF4-FFF2-40B4-BE49-F238E27FC236}">
                <a16:creationId xmlns:a16="http://schemas.microsoft.com/office/drawing/2014/main" id="{6B8647D9-FDBE-59EE-A50C-A4A7BE0A7B85}"/>
              </a:ext>
            </a:extLst>
          </p:cNvPr>
          <p:cNvGrpSpPr>
            <a:grpSpLocks noChangeAspect="1"/>
          </p:cNvGrpSpPr>
          <p:nvPr/>
        </p:nvGrpSpPr>
        <p:grpSpPr>
          <a:xfrm rot="350383">
            <a:off x="3886160" y="2997303"/>
            <a:ext cx="560559" cy="225836"/>
            <a:chOff x="5026106" y="1830537"/>
            <a:chExt cx="672906" cy="271098"/>
          </a:xfrm>
        </p:grpSpPr>
        <p:sp>
          <p:nvSpPr>
            <p:cNvPr id="1580" name="Rettangolo 1579">
              <a:extLst>
                <a:ext uri="{FF2B5EF4-FFF2-40B4-BE49-F238E27FC236}">
                  <a16:creationId xmlns:a16="http://schemas.microsoft.com/office/drawing/2014/main" id="{98774205-CC13-D056-8F8C-FD6C4A231236}"/>
                </a:ext>
              </a:extLst>
            </p:cNvPr>
            <p:cNvSpPr/>
            <p:nvPr/>
          </p:nvSpPr>
          <p:spPr>
            <a:xfrm flipH="1" flipV="1">
              <a:off x="5124149" y="1841537"/>
              <a:ext cx="479197" cy="152858"/>
            </a:xfrm>
            <a:prstGeom prst="rect">
              <a:avLst/>
            </a:prstGeom>
            <a:solidFill>
              <a:schemeClr val="bg1"/>
            </a:solidFill>
            <a:ln>
              <a:solidFill>
                <a:sysClr val="windowText" lastClr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10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581" name="Gruppo 1580">
              <a:extLst>
                <a:ext uri="{FF2B5EF4-FFF2-40B4-BE49-F238E27FC236}">
                  <a16:creationId xmlns:a16="http://schemas.microsoft.com/office/drawing/2014/main" id="{2FE62100-05F2-7DEA-D0A6-8B18C557B665}"/>
                </a:ext>
              </a:extLst>
            </p:cNvPr>
            <p:cNvGrpSpPr/>
            <p:nvPr/>
          </p:nvGrpSpPr>
          <p:grpSpPr>
            <a:xfrm flipH="1" flipV="1">
              <a:off x="5026106" y="1847498"/>
              <a:ext cx="95666" cy="164813"/>
              <a:chOff x="7226947" y="5457504"/>
              <a:chExt cx="203964" cy="274952"/>
            </a:xfrm>
            <a:solidFill>
              <a:schemeClr val="bg1"/>
            </a:solidFill>
          </p:grpSpPr>
          <p:sp>
            <p:nvSpPr>
              <p:cNvPr id="1594" name="Rettangolo 1593">
                <a:extLst>
                  <a:ext uri="{FF2B5EF4-FFF2-40B4-BE49-F238E27FC236}">
                    <a16:creationId xmlns:a16="http://schemas.microsoft.com/office/drawing/2014/main" id="{5F32AEAA-A9CD-B6A1-CD59-AB1AB83DD395}"/>
                  </a:ext>
                </a:extLst>
              </p:cNvPr>
              <p:cNvSpPr/>
              <p:nvPr/>
            </p:nvSpPr>
            <p:spPr>
              <a:xfrm>
                <a:off x="7226947" y="5515899"/>
                <a:ext cx="190146" cy="170005"/>
              </a:xfrm>
              <a:prstGeom prst="rect">
                <a:avLst/>
              </a:prstGeom>
              <a:grpFill/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595" name="Connettore diritto 1594">
                <a:extLst>
                  <a:ext uri="{FF2B5EF4-FFF2-40B4-BE49-F238E27FC236}">
                    <a16:creationId xmlns:a16="http://schemas.microsoft.com/office/drawing/2014/main" id="{F8D206C9-13D6-B1B7-E2D8-F1B346171A48}"/>
                  </a:ext>
                </a:extLst>
              </p:cNvPr>
              <p:cNvCxnSpPr/>
              <p:nvPr/>
            </p:nvCxnSpPr>
            <p:spPr>
              <a:xfrm flipH="1">
                <a:off x="7429262" y="5457504"/>
                <a:ext cx="1649" cy="274952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2" name="Gruppo 1581">
              <a:extLst>
                <a:ext uri="{FF2B5EF4-FFF2-40B4-BE49-F238E27FC236}">
                  <a16:creationId xmlns:a16="http://schemas.microsoft.com/office/drawing/2014/main" id="{44BF3599-2E81-3CD4-03F8-299BE0FF2677}"/>
                </a:ext>
              </a:extLst>
            </p:cNvPr>
            <p:cNvGrpSpPr/>
            <p:nvPr/>
          </p:nvGrpSpPr>
          <p:grpSpPr>
            <a:xfrm rot="16200000" flipH="1" flipV="1">
              <a:off x="5139033" y="1971395"/>
              <a:ext cx="95666" cy="164813"/>
              <a:chOff x="7226947" y="5457504"/>
              <a:chExt cx="203964" cy="274952"/>
            </a:xfrm>
            <a:solidFill>
              <a:schemeClr val="bg1"/>
            </a:solidFill>
          </p:grpSpPr>
          <p:sp>
            <p:nvSpPr>
              <p:cNvPr id="1592" name="Rettangolo 1591">
                <a:extLst>
                  <a:ext uri="{FF2B5EF4-FFF2-40B4-BE49-F238E27FC236}">
                    <a16:creationId xmlns:a16="http://schemas.microsoft.com/office/drawing/2014/main" id="{428CE6DF-D78A-663F-CF32-E68355A6BF4F}"/>
                  </a:ext>
                </a:extLst>
              </p:cNvPr>
              <p:cNvSpPr/>
              <p:nvPr/>
            </p:nvSpPr>
            <p:spPr>
              <a:xfrm>
                <a:off x="7226947" y="5515899"/>
                <a:ext cx="190146" cy="170005"/>
              </a:xfrm>
              <a:prstGeom prst="rect">
                <a:avLst/>
              </a:prstGeom>
              <a:grpFill/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593" name="Connettore diritto 1592">
                <a:extLst>
                  <a:ext uri="{FF2B5EF4-FFF2-40B4-BE49-F238E27FC236}">
                    <a16:creationId xmlns:a16="http://schemas.microsoft.com/office/drawing/2014/main" id="{372DA8A7-6481-403F-45FF-FE1C070806BC}"/>
                  </a:ext>
                </a:extLst>
              </p:cNvPr>
              <p:cNvCxnSpPr/>
              <p:nvPr/>
            </p:nvCxnSpPr>
            <p:spPr>
              <a:xfrm flipH="1">
                <a:off x="7429262" y="5457504"/>
                <a:ext cx="1649" cy="274952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3" name="Gruppo 1582">
              <a:extLst>
                <a:ext uri="{FF2B5EF4-FFF2-40B4-BE49-F238E27FC236}">
                  <a16:creationId xmlns:a16="http://schemas.microsoft.com/office/drawing/2014/main" id="{64832735-BBA2-8F91-2728-FC0E054196CF}"/>
                </a:ext>
              </a:extLst>
            </p:cNvPr>
            <p:cNvGrpSpPr/>
            <p:nvPr/>
          </p:nvGrpSpPr>
          <p:grpSpPr>
            <a:xfrm rot="16200000" flipH="1" flipV="1">
              <a:off x="5319875" y="1971395"/>
              <a:ext cx="95666" cy="164813"/>
              <a:chOff x="7226947" y="5457504"/>
              <a:chExt cx="203964" cy="274952"/>
            </a:xfrm>
            <a:solidFill>
              <a:schemeClr val="bg1"/>
            </a:solidFill>
          </p:grpSpPr>
          <p:sp>
            <p:nvSpPr>
              <p:cNvPr id="1590" name="Rettangolo 1589">
                <a:extLst>
                  <a:ext uri="{FF2B5EF4-FFF2-40B4-BE49-F238E27FC236}">
                    <a16:creationId xmlns:a16="http://schemas.microsoft.com/office/drawing/2014/main" id="{1EB3EFC7-5080-2CA9-F651-86D7F711B470}"/>
                  </a:ext>
                </a:extLst>
              </p:cNvPr>
              <p:cNvSpPr/>
              <p:nvPr/>
            </p:nvSpPr>
            <p:spPr>
              <a:xfrm>
                <a:off x="7226947" y="5515899"/>
                <a:ext cx="190146" cy="170005"/>
              </a:xfrm>
              <a:prstGeom prst="rect">
                <a:avLst/>
              </a:prstGeom>
              <a:grpFill/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591" name="Connettore diritto 1590">
                <a:extLst>
                  <a:ext uri="{FF2B5EF4-FFF2-40B4-BE49-F238E27FC236}">
                    <a16:creationId xmlns:a16="http://schemas.microsoft.com/office/drawing/2014/main" id="{9BD59B9A-2BA5-0C0C-0F38-7C70C2B47515}"/>
                  </a:ext>
                </a:extLst>
              </p:cNvPr>
              <p:cNvCxnSpPr/>
              <p:nvPr/>
            </p:nvCxnSpPr>
            <p:spPr>
              <a:xfrm flipH="1">
                <a:off x="7429262" y="5457504"/>
                <a:ext cx="1649" cy="274952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4" name="Gruppo 1583">
              <a:extLst>
                <a:ext uri="{FF2B5EF4-FFF2-40B4-BE49-F238E27FC236}">
                  <a16:creationId xmlns:a16="http://schemas.microsoft.com/office/drawing/2014/main" id="{CF1D8316-F54A-0B31-DBE4-A5551D76CAC5}"/>
                </a:ext>
              </a:extLst>
            </p:cNvPr>
            <p:cNvGrpSpPr/>
            <p:nvPr/>
          </p:nvGrpSpPr>
          <p:grpSpPr>
            <a:xfrm rot="16200000" flipH="1" flipV="1">
              <a:off x="5500716" y="1971395"/>
              <a:ext cx="95666" cy="164813"/>
              <a:chOff x="7226947" y="5457504"/>
              <a:chExt cx="203964" cy="274952"/>
            </a:xfrm>
            <a:solidFill>
              <a:schemeClr val="bg1"/>
            </a:solidFill>
          </p:grpSpPr>
          <p:sp>
            <p:nvSpPr>
              <p:cNvPr id="1588" name="Rettangolo 1587">
                <a:extLst>
                  <a:ext uri="{FF2B5EF4-FFF2-40B4-BE49-F238E27FC236}">
                    <a16:creationId xmlns:a16="http://schemas.microsoft.com/office/drawing/2014/main" id="{F502A66F-CD5E-28E2-75B9-A2F07125ED8A}"/>
                  </a:ext>
                </a:extLst>
              </p:cNvPr>
              <p:cNvSpPr/>
              <p:nvPr/>
            </p:nvSpPr>
            <p:spPr>
              <a:xfrm>
                <a:off x="7226947" y="5515899"/>
                <a:ext cx="190146" cy="170005"/>
              </a:xfrm>
              <a:prstGeom prst="rect">
                <a:avLst/>
              </a:prstGeom>
              <a:grpFill/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589" name="Connettore diritto 1588">
                <a:extLst>
                  <a:ext uri="{FF2B5EF4-FFF2-40B4-BE49-F238E27FC236}">
                    <a16:creationId xmlns:a16="http://schemas.microsoft.com/office/drawing/2014/main" id="{FE3537B3-F89C-B5BB-06E6-0F0E9600871C}"/>
                  </a:ext>
                </a:extLst>
              </p:cNvPr>
              <p:cNvCxnSpPr/>
              <p:nvPr/>
            </p:nvCxnSpPr>
            <p:spPr>
              <a:xfrm flipH="1">
                <a:off x="7429262" y="5457504"/>
                <a:ext cx="1649" cy="274952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5" name="Gruppo 1584">
              <a:extLst>
                <a:ext uri="{FF2B5EF4-FFF2-40B4-BE49-F238E27FC236}">
                  <a16:creationId xmlns:a16="http://schemas.microsoft.com/office/drawing/2014/main" id="{3C88BA2A-3FFC-70C8-BC43-ADDD2EF7E1B3}"/>
                </a:ext>
              </a:extLst>
            </p:cNvPr>
            <p:cNvGrpSpPr/>
            <p:nvPr/>
          </p:nvGrpSpPr>
          <p:grpSpPr>
            <a:xfrm rot="10800000" flipH="1" flipV="1">
              <a:off x="5603346" y="1830537"/>
              <a:ext cx="95666" cy="164813"/>
              <a:chOff x="7226947" y="5457504"/>
              <a:chExt cx="203964" cy="274952"/>
            </a:xfrm>
            <a:solidFill>
              <a:schemeClr val="bg1"/>
            </a:solidFill>
          </p:grpSpPr>
          <p:sp>
            <p:nvSpPr>
              <p:cNvPr id="1586" name="Rettangolo 1585">
                <a:extLst>
                  <a:ext uri="{FF2B5EF4-FFF2-40B4-BE49-F238E27FC236}">
                    <a16:creationId xmlns:a16="http://schemas.microsoft.com/office/drawing/2014/main" id="{EF457A27-945B-0B45-9A93-BF45F3AC6EFB}"/>
                  </a:ext>
                </a:extLst>
              </p:cNvPr>
              <p:cNvSpPr/>
              <p:nvPr/>
            </p:nvSpPr>
            <p:spPr>
              <a:xfrm>
                <a:off x="7226947" y="5515899"/>
                <a:ext cx="190146" cy="170005"/>
              </a:xfrm>
              <a:prstGeom prst="rect">
                <a:avLst/>
              </a:prstGeom>
              <a:grpFill/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1587" name="Connettore diritto 1586">
                <a:extLst>
                  <a:ext uri="{FF2B5EF4-FFF2-40B4-BE49-F238E27FC236}">
                    <a16:creationId xmlns:a16="http://schemas.microsoft.com/office/drawing/2014/main" id="{0D0F5DCC-9AC7-5FE8-7D13-CA1865B775DA}"/>
                  </a:ext>
                </a:extLst>
              </p:cNvPr>
              <p:cNvCxnSpPr/>
              <p:nvPr/>
            </p:nvCxnSpPr>
            <p:spPr>
              <a:xfrm flipH="1">
                <a:off x="7429262" y="5457504"/>
                <a:ext cx="1649" cy="274952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CasellaDiTesto 29">
            <a:extLst>
              <a:ext uri="{FF2B5EF4-FFF2-40B4-BE49-F238E27FC236}">
                <a16:creationId xmlns:a16="http://schemas.microsoft.com/office/drawing/2014/main" id="{F8FE550A-55AC-CA80-CE07-23472C8F4296}"/>
              </a:ext>
            </a:extLst>
          </p:cNvPr>
          <p:cNvSpPr txBox="1"/>
          <p:nvPr/>
        </p:nvSpPr>
        <p:spPr>
          <a:xfrm>
            <a:off x="243033" y="4138858"/>
            <a:ext cx="3057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Box→ Chamber: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PUN-H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Out OD 6mm Natural, In OD 4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 Silver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Chamber’s Input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PUN-H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  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 4mm Black=Ly0, Green=Ly1, Blue=Ly2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Chamber’s Output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PUN-H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  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 6mm Black=Ly0, Green=Ly1, Blue=Ly2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Chamber’s Inlets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PUN-H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OD 4mm Black=Ly0, Green=Ly1, Blue=Ly2</a:t>
            </a:r>
          </a:p>
        </p:txBody>
      </p:sp>
      <p:sp>
        <p:nvSpPr>
          <p:cNvPr id="20" name="CasellaDiTesto 29">
            <a:extLst>
              <a:ext uri="{FF2B5EF4-FFF2-40B4-BE49-F238E27FC236}">
                <a16:creationId xmlns:a16="http://schemas.microsoft.com/office/drawing/2014/main" id="{A4597714-10D4-9476-5E7A-F8E6DED10707}"/>
              </a:ext>
            </a:extLst>
          </p:cNvPr>
          <p:cNvSpPr txBox="1"/>
          <p:nvPr/>
        </p:nvSpPr>
        <p:spPr>
          <a:xfrm>
            <a:off x="8338429" y="4419251"/>
            <a:ext cx="3610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Tee fitting*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4mm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Tee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mm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Tee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mm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Impedances**: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PUN-H OD 4mm length=100 mm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*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Those Tee could be placed indifferently inside the chamber’s frame or not, not yet decided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Calibri" panose="020F0502020204030204"/>
              </a:rPr>
              <a:t>** a needle is mounted inside the pipe to set the proper flow </a:t>
            </a:r>
            <a:endParaRPr kumimoji="0" lang="en-US" sz="12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748">
            <a:extLst>
              <a:ext uri="{FF2B5EF4-FFF2-40B4-BE49-F238E27FC236}">
                <a16:creationId xmlns:a16="http://schemas.microsoft.com/office/drawing/2014/main" id="{A5F1FAC1-D2C3-1CBC-E830-DFDC443EB5A2}"/>
              </a:ext>
            </a:extLst>
          </p:cNvPr>
          <p:cNvSpPr/>
          <p:nvPr/>
        </p:nvSpPr>
        <p:spPr>
          <a:xfrm>
            <a:off x="73412" y="4165715"/>
            <a:ext cx="356549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5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Oval 750">
            <a:extLst>
              <a:ext uri="{FF2B5EF4-FFF2-40B4-BE49-F238E27FC236}">
                <a16:creationId xmlns:a16="http://schemas.microsoft.com/office/drawing/2014/main" id="{1702A488-530F-38B8-A7A1-263A0198A69F}"/>
              </a:ext>
            </a:extLst>
          </p:cNvPr>
          <p:cNvSpPr/>
          <p:nvPr/>
        </p:nvSpPr>
        <p:spPr>
          <a:xfrm>
            <a:off x="70707" y="4532168"/>
            <a:ext cx="356549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6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Oval 751">
            <a:extLst>
              <a:ext uri="{FF2B5EF4-FFF2-40B4-BE49-F238E27FC236}">
                <a16:creationId xmlns:a16="http://schemas.microsoft.com/office/drawing/2014/main" id="{2E487D59-9286-DF9C-9091-4812266E4371}"/>
              </a:ext>
            </a:extLst>
          </p:cNvPr>
          <p:cNvSpPr/>
          <p:nvPr/>
        </p:nvSpPr>
        <p:spPr>
          <a:xfrm>
            <a:off x="64760" y="4886433"/>
            <a:ext cx="356549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7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Oval 751">
            <a:extLst>
              <a:ext uri="{FF2B5EF4-FFF2-40B4-BE49-F238E27FC236}">
                <a16:creationId xmlns:a16="http://schemas.microsoft.com/office/drawing/2014/main" id="{AAE8C551-5545-7010-4552-BF6DF2512513}"/>
              </a:ext>
            </a:extLst>
          </p:cNvPr>
          <p:cNvSpPr/>
          <p:nvPr/>
        </p:nvSpPr>
        <p:spPr>
          <a:xfrm>
            <a:off x="73412" y="5242979"/>
            <a:ext cx="356549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AD337BE6-0FEF-0A69-D204-225DC9EADF78}"/>
              </a:ext>
            </a:extLst>
          </p:cNvPr>
          <p:cNvSpPr/>
          <p:nvPr/>
        </p:nvSpPr>
        <p:spPr>
          <a:xfrm>
            <a:off x="8325282" y="4469142"/>
            <a:ext cx="222141" cy="160510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solidFill>
                  <a:srgbClr val="FF0000"/>
                </a:solidFill>
              </a:rPr>
              <a:t>a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63CE41EF-D146-C8AB-BD96-75281408913C}"/>
              </a:ext>
            </a:extLst>
          </p:cNvPr>
          <p:cNvSpPr/>
          <p:nvPr/>
        </p:nvSpPr>
        <p:spPr>
          <a:xfrm>
            <a:off x="8325282" y="4655968"/>
            <a:ext cx="222141" cy="160510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b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56334C25-04D9-DD68-72F4-9716D5247AC8}"/>
              </a:ext>
            </a:extLst>
          </p:cNvPr>
          <p:cNvSpPr/>
          <p:nvPr/>
        </p:nvSpPr>
        <p:spPr>
          <a:xfrm>
            <a:off x="8325282" y="4842794"/>
            <a:ext cx="222141" cy="160510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c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946F8A68-EFD5-071E-55A6-E75B98BA8CCE}"/>
              </a:ext>
            </a:extLst>
          </p:cNvPr>
          <p:cNvSpPr/>
          <p:nvPr/>
        </p:nvSpPr>
        <p:spPr>
          <a:xfrm>
            <a:off x="8325282" y="5029620"/>
            <a:ext cx="222141" cy="160510"/>
          </a:xfrm>
          <a:prstGeom prst="roundRect">
            <a:avLst>
              <a:gd name="adj" fmla="val 50000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d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5" name="Oval 751">
            <a:extLst>
              <a:ext uri="{FF2B5EF4-FFF2-40B4-BE49-F238E27FC236}">
                <a16:creationId xmlns:a16="http://schemas.microsoft.com/office/drawing/2014/main" id="{156C6112-6664-7973-D152-F547C5C5CC12}"/>
              </a:ext>
            </a:extLst>
          </p:cNvPr>
          <p:cNvSpPr/>
          <p:nvPr/>
        </p:nvSpPr>
        <p:spPr>
          <a:xfrm>
            <a:off x="6202049" y="679275"/>
            <a:ext cx="425593" cy="2436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6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0027EC6C-6B75-34E8-A4CA-01C28053C52B}"/>
              </a:ext>
            </a:extLst>
          </p:cNvPr>
          <p:cNvSpPr/>
          <p:nvPr/>
        </p:nvSpPr>
        <p:spPr>
          <a:xfrm>
            <a:off x="5268924" y="5268025"/>
            <a:ext cx="222141" cy="160510"/>
          </a:xfrm>
          <a:prstGeom prst="roundRect">
            <a:avLst>
              <a:gd name="adj" fmla="val 50000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d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7" name="Rettangolo con angoli arrotondati 36">
            <a:extLst>
              <a:ext uri="{FF2B5EF4-FFF2-40B4-BE49-F238E27FC236}">
                <a16:creationId xmlns:a16="http://schemas.microsoft.com/office/drawing/2014/main" id="{A76A8B3A-B45B-F39F-8B82-8960F14FB3B5}"/>
              </a:ext>
            </a:extLst>
          </p:cNvPr>
          <p:cNvSpPr/>
          <p:nvPr/>
        </p:nvSpPr>
        <p:spPr>
          <a:xfrm>
            <a:off x="6603698" y="1300247"/>
            <a:ext cx="222141" cy="160510"/>
          </a:xfrm>
          <a:prstGeom prst="roundRect">
            <a:avLst>
              <a:gd name="adj" fmla="val 50000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d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85FF3BA2-AA6A-8CD8-AF11-74956410448A}"/>
              </a:ext>
            </a:extLst>
          </p:cNvPr>
          <p:cNvSpPr txBox="1"/>
          <p:nvPr/>
        </p:nvSpPr>
        <p:spPr>
          <a:xfrm>
            <a:off x="8661309" y="3528533"/>
            <a:ext cx="18713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Ly0 = Black</a:t>
            </a:r>
          </a:p>
          <a:p>
            <a:r>
              <a:rPr lang="en-GB" sz="1400" dirty="0"/>
              <a:t>Ly1 = Green</a:t>
            </a:r>
          </a:p>
          <a:p>
            <a:r>
              <a:rPr lang="en-GB" sz="1400" dirty="0"/>
              <a:t>Ly2 = Blue</a:t>
            </a:r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8C769471-198E-B3B2-6377-3B8E586CE0F2}"/>
              </a:ext>
            </a:extLst>
          </p:cNvPr>
          <p:cNvGrpSpPr/>
          <p:nvPr/>
        </p:nvGrpSpPr>
        <p:grpSpPr>
          <a:xfrm>
            <a:off x="9734590" y="3629541"/>
            <a:ext cx="137238" cy="568138"/>
            <a:chOff x="9380977" y="3796880"/>
            <a:chExt cx="137238" cy="568138"/>
          </a:xfrm>
        </p:grpSpPr>
        <p:sp>
          <p:nvSpPr>
            <p:cNvPr id="43" name="Ovale 42">
              <a:extLst>
                <a:ext uri="{FF2B5EF4-FFF2-40B4-BE49-F238E27FC236}">
                  <a16:creationId xmlns:a16="http://schemas.microsoft.com/office/drawing/2014/main" id="{AFE1483B-F974-912D-6E5D-1A4AA6B5694F}"/>
                </a:ext>
              </a:extLst>
            </p:cNvPr>
            <p:cNvSpPr/>
            <p:nvPr/>
          </p:nvSpPr>
          <p:spPr>
            <a:xfrm>
              <a:off x="9380977" y="3796880"/>
              <a:ext cx="137238" cy="14544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e 43">
              <a:extLst>
                <a:ext uri="{FF2B5EF4-FFF2-40B4-BE49-F238E27FC236}">
                  <a16:creationId xmlns:a16="http://schemas.microsoft.com/office/drawing/2014/main" id="{DB9F10EF-0A97-7D88-DD84-1C8580236AF6}"/>
                </a:ext>
              </a:extLst>
            </p:cNvPr>
            <p:cNvSpPr/>
            <p:nvPr/>
          </p:nvSpPr>
          <p:spPr>
            <a:xfrm>
              <a:off x="9380977" y="4008227"/>
              <a:ext cx="137238" cy="1454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C7C61F2B-6F3D-99FE-15CF-84A1BF2AFD84}"/>
                </a:ext>
              </a:extLst>
            </p:cNvPr>
            <p:cNvSpPr/>
            <p:nvPr/>
          </p:nvSpPr>
          <p:spPr>
            <a:xfrm>
              <a:off x="9380977" y="4219575"/>
              <a:ext cx="137238" cy="14544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1C4B0F-0B79-FD6B-87CB-5EE6C991B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165" y="3856026"/>
            <a:ext cx="725792" cy="683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D63C4D-F2C0-5041-17C3-A678A2BA2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6713" y="4539348"/>
            <a:ext cx="609244" cy="45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10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D3EB77-1B95-360A-457E-23F4FB85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54" y="2166424"/>
            <a:ext cx="812704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/>
              <a:t>ATLAS Phase 2 RPC BI LV and HV distribution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574DD19-9C7F-5B2E-EC98-F8C2AD948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756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5114A77-5185-7B0A-586D-6A5903D1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12</a:t>
            </a:fld>
            <a:endParaRPr lang="en-GB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D6A0B2E-3E42-D168-F647-F3187CFAA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316" y="71717"/>
            <a:ext cx="5722530" cy="323626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AADCBCD-69D4-704A-A5D1-4BE842239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311" y="3367849"/>
            <a:ext cx="5722530" cy="329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13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7244079-F4D0-2FEC-A319-60572ED40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13</a:t>
            </a:fld>
            <a:endParaRPr lang="en-GB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7A890FF-572D-A283-453B-B9A2A9B75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185"/>
            <a:ext cx="12192000" cy="636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79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A1DD2A-9D91-E187-8692-ECA2DF40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63" y="14900"/>
            <a:ext cx="11613777" cy="1325563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On Chamber Low Voltage cabling and connection</a:t>
            </a:r>
          </a:p>
        </p:txBody>
      </p:sp>
      <p:sp>
        <p:nvSpPr>
          <p:cNvPr id="5" name="Right Arrow 3">
            <a:extLst>
              <a:ext uri="{FF2B5EF4-FFF2-40B4-BE49-F238E27FC236}">
                <a16:creationId xmlns:a16="http://schemas.microsoft.com/office/drawing/2014/main" id="{CABBB365-289D-74F6-B057-094FB1E7C822}"/>
              </a:ext>
            </a:extLst>
          </p:cNvPr>
          <p:cNvSpPr/>
          <p:nvPr/>
        </p:nvSpPr>
        <p:spPr>
          <a:xfrm>
            <a:off x="2903428" y="2792069"/>
            <a:ext cx="2983381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B7735F68-7DEE-B32B-33FF-CDF285F1732A}"/>
              </a:ext>
            </a:extLst>
          </p:cNvPr>
          <p:cNvSpPr txBox="1"/>
          <p:nvPr/>
        </p:nvSpPr>
        <p:spPr>
          <a:xfrm>
            <a:off x="2978890" y="2119601"/>
            <a:ext cx="329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2 </a:t>
            </a:r>
            <a:r>
              <a:rPr lang="en-US" dirty="0">
                <a:solidFill>
                  <a:srgbClr val="0070C0"/>
                </a:solidFill>
              </a:rPr>
              <a:t>conductors</a:t>
            </a:r>
            <a:r>
              <a:rPr lang="it-IT" dirty="0">
                <a:solidFill>
                  <a:srgbClr val="0070C0"/>
                </a:solidFill>
              </a:rPr>
              <a:t> 2.5 mm^2 + 2 </a:t>
            </a:r>
            <a:r>
              <a:rPr lang="en-US" dirty="0">
                <a:solidFill>
                  <a:srgbClr val="0070C0"/>
                </a:solidFill>
              </a:rPr>
              <a:t>sense</a:t>
            </a:r>
          </a:p>
          <a:p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it-IT" dirty="0">
                <a:solidFill>
                  <a:srgbClr val="0070C0"/>
                </a:solidFill>
              </a:rPr>
              <a:t>LV power 1Ch V Digital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5F7B11F-F735-37DC-BA58-D1CD55D115E3}"/>
              </a:ext>
            </a:extLst>
          </p:cNvPr>
          <p:cNvSpPr txBox="1"/>
          <p:nvPr/>
        </p:nvSpPr>
        <p:spPr>
          <a:xfrm>
            <a:off x="3314635" y="3032550"/>
            <a:ext cx="1697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35 m maximum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D6115180-8532-0C4A-F6EA-6745ED2844D1}"/>
              </a:ext>
            </a:extLst>
          </p:cNvPr>
          <p:cNvSpPr txBox="1"/>
          <p:nvPr/>
        </p:nvSpPr>
        <p:spPr>
          <a:xfrm>
            <a:off x="7800923" y="2843702"/>
            <a:ext cx="9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4m max </a:t>
            </a:r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030323D2-0E98-C743-ECBC-330783E7D461}"/>
              </a:ext>
            </a:extLst>
          </p:cNvPr>
          <p:cNvSpPr/>
          <p:nvPr/>
        </p:nvSpPr>
        <p:spPr>
          <a:xfrm>
            <a:off x="8991773" y="1969361"/>
            <a:ext cx="3114501" cy="2070794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/>
              <a:t>Chamber</a:t>
            </a:r>
          </a:p>
          <a:p>
            <a:pPr algn="ctr"/>
            <a:endParaRPr lang="en-US" sz="1400" b="1" dirty="0"/>
          </a:p>
          <a:p>
            <a:pPr marL="0" indent="0" algn="ctr">
              <a:buNone/>
            </a:pPr>
            <a:r>
              <a:rPr lang="en-US" sz="1400" b="1" dirty="0"/>
              <a:t>LV connector </a:t>
            </a:r>
            <a:r>
              <a:rPr lang="en-US" sz="1400" dirty="0"/>
              <a:t>on each side: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6 poles </a:t>
            </a:r>
            <a:r>
              <a:rPr lang="it-IT" sz="1400" dirty="0">
                <a:sym typeface="Wingdings" panose="05000000000000000000" pitchFamily="2" charset="2"/>
              </a:rPr>
              <a:t> 3 </a:t>
            </a:r>
            <a:r>
              <a:rPr lang="en-US" sz="1400" dirty="0">
                <a:sym typeface="Wingdings" panose="05000000000000000000" pitchFamily="2" charset="2"/>
              </a:rPr>
              <a:t>pair</a:t>
            </a:r>
            <a:r>
              <a:rPr lang="it-IT" sz="1400" dirty="0">
                <a:sym typeface="Wingdings" panose="05000000000000000000" pitchFamily="2" charset="2"/>
              </a:rPr>
              <a:t>s </a:t>
            </a:r>
            <a:r>
              <a:rPr lang="en-US" sz="1400" dirty="0"/>
              <a:t>LV power</a:t>
            </a:r>
            <a:r>
              <a:rPr lang="it-IT" sz="1400" dirty="0">
                <a:sym typeface="Wingdings" panose="05000000000000000000" pitchFamily="2" charset="2"/>
              </a:rPr>
              <a:t> (1 </a:t>
            </a:r>
            <a:r>
              <a:rPr lang="en-US" sz="1400" dirty="0"/>
              <a:t> per panel)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8 poles </a:t>
            </a:r>
            <a:r>
              <a:rPr lang="it-IT" sz="1400" dirty="0">
                <a:sym typeface="Wingdings" panose="05000000000000000000" pitchFamily="2" charset="2"/>
              </a:rPr>
              <a:t> 1 </a:t>
            </a:r>
            <a:r>
              <a:rPr lang="en-US" sz="1400" dirty="0">
                <a:sym typeface="Wingdings" panose="05000000000000000000" pitchFamily="2" charset="2"/>
              </a:rPr>
              <a:t>pair</a:t>
            </a:r>
            <a:r>
              <a:rPr lang="it-IT" sz="1400" dirty="0">
                <a:sym typeface="Wingdings" panose="05000000000000000000" pitchFamily="2" charset="2"/>
              </a:rPr>
              <a:t> </a:t>
            </a:r>
            <a:r>
              <a:rPr lang="en-US" sz="1400" dirty="0"/>
              <a:t>LV analog +3 pairs Vth </a:t>
            </a:r>
            <a:r>
              <a:rPr lang="it-IT" sz="1400" dirty="0">
                <a:sym typeface="Wingdings" panose="05000000000000000000" pitchFamily="2" charset="2"/>
              </a:rPr>
              <a:t> </a:t>
            </a:r>
            <a:r>
              <a:rPr lang="en-US" sz="1400" b="1" dirty="0"/>
              <a:t>RJ45</a:t>
            </a:r>
          </a:p>
        </p:txBody>
      </p:sp>
      <p:sp>
        <p:nvSpPr>
          <p:cNvPr id="40" name="U-Turn Arrow 6">
            <a:extLst>
              <a:ext uri="{FF2B5EF4-FFF2-40B4-BE49-F238E27FC236}">
                <a16:creationId xmlns:a16="http://schemas.microsoft.com/office/drawing/2014/main" id="{D27FBE1A-3AD2-4C6E-E69B-857BD5807FFC}"/>
              </a:ext>
            </a:extLst>
          </p:cNvPr>
          <p:cNvSpPr/>
          <p:nvPr/>
        </p:nvSpPr>
        <p:spPr>
          <a:xfrm>
            <a:off x="7080636" y="1299506"/>
            <a:ext cx="3632408" cy="1460855"/>
          </a:xfrm>
          <a:prstGeom prst="uturnArrow">
            <a:avLst>
              <a:gd name="adj1" fmla="val 8213"/>
              <a:gd name="adj2" fmla="val 25000"/>
              <a:gd name="adj3" fmla="val 17591"/>
              <a:gd name="adj4" fmla="val 43750"/>
              <a:gd name="adj5" fmla="val 461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U-Turn Arrow 14">
            <a:extLst>
              <a:ext uri="{FF2B5EF4-FFF2-40B4-BE49-F238E27FC236}">
                <a16:creationId xmlns:a16="http://schemas.microsoft.com/office/drawing/2014/main" id="{E9C12219-0FAA-ADB8-E22B-B484457CB343}"/>
              </a:ext>
            </a:extLst>
          </p:cNvPr>
          <p:cNvSpPr/>
          <p:nvPr/>
        </p:nvSpPr>
        <p:spPr>
          <a:xfrm>
            <a:off x="2558749" y="1159446"/>
            <a:ext cx="8688371" cy="1874426"/>
          </a:xfrm>
          <a:prstGeom prst="uturnArrow">
            <a:avLst>
              <a:gd name="adj1" fmla="val 1908"/>
              <a:gd name="adj2" fmla="val 5162"/>
              <a:gd name="adj3" fmla="val 15831"/>
              <a:gd name="adj4" fmla="val 43750"/>
              <a:gd name="adj5" fmla="val 42885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9" name="TextBox 25">
            <a:extLst>
              <a:ext uri="{FF2B5EF4-FFF2-40B4-BE49-F238E27FC236}">
                <a16:creationId xmlns:a16="http://schemas.microsoft.com/office/drawing/2014/main" id="{A20FD873-A0B1-3997-2B49-57060B928E1F}"/>
              </a:ext>
            </a:extLst>
          </p:cNvPr>
          <p:cNvSpPr txBox="1"/>
          <p:nvPr/>
        </p:nvSpPr>
        <p:spPr>
          <a:xfrm>
            <a:off x="7371979" y="1663983"/>
            <a:ext cx="176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92D050"/>
                </a:solidFill>
              </a:rPr>
              <a:t>Cable </a:t>
            </a:r>
            <a:r>
              <a:rPr lang="en-BZ" b="1" dirty="0">
                <a:solidFill>
                  <a:srgbClr val="92D050"/>
                </a:solidFill>
              </a:rPr>
              <a:t>branch 1</a:t>
            </a:r>
            <a:endParaRPr lang="it-IT" dirty="0"/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0F9A8086-0650-5EC9-F40C-AA20D5AC5EC1}"/>
              </a:ext>
            </a:extLst>
          </p:cNvPr>
          <p:cNvSpPr txBox="1"/>
          <p:nvPr/>
        </p:nvSpPr>
        <p:spPr>
          <a:xfrm>
            <a:off x="7371979" y="1388595"/>
            <a:ext cx="2503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1 </a:t>
            </a:r>
            <a:r>
              <a:rPr lang="en-US" sz="1600" dirty="0"/>
              <a:t>pairs</a:t>
            </a:r>
            <a:r>
              <a:rPr lang="it-IT" sz="1600" dirty="0"/>
              <a:t> per Panel </a:t>
            </a:r>
            <a:r>
              <a:rPr lang="it-IT" sz="1600" dirty="0">
                <a:sym typeface="Wingdings" panose="05000000000000000000" pitchFamily="2" charset="2"/>
              </a:rPr>
              <a:t></a:t>
            </a:r>
            <a:r>
              <a:rPr lang="it-IT" sz="1600" dirty="0"/>
              <a:t> 6  </a:t>
            </a:r>
            <a:r>
              <a:rPr lang="en-PH" sz="1600" dirty="0"/>
              <a:t>wires</a:t>
            </a:r>
          </a:p>
        </p:txBody>
      </p:sp>
      <p:sp>
        <p:nvSpPr>
          <p:cNvPr id="13" name="CasellaDiTesto 3">
            <a:extLst>
              <a:ext uri="{FF2B5EF4-FFF2-40B4-BE49-F238E27FC236}">
                <a16:creationId xmlns:a16="http://schemas.microsoft.com/office/drawing/2014/main" id="{8D5D2E13-0BC5-594F-FC38-87E4303C8F75}"/>
              </a:ext>
            </a:extLst>
          </p:cNvPr>
          <p:cNvSpPr txBox="1"/>
          <p:nvPr/>
        </p:nvSpPr>
        <p:spPr>
          <a:xfrm>
            <a:off x="103980" y="4849972"/>
            <a:ext cx="118738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Flexi Connection: </a:t>
            </a:r>
            <a:r>
              <a:rPr lang="en-GB" sz="2000" dirty="0">
                <a:solidFill>
                  <a:srgbClr val="333333"/>
                </a:solidFill>
              </a:rPr>
              <a:t>is an Y splitter</a:t>
            </a:r>
            <a:r>
              <a:rPr lang="en-US" sz="2000" dirty="0">
                <a:solidFill>
                  <a:srgbClr val="333333"/>
                </a:solidFill>
              </a:rPr>
              <a:t> to be installed in a reachable point in the chamber’s closest Cable Tray. </a:t>
            </a:r>
            <a:r>
              <a:rPr lang="en-US" sz="2000" dirty="0">
                <a:solidFill>
                  <a:srgbClr val="C00000"/>
                </a:solidFill>
              </a:rPr>
              <a:t>It has </a:t>
            </a:r>
            <a:r>
              <a:rPr lang="en-US" sz="2000" dirty="0">
                <a:solidFill>
                  <a:srgbClr val="E2007B"/>
                </a:solidFill>
              </a:rPr>
              <a:t>two branches and chamber connectors preinstalled.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</a:rPr>
              <a:t>The Low Voltage in the Flexi is kept controlled by the power supply senses.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2007B"/>
                </a:solidFill>
              </a:rPr>
              <a:t>The branches must be designed to keep the voltage drop as low as the FRTE requirements.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2007B"/>
                </a:solidFill>
              </a:rPr>
              <a:t>In the Flexi connection will be placed Test points and Jumper Switches</a:t>
            </a:r>
            <a:r>
              <a:rPr lang="en-US" sz="2000" dirty="0">
                <a:solidFill>
                  <a:srgbClr val="333333"/>
                </a:solidFill>
              </a:rPr>
              <a:t> to be able to disconnect a single panel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</a:rPr>
              <a:t>The connector will be as simple as possible since the Rack cables could be routed without connectors    </a:t>
            </a:r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A7C209EB-9678-A127-27FB-247DD392C57F}"/>
              </a:ext>
            </a:extLst>
          </p:cNvPr>
          <p:cNvSpPr txBox="1"/>
          <p:nvPr/>
        </p:nvSpPr>
        <p:spPr>
          <a:xfrm>
            <a:off x="7406093" y="3967281"/>
            <a:ext cx="176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92D050"/>
                </a:solidFill>
              </a:rPr>
              <a:t>Cable </a:t>
            </a:r>
            <a:r>
              <a:rPr lang="en-BZ" b="1" dirty="0">
                <a:solidFill>
                  <a:srgbClr val="92D050"/>
                </a:solidFill>
              </a:rPr>
              <a:t>branch 2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149C83-0783-E694-32C7-6E499DF6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EABF-3E9F-4927-8DAE-22F9823407F2}" type="slidenum">
              <a:rPr lang="it-IT" smtClean="0"/>
              <a:t>14</a:t>
            </a:fld>
            <a:endParaRPr lang="it-IT" dirty="0"/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id="{DEC09B24-2CAE-2977-B64E-C2BDD90F66FD}"/>
              </a:ext>
            </a:extLst>
          </p:cNvPr>
          <p:cNvSpPr txBox="1"/>
          <p:nvPr/>
        </p:nvSpPr>
        <p:spPr>
          <a:xfrm>
            <a:off x="7351055" y="4228595"/>
            <a:ext cx="2503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1 </a:t>
            </a:r>
            <a:r>
              <a:rPr lang="en-US" sz="1600" dirty="0"/>
              <a:t>pairs</a:t>
            </a:r>
            <a:r>
              <a:rPr lang="it-IT" sz="1600" dirty="0"/>
              <a:t> per Panel </a:t>
            </a:r>
            <a:r>
              <a:rPr lang="it-IT" sz="1600" dirty="0">
                <a:sym typeface="Wingdings" panose="05000000000000000000" pitchFamily="2" charset="2"/>
              </a:rPr>
              <a:t></a:t>
            </a:r>
            <a:r>
              <a:rPr lang="it-IT" sz="1600" dirty="0"/>
              <a:t> 6  </a:t>
            </a:r>
            <a:r>
              <a:rPr lang="en-PH" sz="1600" dirty="0"/>
              <a:t>wires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93ABA62E-02E6-D339-403F-52A0E44D1DC1}"/>
              </a:ext>
            </a:extLst>
          </p:cNvPr>
          <p:cNvSpPr txBox="1"/>
          <p:nvPr/>
        </p:nvSpPr>
        <p:spPr>
          <a:xfrm>
            <a:off x="2756688" y="1194255"/>
            <a:ext cx="4483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3 </a:t>
            </a:r>
            <a:r>
              <a:rPr lang="en-US" sz="1600" dirty="0"/>
              <a:t>pairs</a:t>
            </a:r>
            <a:r>
              <a:rPr lang="it-IT" sz="1600" dirty="0"/>
              <a:t>  VTH +1 </a:t>
            </a:r>
            <a:r>
              <a:rPr lang="en-US" sz="1600" dirty="0"/>
              <a:t>pair</a:t>
            </a:r>
            <a:r>
              <a:rPr lang="it-IT" sz="1600" dirty="0"/>
              <a:t> </a:t>
            </a:r>
            <a:r>
              <a:rPr lang="en-US" sz="1600" dirty="0" err="1"/>
              <a:t>Vanalog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>
                <a:sym typeface="Wingdings" panose="05000000000000000000" pitchFamily="2" charset="2"/>
              </a:rPr>
              <a:t> </a:t>
            </a:r>
            <a:r>
              <a:rPr lang="it-IT" sz="1600" dirty="0" err="1">
                <a:sym typeface="Wingdings" panose="05000000000000000000" pitchFamily="2" charset="2"/>
              </a:rPr>
              <a:t>Cat</a:t>
            </a:r>
            <a:r>
              <a:rPr lang="it-IT" sz="1600" dirty="0">
                <a:sym typeface="Wingdings" panose="05000000000000000000" pitchFamily="2" charset="2"/>
              </a:rPr>
              <a:t> 5 Ethernet cable</a:t>
            </a:r>
            <a:endParaRPr lang="en-PH" sz="1600" dirty="0"/>
          </a:p>
        </p:txBody>
      </p:sp>
      <p:sp>
        <p:nvSpPr>
          <p:cNvPr id="16" name="U-Turn Arrow 6">
            <a:extLst>
              <a:ext uri="{FF2B5EF4-FFF2-40B4-BE49-F238E27FC236}">
                <a16:creationId xmlns:a16="http://schemas.microsoft.com/office/drawing/2014/main" id="{A3C93C4B-B200-7415-3599-31B5E5DBF148}"/>
              </a:ext>
            </a:extLst>
          </p:cNvPr>
          <p:cNvSpPr/>
          <p:nvPr/>
        </p:nvSpPr>
        <p:spPr>
          <a:xfrm flipV="1">
            <a:off x="7120619" y="3258904"/>
            <a:ext cx="3632408" cy="1460855"/>
          </a:xfrm>
          <a:prstGeom prst="uturnArrow">
            <a:avLst>
              <a:gd name="adj1" fmla="val 8213"/>
              <a:gd name="adj2" fmla="val 25000"/>
              <a:gd name="adj3" fmla="val 17591"/>
              <a:gd name="adj4" fmla="val 43750"/>
              <a:gd name="adj5" fmla="val 461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F9E17DD5-D446-4ED4-A217-5F4985304E02}"/>
              </a:ext>
            </a:extLst>
          </p:cNvPr>
          <p:cNvSpPr/>
          <p:nvPr/>
        </p:nvSpPr>
        <p:spPr>
          <a:xfrm>
            <a:off x="5874962" y="2638161"/>
            <a:ext cx="1612296" cy="82424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Flexi</a:t>
            </a:r>
            <a:r>
              <a:rPr lang="it-IT" b="1" dirty="0"/>
              <a:t> Connection</a:t>
            </a:r>
            <a:endParaRPr lang="en-GB" b="1" dirty="0"/>
          </a:p>
        </p:txBody>
      </p:sp>
      <p:sp>
        <p:nvSpPr>
          <p:cNvPr id="18" name="U-Turn Arrow 14">
            <a:extLst>
              <a:ext uri="{FF2B5EF4-FFF2-40B4-BE49-F238E27FC236}">
                <a16:creationId xmlns:a16="http://schemas.microsoft.com/office/drawing/2014/main" id="{5515C76F-D8CD-7311-7D0F-4036C01AFC21}"/>
              </a:ext>
            </a:extLst>
          </p:cNvPr>
          <p:cNvSpPr/>
          <p:nvPr/>
        </p:nvSpPr>
        <p:spPr>
          <a:xfrm flipV="1">
            <a:off x="2512049" y="2981702"/>
            <a:ext cx="8688371" cy="1874426"/>
          </a:xfrm>
          <a:prstGeom prst="uturnArrow">
            <a:avLst>
              <a:gd name="adj1" fmla="val 1908"/>
              <a:gd name="adj2" fmla="val 5162"/>
              <a:gd name="adj3" fmla="val 15831"/>
              <a:gd name="adj4" fmla="val 43750"/>
              <a:gd name="adj5" fmla="val 42885"/>
            </a:avLst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0" name="Rettangolo con angoli arrotondati 49">
            <a:extLst>
              <a:ext uri="{FF2B5EF4-FFF2-40B4-BE49-F238E27FC236}">
                <a16:creationId xmlns:a16="http://schemas.microsoft.com/office/drawing/2014/main" id="{1601A40B-9FE8-A7CB-095A-82AFB6E541C1}"/>
              </a:ext>
            </a:extLst>
          </p:cNvPr>
          <p:cNvSpPr/>
          <p:nvPr/>
        </p:nvSpPr>
        <p:spPr>
          <a:xfrm>
            <a:off x="152609" y="2027805"/>
            <a:ext cx="2750819" cy="1874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u="sng" dirty="0"/>
              <a:t>Rack </a:t>
            </a:r>
            <a:r>
              <a:rPr lang="en-GB" b="1" u="sng" dirty="0" err="1"/>
              <a:t>Y.aa-bb.Xc</a:t>
            </a:r>
            <a:endParaRPr lang="en-GB" b="1" u="sng" dirty="0"/>
          </a:p>
          <a:p>
            <a:pPr marL="0" indent="0">
              <a:buNone/>
            </a:pPr>
            <a:r>
              <a:rPr lang="en-GB" sz="1800" b="1" dirty="0"/>
              <a:t>Power Supply: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LV Power </a:t>
            </a:r>
            <a:r>
              <a:rPr lang="en-GB" sz="1400" dirty="0">
                <a:sym typeface="Wingdings" panose="05000000000000000000" pitchFamily="2" charset="2"/>
              </a:rPr>
              <a:t> 1 Ch </a:t>
            </a:r>
            <a:r>
              <a:rPr lang="en-GB" sz="1400" dirty="0" err="1">
                <a:sym typeface="Wingdings" panose="05000000000000000000" pitchFamily="2" charset="2"/>
              </a:rPr>
              <a:t>Vdigital</a:t>
            </a:r>
            <a:r>
              <a:rPr lang="en-GB" sz="1400" dirty="0">
                <a:sym typeface="Wingdings" panose="05000000000000000000" pitchFamily="2" charset="2"/>
              </a:rPr>
              <a:t> + sense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ym typeface="Wingdings" panose="05000000000000000000" pitchFamily="2" charset="2"/>
              </a:rPr>
              <a:t>LV Control</a:t>
            </a:r>
            <a:r>
              <a:rPr lang="en-GB" sz="1400" dirty="0">
                <a:sym typeface="Wingdings" panose="05000000000000000000" pitchFamily="2" charset="2"/>
              </a:rPr>
              <a:t>  1 Ch Vth per RO panel +  2 Ch </a:t>
            </a:r>
            <a:r>
              <a:rPr lang="en-GB" sz="1400" dirty="0" err="1">
                <a:sym typeface="Wingdings" panose="05000000000000000000" pitchFamily="2" charset="2"/>
              </a:rPr>
              <a:t>Vanalog</a:t>
            </a:r>
            <a:r>
              <a:rPr lang="en-GB" sz="1400" dirty="0">
                <a:sym typeface="Wingdings" panose="05000000000000000000" pitchFamily="2" charset="2"/>
              </a:rPr>
              <a:t> (Tot 6 Ch/Chamber)</a:t>
            </a:r>
            <a:endParaRPr lang="en-GB" sz="1400" dirty="0"/>
          </a:p>
        </p:txBody>
      </p:sp>
      <p:sp>
        <p:nvSpPr>
          <p:cNvPr id="23" name="TextBox 25">
            <a:extLst>
              <a:ext uri="{FF2B5EF4-FFF2-40B4-BE49-F238E27FC236}">
                <a16:creationId xmlns:a16="http://schemas.microsoft.com/office/drawing/2014/main" id="{0F9E1B68-C3E2-9DEE-2CEE-318808144D33}"/>
              </a:ext>
            </a:extLst>
          </p:cNvPr>
          <p:cNvSpPr txBox="1"/>
          <p:nvPr/>
        </p:nvSpPr>
        <p:spPr>
          <a:xfrm>
            <a:off x="2737948" y="4460377"/>
            <a:ext cx="4483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3 </a:t>
            </a:r>
            <a:r>
              <a:rPr lang="en-US" sz="1600" dirty="0"/>
              <a:t>pairs</a:t>
            </a:r>
            <a:r>
              <a:rPr lang="it-IT" sz="1600" dirty="0"/>
              <a:t>  VTH +1 </a:t>
            </a:r>
            <a:r>
              <a:rPr lang="en-US" sz="1600" dirty="0"/>
              <a:t>pair</a:t>
            </a:r>
            <a:r>
              <a:rPr lang="it-IT" sz="1600" dirty="0"/>
              <a:t> </a:t>
            </a:r>
            <a:r>
              <a:rPr lang="en-US" sz="1600" dirty="0" err="1"/>
              <a:t>Vanalog</a:t>
            </a:r>
            <a:r>
              <a:rPr lang="it-IT" sz="16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sz="1600" dirty="0">
                <a:sym typeface="Wingdings" panose="05000000000000000000" pitchFamily="2" charset="2"/>
              </a:rPr>
              <a:t> </a:t>
            </a:r>
            <a:r>
              <a:rPr lang="it-IT" sz="1600" dirty="0" err="1">
                <a:sym typeface="Wingdings" panose="05000000000000000000" pitchFamily="2" charset="2"/>
              </a:rPr>
              <a:t>Cat</a:t>
            </a:r>
            <a:r>
              <a:rPr lang="it-IT" sz="1600" dirty="0">
                <a:sym typeface="Wingdings" panose="05000000000000000000" pitchFamily="2" charset="2"/>
              </a:rPr>
              <a:t> 5 Ethernet cable</a:t>
            </a:r>
            <a:endParaRPr lang="en-PH" sz="1600" dirty="0"/>
          </a:p>
        </p:txBody>
      </p:sp>
    </p:spTree>
    <p:extLst>
      <p:ext uri="{BB962C8B-B14F-4D97-AF65-F5344CB8AC3E}">
        <p14:creationId xmlns:p14="http://schemas.microsoft.com/office/powerpoint/2010/main" val="1268102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0CD9A2-50FF-2E40-4F10-C7CC154E73D5}"/>
              </a:ext>
            </a:extLst>
          </p:cNvPr>
          <p:cNvSpPr txBox="1"/>
          <p:nvPr/>
        </p:nvSpPr>
        <p:spPr>
          <a:xfrm>
            <a:off x="2029785" y="238916"/>
            <a:ext cx="855170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GB" sz="44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BIL+BIS RPC chambers LV connections</a:t>
            </a:r>
          </a:p>
        </p:txBody>
      </p:sp>
      <p:sp>
        <p:nvSpPr>
          <p:cNvPr id="61" name="Cube 60">
            <a:extLst>
              <a:ext uri="{FF2B5EF4-FFF2-40B4-BE49-F238E27FC236}">
                <a16:creationId xmlns:a16="http://schemas.microsoft.com/office/drawing/2014/main" id="{438A28A0-755E-5B28-D8C1-AD4358630EEE}"/>
              </a:ext>
            </a:extLst>
          </p:cNvPr>
          <p:cNvSpPr/>
          <p:nvPr/>
        </p:nvSpPr>
        <p:spPr>
          <a:xfrm rot="5400000">
            <a:off x="4040896" y="1239318"/>
            <a:ext cx="4249235" cy="5542505"/>
          </a:xfrm>
          <a:prstGeom prst="cube">
            <a:avLst>
              <a:gd name="adj" fmla="val 7796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ube 62">
            <a:extLst>
              <a:ext uri="{FF2B5EF4-FFF2-40B4-BE49-F238E27FC236}">
                <a16:creationId xmlns:a16="http://schemas.microsoft.com/office/drawing/2014/main" id="{8957A260-DA7B-8833-F929-9F3C7557AC54}"/>
              </a:ext>
            </a:extLst>
          </p:cNvPr>
          <p:cNvSpPr/>
          <p:nvPr/>
        </p:nvSpPr>
        <p:spPr>
          <a:xfrm rot="5400000">
            <a:off x="2312741" y="3505277"/>
            <a:ext cx="3512422" cy="423237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Side HV</a:t>
            </a:r>
            <a:endParaRPr lang="en-GB" dirty="0"/>
          </a:p>
        </p:txBody>
      </p: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7762A043-D108-941B-CEC4-9FC6A37EE585}"/>
              </a:ext>
            </a:extLst>
          </p:cNvPr>
          <p:cNvCxnSpPr/>
          <p:nvPr/>
        </p:nvCxnSpPr>
        <p:spPr>
          <a:xfrm>
            <a:off x="2489893" y="2907845"/>
            <a:ext cx="917356" cy="0"/>
          </a:xfrm>
          <a:prstGeom prst="line">
            <a:avLst/>
          </a:prstGeom>
          <a:noFill/>
          <a:ln w="3175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DBD1505C-8130-1FCB-DA7F-F068B6893614}"/>
              </a:ext>
            </a:extLst>
          </p:cNvPr>
          <p:cNvCxnSpPr/>
          <p:nvPr/>
        </p:nvCxnSpPr>
        <p:spPr>
          <a:xfrm>
            <a:off x="2489893" y="3142055"/>
            <a:ext cx="917356" cy="0"/>
          </a:xfrm>
          <a:prstGeom prst="line">
            <a:avLst/>
          </a:prstGeom>
          <a:noFill/>
          <a:ln w="3175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494CE888-2A3D-3DE5-A7D6-99D0AE315CB3}"/>
              </a:ext>
            </a:extLst>
          </p:cNvPr>
          <p:cNvCxnSpPr/>
          <p:nvPr/>
        </p:nvCxnSpPr>
        <p:spPr>
          <a:xfrm>
            <a:off x="2489893" y="3429000"/>
            <a:ext cx="917356" cy="0"/>
          </a:xfrm>
          <a:prstGeom prst="line">
            <a:avLst/>
          </a:prstGeom>
          <a:noFill/>
          <a:ln w="31750"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8249F04C-5EAE-A5C6-0977-E283DF812BA4}"/>
              </a:ext>
            </a:extLst>
          </p:cNvPr>
          <p:cNvSpPr txBox="1"/>
          <p:nvPr/>
        </p:nvSpPr>
        <p:spPr>
          <a:xfrm>
            <a:off x="272958" y="2769431"/>
            <a:ext cx="1595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FF0000"/>
                </a:solidFill>
              </a:rPr>
              <a:t>3x HV CABLES Ø5.2mm</a:t>
            </a:r>
          </a:p>
        </p:txBody>
      </p: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876CC65B-154B-05B9-4A34-A031FE5F24C6}"/>
              </a:ext>
            </a:extLst>
          </p:cNvPr>
          <p:cNvCxnSpPr>
            <a:cxnSpLocks/>
          </p:cNvCxnSpPr>
          <p:nvPr/>
        </p:nvCxnSpPr>
        <p:spPr>
          <a:xfrm>
            <a:off x="8776226" y="2742005"/>
            <a:ext cx="1517486" cy="0"/>
          </a:xfrm>
          <a:prstGeom prst="line">
            <a:avLst/>
          </a:prstGeom>
          <a:noFill/>
          <a:ln w="60325">
            <a:solidFill>
              <a:srgbClr val="00B0F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" name="Connettore diritto 59">
            <a:extLst>
              <a:ext uri="{FF2B5EF4-FFF2-40B4-BE49-F238E27FC236}">
                <a16:creationId xmlns:a16="http://schemas.microsoft.com/office/drawing/2014/main" id="{2D791962-D7D4-4767-96B0-F92C81EDC1C8}"/>
              </a:ext>
            </a:extLst>
          </p:cNvPr>
          <p:cNvCxnSpPr>
            <a:cxnSpLocks/>
          </p:cNvCxnSpPr>
          <p:nvPr/>
        </p:nvCxnSpPr>
        <p:spPr>
          <a:xfrm>
            <a:off x="8842955" y="4576322"/>
            <a:ext cx="1517486" cy="0"/>
          </a:xfrm>
          <a:prstGeom prst="line">
            <a:avLst/>
          </a:prstGeom>
          <a:noFill/>
          <a:ln w="60325">
            <a:solidFill>
              <a:schemeClr val="bg2">
                <a:lumMod val="50000"/>
              </a:schemeClr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Connettore diritto 61">
            <a:extLst>
              <a:ext uri="{FF2B5EF4-FFF2-40B4-BE49-F238E27FC236}">
                <a16:creationId xmlns:a16="http://schemas.microsoft.com/office/drawing/2014/main" id="{03C6F1A1-D25B-790C-A69C-78BD129BC356}"/>
              </a:ext>
            </a:extLst>
          </p:cNvPr>
          <p:cNvCxnSpPr>
            <a:cxnSpLocks/>
          </p:cNvCxnSpPr>
          <p:nvPr/>
        </p:nvCxnSpPr>
        <p:spPr>
          <a:xfrm>
            <a:off x="1917264" y="4474316"/>
            <a:ext cx="1517486" cy="0"/>
          </a:xfrm>
          <a:prstGeom prst="line">
            <a:avLst/>
          </a:prstGeom>
          <a:noFill/>
          <a:ln w="60325">
            <a:solidFill>
              <a:schemeClr val="bg2">
                <a:lumMod val="50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4" name="Connettore diritto 63">
            <a:extLst>
              <a:ext uri="{FF2B5EF4-FFF2-40B4-BE49-F238E27FC236}">
                <a16:creationId xmlns:a16="http://schemas.microsoft.com/office/drawing/2014/main" id="{04940985-077E-9DEF-168B-A6D6253C39C3}"/>
              </a:ext>
            </a:extLst>
          </p:cNvPr>
          <p:cNvCxnSpPr>
            <a:cxnSpLocks/>
          </p:cNvCxnSpPr>
          <p:nvPr/>
        </p:nvCxnSpPr>
        <p:spPr>
          <a:xfrm>
            <a:off x="1917264" y="3994868"/>
            <a:ext cx="1517486" cy="0"/>
          </a:xfrm>
          <a:prstGeom prst="line">
            <a:avLst/>
          </a:prstGeom>
          <a:noFill/>
          <a:ln w="92075">
            <a:solidFill>
              <a:schemeClr val="accent5">
                <a:lumMod val="75000"/>
              </a:scheme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A8CA5E4D-A635-CB6A-DA63-92EAEE9ABEA5}"/>
              </a:ext>
            </a:extLst>
          </p:cNvPr>
          <p:cNvSpPr txBox="1"/>
          <p:nvPr/>
        </p:nvSpPr>
        <p:spPr>
          <a:xfrm>
            <a:off x="544042" y="3547827"/>
            <a:ext cx="2131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LVDig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 Cable</a:t>
            </a:r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76603309-66A5-9D84-0F10-3B4A04EE15B7}"/>
              </a:ext>
            </a:extLst>
          </p:cNvPr>
          <p:cNvSpPr txBox="1"/>
          <p:nvPr/>
        </p:nvSpPr>
        <p:spPr>
          <a:xfrm>
            <a:off x="683008" y="3994868"/>
            <a:ext cx="2131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(6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 wire 1mm^2)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6B9889D3-D07D-82BF-D619-D9B23B33F3FA}"/>
              </a:ext>
            </a:extLst>
          </p:cNvPr>
          <p:cNvSpPr txBox="1"/>
          <p:nvPr/>
        </p:nvSpPr>
        <p:spPr>
          <a:xfrm>
            <a:off x="8582621" y="3507903"/>
            <a:ext cx="2131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LVDig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 Cable</a:t>
            </a:r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1D8D8719-53E1-C6DF-2F15-F2A0C27AFC87}"/>
              </a:ext>
            </a:extLst>
          </p:cNvPr>
          <p:cNvSpPr txBox="1"/>
          <p:nvPr/>
        </p:nvSpPr>
        <p:spPr>
          <a:xfrm>
            <a:off x="8842955" y="3972604"/>
            <a:ext cx="2131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accent1">
                    <a:lumMod val="75000"/>
                  </a:schemeClr>
                </a:solidFill>
              </a:rPr>
              <a:t>(6</a:t>
            </a:r>
            <a:r>
              <a:rPr lang="en-GB" sz="1800" dirty="0">
                <a:solidFill>
                  <a:schemeClr val="accent1">
                    <a:lumMod val="75000"/>
                  </a:schemeClr>
                </a:solidFill>
              </a:rPr>
              <a:t> wire 1mm^2)</a:t>
            </a:r>
          </a:p>
        </p:txBody>
      </p:sp>
      <p:cxnSp>
        <p:nvCxnSpPr>
          <p:cNvPr id="105" name="Connettore diritto 104">
            <a:extLst>
              <a:ext uri="{FF2B5EF4-FFF2-40B4-BE49-F238E27FC236}">
                <a16:creationId xmlns:a16="http://schemas.microsoft.com/office/drawing/2014/main" id="{D2F3443E-086C-ED04-0A41-62F6CB9C1AFD}"/>
              </a:ext>
            </a:extLst>
          </p:cNvPr>
          <p:cNvCxnSpPr>
            <a:cxnSpLocks/>
          </p:cNvCxnSpPr>
          <p:nvPr/>
        </p:nvCxnSpPr>
        <p:spPr>
          <a:xfrm>
            <a:off x="8842955" y="3928695"/>
            <a:ext cx="1517486" cy="0"/>
          </a:xfrm>
          <a:prstGeom prst="line">
            <a:avLst/>
          </a:prstGeom>
          <a:noFill/>
          <a:ln w="92075">
            <a:solidFill>
              <a:schemeClr val="accent5">
                <a:lumMod val="75000"/>
              </a:schemeClr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9" name="CasellaDiTesto 108">
            <a:extLst>
              <a:ext uri="{FF2B5EF4-FFF2-40B4-BE49-F238E27FC236}">
                <a16:creationId xmlns:a16="http://schemas.microsoft.com/office/drawing/2014/main" id="{664A5792-40AD-EB4E-07CB-E34ABBCBA6AF}"/>
              </a:ext>
            </a:extLst>
          </p:cNvPr>
          <p:cNvSpPr txBox="1"/>
          <p:nvPr/>
        </p:nvSpPr>
        <p:spPr>
          <a:xfrm>
            <a:off x="8936766" y="4649537"/>
            <a:ext cx="21319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50000"/>
                  </a:schemeClr>
                </a:solidFill>
              </a:rPr>
              <a:t>Vth  3 pairs + Van 1 pair CAT 5 Ethernet</a:t>
            </a:r>
          </a:p>
        </p:txBody>
      </p:sp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A2B1C153-5F43-1BAA-E917-8ED8C49FB798}"/>
              </a:ext>
            </a:extLst>
          </p:cNvPr>
          <p:cNvSpPr txBox="1"/>
          <p:nvPr/>
        </p:nvSpPr>
        <p:spPr>
          <a:xfrm>
            <a:off x="9111546" y="1854555"/>
            <a:ext cx="1979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 err="1">
                <a:solidFill>
                  <a:srgbClr val="00B0F0"/>
                </a:solidFill>
              </a:rPr>
              <a:t>Igap</a:t>
            </a:r>
            <a:r>
              <a:rPr lang="en-GB" sz="1600" dirty="0">
                <a:solidFill>
                  <a:srgbClr val="00B0F0"/>
                </a:solidFill>
              </a:rPr>
              <a:t> RO Cable 3 pairs </a:t>
            </a:r>
            <a:r>
              <a:rPr lang="en-GB" sz="1600" dirty="0">
                <a:solidFill>
                  <a:schemeClr val="bg2">
                    <a:lumMod val="50000"/>
                  </a:schemeClr>
                </a:solidFill>
              </a:rPr>
              <a:t>+ </a:t>
            </a:r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</a:rPr>
              <a:t>1 pair spare</a:t>
            </a:r>
            <a:r>
              <a:rPr lang="en-GB" sz="1600" dirty="0">
                <a:solidFill>
                  <a:schemeClr val="bg2">
                    <a:lumMod val="50000"/>
                  </a:schemeClr>
                </a:solidFill>
              </a:rPr>
              <a:t> CAT 5 Ethernet</a:t>
            </a:r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A7D636D2-68EC-2B4D-0E52-0258DE89DED7}"/>
              </a:ext>
            </a:extLst>
          </p:cNvPr>
          <p:cNvSpPr txBox="1"/>
          <p:nvPr/>
        </p:nvSpPr>
        <p:spPr>
          <a:xfrm>
            <a:off x="1070838" y="4548033"/>
            <a:ext cx="24762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50000"/>
                  </a:schemeClr>
                </a:solidFill>
              </a:rPr>
              <a:t>Vth  3 pairs + Van 1 pair CAT 5 Ethernet Ø5.5mm</a:t>
            </a:r>
          </a:p>
        </p:txBody>
      </p:sp>
      <p:sp>
        <p:nvSpPr>
          <p:cNvPr id="117" name="Cube 62">
            <a:extLst>
              <a:ext uri="{FF2B5EF4-FFF2-40B4-BE49-F238E27FC236}">
                <a16:creationId xmlns:a16="http://schemas.microsoft.com/office/drawing/2014/main" id="{84E589F7-F60F-4BB3-F586-D55856E68B6A}"/>
              </a:ext>
            </a:extLst>
          </p:cNvPr>
          <p:cNvSpPr/>
          <p:nvPr/>
        </p:nvSpPr>
        <p:spPr>
          <a:xfrm rot="5400000">
            <a:off x="6492636" y="3558993"/>
            <a:ext cx="3619852" cy="423237"/>
          </a:xfrm>
          <a:prstGeom prst="cub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Gas In</a:t>
            </a:r>
            <a:endParaRPr lang="en-GB" dirty="0"/>
          </a:p>
        </p:txBody>
      </p:sp>
      <p:sp>
        <p:nvSpPr>
          <p:cNvPr id="123" name="CasellaDiTesto 122">
            <a:extLst>
              <a:ext uri="{FF2B5EF4-FFF2-40B4-BE49-F238E27FC236}">
                <a16:creationId xmlns:a16="http://schemas.microsoft.com/office/drawing/2014/main" id="{158627B4-97A3-AD5E-19B4-BDECD99EAA39}"/>
              </a:ext>
            </a:extLst>
          </p:cNvPr>
          <p:cNvSpPr txBox="1"/>
          <p:nvPr/>
        </p:nvSpPr>
        <p:spPr>
          <a:xfrm>
            <a:off x="413725" y="1230449"/>
            <a:ext cx="31137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FFC000"/>
                </a:solidFill>
              </a:rPr>
              <a:t>Sensors 1 cable 2 pair T, RH, 1 pair Power, </a:t>
            </a:r>
            <a:r>
              <a:rPr lang="en-GB" sz="1600" b="1" u="sng" dirty="0">
                <a:solidFill>
                  <a:srgbClr val="FFC000"/>
                </a:solidFill>
              </a:rPr>
              <a:t>1 pair spare</a:t>
            </a:r>
          </a:p>
          <a:p>
            <a:pPr algn="ctr"/>
            <a:r>
              <a:rPr lang="en-GB" sz="1600" dirty="0">
                <a:solidFill>
                  <a:schemeClr val="bg2">
                    <a:lumMod val="50000"/>
                  </a:schemeClr>
                </a:solidFill>
              </a:rPr>
              <a:t>CAT 5 Ethernet Ø5.5mm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DFA41F9-8594-6897-73EC-25CC3365FF09}"/>
              </a:ext>
            </a:extLst>
          </p:cNvPr>
          <p:cNvCxnSpPr>
            <a:cxnSpLocks/>
          </p:cNvCxnSpPr>
          <p:nvPr/>
        </p:nvCxnSpPr>
        <p:spPr>
          <a:xfrm>
            <a:off x="8776226" y="5369241"/>
            <a:ext cx="684297" cy="0"/>
          </a:xfrm>
          <a:prstGeom prst="line">
            <a:avLst/>
          </a:prstGeom>
          <a:ln w="635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A36866F-397B-8AB0-18E6-14CDC0721606}"/>
              </a:ext>
            </a:extLst>
          </p:cNvPr>
          <p:cNvCxnSpPr>
            <a:cxnSpLocks/>
          </p:cNvCxnSpPr>
          <p:nvPr/>
        </p:nvCxnSpPr>
        <p:spPr>
          <a:xfrm>
            <a:off x="2800167" y="5580539"/>
            <a:ext cx="594094" cy="0"/>
          </a:xfrm>
          <a:prstGeom prst="line">
            <a:avLst/>
          </a:prstGeom>
          <a:ln w="63500">
            <a:solidFill>
              <a:srgbClr val="00B05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2D07B796-7447-A57A-E93A-364F578A1B50}"/>
              </a:ext>
            </a:extLst>
          </p:cNvPr>
          <p:cNvCxnSpPr>
            <a:cxnSpLocks/>
          </p:cNvCxnSpPr>
          <p:nvPr/>
        </p:nvCxnSpPr>
        <p:spPr>
          <a:xfrm flipV="1">
            <a:off x="2800167" y="5788732"/>
            <a:ext cx="594094" cy="3105"/>
          </a:xfrm>
          <a:prstGeom prst="line">
            <a:avLst/>
          </a:prstGeom>
          <a:ln w="63500">
            <a:solidFill>
              <a:srgbClr val="00B0F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49EB46D0-745B-2731-3A95-EFE75DA65EF6}"/>
              </a:ext>
            </a:extLst>
          </p:cNvPr>
          <p:cNvCxnSpPr>
            <a:cxnSpLocks/>
          </p:cNvCxnSpPr>
          <p:nvPr/>
        </p:nvCxnSpPr>
        <p:spPr>
          <a:xfrm>
            <a:off x="2800167" y="5369241"/>
            <a:ext cx="594094" cy="0"/>
          </a:xfrm>
          <a:prstGeom prst="line">
            <a:avLst/>
          </a:prstGeom>
          <a:ln w="635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DA08F92-DC3B-B947-6B37-5028ABCC1BE0}"/>
              </a:ext>
            </a:extLst>
          </p:cNvPr>
          <p:cNvCxnSpPr>
            <a:cxnSpLocks/>
          </p:cNvCxnSpPr>
          <p:nvPr/>
        </p:nvCxnSpPr>
        <p:spPr>
          <a:xfrm>
            <a:off x="8797740" y="5920427"/>
            <a:ext cx="662783" cy="0"/>
          </a:xfrm>
          <a:prstGeom prst="line">
            <a:avLst/>
          </a:prstGeom>
          <a:ln w="63500">
            <a:solidFill>
              <a:srgbClr val="00B0F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6A217750-4E9F-FA05-B03D-F1F24F6EDAF5}"/>
              </a:ext>
            </a:extLst>
          </p:cNvPr>
          <p:cNvCxnSpPr>
            <a:cxnSpLocks/>
          </p:cNvCxnSpPr>
          <p:nvPr/>
        </p:nvCxnSpPr>
        <p:spPr>
          <a:xfrm>
            <a:off x="8762569" y="5638841"/>
            <a:ext cx="697954" cy="0"/>
          </a:xfrm>
          <a:prstGeom prst="line">
            <a:avLst/>
          </a:prstGeom>
          <a:ln w="63500">
            <a:solidFill>
              <a:srgbClr val="00B05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3973B38-D56D-72C5-3B44-036828FAC416}"/>
              </a:ext>
            </a:extLst>
          </p:cNvPr>
          <p:cNvSpPr txBox="1"/>
          <p:nvPr/>
        </p:nvSpPr>
        <p:spPr>
          <a:xfrm>
            <a:off x="9695161" y="5322163"/>
            <a:ext cx="18713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Ly0 = Black</a:t>
            </a:r>
          </a:p>
          <a:p>
            <a:r>
              <a:rPr lang="en-GB" sz="1400" dirty="0"/>
              <a:t>Ly1 = Green</a:t>
            </a:r>
          </a:p>
          <a:p>
            <a:r>
              <a:rPr lang="en-GB" sz="1400" dirty="0"/>
              <a:t>Ly2 = Blue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C65E5BE7-C970-2237-427C-022958205B2D}"/>
              </a:ext>
            </a:extLst>
          </p:cNvPr>
          <p:cNvGrpSpPr/>
          <p:nvPr/>
        </p:nvGrpSpPr>
        <p:grpSpPr>
          <a:xfrm>
            <a:off x="10768442" y="5423171"/>
            <a:ext cx="137238" cy="568138"/>
            <a:chOff x="9380977" y="3796880"/>
            <a:chExt cx="137238" cy="568138"/>
          </a:xfrm>
        </p:grpSpPr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E83590AD-31DB-8C19-E0FB-78930CFCCC4D}"/>
                </a:ext>
              </a:extLst>
            </p:cNvPr>
            <p:cNvSpPr/>
            <p:nvPr/>
          </p:nvSpPr>
          <p:spPr>
            <a:xfrm>
              <a:off x="9380977" y="3796880"/>
              <a:ext cx="137238" cy="14544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BC4D4B8C-582A-8305-DFD9-0DDAD65642EA}"/>
                </a:ext>
              </a:extLst>
            </p:cNvPr>
            <p:cNvSpPr/>
            <p:nvPr/>
          </p:nvSpPr>
          <p:spPr>
            <a:xfrm>
              <a:off x="9380977" y="4008227"/>
              <a:ext cx="137238" cy="1454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0726ECDE-1C64-F9B1-E5CB-389420E00908}"/>
                </a:ext>
              </a:extLst>
            </p:cNvPr>
            <p:cNvSpPr/>
            <p:nvPr/>
          </p:nvSpPr>
          <p:spPr>
            <a:xfrm>
              <a:off x="9380977" y="4219575"/>
              <a:ext cx="137238" cy="14544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4BDBD054-6069-6C7B-4A72-16B14413E497}"/>
              </a:ext>
            </a:extLst>
          </p:cNvPr>
          <p:cNvCxnSpPr>
            <a:cxnSpLocks/>
          </p:cNvCxnSpPr>
          <p:nvPr/>
        </p:nvCxnSpPr>
        <p:spPr>
          <a:xfrm>
            <a:off x="1917264" y="2207793"/>
            <a:ext cx="1517486" cy="0"/>
          </a:xfrm>
          <a:prstGeom prst="line">
            <a:avLst/>
          </a:prstGeom>
          <a:noFill/>
          <a:ln w="60325">
            <a:solidFill>
              <a:srgbClr val="FFC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396EAF8-AA3A-0326-66C4-A006AACE38B4}"/>
              </a:ext>
            </a:extLst>
          </p:cNvPr>
          <p:cNvSpPr txBox="1"/>
          <p:nvPr/>
        </p:nvSpPr>
        <p:spPr>
          <a:xfrm>
            <a:off x="2006489" y="2761375"/>
            <a:ext cx="4656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Ly0</a:t>
            </a:r>
          </a:p>
          <a:p>
            <a:r>
              <a:rPr lang="en-GB" sz="1400" dirty="0"/>
              <a:t>Ly1</a:t>
            </a:r>
          </a:p>
          <a:p>
            <a:r>
              <a:rPr lang="en-GB" sz="1400" dirty="0"/>
              <a:t>Ly2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9013FEF-628A-51B9-5BA7-21742ED6A988}"/>
              </a:ext>
            </a:extLst>
          </p:cNvPr>
          <p:cNvSpPr txBox="1"/>
          <p:nvPr/>
        </p:nvSpPr>
        <p:spPr>
          <a:xfrm>
            <a:off x="2243593" y="5245206"/>
            <a:ext cx="4656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Ly0</a:t>
            </a:r>
          </a:p>
          <a:p>
            <a:r>
              <a:rPr lang="en-GB" sz="1400" dirty="0"/>
              <a:t>Ly1</a:t>
            </a:r>
          </a:p>
          <a:p>
            <a:r>
              <a:rPr lang="en-GB" sz="1400" dirty="0"/>
              <a:t>Ly2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EDA9E97-2732-1DE4-0552-E3D6B9C98F95}"/>
              </a:ext>
            </a:extLst>
          </p:cNvPr>
          <p:cNvSpPr txBox="1"/>
          <p:nvPr/>
        </p:nvSpPr>
        <p:spPr>
          <a:xfrm>
            <a:off x="9026419" y="6057214"/>
            <a:ext cx="1912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Gas Inputs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B8713E6-A171-91C7-8909-DA9E9959F757}"/>
              </a:ext>
            </a:extLst>
          </p:cNvPr>
          <p:cNvSpPr txBox="1"/>
          <p:nvPr/>
        </p:nvSpPr>
        <p:spPr>
          <a:xfrm>
            <a:off x="2127006" y="5906415"/>
            <a:ext cx="1912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Gas Outputs</a:t>
            </a:r>
          </a:p>
        </p:txBody>
      </p:sp>
    </p:spTree>
    <p:extLst>
      <p:ext uri="{BB962C8B-B14F-4D97-AF65-F5344CB8AC3E}">
        <p14:creationId xmlns:p14="http://schemas.microsoft.com/office/powerpoint/2010/main" val="3640612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8DC3962-512D-2C3D-E292-819469215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537"/>
            <a:ext cx="12192000" cy="62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38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6FC48CA-5975-5136-8F73-D14D51E29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17</a:t>
            </a:fld>
            <a:endParaRPr lang="en-GB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CAF18B-CCB8-BD75-9A9F-3D31FF7CE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774" y="191194"/>
            <a:ext cx="2014006" cy="32000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4AEF238-FE6B-241A-08B1-19DA6B96F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773" y="3473971"/>
            <a:ext cx="2014007" cy="320006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BCCF65A-5F41-9DD5-4168-E240FCF58722}"/>
              </a:ext>
            </a:extLst>
          </p:cNvPr>
          <p:cNvSpPr txBox="1"/>
          <p:nvPr/>
        </p:nvSpPr>
        <p:spPr>
          <a:xfrm>
            <a:off x="8207184" y="542344"/>
            <a:ext cx="18713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BIL side 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A605D5-3827-C9E1-F969-942602EC7172}"/>
              </a:ext>
            </a:extLst>
          </p:cNvPr>
          <p:cNvSpPr txBox="1"/>
          <p:nvPr/>
        </p:nvSpPr>
        <p:spPr>
          <a:xfrm>
            <a:off x="8207184" y="2423792"/>
            <a:ext cx="18713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BIS side 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922CF04-5932-E68B-A2D1-CB448AE9600A}"/>
              </a:ext>
            </a:extLst>
          </p:cNvPr>
          <p:cNvSpPr txBox="1"/>
          <p:nvPr/>
        </p:nvSpPr>
        <p:spPr>
          <a:xfrm>
            <a:off x="8207184" y="3928395"/>
            <a:ext cx="18713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BIL side C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064E115-1478-25ED-F4BF-A8E51F996439}"/>
              </a:ext>
            </a:extLst>
          </p:cNvPr>
          <p:cNvSpPr txBox="1"/>
          <p:nvPr/>
        </p:nvSpPr>
        <p:spPr>
          <a:xfrm>
            <a:off x="8207184" y="5809843"/>
            <a:ext cx="18713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BIS side C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3F3272C-FF84-FE7E-7FB6-232479A37DEA}"/>
              </a:ext>
            </a:extLst>
          </p:cNvPr>
          <p:cNvSpPr txBox="1"/>
          <p:nvPr/>
        </p:nvSpPr>
        <p:spPr>
          <a:xfrm>
            <a:off x="1138844" y="1136275"/>
            <a:ext cx="356148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1 Rack for a double sector BI+BIS</a:t>
            </a:r>
          </a:p>
          <a:p>
            <a:pPr algn="ctr"/>
            <a:r>
              <a:rPr lang="en-GB" sz="32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3200" b="1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quite crowded </a:t>
            </a:r>
            <a:r>
              <a:rPr lang="en-GB" sz="32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even for standard sectors</a:t>
            </a:r>
            <a:endParaRPr lang="en-GB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41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D3EB77-1B95-360A-457E-23F4FB85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54" y="2166424"/>
            <a:ext cx="812704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7200" dirty="0"/>
              <a:t>Studio sistemi ricircolo PP1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574DD19-9C7F-5B2E-EC98-F8C2AD948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955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>
            <a:extLst>
              <a:ext uri="{FF2B5EF4-FFF2-40B4-BE49-F238E27FC236}">
                <a16:creationId xmlns:a16="http://schemas.microsoft.com/office/drawing/2014/main" id="{43D9091E-64E9-493D-AB1B-B80CAC086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03" t="35265" r="32753" b="36133"/>
          <a:stretch/>
        </p:blipFill>
        <p:spPr>
          <a:xfrm rot="5400000">
            <a:off x="9483184" y="3115809"/>
            <a:ext cx="589908" cy="465056"/>
          </a:xfrm>
          <a:prstGeom prst="rect">
            <a:avLst/>
          </a:prstGeom>
        </p:spPr>
      </p:pic>
      <p:sp>
        <p:nvSpPr>
          <p:cNvPr id="190" name="Rettangolo 189">
            <a:extLst>
              <a:ext uri="{FF2B5EF4-FFF2-40B4-BE49-F238E27FC236}">
                <a16:creationId xmlns:a16="http://schemas.microsoft.com/office/drawing/2014/main" id="{CBEB473F-4CA3-4DB9-AE0E-692F4305386D}"/>
              </a:ext>
            </a:extLst>
          </p:cNvPr>
          <p:cNvSpPr/>
          <p:nvPr/>
        </p:nvSpPr>
        <p:spPr>
          <a:xfrm>
            <a:off x="9231288" y="5082184"/>
            <a:ext cx="1964664" cy="15954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Connettore 23">
            <a:extLst>
              <a:ext uri="{FF2B5EF4-FFF2-40B4-BE49-F238E27FC236}">
                <a16:creationId xmlns:a16="http://schemas.microsoft.com/office/drawing/2014/main" id="{70787CF0-FABF-4341-AF30-AA53DB06F35D}"/>
              </a:ext>
            </a:extLst>
          </p:cNvPr>
          <p:cNvSpPr/>
          <p:nvPr/>
        </p:nvSpPr>
        <p:spPr>
          <a:xfrm>
            <a:off x="10087019" y="5886886"/>
            <a:ext cx="359857" cy="374762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3A189735-EA6D-4022-A0A4-E4259F56AC6C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10266948" y="2222698"/>
            <a:ext cx="1" cy="36641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838BD51A-88DA-4C42-A698-AD31D6762281}"/>
              </a:ext>
            </a:extLst>
          </p:cNvPr>
          <p:cNvCxnSpPr>
            <a:cxnSpLocks/>
          </p:cNvCxnSpPr>
          <p:nvPr/>
        </p:nvCxnSpPr>
        <p:spPr>
          <a:xfrm flipH="1" flipV="1">
            <a:off x="9947145" y="2890559"/>
            <a:ext cx="13691" cy="12350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34D6B969-F017-4629-B187-4F3F675A3428}"/>
              </a:ext>
            </a:extLst>
          </p:cNvPr>
          <p:cNvGrpSpPr/>
          <p:nvPr/>
        </p:nvGrpSpPr>
        <p:grpSpPr>
          <a:xfrm>
            <a:off x="7587687" y="2065548"/>
            <a:ext cx="331304" cy="344557"/>
            <a:chOff x="6486939" y="1775791"/>
            <a:chExt cx="331304" cy="344557"/>
          </a:xfrm>
        </p:grpSpPr>
        <p:sp>
          <p:nvSpPr>
            <p:cNvPr id="31" name="Connettore 30">
              <a:extLst>
                <a:ext uri="{FF2B5EF4-FFF2-40B4-BE49-F238E27FC236}">
                  <a16:creationId xmlns:a16="http://schemas.microsoft.com/office/drawing/2014/main" id="{E36B38C9-C960-40F1-B938-A607C2454D03}"/>
                </a:ext>
              </a:extLst>
            </p:cNvPr>
            <p:cNvSpPr/>
            <p:nvPr/>
          </p:nvSpPr>
          <p:spPr>
            <a:xfrm>
              <a:off x="6486939" y="1775791"/>
              <a:ext cx="331304" cy="344557"/>
            </a:xfrm>
            <a:prstGeom prst="flowChartConnector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2" name="Triangolo isoscele 31">
              <a:extLst>
                <a:ext uri="{FF2B5EF4-FFF2-40B4-BE49-F238E27FC236}">
                  <a16:creationId xmlns:a16="http://schemas.microsoft.com/office/drawing/2014/main" id="{602D3D35-23BB-427A-BC69-9AF7B95F2928}"/>
                </a:ext>
              </a:extLst>
            </p:cNvPr>
            <p:cNvSpPr/>
            <p:nvPr/>
          </p:nvSpPr>
          <p:spPr>
            <a:xfrm>
              <a:off x="6524624" y="1798152"/>
              <a:ext cx="255933" cy="231916"/>
            </a:xfrm>
            <a:prstGeom prst="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D01DE9A-C005-4F26-BCBD-335000DDEAC8}"/>
              </a:ext>
            </a:extLst>
          </p:cNvPr>
          <p:cNvSpPr txBox="1"/>
          <p:nvPr/>
        </p:nvSpPr>
        <p:spPr>
          <a:xfrm>
            <a:off x="7387693" y="1718577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Pump</a:t>
            </a: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FFE2C741-54B3-4977-8363-98BDEBF37839}"/>
              </a:ext>
            </a:extLst>
          </p:cNvPr>
          <p:cNvCxnSpPr>
            <a:cxnSpLocks/>
          </p:cNvCxnSpPr>
          <p:nvPr/>
        </p:nvCxnSpPr>
        <p:spPr>
          <a:xfrm flipH="1">
            <a:off x="7918991" y="2236082"/>
            <a:ext cx="234795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A4FF8A65-E32A-4C74-91FD-0A790E3BAC01}"/>
              </a:ext>
            </a:extLst>
          </p:cNvPr>
          <p:cNvCxnSpPr>
            <a:cxnSpLocks/>
          </p:cNvCxnSpPr>
          <p:nvPr/>
        </p:nvCxnSpPr>
        <p:spPr>
          <a:xfrm flipV="1">
            <a:off x="2632526" y="2231369"/>
            <a:ext cx="0" cy="798748"/>
          </a:xfrm>
          <a:prstGeom prst="line">
            <a:avLst/>
          </a:prstGeom>
          <a:ln w="28575"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Gruppo 148">
            <a:extLst>
              <a:ext uri="{FF2B5EF4-FFF2-40B4-BE49-F238E27FC236}">
                <a16:creationId xmlns:a16="http://schemas.microsoft.com/office/drawing/2014/main" id="{35DD89A8-F542-45E7-9422-559A9A4CB75C}"/>
              </a:ext>
            </a:extLst>
          </p:cNvPr>
          <p:cNvGrpSpPr/>
          <p:nvPr/>
        </p:nvGrpSpPr>
        <p:grpSpPr>
          <a:xfrm>
            <a:off x="5431440" y="1886074"/>
            <a:ext cx="757720" cy="516003"/>
            <a:chOff x="4281596" y="982626"/>
            <a:chExt cx="757720" cy="516003"/>
          </a:xfrm>
        </p:grpSpPr>
        <p:cxnSp>
          <p:nvCxnSpPr>
            <p:cNvPr id="53" name="Connettore diritto 52">
              <a:extLst>
                <a:ext uri="{FF2B5EF4-FFF2-40B4-BE49-F238E27FC236}">
                  <a16:creationId xmlns:a16="http://schemas.microsoft.com/office/drawing/2014/main" id="{7D3EC309-8229-4082-B03A-42EED76C1B59}"/>
                </a:ext>
              </a:extLst>
            </p:cNvPr>
            <p:cNvCxnSpPr>
              <a:cxnSpLocks/>
              <a:stCxn id="50" idx="0"/>
              <a:endCxn id="55" idx="2"/>
            </p:cNvCxnSpPr>
            <p:nvPr/>
          </p:nvCxnSpPr>
          <p:spPr>
            <a:xfrm flipV="1">
              <a:off x="4779391" y="1081251"/>
              <a:ext cx="66" cy="241956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1" name="Gruppo 50">
              <a:extLst>
                <a:ext uri="{FF2B5EF4-FFF2-40B4-BE49-F238E27FC236}">
                  <a16:creationId xmlns:a16="http://schemas.microsoft.com/office/drawing/2014/main" id="{CC29F33C-5141-436B-A5C9-917EEBD78707}"/>
                </a:ext>
              </a:extLst>
            </p:cNvPr>
            <p:cNvGrpSpPr/>
            <p:nvPr/>
          </p:nvGrpSpPr>
          <p:grpSpPr>
            <a:xfrm>
              <a:off x="4520062" y="1147782"/>
              <a:ext cx="519254" cy="350847"/>
              <a:chOff x="3912787" y="442400"/>
              <a:chExt cx="1826698" cy="1060704"/>
            </a:xfrm>
          </p:grpSpPr>
          <p:sp>
            <p:nvSpPr>
              <p:cNvPr id="49" name="Triangolo isoscele 48">
                <a:extLst>
                  <a:ext uri="{FF2B5EF4-FFF2-40B4-BE49-F238E27FC236}">
                    <a16:creationId xmlns:a16="http://schemas.microsoft.com/office/drawing/2014/main" id="{63501636-8ECB-48A0-AD2F-88F40D41FF5C}"/>
                  </a:ext>
                </a:extLst>
              </p:cNvPr>
              <p:cNvSpPr/>
              <p:nvPr/>
            </p:nvSpPr>
            <p:spPr>
              <a:xfrm rot="5400000">
                <a:off x="3839635" y="515552"/>
                <a:ext cx="1060704" cy="914400"/>
              </a:xfrm>
              <a:prstGeom prst="triangl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50" name="Triangolo isoscele 49">
                <a:extLst>
                  <a:ext uri="{FF2B5EF4-FFF2-40B4-BE49-F238E27FC236}">
                    <a16:creationId xmlns:a16="http://schemas.microsoft.com/office/drawing/2014/main" id="{985905E9-CDAB-424A-8857-915F9BC84934}"/>
                  </a:ext>
                </a:extLst>
              </p:cNvPr>
              <p:cNvSpPr/>
              <p:nvPr/>
            </p:nvSpPr>
            <p:spPr>
              <a:xfrm rot="16200000" flipH="1">
                <a:off x="4751933" y="515552"/>
                <a:ext cx="1060704" cy="914400"/>
              </a:xfrm>
              <a:prstGeom prst="triangl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55" name="Corda 54">
              <a:extLst>
                <a:ext uri="{FF2B5EF4-FFF2-40B4-BE49-F238E27FC236}">
                  <a16:creationId xmlns:a16="http://schemas.microsoft.com/office/drawing/2014/main" id="{C8B2A837-CA00-4FAE-A845-D6664B6BC974}"/>
                </a:ext>
              </a:extLst>
            </p:cNvPr>
            <p:cNvSpPr/>
            <p:nvPr/>
          </p:nvSpPr>
          <p:spPr>
            <a:xfrm rot="6754479">
              <a:off x="4691468" y="982414"/>
              <a:ext cx="175842" cy="176265"/>
            </a:xfrm>
            <a:prstGeom prst="chord">
              <a:avLst>
                <a:gd name="adj1" fmla="val 3610509"/>
                <a:gd name="adj2" fmla="val 15248013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56" name="Connettore diritto 55">
              <a:extLst>
                <a:ext uri="{FF2B5EF4-FFF2-40B4-BE49-F238E27FC236}">
                  <a16:creationId xmlns:a16="http://schemas.microsoft.com/office/drawing/2014/main" id="{C36F8DDE-48B0-4AA9-86BE-1BEB031BB9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1597" y="1081663"/>
              <a:ext cx="1" cy="250971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Connettore diritto 56">
              <a:extLst>
                <a:ext uri="{FF2B5EF4-FFF2-40B4-BE49-F238E27FC236}">
                  <a16:creationId xmlns:a16="http://schemas.microsoft.com/office/drawing/2014/main" id="{1BACD6D8-23EC-4A82-8591-5AC6E827182A}"/>
                </a:ext>
              </a:extLst>
            </p:cNvPr>
            <p:cNvCxnSpPr>
              <a:cxnSpLocks/>
              <a:endCxn id="55" idx="0"/>
            </p:cNvCxnSpPr>
            <p:nvPr/>
          </p:nvCxnSpPr>
          <p:spPr>
            <a:xfrm flipV="1">
              <a:off x="4281596" y="1081663"/>
              <a:ext cx="410417" cy="66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5" name="Connettore diritto 64">
            <a:extLst>
              <a:ext uri="{FF2B5EF4-FFF2-40B4-BE49-F238E27FC236}">
                <a16:creationId xmlns:a16="http://schemas.microsoft.com/office/drawing/2014/main" id="{C9E7DFA1-006A-43BE-8E56-7B620B9B35FE}"/>
              </a:ext>
            </a:extLst>
          </p:cNvPr>
          <p:cNvCxnSpPr>
            <a:cxnSpLocks/>
            <a:endCxn id="50" idx="3"/>
          </p:cNvCxnSpPr>
          <p:nvPr/>
        </p:nvCxnSpPr>
        <p:spPr>
          <a:xfrm flipH="1" flipV="1">
            <a:off x="6189161" y="2226655"/>
            <a:ext cx="1398526" cy="94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3B0D71E5-F338-4269-88B3-6B4670B09F53}"/>
              </a:ext>
            </a:extLst>
          </p:cNvPr>
          <p:cNvSpPr txBox="1"/>
          <p:nvPr/>
        </p:nvSpPr>
        <p:spPr>
          <a:xfrm>
            <a:off x="5563588" y="1401933"/>
            <a:ext cx="68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Valve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CC913F7A-7CE2-4DB5-9290-EAE31258FB6F}"/>
              </a:ext>
            </a:extLst>
          </p:cNvPr>
          <p:cNvGrpSpPr/>
          <p:nvPr/>
        </p:nvGrpSpPr>
        <p:grpSpPr>
          <a:xfrm>
            <a:off x="4251142" y="1638083"/>
            <a:ext cx="557223" cy="1165530"/>
            <a:chOff x="2577392" y="605817"/>
            <a:chExt cx="537396" cy="1165530"/>
          </a:xfrm>
        </p:grpSpPr>
        <p:sp>
          <p:nvSpPr>
            <p:cNvPr id="25" name="Connettore 24">
              <a:extLst>
                <a:ext uri="{FF2B5EF4-FFF2-40B4-BE49-F238E27FC236}">
                  <a16:creationId xmlns:a16="http://schemas.microsoft.com/office/drawing/2014/main" id="{CDB74DB3-CD74-4833-9A90-B4DAA1A4F45C}"/>
                </a:ext>
              </a:extLst>
            </p:cNvPr>
            <p:cNvSpPr/>
            <p:nvPr/>
          </p:nvSpPr>
          <p:spPr>
            <a:xfrm>
              <a:off x="2665293" y="1027130"/>
              <a:ext cx="331304" cy="344557"/>
            </a:xfrm>
            <a:prstGeom prst="flowChartConnector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" name="Arco 2">
              <a:extLst>
                <a:ext uri="{FF2B5EF4-FFF2-40B4-BE49-F238E27FC236}">
                  <a16:creationId xmlns:a16="http://schemas.microsoft.com/office/drawing/2014/main" id="{8C3E4945-031E-4ECB-88DE-B6F682FA2626}"/>
                </a:ext>
              </a:extLst>
            </p:cNvPr>
            <p:cNvSpPr/>
            <p:nvPr/>
          </p:nvSpPr>
          <p:spPr>
            <a:xfrm rot="8061230">
              <a:off x="2569371" y="613838"/>
              <a:ext cx="545437" cy="529396"/>
            </a:xfrm>
            <a:prstGeom prst="arc">
              <a:avLst>
                <a:gd name="adj1" fmla="val 17172325"/>
                <a:gd name="adj2" fmla="val 20986678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9" name="Arco 28">
              <a:extLst>
                <a:ext uri="{FF2B5EF4-FFF2-40B4-BE49-F238E27FC236}">
                  <a16:creationId xmlns:a16="http://schemas.microsoft.com/office/drawing/2014/main" id="{5C54544A-FAAD-43D1-84DB-30FED87C36E7}"/>
                </a:ext>
              </a:extLst>
            </p:cNvPr>
            <p:cNvSpPr/>
            <p:nvPr/>
          </p:nvSpPr>
          <p:spPr>
            <a:xfrm rot="13538770" flipV="1">
              <a:off x="2577371" y="1233931"/>
              <a:ext cx="545437" cy="529396"/>
            </a:xfrm>
            <a:prstGeom prst="arc">
              <a:avLst>
                <a:gd name="adj1" fmla="val 17172325"/>
                <a:gd name="adj2" fmla="val 21086791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7414AB6B-8D6F-4EA4-A329-0384A8436DC6}"/>
              </a:ext>
            </a:extLst>
          </p:cNvPr>
          <p:cNvSpPr/>
          <p:nvPr/>
        </p:nvSpPr>
        <p:spPr>
          <a:xfrm>
            <a:off x="2480372" y="3030114"/>
            <a:ext cx="304308" cy="1794020"/>
          </a:xfrm>
          <a:prstGeom prst="roundRec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22FE370-D85B-455B-ABC6-44371730A2A9}"/>
              </a:ext>
            </a:extLst>
          </p:cNvPr>
          <p:cNvSpPr txBox="1"/>
          <p:nvPr/>
        </p:nvSpPr>
        <p:spPr>
          <a:xfrm>
            <a:off x="3861016" y="1660682"/>
            <a:ext cx="126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Flow </a:t>
            </a:r>
            <a:r>
              <a:rPr lang="en-GB" dirty="0"/>
              <a:t>Meter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85890FF-A473-4C17-B054-C35D821EE08B}"/>
              </a:ext>
            </a:extLst>
          </p:cNvPr>
          <p:cNvGrpSpPr/>
          <p:nvPr/>
        </p:nvGrpSpPr>
        <p:grpSpPr>
          <a:xfrm>
            <a:off x="5050982" y="2956328"/>
            <a:ext cx="1442190" cy="1165530"/>
            <a:chOff x="5689402" y="2161393"/>
            <a:chExt cx="1442190" cy="1165530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F1B1634A-1417-4DE1-97B1-837874F88C1F}"/>
                </a:ext>
              </a:extLst>
            </p:cNvPr>
            <p:cNvGrpSpPr/>
            <p:nvPr/>
          </p:nvGrpSpPr>
          <p:grpSpPr>
            <a:xfrm>
              <a:off x="6198348" y="2161393"/>
              <a:ext cx="548488" cy="1165530"/>
              <a:chOff x="3307972" y="2099771"/>
              <a:chExt cx="548488" cy="1165530"/>
            </a:xfrm>
          </p:grpSpPr>
          <p:sp>
            <p:nvSpPr>
              <p:cNvPr id="35" name="Arco 34">
                <a:extLst>
                  <a:ext uri="{FF2B5EF4-FFF2-40B4-BE49-F238E27FC236}">
                    <a16:creationId xmlns:a16="http://schemas.microsoft.com/office/drawing/2014/main" id="{099DEB43-02D9-4B89-B3E0-189F47246419}"/>
                  </a:ext>
                </a:extLst>
              </p:cNvPr>
              <p:cNvSpPr/>
              <p:nvPr/>
            </p:nvSpPr>
            <p:spPr>
              <a:xfrm rot="8061230">
                <a:off x="3311043" y="2107792"/>
                <a:ext cx="545437" cy="529396"/>
              </a:xfrm>
              <a:prstGeom prst="arc">
                <a:avLst>
                  <a:gd name="adj1" fmla="val 17172325"/>
                  <a:gd name="adj2" fmla="val 20986678"/>
                </a:avLst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37" name="Arco 36">
                <a:extLst>
                  <a:ext uri="{FF2B5EF4-FFF2-40B4-BE49-F238E27FC236}">
                    <a16:creationId xmlns:a16="http://schemas.microsoft.com/office/drawing/2014/main" id="{F8BF51BB-DB3B-411C-94B3-7DF1DE3EA154}"/>
                  </a:ext>
                </a:extLst>
              </p:cNvPr>
              <p:cNvSpPr/>
              <p:nvPr/>
            </p:nvSpPr>
            <p:spPr>
              <a:xfrm rot="13538770" flipV="1">
                <a:off x="3319043" y="2727885"/>
                <a:ext cx="545437" cy="529396"/>
              </a:xfrm>
              <a:prstGeom prst="arc">
                <a:avLst>
                  <a:gd name="adj1" fmla="val 17172325"/>
                  <a:gd name="adj2" fmla="val 21086791"/>
                </a:avLst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cxnSp>
            <p:nvCxnSpPr>
              <p:cNvPr id="9" name="Connettore diritto 8">
                <a:extLst>
                  <a:ext uri="{FF2B5EF4-FFF2-40B4-BE49-F238E27FC236}">
                    <a16:creationId xmlns:a16="http://schemas.microsoft.com/office/drawing/2014/main" id="{CE9C1CB1-D91E-4F35-A234-EB3C3736D2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7972" y="2683239"/>
                <a:ext cx="544500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AFF3CC0C-F44E-433B-950F-B0EEEF3EE8A5}"/>
                </a:ext>
              </a:extLst>
            </p:cNvPr>
            <p:cNvSpPr txBox="1"/>
            <p:nvPr/>
          </p:nvSpPr>
          <p:spPr>
            <a:xfrm>
              <a:off x="5689402" y="2189226"/>
              <a:ext cx="14421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Needle valve</a:t>
              </a:r>
              <a:r>
                <a:rPr lang="it-IT" dirty="0"/>
                <a:t> </a:t>
              </a:r>
              <a:endParaRPr lang="en-GB" dirty="0"/>
            </a:p>
          </p:txBody>
        </p:sp>
      </p:grp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0B98B097-14AF-4CC7-B480-B0D4A746CEF3}"/>
              </a:ext>
            </a:extLst>
          </p:cNvPr>
          <p:cNvCxnSpPr>
            <a:cxnSpLocks/>
          </p:cNvCxnSpPr>
          <p:nvPr/>
        </p:nvCxnSpPr>
        <p:spPr>
          <a:xfrm flipH="1">
            <a:off x="6104223" y="3530313"/>
            <a:ext cx="2175009" cy="25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F94134E4-A210-4665-88BF-7607C16770C6}"/>
              </a:ext>
            </a:extLst>
          </p:cNvPr>
          <p:cNvSpPr txBox="1"/>
          <p:nvPr/>
        </p:nvSpPr>
        <p:spPr>
          <a:xfrm rot="16200000">
            <a:off x="2089227" y="3674267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Chamber</a:t>
            </a:r>
            <a:endParaRPr lang="en-GB" b="1" dirty="0"/>
          </a:p>
        </p:txBody>
      </p: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4E5AACDA-89E7-4940-B342-CCC3A1EEA786}"/>
              </a:ext>
            </a:extLst>
          </p:cNvPr>
          <p:cNvCxnSpPr>
            <a:cxnSpLocks/>
            <a:stCxn id="49" idx="3"/>
            <a:endCxn id="25" idx="6"/>
          </p:cNvCxnSpPr>
          <p:nvPr/>
        </p:nvCxnSpPr>
        <p:spPr>
          <a:xfrm flipH="1">
            <a:off x="4685813" y="2226655"/>
            <a:ext cx="984093" cy="50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E22A8E33-6916-4FA5-A534-2E9560EA1B03}"/>
              </a:ext>
            </a:extLst>
          </p:cNvPr>
          <p:cNvCxnSpPr>
            <a:cxnSpLocks/>
          </p:cNvCxnSpPr>
          <p:nvPr/>
        </p:nvCxnSpPr>
        <p:spPr>
          <a:xfrm flipH="1">
            <a:off x="2279440" y="2236082"/>
            <a:ext cx="2049156" cy="6114"/>
          </a:xfrm>
          <a:prstGeom prst="line">
            <a:avLst/>
          </a:prstGeom>
          <a:ln w="28575" cap="sq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uppo 69">
            <a:extLst>
              <a:ext uri="{FF2B5EF4-FFF2-40B4-BE49-F238E27FC236}">
                <a16:creationId xmlns:a16="http://schemas.microsoft.com/office/drawing/2014/main" id="{A6E6BAFD-3BBA-4625-A0F4-4A2807895980}"/>
              </a:ext>
            </a:extLst>
          </p:cNvPr>
          <p:cNvGrpSpPr/>
          <p:nvPr/>
        </p:nvGrpSpPr>
        <p:grpSpPr>
          <a:xfrm>
            <a:off x="4142019" y="3318955"/>
            <a:ext cx="331304" cy="389221"/>
            <a:chOff x="4247426" y="2285595"/>
            <a:chExt cx="331304" cy="389221"/>
          </a:xfrm>
        </p:grpSpPr>
        <p:sp>
          <p:nvSpPr>
            <p:cNvPr id="60" name="Connettore 59">
              <a:extLst>
                <a:ext uri="{FF2B5EF4-FFF2-40B4-BE49-F238E27FC236}">
                  <a16:creationId xmlns:a16="http://schemas.microsoft.com/office/drawing/2014/main" id="{51A33661-9F24-4158-8DC3-FEB95A411D6D}"/>
                </a:ext>
              </a:extLst>
            </p:cNvPr>
            <p:cNvSpPr/>
            <p:nvPr/>
          </p:nvSpPr>
          <p:spPr>
            <a:xfrm>
              <a:off x="4247426" y="2330259"/>
              <a:ext cx="331304" cy="344557"/>
            </a:xfrm>
            <a:prstGeom prst="flowChartConnector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93BEFEEA-0057-474D-B6B2-D15E44BB7673}"/>
                </a:ext>
              </a:extLst>
            </p:cNvPr>
            <p:cNvSpPr txBox="1"/>
            <p:nvPr/>
          </p:nvSpPr>
          <p:spPr>
            <a:xfrm>
              <a:off x="4275861" y="2285595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A</a:t>
              </a:r>
              <a:endParaRPr lang="en-GB" sz="1200" dirty="0"/>
            </a:p>
          </p:txBody>
        </p:sp>
        <p:cxnSp>
          <p:nvCxnSpPr>
            <p:cNvPr id="62" name="Connettore diritto 61">
              <a:extLst>
                <a:ext uri="{FF2B5EF4-FFF2-40B4-BE49-F238E27FC236}">
                  <a16:creationId xmlns:a16="http://schemas.microsoft.com/office/drawing/2014/main" id="{9DA5FCDF-0356-4097-A010-6005C9EE059D}"/>
                </a:ext>
              </a:extLst>
            </p:cNvPr>
            <p:cNvCxnSpPr>
              <a:cxnSpLocks/>
              <a:stCxn id="60" idx="2"/>
              <a:endCxn id="60" idx="6"/>
            </p:cNvCxnSpPr>
            <p:nvPr/>
          </p:nvCxnSpPr>
          <p:spPr>
            <a:xfrm>
              <a:off x="4247426" y="2502538"/>
              <a:ext cx="3313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BE26FDFD-7600-44FC-B6A2-EACA4D40F40D}"/>
              </a:ext>
            </a:extLst>
          </p:cNvPr>
          <p:cNvSpPr txBox="1"/>
          <p:nvPr/>
        </p:nvSpPr>
        <p:spPr>
          <a:xfrm>
            <a:off x="3385694" y="2966620"/>
            <a:ext cx="156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Oxygen</a:t>
            </a:r>
            <a:r>
              <a:rPr lang="it-IT" dirty="0"/>
              <a:t> </a:t>
            </a:r>
            <a:r>
              <a:rPr lang="en-GB" dirty="0"/>
              <a:t>Sensor</a:t>
            </a:r>
          </a:p>
        </p:txBody>
      </p:sp>
      <p:cxnSp>
        <p:nvCxnSpPr>
          <p:cNvPr id="71" name="Connettore diritto 70">
            <a:extLst>
              <a:ext uri="{FF2B5EF4-FFF2-40B4-BE49-F238E27FC236}">
                <a16:creationId xmlns:a16="http://schemas.microsoft.com/office/drawing/2014/main" id="{05AA8803-0244-46A6-BA6B-771444DBC9D7}"/>
              </a:ext>
            </a:extLst>
          </p:cNvPr>
          <p:cNvCxnSpPr>
            <a:cxnSpLocks/>
            <a:endCxn id="60" idx="6"/>
          </p:cNvCxnSpPr>
          <p:nvPr/>
        </p:nvCxnSpPr>
        <p:spPr>
          <a:xfrm flipH="1">
            <a:off x="4473323" y="3535898"/>
            <a:ext cx="109026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diritto 71">
            <a:extLst>
              <a:ext uri="{FF2B5EF4-FFF2-40B4-BE49-F238E27FC236}">
                <a16:creationId xmlns:a16="http://schemas.microsoft.com/office/drawing/2014/main" id="{E93BEFC9-43B6-48E4-8EF6-13A62DEE0C50}"/>
              </a:ext>
            </a:extLst>
          </p:cNvPr>
          <p:cNvCxnSpPr>
            <a:cxnSpLocks/>
          </p:cNvCxnSpPr>
          <p:nvPr/>
        </p:nvCxnSpPr>
        <p:spPr>
          <a:xfrm flipH="1" flipV="1">
            <a:off x="3372878" y="3524982"/>
            <a:ext cx="16961" cy="15812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diritto 72">
            <a:extLst>
              <a:ext uri="{FF2B5EF4-FFF2-40B4-BE49-F238E27FC236}">
                <a16:creationId xmlns:a16="http://schemas.microsoft.com/office/drawing/2014/main" id="{A2BFBCD0-4C5F-46C1-B4AC-69F164550121}"/>
              </a:ext>
            </a:extLst>
          </p:cNvPr>
          <p:cNvCxnSpPr>
            <a:cxnSpLocks/>
          </p:cNvCxnSpPr>
          <p:nvPr/>
        </p:nvCxnSpPr>
        <p:spPr>
          <a:xfrm flipH="1">
            <a:off x="3372878" y="3535897"/>
            <a:ext cx="7691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diritto 80">
            <a:extLst>
              <a:ext uri="{FF2B5EF4-FFF2-40B4-BE49-F238E27FC236}">
                <a16:creationId xmlns:a16="http://schemas.microsoft.com/office/drawing/2014/main" id="{B88F89FC-7877-4CE8-9BF1-1748DCFE58AB}"/>
              </a:ext>
            </a:extLst>
          </p:cNvPr>
          <p:cNvCxnSpPr>
            <a:cxnSpLocks/>
          </p:cNvCxnSpPr>
          <p:nvPr/>
        </p:nvCxnSpPr>
        <p:spPr>
          <a:xfrm flipV="1">
            <a:off x="2632526" y="4818958"/>
            <a:ext cx="0" cy="28730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diritto 81">
            <a:extLst>
              <a:ext uri="{FF2B5EF4-FFF2-40B4-BE49-F238E27FC236}">
                <a16:creationId xmlns:a16="http://schemas.microsoft.com/office/drawing/2014/main" id="{14F87A20-49C7-4DFE-8638-E62F9B8D6A28}"/>
              </a:ext>
            </a:extLst>
          </p:cNvPr>
          <p:cNvCxnSpPr>
            <a:cxnSpLocks/>
          </p:cNvCxnSpPr>
          <p:nvPr/>
        </p:nvCxnSpPr>
        <p:spPr>
          <a:xfrm flipH="1">
            <a:off x="2617264" y="5102268"/>
            <a:ext cx="786424" cy="19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ttore 2 91">
            <a:extLst>
              <a:ext uri="{FF2B5EF4-FFF2-40B4-BE49-F238E27FC236}">
                <a16:creationId xmlns:a16="http://schemas.microsoft.com/office/drawing/2014/main" id="{1BB1FEF7-3087-4871-A4A1-D016A450AF78}"/>
              </a:ext>
            </a:extLst>
          </p:cNvPr>
          <p:cNvCxnSpPr>
            <a:cxnSpLocks/>
          </p:cNvCxnSpPr>
          <p:nvPr/>
        </p:nvCxnSpPr>
        <p:spPr>
          <a:xfrm flipH="1">
            <a:off x="4906246" y="3908620"/>
            <a:ext cx="1586926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E018A67F-1DA0-4F19-A50A-F3FD322728CD}"/>
              </a:ext>
            </a:extLst>
          </p:cNvPr>
          <p:cNvSpPr txBox="1"/>
          <p:nvPr/>
        </p:nvSpPr>
        <p:spPr>
          <a:xfrm>
            <a:off x="5781298" y="3998495"/>
            <a:ext cx="62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Flow</a:t>
            </a:r>
            <a:endParaRPr lang="en-GB" dirty="0"/>
          </a:p>
        </p:txBody>
      </p:sp>
      <p:cxnSp>
        <p:nvCxnSpPr>
          <p:cNvPr id="94" name="Connettore 2 93">
            <a:extLst>
              <a:ext uri="{FF2B5EF4-FFF2-40B4-BE49-F238E27FC236}">
                <a16:creationId xmlns:a16="http://schemas.microsoft.com/office/drawing/2014/main" id="{F1F516AB-4DD2-4356-9005-9A615CE7E15C}"/>
              </a:ext>
            </a:extLst>
          </p:cNvPr>
          <p:cNvCxnSpPr>
            <a:cxnSpLocks/>
          </p:cNvCxnSpPr>
          <p:nvPr/>
        </p:nvCxnSpPr>
        <p:spPr>
          <a:xfrm>
            <a:off x="6808994" y="1586599"/>
            <a:ext cx="1557386" cy="0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6" name="Connettore 95">
            <a:extLst>
              <a:ext uri="{FF2B5EF4-FFF2-40B4-BE49-F238E27FC236}">
                <a16:creationId xmlns:a16="http://schemas.microsoft.com/office/drawing/2014/main" id="{6C08F78D-7569-4D31-B396-F95AC2AA14A5}"/>
              </a:ext>
            </a:extLst>
          </p:cNvPr>
          <p:cNvSpPr/>
          <p:nvPr/>
        </p:nvSpPr>
        <p:spPr>
          <a:xfrm>
            <a:off x="9903809" y="5567241"/>
            <a:ext cx="58339" cy="55316"/>
          </a:xfrm>
          <a:prstGeom prst="flowChartConnector">
            <a:avLst/>
          </a:prstGeom>
          <a:ln w="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Connettore 96">
            <a:extLst>
              <a:ext uri="{FF2B5EF4-FFF2-40B4-BE49-F238E27FC236}">
                <a16:creationId xmlns:a16="http://schemas.microsoft.com/office/drawing/2014/main" id="{A406330E-A8A4-4453-9BE7-980E50693501}"/>
              </a:ext>
            </a:extLst>
          </p:cNvPr>
          <p:cNvSpPr/>
          <p:nvPr/>
        </p:nvSpPr>
        <p:spPr>
          <a:xfrm>
            <a:off x="9987664" y="5658257"/>
            <a:ext cx="58339" cy="55316"/>
          </a:xfrm>
          <a:prstGeom prst="flowChartConnector">
            <a:avLst/>
          </a:prstGeom>
          <a:ln w="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Connettore 97">
            <a:extLst>
              <a:ext uri="{FF2B5EF4-FFF2-40B4-BE49-F238E27FC236}">
                <a16:creationId xmlns:a16="http://schemas.microsoft.com/office/drawing/2014/main" id="{4024D00A-EBD6-44A9-9D32-27D690E2D24D}"/>
              </a:ext>
            </a:extLst>
          </p:cNvPr>
          <p:cNvSpPr/>
          <p:nvPr/>
        </p:nvSpPr>
        <p:spPr>
          <a:xfrm>
            <a:off x="9947614" y="5434480"/>
            <a:ext cx="58339" cy="55316"/>
          </a:xfrm>
          <a:prstGeom prst="flowChartConnector">
            <a:avLst/>
          </a:prstGeom>
          <a:ln w="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Connettore 98">
            <a:extLst>
              <a:ext uri="{FF2B5EF4-FFF2-40B4-BE49-F238E27FC236}">
                <a16:creationId xmlns:a16="http://schemas.microsoft.com/office/drawing/2014/main" id="{36E27AAA-A83F-4E14-98EC-B633415BFB50}"/>
              </a:ext>
            </a:extLst>
          </p:cNvPr>
          <p:cNvSpPr/>
          <p:nvPr/>
        </p:nvSpPr>
        <p:spPr>
          <a:xfrm>
            <a:off x="10014425" y="5539583"/>
            <a:ext cx="58339" cy="55316"/>
          </a:xfrm>
          <a:prstGeom prst="flowChartConnector">
            <a:avLst/>
          </a:prstGeom>
          <a:ln w="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Connettore 99">
            <a:extLst>
              <a:ext uri="{FF2B5EF4-FFF2-40B4-BE49-F238E27FC236}">
                <a16:creationId xmlns:a16="http://schemas.microsoft.com/office/drawing/2014/main" id="{637A6626-5E63-48EE-9C9A-9E49391EF880}"/>
              </a:ext>
            </a:extLst>
          </p:cNvPr>
          <p:cNvSpPr/>
          <p:nvPr/>
        </p:nvSpPr>
        <p:spPr>
          <a:xfrm>
            <a:off x="9953707" y="5754286"/>
            <a:ext cx="58339" cy="55316"/>
          </a:xfrm>
          <a:prstGeom prst="flowChartConnector">
            <a:avLst/>
          </a:prstGeom>
          <a:ln w="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Connettore 100">
            <a:extLst>
              <a:ext uri="{FF2B5EF4-FFF2-40B4-BE49-F238E27FC236}">
                <a16:creationId xmlns:a16="http://schemas.microsoft.com/office/drawing/2014/main" id="{C2487D45-B704-4945-AE28-91027DC86F56}"/>
              </a:ext>
            </a:extLst>
          </p:cNvPr>
          <p:cNvSpPr/>
          <p:nvPr/>
        </p:nvSpPr>
        <p:spPr>
          <a:xfrm>
            <a:off x="10361632" y="5821589"/>
            <a:ext cx="58339" cy="55316"/>
          </a:xfrm>
          <a:prstGeom prst="flowChartConnector">
            <a:avLst/>
          </a:prstGeom>
          <a:ln w="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Connettore 101">
            <a:extLst>
              <a:ext uri="{FF2B5EF4-FFF2-40B4-BE49-F238E27FC236}">
                <a16:creationId xmlns:a16="http://schemas.microsoft.com/office/drawing/2014/main" id="{70DBB105-F745-4397-8BF0-7259BBB30FC8}"/>
              </a:ext>
            </a:extLst>
          </p:cNvPr>
          <p:cNvSpPr/>
          <p:nvPr/>
        </p:nvSpPr>
        <p:spPr>
          <a:xfrm>
            <a:off x="10043594" y="5899517"/>
            <a:ext cx="58339" cy="55316"/>
          </a:xfrm>
          <a:prstGeom prst="flowChartConnector">
            <a:avLst/>
          </a:prstGeom>
          <a:ln w="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Connettore 102">
            <a:extLst>
              <a:ext uri="{FF2B5EF4-FFF2-40B4-BE49-F238E27FC236}">
                <a16:creationId xmlns:a16="http://schemas.microsoft.com/office/drawing/2014/main" id="{85E8976C-9926-423D-A5F7-4C62AB88F2F1}"/>
              </a:ext>
            </a:extLst>
          </p:cNvPr>
          <p:cNvSpPr/>
          <p:nvPr/>
        </p:nvSpPr>
        <p:spPr>
          <a:xfrm>
            <a:off x="10082348" y="5785257"/>
            <a:ext cx="58339" cy="55316"/>
          </a:xfrm>
          <a:prstGeom prst="flowChartConnector">
            <a:avLst/>
          </a:prstGeom>
          <a:ln w="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Connettore 111">
            <a:extLst>
              <a:ext uri="{FF2B5EF4-FFF2-40B4-BE49-F238E27FC236}">
                <a16:creationId xmlns:a16="http://schemas.microsoft.com/office/drawing/2014/main" id="{D2A8FBD8-ED68-4BCE-BC14-8B207FD54691}"/>
              </a:ext>
            </a:extLst>
          </p:cNvPr>
          <p:cNvSpPr/>
          <p:nvPr/>
        </p:nvSpPr>
        <p:spPr>
          <a:xfrm>
            <a:off x="10372011" y="5508971"/>
            <a:ext cx="58339" cy="55316"/>
          </a:xfrm>
          <a:prstGeom prst="flowChartConnector">
            <a:avLst/>
          </a:prstGeom>
          <a:ln w="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Connettore 112">
            <a:extLst>
              <a:ext uri="{FF2B5EF4-FFF2-40B4-BE49-F238E27FC236}">
                <a16:creationId xmlns:a16="http://schemas.microsoft.com/office/drawing/2014/main" id="{7883187F-0C62-4B0B-8557-B2EFEA0B5FBB}"/>
              </a:ext>
            </a:extLst>
          </p:cNvPr>
          <p:cNvSpPr/>
          <p:nvPr/>
        </p:nvSpPr>
        <p:spPr>
          <a:xfrm>
            <a:off x="10455866" y="5599987"/>
            <a:ext cx="58339" cy="55316"/>
          </a:xfrm>
          <a:prstGeom prst="flowChartConnector">
            <a:avLst/>
          </a:prstGeom>
          <a:ln w="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Connettore 113">
            <a:extLst>
              <a:ext uri="{FF2B5EF4-FFF2-40B4-BE49-F238E27FC236}">
                <a16:creationId xmlns:a16="http://schemas.microsoft.com/office/drawing/2014/main" id="{58C5E071-2846-4A8F-9B23-8947597B7577}"/>
              </a:ext>
            </a:extLst>
          </p:cNvPr>
          <p:cNvSpPr/>
          <p:nvPr/>
        </p:nvSpPr>
        <p:spPr>
          <a:xfrm>
            <a:off x="10415816" y="5376210"/>
            <a:ext cx="58339" cy="55316"/>
          </a:xfrm>
          <a:prstGeom prst="flowChartConnector">
            <a:avLst/>
          </a:prstGeom>
          <a:ln w="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Connettore 114">
            <a:extLst>
              <a:ext uri="{FF2B5EF4-FFF2-40B4-BE49-F238E27FC236}">
                <a16:creationId xmlns:a16="http://schemas.microsoft.com/office/drawing/2014/main" id="{46EB1DD7-7EBA-477C-BE81-2C131F585AC6}"/>
              </a:ext>
            </a:extLst>
          </p:cNvPr>
          <p:cNvSpPr/>
          <p:nvPr/>
        </p:nvSpPr>
        <p:spPr>
          <a:xfrm>
            <a:off x="10482627" y="5481313"/>
            <a:ext cx="58339" cy="55316"/>
          </a:xfrm>
          <a:prstGeom prst="flowChartConnector">
            <a:avLst/>
          </a:prstGeom>
          <a:ln w="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Connettore 115">
            <a:extLst>
              <a:ext uri="{FF2B5EF4-FFF2-40B4-BE49-F238E27FC236}">
                <a16:creationId xmlns:a16="http://schemas.microsoft.com/office/drawing/2014/main" id="{9310DE7C-2765-4882-A4D8-FB651998D27C}"/>
              </a:ext>
            </a:extLst>
          </p:cNvPr>
          <p:cNvSpPr/>
          <p:nvPr/>
        </p:nvSpPr>
        <p:spPr>
          <a:xfrm>
            <a:off x="10421909" y="5696016"/>
            <a:ext cx="58339" cy="55316"/>
          </a:xfrm>
          <a:prstGeom prst="flowChartConnector">
            <a:avLst/>
          </a:prstGeom>
          <a:ln w="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8" name="Gruppo 127">
            <a:extLst>
              <a:ext uri="{FF2B5EF4-FFF2-40B4-BE49-F238E27FC236}">
                <a16:creationId xmlns:a16="http://schemas.microsoft.com/office/drawing/2014/main" id="{D50C1899-5DF5-4E21-A417-90B932D95DEC}"/>
              </a:ext>
            </a:extLst>
          </p:cNvPr>
          <p:cNvGrpSpPr/>
          <p:nvPr/>
        </p:nvGrpSpPr>
        <p:grpSpPr>
          <a:xfrm>
            <a:off x="7757280" y="2994090"/>
            <a:ext cx="339452" cy="536620"/>
            <a:chOff x="6505734" y="2995340"/>
            <a:chExt cx="339452" cy="536620"/>
          </a:xfrm>
        </p:grpSpPr>
        <p:grpSp>
          <p:nvGrpSpPr>
            <p:cNvPr id="122" name="Gruppo 121">
              <a:extLst>
                <a:ext uri="{FF2B5EF4-FFF2-40B4-BE49-F238E27FC236}">
                  <a16:creationId xmlns:a16="http://schemas.microsoft.com/office/drawing/2014/main" id="{15F4B007-744B-4AB1-A1D5-19D98EF7300C}"/>
                </a:ext>
              </a:extLst>
            </p:cNvPr>
            <p:cNvGrpSpPr/>
            <p:nvPr/>
          </p:nvGrpSpPr>
          <p:grpSpPr>
            <a:xfrm>
              <a:off x="6505734" y="2995340"/>
              <a:ext cx="339452" cy="377369"/>
              <a:chOff x="4243352" y="2297447"/>
              <a:chExt cx="339452" cy="377369"/>
            </a:xfrm>
          </p:grpSpPr>
          <p:sp>
            <p:nvSpPr>
              <p:cNvPr id="123" name="Connettore 122">
                <a:extLst>
                  <a:ext uri="{FF2B5EF4-FFF2-40B4-BE49-F238E27FC236}">
                    <a16:creationId xmlns:a16="http://schemas.microsoft.com/office/drawing/2014/main" id="{E58BCEE7-B35C-496E-95B3-A030ED758918}"/>
                  </a:ext>
                </a:extLst>
              </p:cNvPr>
              <p:cNvSpPr/>
              <p:nvPr/>
            </p:nvSpPr>
            <p:spPr>
              <a:xfrm>
                <a:off x="4247426" y="2330259"/>
                <a:ext cx="331304" cy="344557"/>
              </a:xfrm>
              <a:prstGeom prst="flowChartConnector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24" name="CasellaDiTesto 123">
                <a:extLst>
                  <a:ext uri="{FF2B5EF4-FFF2-40B4-BE49-F238E27FC236}">
                    <a16:creationId xmlns:a16="http://schemas.microsoft.com/office/drawing/2014/main" id="{E0899863-5468-4D3F-82E2-CC762E06413A}"/>
                  </a:ext>
                </a:extLst>
              </p:cNvPr>
              <p:cNvSpPr txBox="1"/>
              <p:nvPr/>
            </p:nvSpPr>
            <p:spPr>
              <a:xfrm>
                <a:off x="4243352" y="2297447"/>
                <a:ext cx="3394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PT</a:t>
                </a:r>
                <a:endParaRPr lang="en-GB" sz="1200" dirty="0"/>
              </a:p>
            </p:txBody>
          </p:sp>
          <p:cxnSp>
            <p:nvCxnSpPr>
              <p:cNvPr id="125" name="Connettore diritto 124">
                <a:extLst>
                  <a:ext uri="{FF2B5EF4-FFF2-40B4-BE49-F238E27FC236}">
                    <a16:creationId xmlns:a16="http://schemas.microsoft.com/office/drawing/2014/main" id="{69CEA2D4-3F5D-483E-A254-0F23C9059945}"/>
                  </a:ext>
                </a:extLst>
              </p:cNvPr>
              <p:cNvCxnSpPr>
                <a:cxnSpLocks/>
                <a:stCxn id="123" idx="2"/>
                <a:endCxn id="123" idx="6"/>
              </p:cNvCxnSpPr>
              <p:nvPr/>
            </p:nvCxnSpPr>
            <p:spPr>
              <a:xfrm>
                <a:off x="4247426" y="2502538"/>
                <a:ext cx="33130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27" name="Connettore diritto 126">
              <a:extLst>
                <a:ext uri="{FF2B5EF4-FFF2-40B4-BE49-F238E27FC236}">
                  <a16:creationId xmlns:a16="http://schemas.microsoft.com/office/drawing/2014/main" id="{FD6B3992-C50A-44FF-BB49-D5554BE10A19}"/>
                </a:ext>
              </a:extLst>
            </p:cNvPr>
            <p:cNvCxnSpPr>
              <a:stCxn id="123" idx="4"/>
            </p:cNvCxnSpPr>
            <p:nvPr/>
          </p:nvCxnSpPr>
          <p:spPr>
            <a:xfrm>
              <a:off x="6675460" y="3372709"/>
              <a:ext cx="0" cy="15925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1" name="Gruppo 130">
            <a:extLst>
              <a:ext uri="{FF2B5EF4-FFF2-40B4-BE49-F238E27FC236}">
                <a16:creationId xmlns:a16="http://schemas.microsoft.com/office/drawing/2014/main" id="{2862D35E-B696-41AB-ACF1-45425D451FDB}"/>
              </a:ext>
            </a:extLst>
          </p:cNvPr>
          <p:cNvGrpSpPr/>
          <p:nvPr/>
        </p:nvGrpSpPr>
        <p:grpSpPr>
          <a:xfrm>
            <a:off x="2650313" y="1707695"/>
            <a:ext cx="339452" cy="536620"/>
            <a:chOff x="6505734" y="2995340"/>
            <a:chExt cx="339452" cy="536620"/>
          </a:xfrm>
        </p:grpSpPr>
        <p:grpSp>
          <p:nvGrpSpPr>
            <p:cNvPr id="132" name="Gruppo 131">
              <a:extLst>
                <a:ext uri="{FF2B5EF4-FFF2-40B4-BE49-F238E27FC236}">
                  <a16:creationId xmlns:a16="http://schemas.microsoft.com/office/drawing/2014/main" id="{EA4B41F3-B011-4A56-B3E6-047323965E2B}"/>
                </a:ext>
              </a:extLst>
            </p:cNvPr>
            <p:cNvGrpSpPr/>
            <p:nvPr/>
          </p:nvGrpSpPr>
          <p:grpSpPr>
            <a:xfrm>
              <a:off x="6505734" y="2995340"/>
              <a:ext cx="339452" cy="377369"/>
              <a:chOff x="4243352" y="2297447"/>
              <a:chExt cx="339452" cy="377369"/>
            </a:xfrm>
          </p:grpSpPr>
          <p:sp>
            <p:nvSpPr>
              <p:cNvPr id="134" name="Connettore 133">
                <a:extLst>
                  <a:ext uri="{FF2B5EF4-FFF2-40B4-BE49-F238E27FC236}">
                    <a16:creationId xmlns:a16="http://schemas.microsoft.com/office/drawing/2014/main" id="{97A969F3-2E0F-4B5C-AE44-0B33EBD8EDE7}"/>
                  </a:ext>
                </a:extLst>
              </p:cNvPr>
              <p:cNvSpPr/>
              <p:nvPr/>
            </p:nvSpPr>
            <p:spPr>
              <a:xfrm>
                <a:off x="4247426" y="2330259"/>
                <a:ext cx="331304" cy="344557"/>
              </a:xfrm>
              <a:prstGeom prst="flowChartConnector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5" name="CasellaDiTesto 134">
                <a:extLst>
                  <a:ext uri="{FF2B5EF4-FFF2-40B4-BE49-F238E27FC236}">
                    <a16:creationId xmlns:a16="http://schemas.microsoft.com/office/drawing/2014/main" id="{B827D016-11F0-4FA6-AC20-D979B53580E9}"/>
                  </a:ext>
                </a:extLst>
              </p:cNvPr>
              <p:cNvSpPr txBox="1"/>
              <p:nvPr/>
            </p:nvSpPr>
            <p:spPr>
              <a:xfrm>
                <a:off x="4243352" y="2297447"/>
                <a:ext cx="3394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/>
                  <a:t>PT</a:t>
                </a:r>
                <a:endParaRPr lang="en-GB" sz="1200" dirty="0"/>
              </a:p>
            </p:txBody>
          </p:sp>
          <p:cxnSp>
            <p:nvCxnSpPr>
              <p:cNvPr id="136" name="Connettore diritto 135">
                <a:extLst>
                  <a:ext uri="{FF2B5EF4-FFF2-40B4-BE49-F238E27FC236}">
                    <a16:creationId xmlns:a16="http://schemas.microsoft.com/office/drawing/2014/main" id="{CFA6ED49-7866-4F16-8BFC-C0F2D4B88FCC}"/>
                  </a:ext>
                </a:extLst>
              </p:cNvPr>
              <p:cNvCxnSpPr>
                <a:cxnSpLocks/>
                <a:stCxn id="134" idx="2"/>
                <a:endCxn id="134" idx="6"/>
              </p:cNvCxnSpPr>
              <p:nvPr/>
            </p:nvCxnSpPr>
            <p:spPr>
              <a:xfrm>
                <a:off x="4247426" y="2502538"/>
                <a:ext cx="33130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Connettore diritto 132">
              <a:extLst>
                <a:ext uri="{FF2B5EF4-FFF2-40B4-BE49-F238E27FC236}">
                  <a16:creationId xmlns:a16="http://schemas.microsoft.com/office/drawing/2014/main" id="{75828805-27AC-44EA-AD3E-C96BC0ED7B16}"/>
                </a:ext>
              </a:extLst>
            </p:cNvPr>
            <p:cNvCxnSpPr>
              <a:cxnSpLocks/>
              <a:stCxn id="134" idx="4"/>
            </p:cNvCxnSpPr>
            <p:nvPr/>
          </p:nvCxnSpPr>
          <p:spPr>
            <a:xfrm>
              <a:off x="6675460" y="3372709"/>
              <a:ext cx="0" cy="15925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7" name="CasellaDiTesto 136">
            <a:extLst>
              <a:ext uri="{FF2B5EF4-FFF2-40B4-BE49-F238E27FC236}">
                <a16:creationId xmlns:a16="http://schemas.microsoft.com/office/drawing/2014/main" id="{A3641F5C-2412-4A31-9A7E-DDAAC7BE1C28}"/>
              </a:ext>
            </a:extLst>
          </p:cNvPr>
          <p:cNvSpPr txBox="1"/>
          <p:nvPr/>
        </p:nvSpPr>
        <p:spPr>
          <a:xfrm>
            <a:off x="6873942" y="2646658"/>
            <a:ext cx="147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High pressure</a:t>
            </a:r>
            <a:endParaRPr lang="en-GB" dirty="0"/>
          </a:p>
        </p:txBody>
      </p:sp>
      <p:sp>
        <p:nvSpPr>
          <p:cNvPr id="138" name="CasellaDiTesto 137">
            <a:extLst>
              <a:ext uri="{FF2B5EF4-FFF2-40B4-BE49-F238E27FC236}">
                <a16:creationId xmlns:a16="http://schemas.microsoft.com/office/drawing/2014/main" id="{C974E49C-3DF8-4CC5-86D5-3FDFD8FF1B2D}"/>
              </a:ext>
            </a:extLst>
          </p:cNvPr>
          <p:cNvSpPr txBox="1"/>
          <p:nvPr/>
        </p:nvSpPr>
        <p:spPr>
          <a:xfrm>
            <a:off x="2205224" y="1334621"/>
            <a:ext cx="14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Low pressure</a:t>
            </a:r>
            <a:endParaRPr lang="en-GB" dirty="0"/>
          </a:p>
        </p:txBody>
      </p:sp>
      <p:cxnSp>
        <p:nvCxnSpPr>
          <p:cNvPr id="140" name="Connettore 2 139">
            <a:extLst>
              <a:ext uri="{FF2B5EF4-FFF2-40B4-BE49-F238E27FC236}">
                <a16:creationId xmlns:a16="http://schemas.microsoft.com/office/drawing/2014/main" id="{6CEA5AAC-E14C-4FAE-AFF8-FF01C22B91DB}"/>
              </a:ext>
            </a:extLst>
          </p:cNvPr>
          <p:cNvCxnSpPr>
            <a:cxnSpLocks/>
          </p:cNvCxnSpPr>
          <p:nvPr/>
        </p:nvCxnSpPr>
        <p:spPr>
          <a:xfrm flipV="1">
            <a:off x="5744388" y="3290782"/>
            <a:ext cx="198095" cy="440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9" name="Gruppo 158">
            <a:extLst>
              <a:ext uri="{FF2B5EF4-FFF2-40B4-BE49-F238E27FC236}">
                <a16:creationId xmlns:a16="http://schemas.microsoft.com/office/drawing/2014/main" id="{5CC3CA21-CF0B-4215-90C1-EAA3B39C9A8B}"/>
              </a:ext>
            </a:extLst>
          </p:cNvPr>
          <p:cNvGrpSpPr/>
          <p:nvPr/>
        </p:nvGrpSpPr>
        <p:grpSpPr>
          <a:xfrm rot="16200000" flipH="1">
            <a:off x="7637255" y="4245751"/>
            <a:ext cx="519254" cy="417378"/>
            <a:chOff x="5664016" y="4869851"/>
            <a:chExt cx="519254" cy="417378"/>
          </a:xfrm>
        </p:grpSpPr>
        <p:cxnSp>
          <p:nvCxnSpPr>
            <p:cNvPr id="151" name="Connettore diritto 150">
              <a:extLst>
                <a:ext uri="{FF2B5EF4-FFF2-40B4-BE49-F238E27FC236}">
                  <a16:creationId xmlns:a16="http://schemas.microsoft.com/office/drawing/2014/main" id="{44F32E63-EF4C-4464-85D3-E694BEEF5A59}"/>
                </a:ext>
              </a:extLst>
            </p:cNvPr>
            <p:cNvCxnSpPr>
              <a:cxnSpLocks/>
              <a:stCxn id="157" idx="0"/>
            </p:cNvCxnSpPr>
            <p:nvPr/>
          </p:nvCxnSpPr>
          <p:spPr>
            <a:xfrm flipV="1">
              <a:off x="5923345" y="4869851"/>
              <a:ext cx="66" cy="241956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2" name="Gruppo 151">
              <a:extLst>
                <a:ext uri="{FF2B5EF4-FFF2-40B4-BE49-F238E27FC236}">
                  <a16:creationId xmlns:a16="http://schemas.microsoft.com/office/drawing/2014/main" id="{E5C9AE70-8A74-4F58-B0FB-A1901C5C8444}"/>
                </a:ext>
              </a:extLst>
            </p:cNvPr>
            <p:cNvGrpSpPr/>
            <p:nvPr/>
          </p:nvGrpSpPr>
          <p:grpSpPr>
            <a:xfrm>
              <a:off x="5664016" y="4936382"/>
              <a:ext cx="519254" cy="350847"/>
              <a:chOff x="3912787" y="442400"/>
              <a:chExt cx="1826698" cy="1060704"/>
            </a:xfrm>
          </p:grpSpPr>
          <p:sp>
            <p:nvSpPr>
              <p:cNvPr id="156" name="Triangolo isoscele 155">
                <a:extLst>
                  <a:ext uri="{FF2B5EF4-FFF2-40B4-BE49-F238E27FC236}">
                    <a16:creationId xmlns:a16="http://schemas.microsoft.com/office/drawing/2014/main" id="{F4231502-8D2C-4E66-8E64-EF42D6B4DB1B}"/>
                  </a:ext>
                </a:extLst>
              </p:cNvPr>
              <p:cNvSpPr/>
              <p:nvPr/>
            </p:nvSpPr>
            <p:spPr>
              <a:xfrm rot="5400000">
                <a:off x="3839635" y="515552"/>
                <a:ext cx="1060704" cy="914400"/>
              </a:xfrm>
              <a:prstGeom prst="triangl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57" name="Triangolo isoscele 156">
                <a:extLst>
                  <a:ext uri="{FF2B5EF4-FFF2-40B4-BE49-F238E27FC236}">
                    <a16:creationId xmlns:a16="http://schemas.microsoft.com/office/drawing/2014/main" id="{7E3693AB-E2B1-47FA-82DD-F2B37D5499E0}"/>
                  </a:ext>
                </a:extLst>
              </p:cNvPr>
              <p:cNvSpPr/>
              <p:nvPr/>
            </p:nvSpPr>
            <p:spPr>
              <a:xfrm rot="16200000" flipH="1">
                <a:off x="4751933" y="515552"/>
                <a:ext cx="1060704" cy="914400"/>
              </a:xfrm>
              <a:prstGeom prst="triangl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cxnSp>
          <p:nvCxnSpPr>
            <p:cNvPr id="155" name="Connettore diritto 154">
              <a:extLst>
                <a:ext uri="{FF2B5EF4-FFF2-40B4-BE49-F238E27FC236}">
                  <a16:creationId xmlns:a16="http://schemas.microsoft.com/office/drawing/2014/main" id="{2C31A367-A616-4956-B7A7-5154FCC1FA57}"/>
                </a:ext>
              </a:extLst>
            </p:cNvPr>
            <p:cNvCxnSpPr>
              <a:cxnSpLocks/>
            </p:cNvCxnSpPr>
            <p:nvPr/>
          </p:nvCxnSpPr>
          <p:spPr>
            <a:xfrm>
              <a:off x="5776746" y="4869851"/>
              <a:ext cx="293195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60" name="Connettore diritto 159">
            <a:extLst>
              <a:ext uri="{FF2B5EF4-FFF2-40B4-BE49-F238E27FC236}">
                <a16:creationId xmlns:a16="http://schemas.microsoft.com/office/drawing/2014/main" id="{1C78BDBA-A636-43F6-9532-630F72375E19}"/>
              </a:ext>
            </a:extLst>
          </p:cNvPr>
          <p:cNvCxnSpPr>
            <a:cxnSpLocks/>
          </p:cNvCxnSpPr>
          <p:nvPr/>
        </p:nvCxnSpPr>
        <p:spPr>
          <a:xfrm flipV="1">
            <a:off x="7930148" y="3511366"/>
            <a:ext cx="0" cy="6834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1" name="Gruppo 210">
            <a:extLst>
              <a:ext uri="{FF2B5EF4-FFF2-40B4-BE49-F238E27FC236}">
                <a16:creationId xmlns:a16="http://schemas.microsoft.com/office/drawing/2014/main" id="{C7CEEE61-F309-4F98-B08A-04AC84884CAF}"/>
              </a:ext>
            </a:extLst>
          </p:cNvPr>
          <p:cNvGrpSpPr/>
          <p:nvPr/>
        </p:nvGrpSpPr>
        <p:grpSpPr>
          <a:xfrm>
            <a:off x="7088029" y="4718141"/>
            <a:ext cx="849590" cy="530125"/>
            <a:chOff x="6337522" y="3808513"/>
            <a:chExt cx="849590" cy="530125"/>
          </a:xfrm>
        </p:grpSpPr>
        <p:cxnSp>
          <p:nvCxnSpPr>
            <p:cNvPr id="162" name="Connettore diritto 161">
              <a:extLst>
                <a:ext uri="{FF2B5EF4-FFF2-40B4-BE49-F238E27FC236}">
                  <a16:creationId xmlns:a16="http://schemas.microsoft.com/office/drawing/2014/main" id="{08E08ECA-71D6-4DFD-81EF-1F47F93828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9641" y="3808513"/>
              <a:ext cx="1869" cy="530125"/>
            </a:xfrm>
            <a:prstGeom prst="straightConnector1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diritto 162">
              <a:extLst>
                <a:ext uri="{FF2B5EF4-FFF2-40B4-BE49-F238E27FC236}">
                  <a16:creationId xmlns:a16="http://schemas.microsoft.com/office/drawing/2014/main" id="{3CEE880B-CB2B-44D5-B673-0724722F0B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37522" y="4326709"/>
              <a:ext cx="849590" cy="0"/>
            </a:xfrm>
            <a:prstGeom prst="line">
              <a:avLst/>
            </a:prstGeom>
            <a:ln w="28575" cap="flat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1" name="Connettore 2 170">
            <a:extLst>
              <a:ext uri="{FF2B5EF4-FFF2-40B4-BE49-F238E27FC236}">
                <a16:creationId xmlns:a16="http://schemas.microsoft.com/office/drawing/2014/main" id="{F3F49040-627B-4A33-A455-319AE4AF523D}"/>
              </a:ext>
            </a:extLst>
          </p:cNvPr>
          <p:cNvCxnSpPr>
            <a:cxnSpLocks/>
          </p:cNvCxnSpPr>
          <p:nvPr/>
        </p:nvCxnSpPr>
        <p:spPr>
          <a:xfrm>
            <a:off x="6680855" y="5236337"/>
            <a:ext cx="4452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CasellaDiTesto 172">
            <a:extLst>
              <a:ext uri="{FF2B5EF4-FFF2-40B4-BE49-F238E27FC236}">
                <a16:creationId xmlns:a16="http://schemas.microsoft.com/office/drawing/2014/main" id="{9BBA7B28-287F-4F42-9E4C-09AE03368C88}"/>
              </a:ext>
            </a:extLst>
          </p:cNvPr>
          <p:cNvSpPr txBox="1"/>
          <p:nvPr/>
        </p:nvSpPr>
        <p:spPr>
          <a:xfrm>
            <a:off x="6767340" y="5410233"/>
            <a:ext cx="12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Fresh</a:t>
            </a:r>
            <a:r>
              <a:rPr lang="it-IT" dirty="0"/>
              <a:t> Input</a:t>
            </a:r>
          </a:p>
        </p:txBody>
      </p:sp>
      <p:sp>
        <p:nvSpPr>
          <p:cNvPr id="175" name="Triangolo isoscele 174">
            <a:extLst>
              <a:ext uri="{FF2B5EF4-FFF2-40B4-BE49-F238E27FC236}">
                <a16:creationId xmlns:a16="http://schemas.microsoft.com/office/drawing/2014/main" id="{B1659C51-F73D-4151-A90F-1E3AB4E20560}"/>
              </a:ext>
            </a:extLst>
          </p:cNvPr>
          <p:cNvSpPr/>
          <p:nvPr/>
        </p:nvSpPr>
        <p:spPr>
          <a:xfrm rot="5400000">
            <a:off x="6996573" y="5157160"/>
            <a:ext cx="150851" cy="158353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7" name="Connettore 2 176">
            <a:extLst>
              <a:ext uri="{FF2B5EF4-FFF2-40B4-BE49-F238E27FC236}">
                <a16:creationId xmlns:a16="http://schemas.microsoft.com/office/drawing/2014/main" id="{352E9B36-ADB6-4930-85EF-618F9E4B98A5}"/>
              </a:ext>
            </a:extLst>
          </p:cNvPr>
          <p:cNvCxnSpPr>
            <a:cxnSpLocks/>
          </p:cNvCxnSpPr>
          <p:nvPr/>
        </p:nvCxnSpPr>
        <p:spPr>
          <a:xfrm>
            <a:off x="11065437" y="3037303"/>
            <a:ext cx="713061" cy="19018"/>
          </a:xfrm>
          <a:prstGeom prst="straightConnector1">
            <a:avLst/>
          </a:prstGeom>
          <a:ln w="222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riangolo isoscele 177">
            <a:extLst>
              <a:ext uri="{FF2B5EF4-FFF2-40B4-BE49-F238E27FC236}">
                <a16:creationId xmlns:a16="http://schemas.microsoft.com/office/drawing/2014/main" id="{E5620C9B-CA80-4C97-BDE9-8702F344ACBC}"/>
              </a:ext>
            </a:extLst>
          </p:cNvPr>
          <p:cNvSpPr/>
          <p:nvPr/>
        </p:nvSpPr>
        <p:spPr>
          <a:xfrm rot="5400000">
            <a:off x="11396240" y="2967635"/>
            <a:ext cx="150851" cy="158353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1" name="Gruppo 180">
            <a:extLst>
              <a:ext uri="{FF2B5EF4-FFF2-40B4-BE49-F238E27FC236}">
                <a16:creationId xmlns:a16="http://schemas.microsoft.com/office/drawing/2014/main" id="{D7A53CC7-579D-4CA2-8F06-D90EA62C364D}"/>
              </a:ext>
            </a:extLst>
          </p:cNvPr>
          <p:cNvGrpSpPr/>
          <p:nvPr/>
        </p:nvGrpSpPr>
        <p:grpSpPr>
          <a:xfrm flipH="1">
            <a:off x="10546183" y="2795348"/>
            <a:ext cx="519254" cy="417378"/>
            <a:chOff x="5664016" y="4869851"/>
            <a:chExt cx="519254" cy="417378"/>
          </a:xfrm>
        </p:grpSpPr>
        <p:cxnSp>
          <p:nvCxnSpPr>
            <p:cNvPr id="182" name="Connettore diritto 181">
              <a:extLst>
                <a:ext uri="{FF2B5EF4-FFF2-40B4-BE49-F238E27FC236}">
                  <a16:creationId xmlns:a16="http://schemas.microsoft.com/office/drawing/2014/main" id="{380CBEDF-4AC8-4EE5-9BA2-A236CB08948C}"/>
                </a:ext>
              </a:extLst>
            </p:cNvPr>
            <p:cNvCxnSpPr>
              <a:cxnSpLocks/>
              <a:stCxn id="186" idx="0"/>
            </p:cNvCxnSpPr>
            <p:nvPr/>
          </p:nvCxnSpPr>
          <p:spPr>
            <a:xfrm flipV="1">
              <a:off x="5923345" y="4869851"/>
              <a:ext cx="66" cy="241956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83" name="Gruppo 182">
              <a:extLst>
                <a:ext uri="{FF2B5EF4-FFF2-40B4-BE49-F238E27FC236}">
                  <a16:creationId xmlns:a16="http://schemas.microsoft.com/office/drawing/2014/main" id="{C86BEE3D-EEFE-46AF-A79D-D3F5372A402E}"/>
                </a:ext>
              </a:extLst>
            </p:cNvPr>
            <p:cNvGrpSpPr/>
            <p:nvPr/>
          </p:nvGrpSpPr>
          <p:grpSpPr>
            <a:xfrm>
              <a:off x="5664016" y="4936382"/>
              <a:ext cx="519254" cy="350847"/>
              <a:chOff x="3912787" y="442400"/>
              <a:chExt cx="1826698" cy="1060704"/>
            </a:xfrm>
          </p:grpSpPr>
          <p:sp>
            <p:nvSpPr>
              <p:cNvPr id="185" name="Triangolo isoscele 184">
                <a:extLst>
                  <a:ext uri="{FF2B5EF4-FFF2-40B4-BE49-F238E27FC236}">
                    <a16:creationId xmlns:a16="http://schemas.microsoft.com/office/drawing/2014/main" id="{E4B4C769-0973-4CAF-ABB6-0AA6021557CB}"/>
                  </a:ext>
                </a:extLst>
              </p:cNvPr>
              <p:cNvSpPr/>
              <p:nvPr/>
            </p:nvSpPr>
            <p:spPr>
              <a:xfrm rot="5400000">
                <a:off x="3839635" y="515552"/>
                <a:ext cx="1060704" cy="914400"/>
              </a:xfrm>
              <a:prstGeom prst="triangl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86" name="Triangolo isoscele 185">
                <a:extLst>
                  <a:ext uri="{FF2B5EF4-FFF2-40B4-BE49-F238E27FC236}">
                    <a16:creationId xmlns:a16="http://schemas.microsoft.com/office/drawing/2014/main" id="{77B502B6-4077-4E26-B77F-7ABD473E9B01}"/>
                  </a:ext>
                </a:extLst>
              </p:cNvPr>
              <p:cNvSpPr/>
              <p:nvPr/>
            </p:nvSpPr>
            <p:spPr>
              <a:xfrm rot="16200000" flipH="1">
                <a:off x="4751933" y="515552"/>
                <a:ext cx="1060704" cy="914400"/>
              </a:xfrm>
              <a:prstGeom prst="triangl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cxnSp>
          <p:nvCxnSpPr>
            <p:cNvPr id="184" name="Connettore diritto 183">
              <a:extLst>
                <a:ext uri="{FF2B5EF4-FFF2-40B4-BE49-F238E27FC236}">
                  <a16:creationId xmlns:a16="http://schemas.microsoft.com/office/drawing/2014/main" id="{7D31E89E-CB14-464F-8EFD-E9A1886C5EFE}"/>
                </a:ext>
              </a:extLst>
            </p:cNvPr>
            <p:cNvCxnSpPr>
              <a:cxnSpLocks/>
            </p:cNvCxnSpPr>
            <p:nvPr/>
          </p:nvCxnSpPr>
          <p:spPr>
            <a:xfrm>
              <a:off x="5776746" y="4869851"/>
              <a:ext cx="293195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89" name="Connettore diritto 188">
            <a:extLst>
              <a:ext uri="{FF2B5EF4-FFF2-40B4-BE49-F238E27FC236}">
                <a16:creationId xmlns:a16="http://schemas.microsoft.com/office/drawing/2014/main" id="{7B679245-8011-4BC2-836B-8C66DE9A90BC}"/>
              </a:ext>
            </a:extLst>
          </p:cNvPr>
          <p:cNvCxnSpPr>
            <a:cxnSpLocks/>
            <a:endCxn id="186" idx="3"/>
          </p:cNvCxnSpPr>
          <p:nvPr/>
        </p:nvCxnSpPr>
        <p:spPr>
          <a:xfrm>
            <a:off x="10266947" y="3037304"/>
            <a:ext cx="27923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CasellaDiTesto 194">
            <a:extLst>
              <a:ext uri="{FF2B5EF4-FFF2-40B4-BE49-F238E27FC236}">
                <a16:creationId xmlns:a16="http://schemas.microsoft.com/office/drawing/2014/main" id="{C4D242E1-8DB9-4646-B43B-82E0FA431AFA}"/>
              </a:ext>
            </a:extLst>
          </p:cNvPr>
          <p:cNvSpPr txBox="1"/>
          <p:nvPr/>
        </p:nvSpPr>
        <p:spPr>
          <a:xfrm>
            <a:off x="11532400" y="2554745"/>
            <a:ext cx="61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Vent</a:t>
            </a:r>
          </a:p>
        </p:txBody>
      </p:sp>
      <p:sp>
        <p:nvSpPr>
          <p:cNvPr id="226" name="Titolo 5">
            <a:extLst>
              <a:ext uri="{FF2B5EF4-FFF2-40B4-BE49-F238E27FC236}">
                <a16:creationId xmlns:a16="http://schemas.microsoft.com/office/drawing/2014/main" id="{9A2F6C62-DD11-459F-9B5B-9C0B750F06F7}"/>
              </a:ext>
            </a:extLst>
          </p:cNvPr>
          <p:cNvSpPr txBox="1">
            <a:spLocks/>
          </p:cNvSpPr>
          <p:nvPr/>
        </p:nvSpPr>
        <p:spPr>
          <a:xfrm>
            <a:off x="437107" y="26628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Test system</a:t>
            </a:r>
          </a:p>
        </p:txBody>
      </p:sp>
      <p:sp>
        <p:nvSpPr>
          <p:cNvPr id="126" name="CasellaDiTesto 125">
            <a:extLst>
              <a:ext uri="{FF2B5EF4-FFF2-40B4-BE49-F238E27FC236}">
                <a16:creationId xmlns:a16="http://schemas.microsoft.com/office/drawing/2014/main" id="{43808832-056A-4BE7-B490-3328526404EF}"/>
              </a:ext>
            </a:extLst>
          </p:cNvPr>
          <p:cNvSpPr txBox="1"/>
          <p:nvPr/>
        </p:nvSpPr>
        <p:spPr>
          <a:xfrm>
            <a:off x="2646989" y="2714300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OUT</a:t>
            </a:r>
            <a:endParaRPr lang="en-GB" b="1" dirty="0"/>
          </a:p>
        </p:txBody>
      </p:sp>
      <p:sp>
        <p:nvSpPr>
          <p:cNvPr id="130" name="CasellaDiTesto 129">
            <a:extLst>
              <a:ext uri="{FF2B5EF4-FFF2-40B4-BE49-F238E27FC236}">
                <a16:creationId xmlns:a16="http://schemas.microsoft.com/office/drawing/2014/main" id="{AD168A39-4E3E-4C18-9A04-2A38AEA7E43D}"/>
              </a:ext>
            </a:extLst>
          </p:cNvPr>
          <p:cNvSpPr txBox="1"/>
          <p:nvPr/>
        </p:nvSpPr>
        <p:spPr>
          <a:xfrm>
            <a:off x="2624923" y="4792357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IN</a:t>
            </a:r>
            <a:endParaRPr lang="en-GB" b="1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02AFA9A7-98BE-42E7-BE46-1F1FD20AB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40" t="27759"/>
          <a:stretch/>
        </p:blipFill>
        <p:spPr>
          <a:xfrm>
            <a:off x="147732" y="1876835"/>
            <a:ext cx="2123708" cy="1066540"/>
          </a:xfrm>
          <a:prstGeom prst="rect">
            <a:avLst/>
          </a:prstGeom>
        </p:spPr>
      </p:pic>
      <p:sp>
        <p:nvSpPr>
          <p:cNvPr id="142" name="CasellaDiTesto 141">
            <a:extLst>
              <a:ext uri="{FF2B5EF4-FFF2-40B4-BE49-F238E27FC236}">
                <a16:creationId xmlns:a16="http://schemas.microsoft.com/office/drawing/2014/main" id="{B2D158CA-9524-4C0F-8D5A-3F756A785D77}"/>
              </a:ext>
            </a:extLst>
          </p:cNvPr>
          <p:cNvSpPr txBox="1"/>
          <p:nvPr/>
        </p:nvSpPr>
        <p:spPr>
          <a:xfrm>
            <a:off x="798086" y="2886342"/>
            <a:ext cx="155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Safety Bubbler</a:t>
            </a:r>
          </a:p>
        </p:txBody>
      </p:sp>
      <p:sp>
        <p:nvSpPr>
          <p:cNvPr id="161" name="CasellaDiTesto 160">
            <a:extLst>
              <a:ext uri="{FF2B5EF4-FFF2-40B4-BE49-F238E27FC236}">
                <a16:creationId xmlns:a16="http://schemas.microsoft.com/office/drawing/2014/main" id="{3233048A-42C6-46E8-A841-F581DF0CBE0A}"/>
              </a:ext>
            </a:extLst>
          </p:cNvPr>
          <p:cNvSpPr txBox="1"/>
          <p:nvPr/>
        </p:nvSpPr>
        <p:spPr>
          <a:xfrm>
            <a:off x="10272225" y="3729491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IN</a:t>
            </a:r>
            <a:endParaRPr lang="en-GB" b="1" dirty="0"/>
          </a:p>
        </p:txBody>
      </p:sp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45C77C33-9090-41F6-948D-60A69E3F5FDC}"/>
              </a:ext>
            </a:extLst>
          </p:cNvPr>
          <p:cNvSpPr txBox="1"/>
          <p:nvPr/>
        </p:nvSpPr>
        <p:spPr>
          <a:xfrm>
            <a:off x="7213769" y="6351758"/>
            <a:ext cx="159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Purifier Vessel</a:t>
            </a:r>
          </a:p>
        </p:txBody>
      </p:sp>
      <p:cxnSp>
        <p:nvCxnSpPr>
          <p:cNvPr id="144" name="Connettore diritto 143">
            <a:extLst>
              <a:ext uri="{FF2B5EF4-FFF2-40B4-BE49-F238E27FC236}">
                <a16:creationId xmlns:a16="http://schemas.microsoft.com/office/drawing/2014/main" id="{F5241642-A6AB-4951-B03F-8DE506ECDFF4}"/>
              </a:ext>
            </a:extLst>
          </p:cNvPr>
          <p:cNvCxnSpPr>
            <a:cxnSpLocks/>
          </p:cNvCxnSpPr>
          <p:nvPr/>
        </p:nvCxnSpPr>
        <p:spPr>
          <a:xfrm flipH="1">
            <a:off x="8262811" y="2880268"/>
            <a:ext cx="305941" cy="0"/>
          </a:xfrm>
          <a:prstGeom prst="line">
            <a:avLst/>
          </a:prstGeom>
          <a:ln w="28575" cap="sq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Gruppo 147">
            <a:extLst>
              <a:ext uri="{FF2B5EF4-FFF2-40B4-BE49-F238E27FC236}">
                <a16:creationId xmlns:a16="http://schemas.microsoft.com/office/drawing/2014/main" id="{3051970E-73A9-4CC0-9E78-C90288A4DA52}"/>
              </a:ext>
            </a:extLst>
          </p:cNvPr>
          <p:cNvGrpSpPr/>
          <p:nvPr/>
        </p:nvGrpSpPr>
        <p:grpSpPr>
          <a:xfrm>
            <a:off x="9209312" y="4602802"/>
            <a:ext cx="2001561" cy="2074834"/>
            <a:chOff x="3125080" y="5419549"/>
            <a:chExt cx="1021232" cy="867209"/>
          </a:xfrm>
        </p:grpSpPr>
        <p:cxnSp>
          <p:nvCxnSpPr>
            <p:cNvPr id="91" name="Connettore diritto 90">
              <a:extLst>
                <a:ext uri="{FF2B5EF4-FFF2-40B4-BE49-F238E27FC236}">
                  <a16:creationId xmlns:a16="http://schemas.microsoft.com/office/drawing/2014/main" id="{417924F6-2266-4969-8B31-D00D26141986}"/>
                </a:ext>
              </a:extLst>
            </p:cNvPr>
            <p:cNvCxnSpPr>
              <a:cxnSpLocks/>
            </p:cNvCxnSpPr>
            <p:nvPr/>
          </p:nvCxnSpPr>
          <p:spPr>
            <a:xfrm>
              <a:off x="3133434" y="5419549"/>
              <a:ext cx="0" cy="86720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Connettore diritto 103">
              <a:extLst>
                <a:ext uri="{FF2B5EF4-FFF2-40B4-BE49-F238E27FC236}">
                  <a16:creationId xmlns:a16="http://schemas.microsoft.com/office/drawing/2014/main" id="{6077C3A2-547C-4F03-A36F-78DBBB099083}"/>
                </a:ext>
              </a:extLst>
            </p:cNvPr>
            <p:cNvCxnSpPr>
              <a:cxnSpLocks/>
            </p:cNvCxnSpPr>
            <p:nvPr/>
          </p:nvCxnSpPr>
          <p:spPr>
            <a:xfrm>
              <a:off x="3125080" y="6286758"/>
              <a:ext cx="102123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7" name="Connettore diritto 166">
              <a:extLst>
                <a:ext uri="{FF2B5EF4-FFF2-40B4-BE49-F238E27FC236}">
                  <a16:creationId xmlns:a16="http://schemas.microsoft.com/office/drawing/2014/main" id="{9C499C9E-C0C4-4398-9563-B3766776C323}"/>
                </a:ext>
              </a:extLst>
            </p:cNvPr>
            <p:cNvCxnSpPr>
              <a:cxnSpLocks/>
            </p:cNvCxnSpPr>
            <p:nvPr/>
          </p:nvCxnSpPr>
          <p:spPr>
            <a:xfrm>
              <a:off x="4138699" y="5419549"/>
              <a:ext cx="0" cy="86720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9" name="Gruppo 178">
            <a:extLst>
              <a:ext uri="{FF2B5EF4-FFF2-40B4-BE49-F238E27FC236}">
                <a16:creationId xmlns:a16="http://schemas.microsoft.com/office/drawing/2014/main" id="{4ACF9BCC-14DD-4228-8BB9-E27767B99635}"/>
              </a:ext>
            </a:extLst>
          </p:cNvPr>
          <p:cNvGrpSpPr/>
          <p:nvPr/>
        </p:nvGrpSpPr>
        <p:grpSpPr>
          <a:xfrm rot="10800000">
            <a:off x="9499167" y="4041692"/>
            <a:ext cx="1443797" cy="2310787"/>
            <a:chOff x="3125080" y="5419549"/>
            <a:chExt cx="1021232" cy="867209"/>
          </a:xfrm>
        </p:grpSpPr>
        <p:cxnSp>
          <p:nvCxnSpPr>
            <p:cNvPr id="180" name="Connettore diritto 179">
              <a:extLst>
                <a:ext uri="{FF2B5EF4-FFF2-40B4-BE49-F238E27FC236}">
                  <a16:creationId xmlns:a16="http://schemas.microsoft.com/office/drawing/2014/main" id="{8C49B72D-3725-49E0-97FD-5531FBD1DABF}"/>
                </a:ext>
              </a:extLst>
            </p:cNvPr>
            <p:cNvCxnSpPr>
              <a:cxnSpLocks/>
            </p:cNvCxnSpPr>
            <p:nvPr/>
          </p:nvCxnSpPr>
          <p:spPr>
            <a:xfrm>
              <a:off x="3133434" y="5419549"/>
              <a:ext cx="0" cy="86720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7" name="Connettore diritto 186">
              <a:extLst>
                <a:ext uri="{FF2B5EF4-FFF2-40B4-BE49-F238E27FC236}">
                  <a16:creationId xmlns:a16="http://schemas.microsoft.com/office/drawing/2014/main" id="{47B4E659-9D42-4683-A60A-7B074CD1E25D}"/>
                </a:ext>
              </a:extLst>
            </p:cNvPr>
            <p:cNvCxnSpPr>
              <a:cxnSpLocks/>
            </p:cNvCxnSpPr>
            <p:nvPr/>
          </p:nvCxnSpPr>
          <p:spPr>
            <a:xfrm>
              <a:off x="3125080" y="6286758"/>
              <a:ext cx="102123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8" name="Connettore diritto 187">
              <a:extLst>
                <a:ext uri="{FF2B5EF4-FFF2-40B4-BE49-F238E27FC236}">
                  <a16:creationId xmlns:a16="http://schemas.microsoft.com/office/drawing/2014/main" id="{E8DAA2C3-869E-4937-9C3F-CC2FE6F353E0}"/>
                </a:ext>
              </a:extLst>
            </p:cNvPr>
            <p:cNvCxnSpPr>
              <a:cxnSpLocks/>
            </p:cNvCxnSpPr>
            <p:nvPr/>
          </p:nvCxnSpPr>
          <p:spPr>
            <a:xfrm>
              <a:off x="4138699" y="5419549"/>
              <a:ext cx="0" cy="86720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4" name="CasellaDiTesto 153">
            <a:extLst>
              <a:ext uri="{FF2B5EF4-FFF2-40B4-BE49-F238E27FC236}">
                <a16:creationId xmlns:a16="http://schemas.microsoft.com/office/drawing/2014/main" id="{C09FD6C8-0DA2-41E2-AA2A-9D25385B204D}"/>
              </a:ext>
            </a:extLst>
          </p:cNvPr>
          <p:cNvSpPr txBox="1"/>
          <p:nvPr/>
        </p:nvSpPr>
        <p:spPr>
          <a:xfrm>
            <a:off x="9406510" y="3723954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OUT</a:t>
            </a:r>
            <a:endParaRPr lang="en-GB" b="1" dirty="0"/>
          </a:p>
        </p:txBody>
      </p:sp>
      <p:cxnSp>
        <p:nvCxnSpPr>
          <p:cNvPr id="191" name="Connettore diritto 190">
            <a:extLst>
              <a:ext uri="{FF2B5EF4-FFF2-40B4-BE49-F238E27FC236}">
                <a16:creationId xmlns:a16="http://schemas.microsoft.com/office/drawing/2014/main" id="{413C04EA-DFED-4659-90C9-674569210B9B}"/>
              </a:ext>
            </a:extLst>
          </p:cNvPr>
          <p:cNvCxnSpPr>
            <a:cxnSpLocks/>
            <a:endCxn id="146" idx="6"/>
          </p:cNvCxnSpPr>
          <p:nvPr/>
        </p:nvCxnSpPr>
        <p:spPr>
          <a:xfrm flipH="1" flipV="1">
            <a:off x="8914197" y="2881105"/>
            <a:ext cx="1033417" cy="945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nettore diritto 191">
            <a:extLst>
              <a:ext uri="{FF2B5EF4-FFF2-40B4-BE49-F238E27FC236}">
                <a16:creationId xmlns:a16="http://schemas.microsoft.com/office/drawing/2014/main" id="{106DA0AB-5883-4219-AEBF-E5AF8AC79285}"/>
              </a:ext>
            </a:extLst>
          </p:cNvPr>
          <p:cNvCxnSpPr>
            <a:cxnSpLocks/>
          </p:cNvCxnSpPr>
          <p:nvPr/>
        </p:nvCxnSpPr>
        <p:spPr>
          <a:xfrm flipV="1">
            <a:off x="8263314" y="2892522"/>
            <a:ext cx="0" cy="6456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CasellaDiTesto 195">
            <a:extLst>
              <a:ext uri="{FF2B5EF4-FFF2-40B4-BE49-F238E27FC236}">
                <a16:creationId xmlns:a16="http://schemas.microsoft.com/office/drawing/2014/main" id="{625E94DC-39CA-46F5-864D-01A1ACE1934E}"/>
              </a:ext>
            </a:extLst>
          </p:cNvPr>
          <p:cNvSpPr txBox="1"/>
          <p:nvPr/>
        </p:nvSpPr>
        <p:spPr>
          <a:xfrm>
            <a:off x="9161884" y="2559625"/>
            <a:ext cx="1143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/>
              <a:t>Dehumidifier</a:t>
            </a:r>
          </a:p>
        </p:txBody>
      </p:sp>
      <p:sp>
        <p:nvSpPr>
          <p:cNvPr id="203" name="CasellaDiTesto 202">
            <a:extLst>
              <a:ext uri="{FF2B5EF4-FFF2-40B4-BE49-F238E27FC236}">
                <a16:creationId xmlns:a16="http://schemas.microsoft.com/office/drawing/2014/main" id="{06FD012B-1044-42EB-A91C-D9C41C553219}"/>
              </a:ext>
            </a:extLst>
          </p:cNvPr>
          <p:cNvSpPr txBox="1"/>
          <p:nvPr/>
        </p:nvSpPr>
        <p:spPr>
          <a:xfrm rot="16200000">
            <a:off x="9102751" y="3159463"/>
            <a:ext cx="79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Peltier</a:t>
            </a:r>
            <a:endParaRPr lang="en-GB" dirty="0"/>
          </a:p>
        </p:txBody>
      </p:sp>
      <p:sp>
        <p:nvSpPr>
          <p:cNvPr id="141" name="CasellaDiTesto 120">
            <a:extLst>
              <a:ext uri="{FF2B5EF4-FFF2-40B4-BE49-F238E27FC236}">
                <a16:creationId xmlns:a16="http://schemas.microsoft.com/office/drawing/2014/main" id="{7C8EA07D-55A3-BECA-3746-7F85BF63E69E}"/>
              </a:ext>
            </a:extLst>
          </p:cNvPr>
          <p:cNvSpPr txBox="1"/>
          <p:nvPr/>
        </p:nvSpPr>
        <p:spPr>
          <a:xfrm>
            <a:off x="8039154" y="2319825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Humidity</a:t>
            </a:r>
            <a:r>
              <a:rPr lang="it-IT" dirty="0"/>
              <a:t> </a:t>
            </a:r>
            <a:r>
              <a:rPr lang="en-GB" dirty="0"/>
              <a:t>sensor</a:t>
            </a:r>
          </a:p>
        </p:txBody>
      </p:sp>
      <p:grpSp>
        <p:nvGrpSpPr>
          <p:cNvPr id="145" name="Gruppo 128">
            <a:extLst>
              <a:ext uri="{FF2B5EF4-FFF2-40B4-BE49-F238E27FC236}">
                <a16:creationId xmlns:a16="http://schemas.microsoft.com/office/drawing/2014/main" id="{B4B56AAE-1444-AA94-2605-57E7A43714BA}"/>
              </a:ext>
            </a:extLst>
          </p:cNvPr>
          <p:cNvGrpSpPr/>
          <p:nvPr/>
        </p:nvGrpSpPr>
        <p:grpSpPr>
          <a:xfrm>
            <a:off x="8562002" y="2708826"/>
            <a:ext cx="352195" cy="344557"/>
            <a:chOff x="4216318" y="2297810"/>
            <a:chExt cx="352195" cy="344557"/>
          </a:xfrm>
        </p:grpSpPr>
        <p:sp>
          <p:nvSpPr>
            <p:cNvPr id="146" name="Connettore 138">
              <a:extLst>
                <a:ext uri="{FF2B5EF4-FFF2-40B4-BE49-F238E27FC236}">
                  <a16:creationId xmlns:a16="http://schemas.microsoft.com/office/drawing/2014/main" id="{74A8B0FA-A3A5-A28B-740B-8017A5C0C834}"/>
                </a:ext>
              </a:extLst>
            </p:cNvPr>
            <p:cNvSpPr/>
            <p:nvPr/>
          </p:nvSpPr>
          <p:spPr>
            <a:xfrm>
              <a:off x="4237209" y="2297810"/>
              <a:ext cx="331304" cy="344557"/>
            </a:xfrm>
            <a:prstGeom prst="flowChartConnector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47" name="CasellaDiTesto 142">
              <a:extLst>
                <a:ext uri="{FF2B5EF4-FFF2-40B4-BE49-F238E27FC236}">
                  <a16:creationId xmlns:a16="http://schemas.microsoft.com/office/drawing/2014/main" id="{9F4122FA-7DF2-8BBD-1C54-1DDAD2D73C39}"/>
                </a:ext>
              </a:extLst>
            </p:cNvPr>
            <p:cNvSpPr txBox="1"/>
            <p:nvPr/>
          </p:nvSpPr>
          <p:spPr>
            <a:xfrm>
              <a:off x="4216318" y="2338999"/>
              <a:ext cx="34055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/>
                <a:t>RH</a:t>
              </a:r>
              <a:endParaRPr lang="en-GB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75727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A1DD2A-9D91-E187-8692-ECA2DF40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15" y="4932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Present Gas System and its extension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4C3A77-BE02-F1A7-8F1D-0B8EBC82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EABF-3E9F-4927-8DAE-22F9823407F2}" type="slidenum">
              <a:rPr lang="it-IT" smtClean="0"/>
              <a:t>2</a:t>
            </a:fld>
            <a:endParaRPr lang="it-IT" dirty="0"/>
          </a:p>
        </p:txBody>
      </p:sp>
      <p:sp>
        <p:nvSpPr>
          <p:cNvPr id="133" name="TextBox 7">
            <a:extLst>
              <a:ext uri="{FF2B5EF4-FFF2-40B4-BE49-F238E27FC236}">
                <a16:creationId xmlns:a16="http://schemas.microsoft.com/office/drawing/2014/main" id="{31DF466F-0978-6B1D-7F7B-CD895B65C69C}"/>
              </a:ext>
            </a:extLst>
          </p:cNvPr>
          <p:cNvSpPr txBox="1"/>
          <p:nvPr/>
        </p:nvSpPr>
        <p:spPr>
          <a:xfrm>
            <a:off x="6619344" y="2990673"/>
            <a:ext cx="5397642" cy="328209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future BI chambers 5 Racks already used for the legacy system </a:t>
            </a:r>
            <a:r>
              <a:rPr lang="en-GB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flushed with the same gas mixture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already equipped with the extra- channels needed. </a:t>
            </a:r>
            <a:r>
              <a:rPr lang="en-GB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manifolds inside the barrel and the copper pipes through the Racks are yet to be installed</a:t>
            </a:r>
          </a:p>
          <a:p>
            <a:r>
              <a:rPr lang="en-GB" sz="2200" b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400" dirty="0">
              <a:solidFill>
                <a:srgbClr val="00B0F0"/>
              </a:solidFill>
            </a:endParaRPr>
          </a:p>
        </p:txBody>
      </p:sp>
      <p:cxnSp>
        <p:nvCxnSpPr>
          <p:cNvPr id="14" name="Connettore 4 13"/>
          <p:cNvCxnSpPr/>
          <p:nvPr/>
        </p:nvCxnSpPr>
        <p:spPr>
          <a:xfrm rot="16200000" flipV="1">
            <a:off x="8278406" y="-6860"/>
            <a:ext cx="66099" cy="4626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7">
            <a:extLst>
              <a:ext uri="{FF2B5EF4-FFF2-40B4-BE49-F238E27FC236}">
                <a16:creationId xmlns:a16="http://schemas.microsoft.com/office/drawing/2014/main" id="{BAC72D6B-42C9-D34C-90ED-05293B6303E4}"/>
              </a:ext>
            </a:extLst>
          </p:cNvPr>
          <p:cNvSpPr txBox="1"/>
          <p:nvPr/>
        </p:nvSpPr>
        <p:spPr>
          <a:xfrm>
            <a:off x="176894" y="1144471"/>
            <a:ext cx="11785643" cy="149186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GB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 the present system 9 independent distribution level are served by </a:t>
            </a:r>
            <a:r>
              <a:rPr lang="en-GB" sz="2200" b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 Racks</a:t>
            </a:r>
            <a:r>
              <a:rPr lang="en-GB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All the Rack are connected to the same closed-loop recirculation system </a:t>
            </a:r>
            <a:r>
              <a:rPr lang="en-GB" sz="2200" b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flushing the same gas mixture. </a:t>
            </a:r>
            <a:r>
              <a:rPr lang="en-GB" sz="2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legacy system 128 Input + 128 Output stainless steel manifolds are installed in the barrel and connected to the Racks through copper pipes</a:t>
            </a:r>
          </a:p>
          <a:p>
            <a:endParaRPr lang="en-GB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49592E-7658-5D22-75DB-0DBC7A31C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23" y="2878222"/>
            <a:ext cx="5802622" cy="3506993"/>
          </a:xfrm>
          <a:prstGeom prst="rect">
            <a:avLst/>
          </a:prstGeom>
        </p:spPr>
      </p:pic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D4C53BC9-C403-8342-4E91-556363E243A7}"/>
              </a:ext>
            </a:extLst>
          </p:cNvPr>
          <p:cNvSpPr/>
          <p:nvPr/>
        </p:nvSpPr>
        <p:spPr>
          <a:xfrm>
            <a:off x="418744" y="3529413"/>
            <a:ext cx="4879649" cy="2419304"/>
          </a:xfrm>
          <a:prstGeom prst="roundRect">
            <a:avLst/>
          </a:prstGeom>
          <a:noFill/>
          <a:ln w="76200">
            <a:solidFill>
              <a:srgbClr val="FFFF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418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8CD8C5C-B414-4A3C-B0F6-A508201CA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297" y="312506"/>
            <a:ext cx="7541406" cy="304826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0ACF822-0FC9-49A8-9E1E-9DDD54D8C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28" y="3455435"/>
            <a:ext cx="7541406" cy="305436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15F4BFA-F159-4FD3-9CF4-D5B8087209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06" r="15498" b="2315"/>
          <a:stretch/>
        </p:blipFill>
        <p:spPr>
          <a:xfrm>
            <a:off x="8028561" y="3429000"/>
            <a:ext cx="3951946" cy="314934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05F0E2C-0D9E-457A-AE1D-866E262B9A8A}"/>
              </a:ext>
            </a:extLst>
          </p:cNvPr>
          <p:cNvSpPr txBox="1"/>
          <p:nvPr/>
        </p:nvSpPr>
        <p:spPr>
          <a:xfrm>
            <a:off x="1475874" y="4243137"/>
            <a:ext cx="1130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Pchamber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508557-DE44-41D2-8C46-7FC2C19217F2}"/>
              </a:ext>
            </a:extLst>
          </p:cNvPr>
          <p:cNvSpPr txBox="1"/>
          <p:nvPr/>
        </p:nvSpPr>
        <p:spPr>
          <a:xfrm>
            <a:off x="9200147" y="6393681"/>
            <a:ext cx="1130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Pchamber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3958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A25E9F5-6C43-D378-A927-B82E62A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21</a:t>
            </a:fld>
            <a:endParaRPr lang="en-GB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58BB7B-C58E-5928-504A-2C6BE7F09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81" y="1244337"/>
            <a:ext cx="5484450" cy="350942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FB3F4A1-02D1-7766-2884-0898F0534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044" y="1352814"/>
            <a:ext cx="5149865" cy="32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8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D3EB77-1B95-360A-457E-23F4FB85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854" y="2166424"/>
            <a:ext cx="812704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/>
              <a:t>Last but not least:</a:t>
            </a:r>
            <a:br>
              <a:rPr lang="en-US" sz="7200" b="1" dirty="0"/>
            </a:br>
            <a:r>
              <a:rPr lang="en-US" sz="7200" dirty="0">
                <a:solidFill>
                  <a:srgbClr val="00B0F0"/>
                </a:solidFill>
              </a:rPr>
              <a:t>Corso Nazionale INFN Gas </a:t>
            </a:r>
            <a:r>
              <a:rPr lang="it-IT" sz="7200" dirty="0">
                <a:solidFill>
                  <a:srgbClr val="00B0F0"/>
                </a:solidFill>
              </a:rPr>
              <a:t>per i rivelatori di particelle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574DD19-9C7F-5B2E-EC98-F8C2AD948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38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uppo 151">
            <a:extLst>
              <a:ext uri="{FF2B5EF4-FFF2-40B4-BE49-F238E27FC236}">
                <a16:creationId xmlns:a16="http://schemas.microsoft.com/office/drawing/2014/main" id="{D9203C01-201E-D669-EA50-5B967E3E6760}"/>
              </a:ext>
            </a:extLst>
          </p:cNvPr>
          <p:cNvGrpSpPr/>
          <p:nvPr/>
        </p:nvGrpSpPr>
        <p:grpSpPr>
          <a:xfrm>
            <a:off x="5869834" y="4007094"/>
            <a:ext cx="721870" cy="972483"/>
            <a:chOff x="1397322" y="1013504"/>
            <a:chExt cx="927603" cy="1249641"/>
          </a:xfrm>
        </p:grpSpPr>
        <p:cxnSp>
          <p:nvCxnSpPr>
            <p:cNvPr id="153" name="Straight Connector 305">
              <a:extLst>
                <a:ext uri="{FF2B5EF4-FFF2-40B4-BE49-F238E27FC236}">
                  <a16:creationId xmlns:a16="http://schemas.microsoft.com/office/drawing/2014/main" id="{1707E13B-FB8D-6B23-BEF7-49C06D778C5A}"/>
                </a:ext>
              </a:extLst>
            </p:cNvPr>
            <p:cNvCxnSpPr>
              <a:cxnSpLocks noChangeShapeType="1"/>
              <a:stCxn id="164" idx="3"/>
            </p:cNvCxnSpPr>
            <p:nvPr/>
          </p:nvCxnSpPr>
          <p:spPr bwMode="auto">
            <a:xfrm flipH="1">
              <a:off x="1840446" y="1505336"/>
              <a:ext cx="168685" cy="270257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4" name="Straight Connector 305">
              <a:extLst>
                <a:ext uri="{FF2B5EF4-FFF2-40B4-BE49-F238E27FC236}">
                  <a16:creationId xmlns:a16="http://schemas.microsoft.com/office/drawing/2014/main" id="{7888BDFA-8457-4B5C-EEC3-909BFC928A6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2596" y="1970391"/>
              <a:ext cx="228475" cy="279704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5" name="Straight Connector 305">
              <a:extLst>
                <a:ext uri="{FF2B5EF4-FFF2-40B4-BE49-F238E27FC236}">
                  <a16:creationId xmlns:a16="http://schemas.microsoft.com/office/drawing/2014/main" id="{3298A095-E1D3-F509-702F-4F58871689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97322" y="2012818"/>
              <a:ext cx="181981" cy="238178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6" name="Straight Connector 305">
              <a:extLst>
                <a:ext uri="{FF2B5EF4-FFF2-40B4-BE49-F238E27FC236}">
                  <a16:creationId xmlns:a16="http://schemas.microsoft.com/office/drawing/2014/main" id="{36E94CD9-9F62-8611-7FE5-3BE5784A071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3139" y="1960611"/>
              <a:ext cx="235189" cy="65937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7" name="Straight Connector 305">
              <a:extLst>
                <a:ext uri="{FF2B5EF4-FFF2-40B4-BE49-F238E27FC236}">
                  <a16:creationId xmlns:a16="http://schemas.microsoft.com/office/drawing/2014/main" id="{C791D79E-008A-19C9-F605-8FDB591CC6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14675" y="2088697"/>
              <a:ext cx="130845" cy="174448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58" name="Straight Connector 305">
              <a:extLst>
                <a:ext uri="{FF2B5EF4-FFF2-40B4-BE49-F238E27FC236}">
                  <a16:creationId xmlns:a16="http://schemas.microsoft.com/office/drawing/2014/main" id="{0BEFD133-A56F-9E58-6A74-25D53A9AD2C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4873" y="1967595"/>
              <a:ext cx="48301" cy="132997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59" name="Ovale 158">
              <a:extLst>
                <a:ext uri="{FF2B5EF4-FFF2-40B4-BE49-F238E27FC236}">
                  <a16:creationId xmlns:a16="http://schemas.microsoft.com/office/drawing/2014/main" id="{DC16604B-2BD8-A4D1-D8CE-65A5737AC274}"/>
                </a:ext>
              </a:extLst>
            </p:cNvPr>
            <p:cNvSpPr/>
            <p:nvPr/>
          </p:nvSpPr>
          <p:spPr>
            <a:xfrm>
              <a:off x="1752008" y="1769675"/>
              <a:ext cx="141824" cy="199015"/>
            </a:xfrm>
            <a:prstGeom prst="ellipse">
              <a:avLst/>
            </a:prstGeom>
            <a:noFill/>
            <a:ln w="31750" algn="ctr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r>
                <a:rPr lang="it-IT" dirty="0"/>
                <a:t>F</a:t>
              </a:r>
              <a:endParaRPr lang="en-GB" dirty="0"/>
            </a:p>
          </p:txBody>
        </p:sp>
        <p:grpSp>
          <p:nvGrpSpPr>
            <p:cNvPr id="160" name="Gruppo 159">
              <a:extLst>
                <a:ext uri="{FF2B5EF4-FFF2-40B4-BE49-F238E27FC236}">
                  <a16:creationId xmlns:a16="http://schemas.microsoft.com/office/drawing/2014/main" id="{75CD7758-6C28-F53D-9EA2-6C3D643B96E4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477">
              <a:off x="1688395" y="1130282"/>
              <a:ext cx="473642" cy="399703"/>
              <a:chOff x="3373519" y="3362036"/>
              <a:chExt cx="644797" cy="544139"/>
            </a:xfrm>
          </p:grpSpPr>
          <p:grpSp>
            <p:nvGrpSpPr>
              <p:cNvPr id="162" name="Gruppo 161">
                <a:extLst>
                  <a:ext uri="{FF2B5EF4-FFF2-40B4-BE49-F238E27FC236}">
                    <a16:creationId xmlns:a16="http://schemas.microsoft.com/office/drawing/2014/main" id="{4A755D77-4822-AB17-7097-1E7F9684F30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20628" y="3617912"/>
                <a:ext cx="297688" cy="288263"/>
                <a:chOff x="3720628" y="3617912"/>
                <a:chExt cx="297688" cy="288263"/>
              </a:xfrm>
            </p:grpSpPr>
            <p:sp>
              <p:nvSpPr>
                <p:cNvPr id="164" name="Triangolo isoscele 163">
                  <a:extLst>
                    <a:ext uri="{FF2B5EF4-FFF2-40B4-BE49-F238E27FC236}">
                      <a16:creationId xmlns:a16="http://schemas.microsoft.com/office/drawing/2014/main" id="{BB91AF0C-5CC1-6C95-E0A1-F2DD07366BF4}"/>
                    </a:ext>
                  </a:extLst>
                </p:cNvPr>
                <p:cNvSpPr/>
                <p:nvPr/>
              </p:nvSpPr>
              <p:spPr>
                <a:xfrm rot="2341294">
                  <a:off x="3720628" y="3662959"/>
                  <a:ext cx="248883" cy="243216"/>
                </a:xfrm>
                <a:prstGeom prst="triangle">
                  <a:avLst>
                    <a:gd name="adj" fmla="val 54348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66" name="Connettore diritto 165">
                  <a:extLst>
                    <a:ext uri="{FF2B5EF4-FFF2-40B4-BE49-F238E27FC236}">
                      <a16:creationId xmlns:a16="http://schemas.microsoft.com/office/drawing/2014/main" id="{07B95334-F05A-D773-2C4E-DD4DCBF568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41163" y="3617912"/>
                  <a:ext cx="177153" cy="131957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3" name="Connettore 2 162">
                <a:extLst>
                  <a:ext uri="{FF2B5EF4-FFF2-40B4-BE49-F238E27FC236}">
                    <a16:creationId xmlns:a16="http://schemas.microsoft.com/office/drawing/2014/main" id="{8909E432-25FA-87B9-12DA-C9D5E8C7D92D}"/>
                  </a:ext>
                </a:extLst>
              </p:cNvPr>
              <p:cNvCxnSpPr/>
              <p:nvPr/>
            </p:nvCxnSpPr>
            <p:spPr>
              <a:xfrm flipV="1">
                <a:off x="3373519" y="3362036"/>
                <a:ext cx="429314" cy="4479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61" name="Straight Connector 305">
              <a:extLst>
                <a:ext uri="{FF2B5EF4-FFF2-40B4-BE49-F238E27FC236}">
                  <a16:creationId xmlns:a16="http://schemas.microsoft.com/office/drawing/2014/main" id="{497BD8FF-9CBE-9B18-F0F7-0A6068432E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02505" y="1013504"/>
              <a:ext cx="222420" cy="333090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169" name="Gruppo 168">
            <a:extLst>
              <a:ext uri="{FF2B5EF4-FFF2-40B4-BE49-F238E27FC236}">
                <a16:creationId xmlns:a16="http://schemas.microsoft.com/office/drawing/2014/main" id="{4D77E41F-3F64-DE29-A38C-4548A129DBEE}"/>
              </a:ext>
            </a:extLst>
          </p:cNvPr>
          <p:cNvGrpSpPr/>
          <p:nvPr/>
        </p:nvGrpSpPr>
        <p:grpSpPr>
          <a:xfrm>
            <a:off x="6362030" y="4024281"/>
            <a:ext cx="721870" cy="972483"/>
            <a:chOff x="1397322" y="1013504"/>
            <a:chExt cx="927603" cy="1249641"/>
          </a:xfrm>
        </p:grpSpPr>
        <p:cxnSp>
          <p:nvCxnSpPr>
            <p:cNvPr id="170" name="Straight Connector 305">
              <a:extLst>
                <a:ext uri="{FF2B5EF4-FFF2-40B4-BE49-F238E27FC236}">
                  <a16:creationId xmlns:a16="http://schemas.microsoft.com/office/drawing/2014/main" id="{612D4F9B-9B38-E9BA-E694-7FFEA8BD6347}"/>
                </a:ext>
              </a:extLst>
            </p:cNvPr>
            <p:cNvCxnSpPr>
              <a:cxnSpLocks noChangeShapeType="1"/>
              <a:stCxn id="183" idx="3"/>
            </p:cNvCxnSpPr>
            <p:nvPr/>
          </p:nvCxnSpPr>
          <p:spPr bwMode="auto">
            <a:xfrm flipH="1">
              <a:off x="1840446" y="1505336"/>
              <a:ext cx="168685" cy="270257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2" name="Straight Connector 305">
              <a:extLst>
                <a:ext uri="{FF2B5EF4-FFF2-40B4-BE49-F238E27FC236}">
                  <a16:creationId xmlns:a16="http://schemas.microsoft.com/office/drawing/2014/main" id="{8DA4CA89-B9C6-8505-25D1-9C78FDE2910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2596" y="1970391"/>
              <a:ext cx="228475" cy="279704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3" name="Straight Connector 305">
              <a:extLst>
                <a:ext uri="{FF2B5EF4-FFF2-40B4-BE49-F238E27FC236}">
                  <a16:creationId xmlns:a16="http://schemas.microsoft.com/office/drawing/2014/main" id="{033B3932-CF2D-07D5-8724-C589F2E0179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97322" y="2012818"/>
              <a:ext cx="181981" cy="238178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5" name="Straight Connector 305">
              <a:extLst>
                <a:ext uri="{FF2B5EF4-FFF2-40B4-BE49-F238E27FC236}">
                  <a16:creationId xmlns:a16="http://schemas.microsoft.com/office/drawing/2014/main" id="{32E58143-A1EB-0483-5815-2D41A834F8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3139" y="1960611"/>
              <a:ext cx="235189" cy="65937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6" name="Straight Connector 305">
              <a:extLst>
                <a:ext uri="{FF2B5EF4-FFF2-40B4-BE49-F238E27FC236}">
                  <a16:creationId xmlns:a16="http://schemas.microsoft.com/office/drawing/2014/main" id="{AE846B87-944D-22B1-2B31-215DB91AD8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14675" y="2088697"/>
              <a:ext cx="130845" cy="174448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7" name="Straight Connector 305">
              <a:extLst>
                <a:ext uri="{FF2B5EF4-FFF2-40B4-BE49-F238E27FC236}">
                  <a16:creationId xmlns:a16="http://schemas.microsoft.com/office/drawing/2014/main" id="{18358723-270C-4F9D-22EF-B4D5C04A80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4873" y="1967595"/>
              <a:ext cx="48301" cy="132997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8" name="Ovale 177">
              <a:extLst>
                <a:ext uri="{FF2B5EF4-FFF2-40B4-BE49-F238E27FC236}">
                  <a16:creationId xmlns:a16="http://schemas.microsoft.com/office/drawing/2014/main" id="{A3103705-2182-58D3-0A36-CEF3EAA699E2}"/>
                </a:ext>
              </a:extLst>
            </p:cNvPr>
            <p:cNvSpPr/>
            <p:nvPr/>
          </p:nvSpPr>
          <p:spPr>
            <a:xfrm>
              <a:off x="1752008" y="1769675"/>
              <a:ext cx="141824" cy="199015"/>
            </a:xfrm>
            <a:prstGeom prst="ellipse">
              <a:avLst/>
            </a:prstGeom>
            <a:noFill/>
            <a:ln w="31750" algn="ctr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r>
                <a:rPr lang="it-IT" dirty="0"/>
                <a:t>F</a:t>
              </a:r>
              <a:endParaRPr lang="en-GB" dirty="0"/>
            </a:p>
          </p:txBody>
        </p:sp>
        <p:grpSp>
          <p:nvGrpSpPr>
            <p:cNvPr id="179" name="Gruppo 178">
              <a:extLst>
                <a:ext uri="{FF2B5EF4-FFF2-40B4-BE49-F238E27FC236}">
                  <a16:creationId xmlns:a16="http://schemas.microsoft.com/office/drawing/2014/main" id="{C3FB8F65-280A-1D85-5A2A-CB3F772939C9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477">
              <a:off x="1688395" y="1130282"/>
              <a:ext cx="473642" cy="399703"/>
              <a:chOff x="3373519" y="3362036"/>
              <a:chExt cx="644797" cy="544139"/>
            </a:xfrm>
          </p:grpSpPr>
          <p:grpSp>
            <p:nvGrpSpPr>
              <p:cNvPr id="181" name="Gruppo 180">
                <a:extLst>
                  <a:ext uri="{FF2B5EF4-FFF2-40B4-BE49-F238E27FC236}">
                    <a16:creationId xmlns:a16="http://schemas.microsoft.com/office/drawing/2014/main" id="{EFFDCCB2-9C5C-807F-1462-2758850B6CD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20628" y="3617912"/>
                <a:ext cx="297688" cy="288263"/>
                <a:chOff x="3720628" y="3617912"/>
                <a:chExt cx="297688" cy="288263"/>
              </a:xfrm>
            </p:grpSpPr>
            <p:sp>
              <p:nvSpPr>
                <p:cNvPr id="183" name="Triangolo isoscele 182">
                  <a:extLst>
                    <a:ext uri="{FF2B5EF4-FFF2-40B4-BE49-F238E27FC236}">
                      <a16:creationId xmlns:a16="http://schemas.microsoft.com/office/drawing/2014/main" id="{1F1D849F-61A1-0C6D-F098-CBE87E13F336}"/>
                    </a:ext>
                  </a:extLst>
                </p:cNvPr>
                <p:cNvSpPr/>
                <p:nvPr/>
              </p:nvSpPr>
              <p:spPr>
                <a:xfrm rot="2341294">
                  <a:off x="3720628" y="3662959"/>
                  <a:ext cx="248883" cy="243216"/>
                </a:xfrm>
                <a:prstGeom prst="triangle">
                  <a:avLst>
                    <a:gd name="adj" fmla="val 54348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84" name="Connettore diritto 183">
                  <a:extLst>
                    <a:ext uri="{FF2B5EF4-FFF2-40B4-BE49-F238E27FC236}">
                      <a16:creationId xmlns:a16="http://schemas.microsoft.com/office/drawing/2014/main" id="{7B1E2B9D-C881-0F5D-A2A8-42C015ECD7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41163" y="3617912"/>
                  <a:ext cx="177153" cy="131957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2" name="Connettore 2 181">
                <a:extLst>
                  <a:ext uri="{FF2B5EF4-FFF2-40B4-BE49-F238E27FC236}">
                    <a16:creationId xmlns:a16="http://schemas.microsoft.com/office/drawing/2014/main" id="{E95E0D8E-9032-9739-DA28-67C53D7AFF9D}"/>
                  </a:ext>
                </a:extLst>
              </p:cNvPr>
              <p:cNvCxnSpPr/>
              <p:nvPr/>
            </p:nvCxnSpPr>
            <p:spPr>
              <a:xfrm flipV="1">
                <a:off x="3373519" y="3362036"/>
                <a:ext cx="429314" cy="4479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80" name="Straight Connector 305">
              <a:extLst>
                <a:ext uri="{FF2B5EF4-FFF2-40B4-BE49-F238E27FC236}">
                  <a16:creationId xmlns:a16="http://schemas.microsoft.com/office/drawing/2014/main" id="{592D3BC4-5F26-F218-715F-6BF1C8B53B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02505" y="1013504"/>
              <a:ext cx="222420" cy="333090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185" name="Gruppo 184">
            <a:extLst>
              <a:ext uri="{FF2B5EF4-FFF2-40B4-BE49-F238E27FC236}">
                <a16:creationId xmlns:a16="http://schemas.microsoft.com/office/drawing/2014/main" id="{497A16EE-0305-6EAF-C215-59D9CBB679D4}"/>
              </a:ext>
            </a:extLst>
          </p:cNvPr>
          <p:cNvGrpSpPr/>
          <p:nvPr/>
        </p:nvGrpSpPr>
        <p:grpSpPr>
          <a:xfrm>
            <a:off x="6879035" y="4007657"/>
            <a:ext cx="721870" cy="972483"/>
            <a:chOff x="1397322" y="1013504"/>
            <a:chExt cx="927603" cy="1249641"/>
          </a:xfrm>
        </p:grpSpPr>
        <p:cxnSp>
          <p:nvCxnSpPr>
            <p:cNvPr id="186" name="Straight Connector 305">
              <a:extLst>
                <a:ext uri="{FF2B5EF4-FFF2-40B4-BE49-F238E27FC236}">
                  <a16:creationId xmlns:a16="http://schemas.microsoft.com/office/drawing/2014/main" id="{771DE21B-4B2F-07F2-9674-3AD5129428A9}"/>
                </a:ext>
              </a:extLst>
            </p:cNvPr>
            <p:cNvCxnSpPr>
              <a:cxnSpLocks noChangeShapeType="1"/>
              <a:stCxn id="697" idx="3"/>
            </p:cNvCxnSpPr>
            <p:nvPr/>
          </p:nvCxnSpPr>
          <p:spPr bwMode="auto">
            <a:xfrm flipH="1">
              <a:off x="1840446" y="1505336"/>
              <a:ext cx="168685" cy="270257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7" name="Straight Connector 305">
              <a:extLst>
                <a:ext uri="{FF2B5EF4-FFF2-40B4-BE49-F238E27FC236}">
                  <a16:creationId xmlns:a16="http://schemas.microsoft.com/office/drawing/2014/main" id="{0B6A64A5-E004-7743-3280-56C2EB9E6B4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2596" y="1970391"/>
              <a:ext cx="228475" cy="279704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8" name="Straight Connector 305">
              <a:extLst>
                <a:ext uri="{FF2B5EF4-FFF2-40B4-BE49-F238E27FC236}">
                  <a16:creationId xmlns:a16="http://schemas.microsoft.com/office/drawing/2014/main" id="{CB2B6F8C-1D9F-2166-4B76-4C907D0D6FB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97322" y="2012818"/>
              <a:ext cx="181981" cy="238178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9" name="Straight Connector 305">
              <a:extLst>
                <a:ext uri="{FF2B5EF4-FFF2-40B4-BE49-F238E27FC236}">
                  <a16:creationId xmlns:a16="http://schemas.microsoft.com/office/drawing/2014/main" id="{7D6DD5A5-782E-2451-9A35-099D17FCB4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3139" y="1960611"/>
              <a:ext cx="235189" cy="65937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0" name="Straight Connector 305">
              <a:extLst>
                <a:ext uri="{FF2B5EF4-FFF2-40B4-BE49-F238E27FC236}">
                  <a16:creationId xmlns:a16="http://schemas.microsoft.com/office/drawing/2014/main" id="{BF2D37B1-13FA-6B45-494C-A572B123D0D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14675" y="2088697"/>
              <a:ext cx="130845" cy="174448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1" name="Straight Connector 305">
              <a:extLst>
                <a:ext uri="{FF2B5EF4-FFF2-40B4-BE49-F238E27FC236}">
                  <a16:creationId xmlns:a16="http://schemas.microsoft.com/office/drawing/2014/main" id="{F4A71B84-9A35-0459-9CA6-5BEB089FAEE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4873" y="1967595"/>
              <a:ext cx="48301" cy="132997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92" name="Ovale 691">
              <a:extLst>
                <a:ext uri="{FF2B5EF4-FFF2-40B4-BE49-F238E27FC236}">
                  <a16:creationId xmlns:a16="http://schemas.microsoft.com/office/drawing/2014/main" id="{5784ACA2-2245-D775-013B-FD43EF71EA5C}"/>
                </a:ext>
              </a:extLst>
            </p:cNvPr>
            <p:cNvSpPr/>
            <p:nvPr/>
          </p:nvSpPr>
          <p:spPr>
            <a:xfrm>
              <a:off x="1752008" y="1769675"/>
              <a:ext cx="141824" cy="199015"/>
            </a:xfrm>
            <a:prstGeom prst="ellipse">
              <a:avLst/>
            </a:prstGeom>
            <a:noFill/>
            <a:ln w="31750" algn="ctr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r>
                <a:rPr lang="it-IT" dirty="0"/>
                <a:t>F</a:t>
              </a:r>
              <a:endParaRPr lang="en-GB" dirty="0"/>
            </a:p>
          </p:txBody>
        </p:sp>
        <p:grpSp>
          <p:nvGrpSpPr>
            <p:cNvPr id="693" name="Gruppo 692">
              <a:extLst>
                <a:ext uri="{FF2B5EF4-FFF2-40B4-BE49-F238E27FC236}">
                  <a16:creationId xmlns:a16="http://schemas.microsoft.com/office/drawing/2014/main" id="{96F0C52C-F930-29DA-2D9C-24FD266C72D8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477">
              <a:off x="1688395" y="1130282"/>
              <a:ext cx="473642" cy="399703"/>
              <a:chOff x="3373519" y="3362036"/>
              <a:chExt cx="644797" cy="544139"/>
            </a:xfrm>
          </p:grpSpPr>
          <p:grpSp>
            <p:nvGrpSpPr>
              <p:cNvPr id="695" name="Gruppo 694">
                <a:extLst>
                  <a:ext uri="{FF2B5EF4-FFF2-40B4-BE49-F238E27FC236}">
                    <a16:creationId xmlns:a16="http://schemas.microsoft.com/office/drawing/2014/main" id="{717BB15C-DE52-E950-0443-E69797F6FEE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20628" y="3617912"/>
                <a:ext cx="297688" cy="288263"/>
                <a:chOff x="3720628" y="3617912"/>
                <a:chExt cx="297688" cy="288263"/>
              </a:xfrm>
            </p:grpSpPr>
            <p:sp>
              <p:nvSpPr>
                <p:cNvPr id="697" name="Triangolo isoscele 696">
                  <a:extLst>
                    <a:ext uri="{FF2B5EF4-FFF2-40B4-BE49-F238E27FC236}">
                      <a16:creationId xmlns:a16="http://schemas.microsoft.com/office/drawing/2014/main" id="{7EBCE5A7-9376-6680-C867-05379CEACD5D}"/>
                    </a:ext>
                  </a:extLst>
                </p:cNvPr>
                <p:cNvSpPr/>
                <p:nvPr/>
              </p:nvSpPr>
              <p:spPr>
                <a:xfrm rot="2341294">
                  <a:off x="3720628" y="3662959"/>
                  <a:ext cx="248883" cy="243216"/>
                </a:xfrm>
                <a:prstGeom prst="triangle">
                  <a:avLst>
                    <a:gd name="adj" fmla="val 54348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698" name="Connettore diritto 697">
                  <a:extLst>
                    <a:ext uri="{FF2B5EF4-FFF2-40B4-BE49-F238E27FC236}">
                      <a16:creationId xmlns:a16="http://schemas.microsoft.com/office/drawing/2014/main" id="{6360D597-1F69-80EE-8C7E-1EEA993433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41163" y="3617912"/>
                  <a:ext cx="177153" cy="131957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6" name="Connettore 2 695">
                <a:extLst>
                  <a:ext uri="{FF2B5EF4-FFF2-40B4-BE49-F238E27FC236}">
                    <a16:creationId xmlns:a16="http://schemas.microsoft.com/office/drawing/2014/main" id="{CF0DFD90-E1EA-AFBB-F04F-5EF3AB8C7211}"/>
                  </a:ext>
                </a:extLst>
              </p:cNvPr>
              <p:cNvCxnSpPr/>
              <p:nvPr/>
            </p:nvCxnSpPr>
            <p:spPr>
              <a:xfrm flipV="1">
                <a:off x="3373519" y="3362036"/>
                <a:ext cx="429314" cy="4479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94" name="Straight Connector 305">
              <a:extLst>
                <a:ext uri="{FF2B5EF4-FFF2-40B4-BE49-F238E27FC236}">
                  <a16:creationId xmlns:a16="http://schemas.microsoft.com/office/drawing/2014/main" id="{1F4182CA-3118-BD5B-3A7D-72E87C7719C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02505" y="1013504"/>
              <a:ext cx="222420" cy="333090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uppo 698">
            <a:extLst>
              <a:ext uri="{FF2B5EF4-FFF2-40B4-BE49-F238E27FC236}">
                <a16:creationId xmlns:a16="http://schemas.microsoft.com/office/drawing/2014/main" id="{E8C4DCC5-D18B-5DFF-147A-601EE1D7E580}"/>
              </a:ext>
            </a:extLst>
          </p:cNvPr>
          <p:cNvGrpSpPr/>
          <p:nvPr/>
        </p:nvGrpSpPr>
        <p:grpSpPr>
          <a:xfrm>
            <a:off x="7901796" y="4009308"/>
            <a:ext cx="721870" cy="972483"/>
            <a:chOff x="1397322" y="1013504"/>
            <a:chExt cx="927603" cy="1249641"/>
          </a:xfrm>
        </p:grpSpPr>
        <p:cxnSp>
          <p:nvCxnSpPr>
            <p:cNvPr id="700" name="Straight Connector 305">
              <a:extLst>
                <a:ext uri="{FF2B5EF4-FFF2-40B4-BE49-F238E27FC236}">
                  <a16:creationId xmlns:a16="http://schemas.microsoft.com/office/drawing/2014/main" id="{EDC042E4-216E-39D5-2715-4C93E2D54BEE}"/>
                </a:ext>
              </a:extLst>
            </p:cNvPr>
            <p:cNvCxnSpPr>
              <a:cxnSpLocks noChangeShapeType="1"/>
              <a:stCxn id="711" idx="3"/>
            </p:cNvCxnSpPr>
            <p:nvPr/>
          </p:nvCxnSpPr>
          <p:spPr bwMode="auto">
            <a:xfrm flipH="1">
              <a:off x="1840446" y="1505336"/>
              <a:ext cx="168685" cy="270257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01" name="Straight Connector 305">
              <a:extLst>
                <a:ext uri="{FF2B5EF4-FFF2-40B4-BE49-F238E27FC236}">
                  <a16:creationId xmlns:a16="http://schemas.microsoft.com/office/drawing/2014/main" id="{1B720EC9-8D38-42FC-BF0A-6FEDA0E23E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2596" y="1970391"/>
              <a:ext cx="228475" cy="279704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02" name="Straight Connector 305">
              <a:extLst>
                <a:ext uri="{FF2B5EF4-FFF2-40B4-BE49-F238E27FC236}">
                  <a16:creationId xmlns:a16="http://schemas.microsoft.com/office/drawing/2014/main" id="{E20FF2FF-33E7-862A-204E-4BCCFF908F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97322" y="2012818"/>
              <a:ext cx="181981" cy="238178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03" name="Straight Connector 305">
              <a:extLst>
                <a:ext uri="{FF2B5EF4-FFF2-40B4-BE49-F238E27FC236}">
                  <a16:creationId xmlns:a16="http://schemas.microsoft.com/office/drawing/2014/main" id="{6E3E6451-3A79-14B3-80F3-DD58E8A2330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3139" y="1960611"/>
              <a:ext cx="235189" cy="65937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04" name="Straight Connector 305">
              <a:extLst>
                <a:ext uri="{FF2B5EF4-FFF2-40B4-BE49-F238E27FC236}">
                  <a16:creationId xmlns:a16="http://schemas.microsoft.com/office/drawing/2014/main" id="{513EFD5C-6748-2BF8-8C21-D7B2079B0D8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14675" y="2088697"/>
              <a:ext cx="130845" cy="174448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05" name="Straight Connector 305">
              <a:extLst>
                <a:ext uri="{FF2B5EF4-FFF2-40B4-BE49-F238E27FC236}">
                  <a16:creationId xmlns:a16="http://schemas.microsoft.com/office/drawing/2014/main" id="{A3B64443-E150-53DC-034C-31A9F9AFA15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4873" y="1967595"/>
              <a:ext cx="48301" cy="132997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706" name="Ovale 705">
              <a:extLst>
                <a:ext uri="{FF2B5EF4-FFF2-40B4-BE49-F238E27FC236}">
                  <a16:creationId xmlns:a16="http://schemas.microsoft.com/office/drawing/2014/main" id="{EE15BF89-8640-A798-E088-545416ACA971}"/>
                </a:ext>
              </a:extLst>
            </p:cNvPr>
            <p:cNvSpPr/>
            <p:nvPr/>
          </p:nvSpPr>
          <p:spPr>
            <a:xfrm>
              <a:off x="1752008" y="1769675"/>
              <a:ext cx="141824" cy="199015"/>
            </a:xfrm>
            <a:prstGeom prst="ellipse">
              <a:avLst/>
            </a:prstGeom>
            <a:noFill/>
            <a:ln w="31750" algn="ctr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r>
                <a:rPr lang="it-IT" dirty="0"/>
                <a:t>F</a:t>
              </a:r>
              <a:endParaRPr lang="en-GB" dirty="0"/>
            </a:p>
          </p:txBody>
        </p:sp>
        <p:grpSp>
          <p:nvGrpSpPr>
            <p:cNvPr id="707" name="Gruppo 706">
              <a:extLst>
                <a:ext uri="{FF2B5EF4-FFF2-40B4-BE49-F238E27FC236}">
                  <a16:creationId xmlns:a16="http://schemas.microsoft.com/office/drawing/2014/main" id="{490BD538-461A-A094-B489-38BCF3DD01E3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477">
              <a:off x="1688395" y="1130282"/>
              <a:ext cx="473642" cy="399703"/>
              <a:chOff x="3373519" y="3362036"/>
              <a:chExt cx="644797" cy="544139"/>
            </a:xfrm>
          </p:grpSpPr>
          <p:grpSp>
            <p:nvGrpSpPr>
              <p:cNvPr id="709" name="Gruppo 708">
                <a:extLst>
                  <a:ext uri="{FF2B5EF4-FFF2-40B4-BE49-F238E27FC236}">
                    <a16:creationId xmlns:a16="http://schemas.microsoft.com/office/drawing/2014/main" id="{D62DBC0A-C019-820F-1F15-2517EA18620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20628" y="3617912"/>
                <a:ext cx="297688" cy="288263"/>
                <a:chOff x="3720628" y="3617912"/>
                <a:chExt cx="297688" cy="288263"/>
              </a:xfrm>
            </p:grpSpPr>
            <p:sp>
              <p:nvSpPr>
                <p:cNvPr id="711" name="Triangolo isoscele 710">
                  <a:extLst>
                    <a:ext uri="{FF2B5EF4-FFF2-40B4-BE49-F238E27FC236}">
                      <a16:creationId xmlns:a16="http://schemas.microsoft.com/office/drawing/2014/main" id="{817DADB7-4B35-B206-E1C0-F75B73423489}"/>
                    </a:ext>
                  </a:extLst>
                </p:cNvPr>
                <p:cNvSpPr/>
                <p:nvPr/>
              </p:nvSpPr>
              <p:spPr>
                <a:xfrm rot="2341294">
                  <a:off x="3720628" y="3662959"/>
                  <a:ext cx="248883" cy="243216"/>
                </a:xfrm>
                <a:prstGeom prst="triangle">
                  <a:avLst>
                    <a:gd name="adj" fmla="val 54348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712" name="Connettore diritto 711">
                  <a:extLst>
                    <a:ext uri="{FF2B5EF4-FFF2-40B4-BE49-F238E27FC236}">
                      <a16:creationId xmlns:a16="http://schemas.microsoft.com/office/drawing/2014/main" id="{6F311341-023D-1FEC-90D9-35F5B53574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41163" y="3617912"/>
                  <a:ext cx="177153" cy="131957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0" name="Connettore 2 709">
                <a:extLst>
                  <a:ext uri="{FF2B5EF4-FFF2-40B4-BE49-F238E27FC236}">
                    <a16:creationId xmlns:a16="http://schemas.microsoft.com/office/drawing/2014/main" id="{C3518520-CE67-A30D-000F-05DC40AC410B}"/>
                  </a:ext>
                </a:extLst>
              </p:cNvPr>
              <p:cNvCxnSpPr/>
              <p:nvPr/>
            </p:nvCxnSpPr>
            <p:spPr>
              <a:xfrm flipV="1">
                <a:off x="3373519" y="3362036"/>
                <a:ext cx="429314" cy="4479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708" name="Straight Connector 305">
              <a:extLst>
                <a:ext uri="{FF2B5EF4-FFF2-40B4-BE49-F238E27FC236}">
                  <a16:creationId xmlns:a16="http://schemas.microsoft.com/office/drawing/2014/main" id="{53400A4F-DBD7-B213-BE8E-AE6CDEA7FC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02505" y="1013504"/>
              <a:ext cx="222420" cy="333090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713" name="Gruppo 712">
            <a:extLst>
              <a:ext uri="{FF2B5EF4-FFF2-40B4-BE49-F238E27FC236}">
                <a16:creationId xmlns:a16="http://schemas.microsoft.com/office/drawing/2014/main" id="{601943E4-82C7-10D6-3943-A7CA199053BC}"/>
              </a:ext>
            </a:extLst>
          </p:cNvPr>
          <p:cNvGrpSpPr/>
          <p:nvPr/>
        </p:nvGrpSpPr>
        <p:grpSpPr>
          <a:xfrm>
            <a:off x="7368137" y="4007094"/>
            <a:ext cx="721870" cy="972483"/>
            <a:chOff x="1397322" y="1013504"/>
            <a:chExt cx="927603" cy="1249641"/>
          </a:xfrm>
        </p:grpSpPr>
        <p:cxnSp>
          <p:nvCxnSpPr>
            <p:cNvPr id="714" name="Straight Connector 305">
              <a:extLst>
                <a:ext uri="{FF2B5EF4-FFF2-40B4-BE49-F238E27FC236}">
                  <a16:creationId xmlns:a16="http://schemas.microsoft.com/office/drawing/2014/main" id="{F9B1CE1E-F8B3-6813-6749-5457BA6902DE}"/>
                </a:ext>
              </a:extLst>
            </p:cNvPr>
            <p:cNvCxnSpPr>
              <a:cxnSpLocks noChangeShapeType="1"/>
              <a:stCxn id="895" idx="3"/>
            </p:cNvCxnSpPr>
            <p:nvPr/>
          </p:nvCxnSpPr>
          <p:spPr bwMode="auto">
            <a:xfrm flipH="1">
              <a:off x="1840446" y="1505336"/>
              <a:ext cx="168685" cy="270257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15" name="Straight Connector 305">
              <a:extLst>
                <a:ext uri="{FF2B5EF4-FFF2-40B4-BE49-F238E27FC236}">
                  <a16:creationId xmlns:a16="http://schemas.microsoft.com/office/drawing/2014/main" id="{14828C80-98E8-08E5-CFEA-105FFA13F3C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2596" y="1970391"/>
              <a:ext cx="228475" cy="279704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16" name="Straight Connector 305">
              <a:extLst>
                <a:ext uri="{FF2B5EF4-FFF2-40B4-BE49-F238E27FC236}">
                  <a16:creationId xmlns:a16="http://schemas.microsoft.com/office/drawing/2014/main" id="{D5FB12AD-5347-0673-BD73-8458B723481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97322" y="2012818"/>
              <a:ext cx="181981" cy="238178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17" name="Straight Connector 305">
              <a:extLst>
                <a:ext uri="{FF2B5EF4-FFF2-40B4-BE49-F238E27FC236}">
                  <a16:creationId xmlns:a16="http://schemas.microsoft.com/office/drawing/2014/main" id="{A5352C2B-7133-7349-CC8B-62DCBE5539B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3139" y="1960611"/>
              <a:ext cx="235189" cy="65937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18" name="Straight Connector 305">
              <a:extLst>
                <a:ext uri="{FF2B5EF4-FFF2-40B4-BE49-F238E27FC236}">
                  <a16:creationId xmlns:a16="http://schemas.microsoft.com/office/drawing/2014/main" id="{0499C806-8565-3794-C70E-C19B2328C8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14675" y="2088697"/>
              <a:ext cx="130845" cy="174448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19" name="Straight Connector 305">
              <a:extLst>
                <a:ext uri="{FF2B5EF4-FFF2-40B4-BE49-F238E27FC236}">
                  <a16:creationId xmlns:a16="http://schemas.microsoft.com/office/drawing/2014/main" id="{F1CE24AB-4096-0D28-0EB1-8B00506602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4873" y="1967595"/>
              <a:ext cx="48301" cy="132997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90" name="Ovale 889">
              <a:extLst>
                <a:ext uri="{FF2B5EF4-FFF2-40B4-BE49-F238E27FC236}">
                  <a16:creationId xmlns:a16="http://schemas.microsoft.com/office/drawing/2014/main" id="{0CA8C0DB-A999-2D94-2325-880D45757A88}"/>
                </a:ext>
              </a:extLst>
            </p:cNvPr>
            <p:cNvSpPr/>
            <p:nvPr/>
          </p:nvSpPr>
          <p:spPr>
            <a:xfrm>
              <a:off x="1752008" y="1769675"/>
              <a:ext cx="141824" cy="199015"/>
            </a:xfrm>
            <a:prstGeom prst="ellipse">
              <a:avLst/>
            </a:prstGeom>
            <a:noFill/>
            <a:ln w="31750" algn="ctr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r>
                <a:rPr lang="it-IT" dirty="0"/>
                <a:t>F</a:t>
              </a:r>
              <a:endParaRPr lang="en-GB" dirty="0"/>
            </a:p>
          </p:txBody>
        </p:sp>
        <p:grpSp>
          <p:nvGrpSpPr>
            <p:cNvPr id="891" name="Gruppo 890">
              <a:extLst>
                <a:ext uri="{FF2B5EF4-FFF2-40B4-BE49-F238E27FC236}">
                  <a16:creationId xmlns:a16="http://schemas.microsoft.com/office/drawing/2014/main" id="{C981507D-91ED-FF5C-14B9-7EBB52268830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477">
              <a:off x="1688395" y="1130282"/>
              <a:ext cx="473642" cy="399703"/>
              <a:chOff x="3373519" y="3362036"/>
              <a:chExt cx="644797" cy="544139"/>
            </a:xfrm>
          </p:grpSpPr>
          <p:grpSp>
            <p:nvGrpSpPr>
              <p:cNvPr id="893" name="Gruppo 892">
                <a:extLst>
                  <a:ext uri="{FF2B5EF4-FFF2-40B4-BE49-F238E27FC236}">
                    <a16:creationId xmlns:a16="http://schemas.microsoft.com/office/drawing/2014/main" id="{DDB11DD8-2C5F-7E30-6FBD-447F51331FE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20628" y="3617912"/>
                <a:ext cx="297688" cy="288263"/>
                <a:chOff x="3720628" y="3617912"/>
                <a:chExt cx="297688" cy="288263"/>
              </a:xfrm>
            </p:grpSpPr>
            <p:sp>
              <p:nvSpPr>
                <p:cNvPr id="895" name="Triangolo isoscele 894">
                  <a:extLst>
                    <a:ext uri="{FF2B5EF4-FFF2-40B4-BE49-F238E27FC236}">
                      <a16:creationId xmlns:a16="http://schemas.microsoft.com/office/drawing/2014/main" id="{AC6A9A4E-233D-1C94-85E6-0BCBDCEA3CCE}"/>
                    </a:ext>
                  </a:extLst>
                </p:cNvPr>
                <p:cNvSpPr/>
                <p:nvPr/>
              </p:nvSpPr>
              <p:spPr>
                <a:xfrm rot="2341294">
                  <a:off x="3720628" y="3662959"/>
                  <a:ext cx="248883" cy="243216"/>
                </a:xfrm>
                <a:prstGeom prst="triangle">
                  <a:avLst>
                    <a:gd name="adj" fmla="val 54348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896" name="Connettore diritto 895">
                  <a:extLst>
                    <a:ext uri="{FF2B5EF4-FFF2-40B4-BE49-F238E27FC236}">
                      <a16:creationId xmlns:a16="http://schemas.microsoft.com/office/drawing/2014/main" id="{27E6013A-8CA8-0F66-4DD9-7C71D5FADF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41163" y="3617912"/>
                  <a:ext cx="177153" cy="131957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94" name="Connettore 2 893">
                <a:extLst>
                  <a:ext uri="{FF2B5EF4-FFF2-40B4-BE49-F238E27FC236}">
                    <a16:creationId xmlns:a16="http://schemas.microsoft.com/office/drawing/2014/main" id="{D9DF2AD0-17D7-2565-AD09-70E4E0F7D71A}"/>
                  </a:ext>
                </a:extLst>
              </p:cNvPr>
              <p:cNvCxnSpPr/>
              <p:nvPr/>
            </p:nvCxnSpPr>
            <p:spPr>
              <a:xfrm flipV="1">
                <a:off x="3373519" y="3362036"/>
                <a:ext cx="429314" cy="4479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892" name="Straight Connector 305">
              <a:extLst>
                <a:ext uri="{FF2B5EF4-FFF2-40B4-BE49-F238E27FC236}">
                  <a16:creationId xmlns:a16="http://schemas.microsoft.com/office/drawing/2014/main" id="{F70201E8-884E-1111-589D-A6508E997A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02505" y="1013504"/>
              <a:ext cx="222420" cy="333090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897" name="Gruppo 896">
            <a:extLst>
              <a:ext uri="{FF2B5EF4-FFF2-40B4-BE49-F238E27FC236}">
                <a16:creationId xmlns:a16="http://schemas.microsoft.com/office/drawing/2014/main" id="{5331AA19-4DFF-3A54-3064-CE93F7A8874D}"/>
              </a:ext>
            </a:extLst>
          </p:cNvPr>
          <p:cNvGrpSpPr/>
          <p:nvPr/>
        </p:nvGrpSpPr>
        <p:grpSpPr>
          <a:xfrm>
            <a:off x="8404759" y="4007094"/>
            <a:ext cx="721870" cy="972483"/>
            <a:chOff x="1397322" y="1013504"/>
            <a:chExt cx="927603" cy="1249641"/>
          </a:xfrm>
        </p:grpSpPr>
        <p:cxnSp>
          <p:nvCxnSpPr>
            <p:cNvPr id="898" name="Straight Connector 305">
              <a:extLst>
                <a:ext uri="{FF2B5EF4-FFF2-40B4-BE49-F238E27FC236}">
                  <a16:creationId xmlns:a16="http://schemas.microsoft.com/office/drawing/2014/main" id="{61BDF18D-57C6-1AF6-475F-BFAB8F9F91F8}"/>
                </a:ext>
              </a:extLst>
            </p:cNvPr>
            <p:cNvCxnSpPr>
              <a:cxnSpLocks noChangeShapeType="1"/>
              <a:stCxn id="909" idx="3"/>
            </p:cNvCxnSpPr>
            <p:nvPr/>
          </p:nvCxnSpPr>
          <p:spPr bwMode="auto">
            <a:xfrm flipH="1">
              <a:off x="1840446" y="1505336"/>
              <a:ext cx="168685" cy="270257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99" name="Straight Connector 305">
              <a:extLst>
                <a:ext uri="{FF2B5EF4-FFF2-40B4-BE49-F238E27FC236}">
                  <a16:creationId xmlns:a16="http://schemas.microsoft.com/office/drawing/2014/main" id="{B1D461A3-90D4-1869-FF4F-747474F8313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2596" y="1970391"/>
              <a:ext cx="228475" cy="279704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00" name="Straight Connector 305">
              <a:extLst>
                <a:ext uri="{FF2B5EF4-FFF2-40B4-BE49-F238E27FC236}">
                  <a16:creationId xmlns:a16="http://schemas.microsoft.com/office/drawing/2014/main" id="{866D6E2A-C112-5376-8A91-E71940311A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97322" y="2012818"/>
              <a:ext cx="181981" cy="238178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01" name="Straight Connector 305">
              <a:extLst>
                <a:ext uri="{FF2B5EF4-FFF2-40B4-BE49-F238E27FC236}">
                  <a16:creationId xmlns:a16="http://schemas.microsoft.com/office/drawing/2014/main" id="{F5B10CD3-0E7F-F4CC-F766-5B47D0FEC75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3139" y="1960611"/>
              <a:ext cx="235189" cy="65937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02" name="Straight Connector 305">
              <a:extLst>
                <a:ext uri="{FF2B5EF4-FFF2-40B4-BE49-F238E27FC236}">
                  <a16:creationId xmlns:a16="http://schemas.microsoft.com/office/drawing/2014/main" id="{69D26C7D-86F6-97C1-05C0-F76E6C649A0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14675" y="2088697"/>
              <a:ext cx="130845" cy="174448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903" name="Straight Connector 305">
              <a:extLst>
                <a:ext uri="{FF2B5EF4-FFF2-40B4-BE49-F238E27FC236}">
                  <a16:creationId xmlns:a16="http://schemas.microsoft.com/office/drawing/2014/main" id="{F03E6633-BE43-7B4F-51FB-CAF2534473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4873" y="1967595"/>
              <a:ext cx="48301" cy="132997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04" name="Ovale 903">
              <a:extLst>
                <a:ext uri="{FF2B5EF4-FFF2-40B4-BE49-F238E27FC236}">
                  <a16:creationId xmlns:a16="http://schemas.microsoft.com/office/drawing/2014/main" id="{ECADCAC3-E02B-E74A-CB2F-617152C7A04A}"/>
                </a:ext>
              </a:extLst>
            </p:cNvPr>
            <p:cNvSpPr/>
            <p:nvPr/>
          </p:nvSpPr>
          <p:spPr>
            <a:xfrm>
              <a:off x="1752008" y="1769675"/>
              <a:ext cx="141824" cy="199015"/>
            </a:xfrm>
            <a:prstGeom prst="ellipse">
              <a:avLst/>
            </a:prstGeom>
            <a:noFill/>
            <a:ln w="31750" algn="ctr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r>
                <a:rPr lang="it-IT" dirty="0"/>
                <a:t>F</a:t>
              </a:r>
              <a:endParaRPr lang="en-GB" dirty="0"/>
            </a:p>
          </p:txBody>
        </p:sp>
        <p:grpSp>
          <p:nvGrpSpPr>
            <p:cNvPr id="905" name="Gruppo 904">
              <a:extLst>
                <a:ext uri="{FF2B5EF4-FFF2-40B4-BE49-F238E27FC236}">
                  <a16:creationId xmlns:a16="http://schemas.microsoft.com/office/drawing/2014/main" id="{DDDC456C-7F34-46D0-3340-AE6E0942F7E8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477">
              <a:off x="1688395" y="1130282"/>
              <a:ext cx="473642" cy="399703"/>
              <a:chOff x="3373519" y="3362036"/>
              <a:chExt cx="644797" cy="544139"/>
            </a:xfrm>
          </p:grpSpPr>
          <p:grpSp>
            <p:nvGrpSpPr>
              <p:cNvPr id="907" name="Gruppo 906">
                <a:extLst>
                  <a:ext uri="{FF2B5EF4-FFF2-40B4-BE49-F238E27FC236}">
                    <a16:creationId xmlns:a16="http://schemas.microsoft.com/office/drawing/2014/main" id="{DDC303FA-530D-727C-96B0-9F9C711460B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20628" y="3617912"/>
                <a:ext cx="297688" cy="288263"/>
                <a:chOff x="3720628" y="3617912"/>
                <a:chExt cx="297688" cy="288263"/>
              </a:xfrm>
            </p:grpSpPr>
            <p:sp>
              <p:nvSpPr>
                <p:cNvPr id="909" name="Triangolo isoscele 908">
                  <a:extLst>
                    <a:ext uri="{FF2B5EF4-FFF2-40B4-BE49-F238E27FC236}">
                      <a16:creationId xmlns:a16="http://schemas.microsoft.com/office/drawing/2014/main" id="{E4B207E1-A7D4-EE33-A686-B53BA1423544}"/>
                    </a:ext>
                  </a:extLst>
                </p:cNvPr>
                <p:cNvSpPr/>
                <p:nvPr/>
              </p:nvSpPr>
              <p:spPr>
                <a:xfrm rot="2341294">
                  <a:off x="3720628" y="3662959"/>
                  <a:ext cx="248883" cy="243216"/>
                </a:xfrm>
                <a:prstGeom prst="triangle">
                  <a:avLst>
                    <a:gd name="adj" fmla="val 54348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910" name="Connettore diritto 909">
                  <a:extLst>
                    <a:ext uri="{FF2B5EF4-FFF2-40B4-BE49-F238E27FC236}">
                      <a16:creationId xmlns:a16="http://schemas.microsoft.com/office/drawing/2014/main" id="{8E9DD245-B511-014F-47F0-CEB6EEE163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41163" y="3617912"/>
                  <a:ext cx="177153" cy="131957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08" name="Connettore 2 907">
                <a:extLst>
                  <a:ext uri="{FF2B5EF4-FFF2-40B4-BE49-F238E27FC236}">
                    <a16:creationId xmlns:a16="http://schemas.microsoft.com/office/drawing/2014/main" id="{CE769892-460F-14D8-701E-62C20678762C}"/>
                  </a:ext>
                </a:extLst>
              </p:cNvPr>
              <p:cNvCxnSpPr/>
              <p:nvPr/>
            </p:nvCxnSpPr>
            <p:spPr>
              <a:xfrm flipV="1">
                <a:off x="3373519" y="3362036"/>
                <a:ext cx="429314" cy="4479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06" name="Straight Connector 305">
              <a:extLst>
                <a:ext uri="{FF2B5EF4-FFF2-40B4-BE49-F238E27FC236}">
                  <a16:creationId xmlns:a16="http://schemas.microsoft.com/office/drawing/2014/main" id="{3E25BC16-2E57-1C11-76C8-6F8C270D95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02505" y="1013504"/>
              <a:ext cx="222420" cy="333090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1ACA7A35-4723-DE3E-6CAE-57718F9CF601}"/>
              </a:ext>
            </a:extLst>
          </p:cNvPr>
          <p:cNvGrpSpPr/>
          <p:nvPr/>
        </p:nvGrpSpPr>
        <p:grpSpPr>
          <a:xfrm>
            <a:off x="6193705" y="3722814"/>
            <a:ext cx="3180518" cy="327220"/>
            <a:chOff x="2678029" y="3872400"/>
            <a:chExt cx="3180518" cy="327220"/>
          </a:xfrm>
        </p:grpSpPr>
        <p:cxnSp>
          <p:nvCxnSpPr>
            <p:cNvPr id="54" name="Straight Connector 305">
              <a:extLst>
                <a:ext uri="{FF2B5EF4-FFF2-40B4-BE49-F238E27FC236}">
                  <a16:creationId xmlns:a16="http://schemas.microsoft.com/office/drawing/2014/main" id="{A05AD6C4-9E24-BA1E-245B-B66CA6D187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254263" y="3876693"/>
              <a:ext cx="91186" cy="118141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Connector 305">
              <a:extLst>
                <a:ext uri="{FF2B5EF4-FFF2-40B4-BE49-F238E27FC236}">
                  <a16:creationId xmlns:a16="http://schemas.microsoft.com/office/drawing/2014/main" id="{5E256F13-DF2C-EB3E-D5C5-2EF67806CAE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237525" y="3872400"/>
              <a:ext cx="91186" cy="118141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305">
              <a:extLst>
                <a:ext uri="{FF2B5EF4-FFF2-40B4-BE49-F238E27FC236}">
                  <a16:creationId xmlns:a16="http://schemas.microsoft.com/office/drawing/2014/main" id="{CBA6D0C3-6F57-ACE2-2C0C-C18021041BB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336749" y="3875290"/>
              <a:ext cx="91186" cy="118141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03FF24AB-2EBC-407E-ECAD-25D249A0E1D7}"/>
                </a:ext>
              </a:extLst>
            </p:cNvPr>
            <p:cNvSpPr/>
            <p:nvPr/>
          </p:nvSpPr>
          <p:spPr>
            <a:xfrm>
              <a:off x="2678029" y="3983758"/>
              <a:ext cx="1033208" cy="21586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Distr</a:t>
              </a:r>
              <a:r>
                <a:rPr lang="it-IT" sz="1400" dirty="0"/>
                <a:t>. box</a:t>
              </a:r>
              <a:endParaRPr lang="en-GB" sz="1400" dirty="0"/>
            </a:p>
          </p:txBody>
        </p:sp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93029045-37C2-99CA-3F19-602F73B04041}"/>
                </a:ext>
              </a:extLst>
            </p:cNvPr>
            <p:cNvSpPr/>
            <p:nvPr/>
          </p:nvSpPr>
          <p:spPr>
            <a:xfrm>
              <a:off x="3751684" y="3983758"/>
              <a:ext cx="1033208" cy="21586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Distr</a:t>
              </a:r>
              <a:r>
                <a:rPr lang="it-IT" sz="1400" dirty="0"/>
                <a:t>. box</a:t>
              </a:r>
              <a:endParaRPr lang="en-GB" sz="1400" dirty="0"/>
            </a:p>
          </p:txBody>
        </p:sp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F6C0D966-DB06-F90D-B2CE-1E7137CE695E}"/>
                </a:ext>
              </a:extLst>
            </p:cNvPr>
            <p:cNvSpPr/>
            <p:nvPr/>
          </p:nvSpPr>
          <p:spPr>
            <a:xfrm>
              <a:off x="4825339" y="3983758"/>
              <a:ext cx="1033208" cy="21586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Distr</a:t>
              </a:r>
              <a:r>
                <a:rPr lang="it-IT" sz="1400" dirty="0"/>
                <a:t>. box</a:t>
              </a:r>
              <a:endParaRPr lang="en-GB" sz="1400" dirty="0"/>
            </a:p>
          </p:txBody>
        </p:sp>
      </p:grpSp>
      <p:cxnSp>
        <p:nvCxnSpPr>
          <p:cNvPr id="50" name="Straight Connector 305">
            <a:extLst>
              <a:ext uri="{FF2B5EF4-FFF2-40B4-BE49-F238E27FC236}">
                <a16:creationId xmlns:a16="http://schemas.microsoft.com/office/drawing/2014/main" id="{2DE9BD1C-D650-76AC-5618-50EAA8D0CE3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101863" y="3724293"/>
            <a:ext cx="91186" cy="118141"/>
          </a:xfrm>
          <a:prstGeom prst="line">
            <a:avLst/>
          </a:prstGeom>
          <a:noFill/>
          <a:ln w="31750" algn="ctr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9" name="Straight Connector 305">
            <a:extLst>
              <a:ext uri="{FF2B5EF4-FFF2-40B4-BE49-F238E27FC236}">
                <a16:creationId xmlns:a16="http://schemas.microsoft.com/office/drawing/2014/main" id="{B9F55DE1-F4B9-7E5D-E714-07BCC9BCBD6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085125" y="3720000"/>
            <a:ext cx="91186" cy="118141"/>
          </a:xfrm>
          <a:prstGeom prst="line">
            <a:avLst/>
          </a:prstGeom>
          <a:noFill/>
          <a:ln w="31750" algn="ctr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7" name="Straight Connector 305">
            <a:extLst>
              <a:ext uri="{FF2B5EF4-FFF2-40B4-BE49-F238E27FC236}">
                <a16:creationId xmlns:a16="http://schemas.microsoft.com/office/drawing/2014/main" id="{FF57705B-27FA-E0BE-95DE-EBF1E4B07CC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184349" y="3722890"/>
            <a:ext cx="91186" cy="118141"/>
          </a:xfrm>
          <a:prstGeom prst="line">
            <a:avLst/>
          </a:prstGeom>
          <a:noFill/>
          <a:ln w="31750" algn="ctr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31" name="CasellaDiTesto 1030">
            <a:extLst>
              <a:ext uri="{FF2B5EF4-FFF2-40B4-BE49-F238E27FC236}">
                <a16:creationId xmlns:a16="http://schemas.microsoft.com/office/drawing/2014/main" id="{4A75DBEF-126F-23CF-CAE0-EBE62C9798FD}"/>
              </a:ext>
            </a:extLst>
          </p:cNvPr>
          <p:cNvSpPr txBox="1"/>
          <p:nvPr/>
        </p:nvSpPr>
        <p:spPr>
          <a:xfrm>
            <a:off x="1972116" y="143502"/>
            <a:ext cx="8247771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 RPC</a:t>
            </a:r>
            <a:r>
              <a:rPr lang="it-IT" sz="44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Gas 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system distribution </a:t>
            </a:r>
          </a:p>
        </p:txBody>
      </p:sp>
      <p:sp>
        <p:nvSpPr>
          <p:cNvPr id="1033" name="CasellaDiTesto 1032">
            <a:extLst>
              <a:ext uri="{FF2B5EF4-FFF2-40B4-BE49-F238E27FC236}">
                <a16:creationId xmlns:a16="http://schemas.microsoft.com/office/drawing/2014/main" id="{EEF781D1-F241-6014-001C-6B85E5D8C0FE}"/>
              </a:ext>
            </a:extLst>
          </p:cNvPr>
          <p:cNvSpPr txBox="1"/>
          <p:nvPr/>
        </p:nvSpPr>
        <p:spPr>
          <a:xfrm>
            <a:off x="334921" y="845055"/>
            <a:ext cx="1046331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Input + 1 Output stainless steel manifolds per 3 chamber layers per Sector per Side →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Input manifolds+ 2 Output manifolds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Input Manifolds+32 Output Manifolds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→Total 32 + 4* Gas channels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1 Input + 1 Output each 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Flow sensors + 1 Output Check valve per chamber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Input impedance  per gas volume → 3 per chamber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Sensor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manifold →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72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(36 Input + 36 Out)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1E129B31-AD7B-873C-1D18-C7125D46355D}"/>
              </a:ext>
            </a:extLst>
          </p:cNvPr>
          <p:cNvGrpSpPr/>
          <p:nvPr/>
        </p:nvGrpSpPr>
        <p:grpSpPr>
          <a:xfrm>
            <a:off x="2147923" y="3999681"/>
            <a:ext cx="721870" cy="972483"/>
            <a:chOff x="1397322" y="1013504"/>
            <a:chExt cx="927603" cy="1249641"/>
          </a:xfrm>
        </p:grpSpPr>
        <p:cxnSp>
          <p:nvCxnSpPr>
            <p:cNvPr id="167" name="Straight Connector 305"/>
            <p:cNvCxnSpPr>
              <a:cxnSpLocks noChangeShapeType="1"/>
              <a:stCxn id="12" idx="3"/>
            </p:cNvCxnSpPr>
            <p:nvPr/>
          </p:nvCxnSpPr>
          <p:spPr bwMode="auto">
            <a:xfrm flipH="1">
              <a:off x="1840446" y="1505336"/>
              <a:ext cx="168685" cy="270257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8" name="Straight Connector 305"/>
            <p:cNvCxnSpPr>
              <a:cxnSpLocks noChangeShapeType="1"/>
            </p:cNvCxnSpPr>
            <p:nvPr/>
          </p:nvCxnSpPr>
          <p:spPr bwMode="auto">
            <a:xfrm flipH="1">
              <a:off x="1562596" y="1970391"/>
              <a:ext cx="228475" cy="279704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" name="Straight Connector 305"/>
            <p:cNvCxnSpPr>
              <a:cxnSpLocks noChangeShapeType="1"/>
            </p:cNvCxnSpPr>
            <p:nvPr/>
          </p:nvCxnSpPr>
          <p:spPr bwMode="auto">
            <a:xfrm flipH="1">
              <a:off x="1397322" y="2012818"/>
              <a:ext cx="181981" cy="238178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1" name="Straight Connector 305"/>
            <p:cNvCxnSpPr>
              <a:cxnSpLocks noChangeShapeType="1"/>
            </p:cNvCxnSpPr>
            <p:nvPr/>
          </p:nvCxnSpPr>
          <p:spPr bwMode="auto">
            <a:xfrm flipH="1">
              <a:off x="1563139" y="1960611"/>
              <a:ext cx="235189" cy="65937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88" name="Straight Connector 305"/>
            <p:cNvCxnSpPr>
              <a:cxnSpLocks noChangeShapeType="1"/>
            </p:cNvCxnSpPr>
            <p:nvPr/>
          </p:nvCxnSpPr>
          <p:spPr bwMode="auto">
            <a:xfrm flipH="1">
              <a:off x="1714675" y="2088697"/>
              <a:ext cx="130845" cy="174448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889" name="Straight Connector 305"/>
            <p:cNvCxnSpPr>
              <a:cxnSpLocks noChangeShapeType="1"/>
            </p:cNvCxnSpPr>
            <p:nvPr/>
          </p:nvCxnSpPr>
          <p:spPr bwMode="auto">
            <a:xfrm>
              <a:off x="1794873" y="1967595"/>
              <a:ext cx="48301" cy="132997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65" name="Ovale 164"/>
            <p:cNvSpPr/>
            <p:nvPr/>
          </p:nvSpPr>
          <p:spPr>
            <a:xfrm>
              <a:off x="1752008" y="1769675"/>
              <a:ext cx="141824" cy="199015"/>
            </a:xfrm>
            <a:prstGeom prst="ellipse">
              <a:avLst/>
            </a:prstGeom>
            <a:noFill/>
            <a:ln w="31750" algn="ctr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r>
                <a:rPr lang="it-IT" dirty="0"/>
                <a:t>F</a:t>
              </a:r>
              <a:endParaRPr lang="en-GB" dirty="0"/>
            </a:p>
          </p:txBody>
        </p: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C5F0F03A-8141-6480-655A-DBEE21D677D2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477">
              <a:off x="1688395" y="1130282"/>
              <a:ext cx="473642" cy="399703"/>
              <a:chOff x="3373519" y="3362036"/>
              <a:chExt cx="644797" cy="544139"/>
            </a:xfrm>
          </p:grpSpPr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id="{45D75097-53DE-7866-5773-850215CCA9E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20628" y="3617912"/>
                <a:ext cx="297688" cy="288263"/>
                <a:chOff x="3720628" y="3617912"/>
                <a:chExt cx="297688" cy="288263"/>
              </a:xfrm>
            </p:grpSpPr>
            <p:sp>
              <p:nvSpPr>
                <p:cNvPr id="12" name="Triangolo isoscele 11">
                  <a:extLst>
                    <a:ext uri="{FF2B5EF4-FFF2-40B4-BE49-F238E27FC236}">
                      <a16:creationId xmlns:a16="http://schemas.microsoft.com/office/drawing/2014/main" id="{0C73362B-289C-0CFC-9551-96261D57BA66}"/>
                    </a:ext>
                  </a:extLst>
                </p:cNvPr>
                <p:cNvSpPr/>
                <p:nvPr/>
              </p:nvSpPr>
              <p:spPr>
                <a:xfrm rot="2341294">
                  <a:off x="3720628" y="3662959"/>
                  <a:ext cx="248883" cy="243216"/>
                </a:xfrm>
                <a:prstGeom prst="triangle">
                  <a:avLst>
                    <a:gd name="adj" fmla="val 54348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8" name="Connettore diritto 17">
                  <a:extLst>
                    <a:ext uri="{FF2B5EF4-FFF2-40B4-BE49-F238E27FC236}">
                      <a16:creationId xmlns:a16="http://schemas.microsoft.com/office/drawing/2014/main" id="{BCEE0203-D6E2-9F46-0C3C-D42DEA4D07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41163" y="3617912"/>
                  <a:ext cx="177153" cy="131957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Connettore 2 22">
                <a:extLst>
                  <a:ext uri="{FF2B5EF4-FFF2-40B4-BE49-F238E27FC236}">
                    <a16:creationId xmlns:a16="http://schemas.microsoft.com/office/drawing/2014/main" id="{183F6619-F283-4E0C-3322-27C162B46B42}"/>
                  </a:ext>
                </a:extLst>
              </p:cNvPr>
              <p:cNvCxnSpPr/>
              <p:nvPr/>
            </p:nvCxnSpPr>
            <p:spPr>
              <a:xfrm flipV="1">
                <a:off x="3373519" y="3362036"/>
                <a:ext cx="429314" cy="4479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305">
              <a:extLst>
                <a:ext uri="{FF2B5EF4-FFF2-40B4-BE49-F238E27FC236}">
                  <a16:creationId xmlns:a16="http://schemas.microsoft.com/office/drawing/2014/main" id="{02AF83FE-ACD0-BE81-2424-915CD01887E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02505" y="1013504"/>
              <a:ext cx="222420" cy="333090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68F5EAC1-8DD0-B820-844E-C5AB81301812}"/>
              </a:ext>
            </a:extLst>
          </p:cNvPr>
          <p:cNvGrpSpPr/>
          <p:nvPr/>
        </p:nvGrpSpPr>
        <p:grpSpPr>
          <a:xfrm>
            <a:off x="2640119" y="4016868"/>
            <a:ext cx="721870" cy="972483"/>
            <a:chOff x="1397322" y="1013504"/>
            <a:chExt cx="927603" cy="1249641"/>
          </a:xfrm>
        </p:grpSpPr>
        <p:cxnSp>
          <p:nvCxnSpPr>
            <p:cNvPr id="31" name="Straight Connector 305">
              <a:extLst>
                <a:ext uri="{FF2B5EF4-FFF2-40B4-BE49-F238E27FC236}">
                  <a16:creationId xmlns:a16="http://schemas.microsoft.com/office/drawing/2014/main" id="{8A390507-B1C4-52CF-37E2-931C5CABCE96}"/>
                </a:ext>
              </a:extLst>
            </p:cNvPr>
            <p:cNvCxnSpPr>
              <a:cxnSpLocks noChangeShapeType="1"/>
              <a:stCxn id="453" idx="3"/>
            </p:cNvCxnSpPr>
            <p:nvPr/>
          </p:nvCxnSpPr>
          <p:spPr bwMode="auto">
            <a:xfrm flipH="1">
              <a:off x="1840446" y="1505336"/>
              <a:ext cx="168685" cy="270257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05">
              <a:extLst>
                <a:ext uri="{FF2B5EF4-FFF2-40B4-BE49-F238E27FC236}">
                  <a16:creationId xmlns:a16="http://schemas.microsoft.com/office/drawing/2014/main" id="{F62609C7-C3A5-8719-0EF7-FE83396B46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2596" y="1970391"/>
              <a:ext cx="228475" cy="279704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05">
              <a:extLst>
                <a:ext uri="{FF2B5EF4-FFF2-40B4-BE49-F238E27FC236}">
                  <a16:creationId xmlns:a16="http://schemas.microsoft.com/office/drawing/2014/main" id="{3C4F5508-58C0-6AE0-E165-11DF117A97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97322" y="2012818"/>
              <a:ext cx="181981" cy="238178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05">
              <a:extLst>
                <a:ext uri="{FF2B5EF4-FFF2-40B4-BE49-F238E27FC236}">
                  <a16:creationId xmlns:a16="http://schemas.microsoft.com/office/drawing/2014/main" id="{5EADFD0F-1FDF-104B-20C1-E57EC07003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3139" y="1960611"/>
              <a:ext cx="235189" cy="65937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05">
              <a:extLst>
                <a:ext uri="{FF2B5EF4-FFF2-40B4-BE49-F238E27FC236}">
                  <a16:creationId xmlns:a16="http://schemas.microsoft.com/office/drawing/2014/main" id="{8AF3292C-5387-371C-8A07-B79AF4CC37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14675" y="2088697"/>
              <a:ext cx="130845" cy="174448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05">
              <a:extLst>
                <a:ext uri="{FF2B5EF4-FFF2-40B4-BE49-F238E27FC236}">
                  <a16:creationId xmlns:a16="http://schemas.microsoft.com/office/drawing/2014/main" id="{343DC97E-52D1-A5EE-3CFF-9D666881451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4873" y="1967595"/>
              <a:ext cx="48301" cy="132997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448" name="Ovale 447">
              <a:extLst>
                <a:ext uri="{FF2B5EF4-FFF2-40B4-BE49-F238E27FC236}">
                  <a16:creationId xmlns:a16="http://schemas.microsoft.com/office/drawing/2014/main" id="{27CC8A27-1F71-CBB0-2893-7CE6E235CCBD}"/>
                </a:ext>
              </a:extLst>
            </p:cNvPr>
            <p:cNvSpPr/>
            <p:nvPr/>
          </p:nvSpPr>
          <p:spPr>
            <a:xfrm>
              <a:off x="1752008" y="1769675"/>
              <a:ext cx="141824" cy="199015"/>
            </a:xfrm>
            <a:prstGeom prst="ellipse">
              <a:avLst/>
            </a:prstGeom>
            <a:noFill/>
            <a:ln w="31750" algn="ctr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r>
                <a:rPr lang="it-IT" dirty="0"/>
                <a:t>F</a:t>
              </a:r>
              <a:endParaRPr lang="en-GB" dirty="0"/>
            </a:p>
          </p:txBody>
        </p:sp>
        <p:grpSp>
          <p:nvGrpSpPr>
            <p:cNvPr id="449" name="Gruppo 448">
              <a:extLst>
                <a:ext uri="{FF2B5EF4-FFF2-40B4-BE49-F238E27FC236}">
                  <a16:creationId xmlns:a16="http://schemas.microsoft.com/office/drawing/2014/main" id="{1F1B7A66-2F3C-0CE0-819E-7F0F8F55B86F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477">
              <a:off x="1688395" y="1130282"/>
              <a:ext cx="473642" cy="399703"/>
              <a:chOff x="3373519" y="3362036"/>
              <a:chExt cx="644797" cy="544139"/>
            </a:xfrm>
          </p:grpSpPr>
          <p:grpSp>
            <p:nvGrpSpPr>
              <p:cNvPr id="451" name="Gruppo 450">
                <a:extLst>
                  <a:ext uri="{FF2B5EF4-FFF2-40B4-BE49-F238E27FC236}">
                    <a16:creationId xmlns:a16="http://schemas.microsoft.com/office/drawing/2014/main" id="{2D594C4C-06B2-4A0B-62DC-CE5AC33F08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20628" y="3617912"/>
                <a:ext cx="297688" cy="288263"/>
                <a:chOff x="3720628" y="3617912"/>
                <a:chExt cx="297688" cy="288263"/>
              </a:xfrm>
            </p:grpSpPr>
            <p:sp>
              <p:nvSpPr>
                <p:cNvPr id="453" name="Triangolo isoscele 452">
                  <a:extLst>
                    <a:ext uri="{FF2B5EF4-FFF2-40B4-BE49-F238E27FC236}">
                      <a16:creationId xmlns:a16="http://schemas.microsoft.com/office/drawing/2014/main" id="{8484D770-D73D-5450-EF25-14283CC636E5}"/>
                    </a:ext>
                  </a:extLst>
                </p:cNvPr>
                <p:cNvSpPr/>
                <p:nvPr/>
              </p:nvSpPr>
              <p:spPr>
                <a:xfrm rot="2341294">
                  <a:off x="3720628" y="3662959"/>
                  <a:ext cx="248883" cy="243216"/>
                </a:xfrm>
                <a:prstGeom prst="triangle">
                  <a:avLst>
                    <a:gd name="adj" fmla="val 54348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454" name="Connettore diritto 453">
                  <a:extLst>
                    <a:ext uri="{FF2B5EF4-FFF2-40B4-BE49-F238E27FC236}">
                      <a16:creationId xmlns:a16="http://schemas.microsoft.com/office/drawing/2014/main" id="{501F8392-BE95-EAB1-AF34-7BF7643061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41163" y="3617912"/>
                  <a:ext cx="177153" cy="131957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2" name="Connettore 2 451">
                <a:extLst>
                  <a:ext uri="{FF2B5EF4-FFF2-40B4-BE49-F238E27FC236}">
                    <a16:creationId xmlns:a16="http://schemas.microsoft.com/office/drawing/2014/main" id="{AB434247-7ED2-97F5-9ADE-256FA6713DFF}"/>
                  </a:ext>
                </a:extLst>
              </p:cNvPr>
              <p:cNvCxnSpPr/>
              <p:nvPr/>
            </p:nvCxnSpPr>
            <p:spPr>
              <a:xfrm flipV="1">
                <a:off x="3373519" y="3362036"/>
                <a:ext cx="429314" cy="4479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50" name="Straight Connector 305">
              <a:extLst>
                <a:ext uri="{FF2B5EF4-FFF2-40B4-BE49-F238E27FC236}">
                  <a16:creationId xmlns:a16="http://schemas.microsoft.com/office/drawing/2014/main" id="{3AACA83E-4291-BB28-3F19-E58E1B2971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02505" y="1013504"/>
              <a:ext cx="222420" cy="333090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uppo 454">
            <a:extLst>
              <a:ext uri="{FF2B5EF4-FFF2-40B4-BE49-F238E27FC236}">
                <a16:creationId xmlns:a16="http://schemas.microsoft.com/office/drawing/2014/main" id="{CD8BF975-964A-25CF-2940-179B2ECB51D0}"/>
              </a:ext>
            </a:extLst>
          </p:cNvPr>
          <p:cNvGrpSpPr/>
          <p:nvPr/>
        </p:nvGrpSpPr>
        <p:grpSpPr>
          <a:xfrm>
            <a:off x="3157125" y="4000244"/>
            <a:ext cx="721870" cy="972483"/>
            <a:chOff x="1397322" y="1013504"/>
            <a:chExt cx="927603" cy="1249641"/>
          </a:xfrm>
        </p:grpSpPr>
        <p:cxnSp>
          <p:nvCxnSpPr>
            <p:cNvPr id="456" name="Straight Connector 305">
              <a:extLst>
                <a:ext uri="{FF2B5EF4-FFF2-40B4-BE49-F238E27FC236}">
                  <a16:creationId xmlns:a16="http://schemas.microsoft.com/office/drawing/2014/main" id="{12D1D902-E152-7928-8537-A0AF93AED4DA}"/>
                </a:ext>
              </a:extLst>
            </p:cNvPr>
            <p:cNvCxnSpPr>
              <a:cxnSpLocks noChangeShapeType="1"/>
              <a:stCxn id="467" idx="3"/>
            </p:cNvCxnSpPr>
            <p:nvPr/>
          </p:nvCxnSpPr>
          <p:spPr bwMode="auto">
            <a:xfrm flipH="1">
              <a:off x="1840446" y="1505336"/>
              <a:ext cx="168685" cy="270257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57" name="Straight Connector 305">
              <a:extLst>
                <a:ext uri="{FF2B5EF4-FFF2-40B4-BE49-F238E27FC236}">
                  <a16:creationId xmlns:a16="http://schemas.microsoft.com/office/drawing/2014/main" id="{BF5F86EB-6198-C20C-D693-DA14235C14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2596" y="1970391"/>
              <a:ext cx="228475" cy="279704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58" name="Straight Connector 305">
              <a:extLst>
                <a:ext uri="{FF2B5EF4-FFF2-40B4-BE49-F238E27FC236}">
                  <a16:creationId xmlns:a16="http://schemas.microsoft.com/office/drawing/2014/main" id="{FA7022B5-BA66-080A-2C34-CDB68A2317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97322" y="2012818"/>
              <a:ext cx="181981" cy="238178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59" name="Straight Connector 305">
              <a:extLst>
                <a:ext uri="{FF2B5EF4-FFF2-40B4-BE49-F238E27FC236}">
                  <a16:creationId xmlns:a16="http://schemas.microsoft.com/office/drawing/2014/main" id="{911298A6-AB86-5C21-3030-77028AAB40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3139" y="1960611"/>
              <a:ext cx="235189" cy="65937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60" name="Straight Connector 305">
              <a:extLst>
                <a:ext uri="{FF2B5EF4-FFF2-40B4-BE49-F238E27FC236}">
                  <a16:creationId xmlns:a16="http://schemas.microsoft.com/office/drawing/2014/main" id="{812E6D98-203F-2004-84AB-AFDCF662515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14675" y="2088697"/>
              <a:ext cx="130845" cy="174448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61" name="Straight Connector 305">
              <a:extLst>
                <a:ext uri="{FF2B5EF4-FFF2-40B4-BE49-F238E27FC236}">
                  <a16:creationId xmlns:a16="http://schemas.microsoft.com/office/drawing/2014/main" id="{CC2D4165-6676-B620-4C72-2601169678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4873" y="1967595"/>
              <a:ext cx="48301" cy="132997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462" name="Ovale 461">
              <a:extLst>
                <a:ext uri="{FF2B5EF4-FFF2-40B4-BE49-F238E27FC236}">
                  <a16:creationId xmlns:a16="http://schemas.microsoft.com/office/drawing/2014/main" id="{DE5B8295-13E5-90B4-4EBF-EC5775426D59}"/>
                </a:ext>
              </a:extLst>
            </p:cNvPr>
            <p:cNvSpPr/>
            <p:nvPr/>
          </p:nvSpPr>
          <p:spPr>
            <a:xfrm>
              <a:off x="1752008" y="1769675"/>
              <a:ext cx="141824" cy="199015"/>
            </a:xfrm>
            <a:prstGeom prst="ellipse">
              <a:avLst/>
            </a:prstGeom>
            <a:noFill/>
            <a:ln w="31750" algn="ctr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r>
                <a:rPr lang="it-IT" dirty="0"/>
                <a:t>F</a:t>
              </a:r>
              <a:endParaRPr lang="en-GB" dirty="0"/>
            </a:p>
          </p:txBody>
        </p:sp>
        <p:grpSp>
          <p:nvGrpSpPr>
            <p:cNvPr id="463" name="Gruppo 462">
              <a:extLst>
                <a:ext uri="{FF2B5EF4-FFF2-40B4-BE49-F238E27FC236}">
                  <a16:creationId xmlns:a16="http://schemas.microsoft.com/office/drawing/2014/main" id="{DD5A7839-F892-5F84-0C46-A2DA398B5D58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477">
              <a:off x="1688395" y="1130282"/>
              <a:ext cx="473642" cy="399703"/>
              <a:chOff x="3373519" y="3362036"/>
              <a:chExt cx="644797" cy="544139"/>
            </a:xfrm>
          </p:grpSpPr>
          <p:grpSp>
            <p:nvGrpSpPr>
              <p:cNvPr id="465" name="Gruppo 464">
                <a:extLst>
                  <a:ext uri="{FF2B5EF4-FFF2-40B4-BE49-F238E27FC236}">
                    <a16:creationId xmlns:a16="http://schemas.microsoft.com/office/drawing/2014/main" id="{60C9CDF0-AD9D-401A-A617-5526DB87FFF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20628" y="3617912"/>
                <a:ext cx="297688" cy="288263"/>
                <a:chOff x="3720628" y="3617912"/>
                <a:chExt cx="297688" cy="288263"/>
              </a:xfrm>
            </p:grpSpPr>
            <p:sp>
              <p:nvSpPr>
                <p:cNvPr id="467" name="Triangolo isoscele 466">
                  <a:extLst>
                    <a:ext uri="{FF2B5EF4-FFF2-40B4-BE49-F238E27FC236}">
                      <a16:creationId xmlns:a16="http://schemas.microsoft.com/office/drawing/2014/main" id="{3D3C1790-99DB-192E-9D0F-356BF764AA45}"/>
                    </a:ext>
                  </a:extLst>
                </p:cNvPr>
                <p:cNvSpPr/>
                <p:nvPr/>
              </p:nvSpPr>
              <p:spPr>
                <a:xfrm rot="2341294">
                  <a:off x="3720628" y="3662959"/>
                  <a:ext cx="248883" cy="243216"/>
                </a:xfrm>
                <a:prstGeom prst="triangle">
                  <a:avLst>
                    <a:gd name="adj" fmla="val 54348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468" name="Connettore diritto 467">
                  <a:extLst>
                    <a:ext uri="{FF2B5EF4-FFF2-40B4-BE49-F238E27FC236}">
                      <a16:creationId xmlns:a16="http://schemas.microsoft.com/office/drawing/2014/main" id="{345D7189-A73C-9CD1-2979-91550D82A5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41163" y="3617912"/>
                  <a:ext cx="177153" cy="131957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6" name="Connettore 2 465">
                <a:extLst>
                  <a:ext uri="{FF2B5EF4-FFF2-40B4-BE49-F238E27FC236}">
                    <a16:creationId xmlns:a16="http://schemas.microsoft.com/office/drawing/2014/main" id="{A4ECB6C6-72D1-4CC1-D2A7-E907721EF5B0}"/>
                  </a:ext>
                </a:extLst>
              </p:cNvPr>
              <p:cNvCxnSpPr/>
              <p:nvPr/>
            </p:nvCxnSpPr>
            <p:spPr>
              <a:xfrm flipV="1">
                <a:off x="3373519" y="3362036"/>
                <a:ext cx="429314" cy="4479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64" name="Straight Connector 305">
              <a:extLst>
                <a:ext uri="{FF2B5EF4-FFF2-40B4-BE49-F238E27FC236}">
                  <a16:creationId xmlns:a16="http://schemas.microsoft.com/office/drawing/2014/main" id="{178D6D4F-CAF2-7887-E937-A6C8FDC1B8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02505" y="1013504"/>
              <a:ext cx="222420" cy="333090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469" name="Gruppo 468">
            <a:extLst>
              <a:ext uri="{FF2B5EF4-FFF2-40B4-BE49-F238E27FC236}">
                <a16:creationId xmlns:a16="http://schemas.microsoft.com/office/drawing/2014/main" id="{E389B17B-3B8D-6D13-AC75-FE2F4A235AA6}"/>
              </a:ext>
            </a:extLst>
          </p:cNvPr>
          <p:cNvGrpSpPr/>
          <p:nvPr/>
        </p:nvGrpSpPr>
        <p:grpSpPr>
          <a:xfrm>
            <a:off x="4179886" y="4001894"/>
            <a:ext cx="721870" cy="972483"/>
            <a:chOff x="1397322" y="1013504"/>
            <a:chExt cx="927603" cy="1249641"/>
          </a:xfrm>
        </p:grpSpPr>
        <p:cxnSp>
          <p:nvCxnSpPr>
            <p:cNvPr id="470" name="Straight Connector 305">
              <a:extLst>
                <a:ext uri="{FF2B5EF4-FFF2-40B4-BE49-F238E27FC236}">
                  <a16:creationId xmlns:a16="http://schemas.microsoft.com/office/drawing/2014/main" id="{7DE0CFB4-3BE6-9FB0-82F6-2A8E3D20B3AF}"/>
                </a:ext>
              </a:extLst>
            </p:cNvPr>
            <p:cNvCxnSpPr>
              <a:cxnSpLocks noChangeShapeType="1"/>
              <a:stCxn id="122" idx="3"/>
            </p:cNvCxnSpPr>
            <p:nvPr/>
          </p:nvCxnSpPr>
          <p:spPr bwMode="auto">
            <a:xfrm flipH="1">
              <a:off x="1840446" y="1505336"/>
              <a:ext cx="168685" cy="270257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71" name="Straight Connector 305">
              <a:extLst>
                <a:ext uri="{FF2B5EF4-FFF2-40B4-BE49-F238E27FC236}">
                  <a16:creationId xmlns:a16="http://schemas.microsoft.com/office/drawing/2014/main" id="{D12D3336-F0B6-A44C-19C1-9332CB722B5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2596" y="1970391"/>
              <a:ext cx="228475" cy="279704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72" name="Straight Connector 305">
              <a:extLst>
                <a:ext uri="{FF2B5EF4-FFF2-40B4-BE49-F238E27FC236}">
                  <a16:creationId xmlns:a16="http://schemas.microsoft.com/office/drawing/2014/main" id="{BAE04FEC-1D96-8719-916A-4E06E8E2BB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97322" y="2012818"/>
              <a:ext cx="181981" cy="238178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73" name="Straight Connector 305">
              <a:extLst>
                <a:ext uri="{FF2B5EF4-FFF2-40B4-BE49-F238E27FC236}">
                  <a16:creationId xmlns:a16="http://schemas.microsoft.com/office/drawing/2014/main" id="{CC955407-CC16-3F3E-5827-211065B09D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3139" y="1960611"/>
              <a:ext cx="235189" cy="65937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74" name="Straight Connector 305">
              <a:extLst>
                <a:ext uri="{FF2B5EF4-FFF2-40B4-BE49-F238E27FC236}">
                  <a16:creationId xmlns:a16="http://schemas.microsoft.com/office/drawing/2014/main" id="{379926C7-9592-5A69-A506-ECD4EE2640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14675" y="2088697"/>
              <a:ext cx="130845" cy="174448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75" name="Straight Connector 305">
              <a:extLst>
                <a:ext uri="{FF2B5EF4-FFF2-40B4-BE49-F238E27FC236}">
                  <a16:creationId xmlns:a16="http://schemas.microsoft.com/office/drawing/2014/main" id="{A254D0A3-D864-536F-160E-94528E5A552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4873" y="1967595"/>
              <a:ext cx="48301" cy="132997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476" name="Ovale 475">
              <a:extLst>
                <a:ext uri="{FF2B5EF4-FFF2-40B4-BE49-F238E27FC236}">
                  <a16:creationId xmlns:a16="http://schemas.microsoft.com/office/drawing/2014/main" id="{D5FE1760-81EF-6979-D7FB-9A4415274D9F}"/>
                </a:ext>
              </a:extLst>
            </p:cNvPr>
            <p:cNvSpPr/>
            <p:nvPr/>
          </p:nvSpPr>
          <p:spPr>
            <a:xfrm>
              <a:off x="1752008" y="1769675"/>
              <a:ext cx="141824" cy="199015"/>
            </a:xfrm>
            <a:prstGeom prst="ellipse">
              <a:avLst/>
            </a:prstGeom>
            <a:noFill/>
            <a:ln w="31750" algn="ctr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r>
                <a:rPr lang="it-IT" dirty="0"/>
                <a:t>F</a:t>
              </a:r>
              <a:endParaRPr lang="en-GB" dirty="0"/>
            </a:p>
          </p:txBody>
        </p:sp>
        <p:grpSp>
          <p:nvGrpSpPr>
            <p:cNvPr id="477" name="Gruppo 476">
              <a:extLst>
                <a:ext uri="{FF2B5EF4-FFF2-40B4-BE49-F238E27FC236}">
                  <a16:creationId xmlns:a16="http://schemas.microsoft.com/office/drawing/2014/main" id="{806DC657-6C79-4B2F-BDC7-1581D6FFD9C9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477">
              <a:off x="1688395" y="1130282"/>
              <a:ext cx="473642" cy="399703"/>
              <a:chOff x="3373519" y="3362036"/>
              <a:chExt cx="644797" cy="544139"/>
            </a:xfrm>
          </p:grpSpPr>
          <p:grpSp>
            <p:nvGrpSpPr>
              <p:cNvPr id="111" name="Gruppo 110">
                <a:extLst>
                  <a:ext uri="{FF2B5EF4-FFF2-40B4-BE49-F238E27FC236}">
                    <a16:creationId xmlns:a16="http://schemas.microsoft.com/office/drawing/2014/main" id="{AEB988B0-D9B7-1C7C-F45C-B24EA0FE216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20628" y="3617912"/>
                <a:ext cx="297688" cy="288263"/>
                <a:chOff x="3720628" y="3617912"/>
                <a:chExt cx="297688" cy="288263"/>
              </a:xfrm>
            </p:grpSpPr>
            <p:sp>
              <p:nvSpPr>
                <p:cNvPr id="122" name="Triangolo isoscele 121">
                  <a:extLst>
                    <a:ext uri="{FF2B5EF4-FFF2-40B4-BE49-F238E27FC236}">
                      <a16:creationId xmlns:a16="http://schemas.microsoft.com/office/drawing/2014/main" id="{1E5D51B9-AD39-8225-1574-928C67AEB7D2}"/>
                    </a:ext>
                  </a:extLst>
                </p:cNvPr>
                <p:cNvSpPr/>
                <p:nvPr/>
              </p:nvSpPr>
              <p:spPr>
                <a:xfrm rot="2341294">
                  <a:off x="3720628" y="3662959"/>
                  <a:ext cx="248883" cy="243216"/>
                </a:xfrm>
                <a:prstGeom prst="triangle">
                  <a:avLst>
                    <a:gd name="adj" fmla="val 54348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23" name="Connettore diritto 122">
                  <a:extLst>
                    <a:ext uri="{FF2B5EF4-FFF2-40B4-BE49-F238E27FC236}">
                      <a16:creationId xmlns:a16="http://schemas.microsoft.com/office/drawing/2014/main" id="{75C810E9-2799-ACA5-01D3-F833F58B07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41163" y="3617912"/>
                  <a:ext cx="177153" cy="131957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Connettore 2 120">
                <a:extLst>
                  <a:ext uri="{FF2B5EF4-FFF2-40B4-BE49-F238E27FC236}">
                    <a16:creationId xmlns:a16="http://schemas.microsoft.com/office/drawing/2014/main" id="{CC81A124-029C-345D-D38D-949B803B6DA0}"/>
                  </a:ext>
                </a:extLst>
              </p:cNvPr>
              <p:cNvCxnSpPr/>
              <p:nvPr/>
            </p:nvCxnSpPr>
            <p:spPr>
              <a:xfrm flipV="1">
                <a:off x="3373519" y="3362036"/>
                <a:ext cx="429314" cy="4479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78" name="Straight Connector 305">
              <a:extLst>
                <a:ext uri="{FF2B5EF4-FFF2-40B4-BE49-F238E27FC236}">
                  <a16:creationId xmlns:a16="http://schemas.microsoft.com/office/drawing/2014/main" id="{D87DA580-C68B-4EC5-1B14-F88D00C5953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02505" y="1013504"/>
              <a:ext cx="222420" cy="333090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124" name="Gruppo 123">
            <a:extLst>
              <a:ext uri="{FF2B5EF4-FFF2-40B4-BE49-F238E27FC236}">
                <a16:creationId xmlns:a16="http://schemas.microsoft.com/office/drawing/2014/main" id="{7698BB25-EFF7-7DFA-7A8D-1CC5638F726C}"/>
              </a:ext>
            </a:extLst>
          </p:cNvPr>
          <p:cNvGrpSpPr/>
          <p:nvPr/>
        </p:nvGrpSpPr>
        <p:grpSpPr>
          <a:xfrm>
            <a:off x="3646227" y="3999681"/>
            <a:ext cx="721870" cy="972483"/>
            <a:chOff x="1397322" y="1013504"/>
            <a:chExt cx="927603" cy="1249641"/>
          </a:xfrm>
        </p:grpSpPr>
        <p:cxnSp>
          <p:nvCxnSpPr>
            <p:cNvPr id="125" name="Straight Connector 305">
              <a:extLst>
                <a:ext uri="{FF2B5EF4-FFF2-40B4-BE49-F238E27FC236}">
                  <a16:creationId xmlns:a16="http://schemas.microsoft.com/office/drawing/2014/main" id="{D4A68041-2543-C349-3402-33925193A3AA}"/>
                </a:ext>
              </a:extLst>
            </p:cNvPr>
            <p:cNvCxnSpPr>
              <a:cxnSpLocks noChangeShapeType="1"/>
              <a:stCxn id="136" idx="3"/>
            </p:cNvCxnSpPr>
            <p:nvPr/>
          </p:nvCxnSpPr>
          <p:spPr bwMode="auto">
            <a:xfrm flipH="1">
              <a:off x="1840446" y="1505336"/>
              <a:ext cx="168685" cy="270257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305">
              <a:extLst>
                <a:ext uri="{FF2B5EF4-FFF2-40B4-BE49-F238E27FC236}">
                  <a16:creationId xmlns:a16="http://schemas.microsoft.com/office/drawing/2014/main" id="{D4311807-F27E-DB0E-82DC-C794878E43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2596" y="1970391"/>
              <a:ext cx="228475" cy="279704"/>
            </a:xfrm>
            <a:prstGeom prst="line">
              <a:avLst/>
            </a:prstGeom>
            <a:noFill/>
            <a:ln w="31750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7" name="Straight Connector 305">
              <a:extLst>
                <a:ext uri="{FF2B5EF4-FFF2-40B4-BE49-F238E27FC236}">
                  <a16:creationId xmlns:a16="http://schemas.microsoft.com/office/drawing/2014/main" id="{3BA54565-4292-0580-98C6-5D22E89738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97322" y="2012818"/>
              <a:ext cx="181981" cy="238178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8" name="Straight Connector 305">
              <a:extLst>
                <a:ext uri="{FF2B5EF4-FFF2-40B4-BE49-F238E27FC236}">
                  <a16:creationId xmlns:a16="http://schemas.microsoft.com/office/drawing/2014/main" id="{96ECD2A1-F0B8-B38F-2827-BDED55310C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63139" y="1960611"/>
              <a:ext cx="235189" cy="65937"/>
            </a:xfrm>
            <a:prstGeom prst="line">
              <a:avLst/>
            </a:prstGeom>
            <a:noFill/>
            <a:ln w="31750" algn="ctr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Connector 305">
              <a:extLst>
                <a:ext uri="{FF2B5EF4-FFF2-40B4-BE49-F238E27FC236}">
                  <a16:creationId xmlns:a16="http://schemas.microsoft.com/office/drawing/2014/main" id="{3BA08A3D-B8E2-EBD9-0572-8ABE6C3905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14675" y="2088697"/>
              <a:ext cx="130845" cy="174448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30" name="Straight Connector 305">
              <a:extLst>
                <a:ext uri="{FF2B5EF4-FFF2-40B4-BE49-F238E27FC236}">
                  <a16:creationId xmlns:a16="http://schemas.microsoft.com/office/drawing/2014/main" id="{30F5C553-20ED-6BD5-D0D9-33678397947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794873" y="1967595"/>
              <a:ext cx="48301" cy="132997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31" name="Ovale 130">
              <a:extLst>
                <a:ext uri="{FF2B5EF4-FFF2-40B4-BE49-F238E27FC236}">
                  <a16:creationId xmlns:a16="http://schemas.microsoft.com/office/drawing/2014/main" id="{3FA9CF37-55AF-E597-5AFC-8244F6FF8A20}"/>
                </a:ext>
              </a:extLst>
            </p:cNvPr>
            <p:cNvSpPr/>
            <p:nvPr/>
          </p:nvSpPr>
          <p:spPr>
            <a:xfrm>
              <a:off x="1752008" y="1769675"/>
              <a:ext cx="141824" cy="199015"/>
            </a:xfrm>
            <a:prstGeom prst="ellipse">
              <a:avLst/>
            </a:prstGeom>
            <a:noFill/>
            <a:ln w="31750" algn="ctr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r>
                <a:rPr lang="it-IT" dirty="0"/>
                <a:t>F</a:t>
              </a:r>
              <a:endParaRPr lang="en-GB" dirty="0"/>
            </a:p>
          </p:txBody>
        </p:sp>
        <p:grpSp>
          <p:nvGrpSpPr>
            <p:cNvPr id="132" name="Gruppo 131">
              <a:extLst>
                <a:ext uri="{FF2B5EF4-FFF2-40B4-BE49-F238E27FC236}">
                  <a16:creationId xmlns:a16="http://schemas.microsoft.com/office/drawing/2014/main" id="{77CBAD0D-E1CA-E075-2E04-2F21A59CC4C6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477">
              <a:off x="1688395" y="1130282"/>
              <a:ext cx="473642" cy="399703"/>
              <a:chOff x="3373519" y="3362036"/>
              <a:chExt cx="644797" cy="544139"/>
            </a:xfrm>
          </p:grpSpPr>
          <p:grpSp>
            <p:nvGrpSpPr>
              <p:cNvPr id="134" name="Gruppo 133">
                <a:extLst>
                  <a:ext uri="{FF2B5EF4-FFF2-40B4-BE49-F238E27FC236}">
                    <a16:creationId xmlns:a16="http://schemas.microsoft.com/office/drawing/2014/main" id="{978577C1-000F-5278-9D52-DB9813431B4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20628" y="3617912"/>
                <a:ext cx="297688" cy="288263"/>
                <a:chOff x="3720628" y="3617912"/>
                <a:chExt cx="297688" cy="288263"/>
              </a:xfrm>
            </p:grpSpPr>
            <p:sp>
              <p:nvSpPr>
                <p:cNvPr id="136" name="Triangolo isoscele 135">
                  <a:extLst>
                    <a:ext uri="{FF2B5EF4-FFF2-40B4-BE49-F238E27FC236}">
                      <a16:creationId xmlns:a16="http://schemas.microsoft.com/office/drawing/2014/main" id="{8FA4A35D-202B-A850-7D89-5BE58E27108A}"/>
                    </a:ext>
                  </a:extLst>
                </p:cNvPr>
                <p:cNvSpPr/>
                <p:nvPr/>
              </p:nvSpPr>
              <p:spPr>
                <a:xfrm rot="2341294">
                  <a:off x="3720628" y="3662959"/>
                  <a:ext cx="248883" cy="243216"/>
                </a:xfrm>
                <a:prstGeom prst="triangle">
                  <a:avLst>
                    <a:gd name="adj" fmla="val 54348"/>
                  </a:avLst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37" name="Connettore diritto 136">
                  <a:extLst>
                    <a:ext uri="{FF2B5EF4-FFF2-40B4-BE49-F238E27FC236}">
                      <a16:creationId xmlns:a16="http://schemas.microsoft.com/office/drawing/2014/main" id="{6EEB0D22-18C0-DEDD-8E5E-9C40A31641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41163" y="3617912"/>
                  <a:ext cx="177153" cy="131957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5" name="Connettore 2 134">
                <a:extLst>
                  <a:ext uri="{FF2B5EF4-FFF2-40B4-BE49-F238E27FC236}">
                    <a16:creationId xmlns:a16="http://schemas.microsoft.com/office/drawing/2014/main" id="{733FD267-E4EB-CBB5-0C7F-A59B99D0A51C}"/>
                  </a:ext>
                </a:extLst>
              </p:cNvPr>
              <p:cNvCxnSpPr/>
              <p:nvPr/>
            </p:nvCxnSpPr>
            <p:spPr>
              <a:xfrm flipV="1">
                <a:off x="3373519" y="3362036"/>
                <a:ext cx="429314" cy="4479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Straight Connector 305">
              <a:extLst>
                <a:ext uri="{FF2B5EF4-FFF2-40B4-BE49-F238E27FC236}">
                  <a16:creationId xmlns:a16="http://schemas.microsoft.com/office/drawing/2014/main" id="{06C59ACD-7853-D378-F895-89E224EDBA1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02505" y="1013504"/>
              <a:ext cx="222420" cy="333090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cxnSp>
        <p:nvCxnSpPr>
          <p:cNvPr id="139" name="Straight Connector 305">
            <a:extLst>
              <a:ext uri="{FF2B5EF4-FFF2-40B4-BE49-F238E27FC236}">
                <a16:creationId xmlns:a16="http://schemas.microsoft.com/office/drawing/2014/main" id="{7D7CFBDE-30CE-BBC1-9E7C-9EBCF3408D0A}"/>
              </a:ext>
            </a:extLst>
          </p:cNvPr>
          <p:cNvCxnSpPr>
            <a:cxnSpLocks noChangeShapeType="1"/>
            <a:stCxn id="150" idx="3"/>
          </p:cNvCxnSpPr>
          <p:nvPr/>
        </p:nvCxnSpPr>
        <p:spPr bwMode="auto">
          <a:xfrm flipH="1">
            <a:off x="5027693" y="4382430"/>
            <a:ext cx="131272" cy="210317"/>
          </a:xfrm>
          <a:prstGeom prst="line">
            <a:avLst/>
          </a:prstGeom>
          <a:noFill/>
          <a:ln w="31750" algn="ctr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0" name="Straight Connector 305">
            <a:extLst>
              <a:ext uri="{FF2B5EF4-FFF2-40B4-BE49-F238E27FC236}">
                <a16:creationId xmlns:a16="http://schemas.microsoft.com/office/drawing/2014/main" id="{592D970D-8CC2-CBDB-3875-E633F7379B7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811467" y="4744340"/>
            <a:ext cx="177802" cy="217668"/>
          </a:xfrm>
          <a:prstGeom prst="line">
            <a:avLst/>
          </a:prstGeom>
          <a:noFill/>
          <a:ln w="31750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1" name="Straight Connector 305">
            <a:extLst>
              <a:ext uri="{FF2B5EF4-FFF2-40B4-BE49-F238E27FC236}">
                <a16:creationId xmlns:a16="http://schemas.microsoft.com/office/drawing/2014/main" id="{06A961B4-1D49-1FEE-F857-F6853E4830B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682849" y="4788042"/>
            <a:ext cx="132261" cy="174668"/>
          </a:xfrm>
          <a:prstGeom prst="line">
            <a:avLst/>
          </a:prstGeom>
          <a:noFill/>
          <a:ln w="31750" cap="rnd" algn="ctr">
            <a:solidFill>
              <a:srgbClr val="00B0F0"/>
            </a:solidFill>
            <a:bevel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2" name="Straight Connector 305">
            <a:extLst>
              <a:ext uri="{FF2B5EF4-FFF2-40B4-BE49-F238E27FC236}">
                <a16:creationId xmlns:a16="http://schemas.microsoft.com/office/drawing/2014/main" id="{73A71B34-2169-D110-7F7D-8AFFA31EDC7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811889" y="4736729"/>
            <a:ext cx="183026" cy="51313"/>
          </a:xfrm>
          <a:prstGeom prst="line">
            <a:avLst/>
          </a:prstGeom>
          <a:noFill/>
          <a:ln w="31750" cap="rnd" algn="ctr">
            <a:solidFill>
              <a:srgbClr val="00B0F0"/>
            </a:solidFill>
            <a:bevel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3" name="Straight Connector 305">
            <a:extLst>
              <a:ext uri="{FF2B5EF4-FFF2-40B4-BE49-F238E27FC236}">
                <a16:creationId xmlns:a16="http://schemas.microsoft.com/office/drawing/2014/main" id="{49284156-B78C-398D-8841-F56FC724A4C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929816" y="4836407"/>
            <a:ext cx="101825" cy="135757"/>
          </a:xfrm>
          <a:prstGeom prst="lin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4" name="Straight Connector 305">
            <a:extLst>
              <a:ext uri="{FF2B5EF4-FFF2-40B4-BE49-F238E27FC236}">
                <a16:creationId xmlns:a16="http://schemas.microsoft.com/office/drawing/2014/main" id="{48412042-5F3E-88A5-5043-01D24C5079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92227" y="4742164"/>
            <a:ext cx="37588" cy="103500"/>
          </a:xfrm>
          <a:prstGeom prst="lin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5" name="Ovale 144">
            <a:extLst>
              <a:ext uri="{FF2B5EF4-FFF2-40B4-BE49-F238E27FC236}">
                <a16:creationId xmlns:a16="http://schemas.microsoft.com/office/drawing/2014/main" id="{EA2298A4-66E8-70D7-3055-3759F03FBF3B}"/>
              </a:ext>
            </a:extLst>
          </p:cNvPr>
          <p:cNvSpPr/>
          <p:nvPr/>
        </p:nvSpPr>
        <p:spPr>
          <a:xfrm>
            <a:off x="4958869" y="4588141"/>
            <a:ext cx="110369" cy="154875"/>
          </a:xfrm>
          <a:prstGeom prst="ellipse">
            <a:avLst/>
          </a:prstGeom>
          <a:noFill/>
          <a:ln w="31750" algn="ctr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r>
              <a:rPr lang="it-IT" dirty="0"/>
              <a:t>F</a:t>
            </a:r>
            <a:endParaRPr lang="en-GB" dirty="0"/>
          </a:p>
        </p:txBody>
      </p:sp>
      <p:grpSp>
        <p:nvGrpSpPr>
          <p:cNvPr id="146" name="Gruppo 145">
            <a:extLst>
              <a:ext uri="{FF2B5EF4-FFF2-40B4-BE49-F238E27FC236}">
                <a16:creationId xmlns:a16="http://schemas.microsoft.com/office/drawing/2014/main" id="{339C6920-D657-D691-3316-A405F3665F7E}"/>
              </a:ext>
            </a:extLst>
          </p:cNvPr>
          <p:cNvGrpSpPr>
            <a:grpSpLocks noChangeAspect="1"/>
          </p:cNvGrpSpPr>
          <p:nvPr/>
        </p:nvGrpSpPr>
        <p:grpSpPr>
          <a:xfrm rot="21134477">
            <a:off x="4909365" y="4090559"/>
            <a:ext cx="368593" cy="311053"/>
            <a:chOff x="3373519" y="3362036"/>
            <a:chExt cx="644797" cy="544139"/>
          </a:xfrm>
        </p:grpSpPr>
        <p:grpSp>
          <p:nvGrpSpPr>
            <p:cNvPr id="148" name="Gruppo 147">
              <a:extLst>
                <a:ext uri="{FF2B5EF4-FFF2-40B4-BE49-F238E27FC236}">
                  <a16:creationId xmlns:a16="http://schemas.microsoft.com/office/drawing/2014/main" id="{612364F8-4C72-CBDF-560D-CAB82FC0DA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20628" y="3617912"/>
              <a:ext cx="297688" cy="288263"/>
              <a:chOff x="3720628" y="3617912"/>
              <a:chExt cx="297688" cy="288263"/>
            </a:xfrm>
          </p:grpSpPr>
          <p:sp>
            <p:nvSpPr>
              <p:cNvPr id="150" name="Triangolo isoscele 149">
                <a:extLst>
                  <a:ext uri="{FF2B5EF4-FFF2-40B4-BE49-F238E27FC236}">
                    <a16:creationId xmlns:a16="http://schemas.microsoft.com/office/drawing/2014/main" id="{2E555465-6B60-DE57-D888-72DF3F740DF1}"/>
                  </a:ext>
                </a:extLst>
              </p:cNvPr>
              <p:cNvSpPr/>
              <p:nvPr/>
            </p:nvSpPr>
            <p:spPr>
              <a:xfrm rot="2341294">
                <a:off x="3720628" y="3662959"/>
                <a:ext cx="248883" cy="243216"/>
              </a:xfrm>
              <a:prstGeom prst="triangle">
                <a:avLst>
                  <a:gd name="adj" fmla="val 5434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151" name="Connettore diritto 150">
                <a:extLst>
                  <a:ext uri="{FF2B5EF4-FFF2-40B4-BE49-F238E27FC236}">
                    <a16:creationId xmlns:a16="http://schemas.microsoft.com/office/drawing/2014/main" id="{352E8AB5-0B61-C8D9-8B77-782945FC9C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1163" y="3617912"/>
                <a:ext cx="177153" cy="131957"/>
              </a:xfrm>
              <a:prstGeom prst="line">
                <a:avLst/>
              </a:prstGeom>
              <a:ln w="95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49" name="Connettore 2 148">
              <a:extLst>
                <a:ext uri="{FF2B5EF4-FFF2-40B4-BE49-F238E27FC236}">
                  <a16:creationId xmlns:a16="http://schemas.microsoft.com/office/drawing/2014/main" id="{F8B3BDEB-C350-9243-199F-9D09F29DE6BB}"/>
                </a:ext>
              </a:extLst>
            </p:cNvPr>
            <p:cNvCxnSpPr/>
            <p:nvPr/>
          </p:nvCxnSpPr>
          <p:spPr>
            <a:xfrm flipV="1">
              <a:off x="3373519" y="3362036"/>
              <a:ext cx="429314" cy="4479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47" name="Straight Connector 305">
            <a:extLst>
              <a:ext uri="{FF2B5EF4-FFF2-40B4-BE49-F238E27FC236}">
                <a16:creationId xmlns:a16="http://schemas.microsoft.com/office/drawing/2014/main" id="{2F4E6A33-DA28-D9BF-A521-CF11F050669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231630" y="3999681"/>
            <a:ext cx="173089" cy="259214"/>
          </a:xfrm>
          <a:prstGeom prst="line">
            <a:avLst/>
          </a:prstGeom>
          <a:noFill/>
          <a:ln w="31750" algn="ctr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13" name="Gruppo 12"/>
          <p:cNvGrpSpPr/>
          <p:nvPr/>
        </p:nvGrpSpPr>
        <p:grpSpPr>
          <a:xfrm>
            <a:off x="1742273" y="4962709"/>
            <a:ext cx="3232981" cy="603122"/>
            <a:chOff x="7434934" y="5363332"/>
            <a:chExt cx="5984955" cy="1092750"/>
          </a:xfrm>
        </p:grpSpPr>
        <p:grpSp>
          <p:nvGrpSpPr>
            <p:cNvPr id="527" name="Gruppo 526"/>
            <p:cNvGrpSpPr/>
            <p:nvPr/>
          </p:nvGrpSpPr>
          <p:grpSpPr>
            <a:xfrm>
              <a:off x="7434934" y="5363332"/>
              <a:ext cx="1266826" cy="1086753"/>
              <a:chOff x="7773260" y="305127"/>
              <a:chExt cx="1266826" cy="1086753"/>
            </a:xfrm>
          </p:grpSpPr>
          <p:sp>
            <p:nvSpPr>
              <p:cNvPr id="548" name="Cube 150"/>
              <p:cNvSpPr>
                <a:spLocks noChangeArrowheads="1"/>
              </p:cNvSpPr>
              <p:nvPr/>
            </p:nvSpPr>
            <p:spPr bwMode="auto">
              <a:xfrm>
                <a:off x="7773260" y="647327"/>
                <a:ext cx="1246854" cy="744553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9" name="Cube 150"/>
              <p:cNvSpPr>
                <a:spLocks noChangeArrowheads="1"/>
              </p:cNvSpPr>
              <p:nvPr/>
            </p:nvSpPr>
            <p:spPr bwMode="auto">
              <a:xfrm>
                <a:off x="7773260" y="472139"/>
                <a:ext cx="1248774" cy="76472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0" name="Cube 150"/>
              <p:cNvSpPr>
                <a:spLocks noChangeArrowheads="1"/>
              </p:cNvSpPr>
              <p:nvPr/>
            </p:nvSpPr>
            <p:spPr bwMode="auto">
              <a:xfrm>
                <a:off x="7777361" y="305127"/>
                <a:ext cx="1262725" cy="77771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28" name="Gruppo 527"/>
            <p:cNvGrpSpPr/>
            <p:nvPr/>
          </p:nvGrpSpPr>
          <p:grpSpPr>
            <a:xfrm>
              <a:off x="8403276" y="5369329"/>
              <a:ext cx="1266826" cy="1086753"/>
              <a:chOff x="7773260" y="305127"/>
              <a:chExt cx="1266826" cy="1086753"/>
            </a:xfrm>
          </p:grpSpPr>
          <p:sp>
            <p:nvSpPr>
              <p:cNvPr id="545" name="Cube 150"/>
              <p:cNvSpPr>
                <a:spLocks noChangeArrowheads="1"/>
              </p:cNvSpPr>
              <p:nvPr/>
            </p:nvSpPr>
            <p:spPr bwMode="auto">
              <a:xfrm>
                <a:off x="7773260" y="647327"/>
                <a:ext cx="1246854" cy="744553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6" name="Cube 150"/>
              <p:cNvSpPr>
                <a:spLocks noChangeArrowheads="1"/>
              </p:cNvSpPr>
              <p:nvPr/>
            </p:nvSpPr>
            <p:spPr bwMode="auto">
              <a:xfrm>
                <a:off x="7773260" y="472139"/>
                <a:ext cx="1248774" cy="76472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7" name="Cube 150"/>
              <p:cNvSpPr>
                <a:spLocks noChangeArrowheads="1"/>
              </p:cNvSpPr>
              <p:nvPr/>
            </p:nvSpPr>
            <p:spPr bwMode="auto">
              <a:xfrm>
                <a:off x="7777361" y="305127"/>
                <a:ext cx="1262725" cy="77771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29" name="Gruppo 528"/>
            <p:cNvGrpSpPr/>
            <p:nvPr/>
          </p:nvGrpSpPr>
          <p:grpSpPr>
            <a:xfrm>
              <a:off x="9346181" y="5369329"/>
              <a:ext cx="1266826" cy="1086753"/>
              <a:chOff x="7773260" y="305127"/>
              <a:chExt cx="1266826" cy="1086753"/>
            </a:xfrm>
          </p:grpSpPr>
          <p:sp>
            <p:nvSpPr>
              <p:cNvPr id="542" name="Cube 150"/>
              <p:cNvSpPr>
                <a:spLocks noChangeArrowheads="1"/>
              </p:cNvSpPr>
              <p:nvPr/>
            </p:nvSpPr>
            <p:spPr bwMode="auto">
              <a:xfrm>
                <a:off x="7773260" y="647327"/>
                <a:ext cx="1246854" cy="744553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3" name="Cube 150"/>
              <p:cNvSpPr>
                <a:spLocks noChangeArrowheads="1"/>
              </p:cNvSpPr>
              <p:nvPr/>
            </p:nvSpPr>
            <p:spPr bwMode="auto">
              <a:xfrm>
                <a:off x="7773260" y="472139"/>
                <a:ext cx="1248774" cy="76472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4" name="Cube 150"/>
              <p:cNvSpPr>
                <a:spLocks noChangeArrowheads="1"/>
              </p:cNvSpPr>
              <p:nvPr/>
            </p:nvSpPr>
            <p:spPr bwMode="auto">
              <a:xfrm>
                <a:off x="7777361" y="305127"/>
                <a:ext cx="1262725" cy="77771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30" name="Gruppo 529"/>
            <p:cNvGrpSpPr/>
            <p:nvPr/>
          </p:nvGrpSpPr>
          <p:grpSpPr>
            <a:xfrm>
              <a:off x="10241816" y="5363332"/>
              <a:ext cx="1266826" cy="1086753"/>
              <a:chOff x="7773260" y="305127"/>
              <a:chExt cx="1266826" cy="1086753"/>
            </a:xfrm>
          </p:grpSpPr>
          <p:sp>
            <p:nvSpPr>
              <p:cNvPr id="539" name="Cube 150"/>
              <p:cNvSpPr>
                <a:spLocks noChangeArrowheads="1"/>
              </p:cNvSpPr>
              <p:nvPr/>
            </p:nvSpPr>
            <p:spPr bwMode="auto">
              <a:xfrm>
                <a:off x="7773260" y="647327"/>
                <a:ext cx="1246854" cy="744553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0" name="Cube 150"/>
              <p:cNvSpPr>
                <a:spLocks noChangeArrowheads="1"/>
              </p:cNvSpPr>
              <p:nvPr/>
            </p:nvSpPr>
            <p:spPr bwMode="auto">
              <a:xfrm>
                <a:off x="7773260" y="472139"/>
                <a:ext cx="1248774" cy="76472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1" name="Cube 150"/>
              <p:cNvSpPr>
                <a:spLocks noChangeArrowheads="1"/>
              </p:cNvSpPr>
              <p:nvPr/>
            </p:nvSpPr>
            <p:spPr bwMode="auto">
              <a:xfrm>
                <a:off x="7777361" y="305127"/>
                <a:ext cx="1262725" cy="77771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31" name="Gruppo 530"/>
            <p:cNvGrpSpPr/>
            <p:nvPr/>
          </p:nvGrpSpPr>
          <p:grpSpPr>
            <a:xfrm>
              <a:off x="11210158" y="5369329"/>
              <a:ext cx="1266826" cy="1086753"/>
              <a:chOff x="7773260" y="305127"/>
              <a:chExt cx="1266826" cy="1086753"/>
            </a:xfrm>
          </p:grpSpPr>
          <p:sp>
            <p:nvSpPr>
              <p:cNvPr id="536" name="Cube 150"/>
              <p:cNvSpPr>
                <a:spLocks noChangeArrowheads="1"/>
              </p:cNvSpPr>
              <p:nvPr/>
            </p:nvSpPr>
            <p:spPr bwMode="auto">
              <a:xfrm>
                <a:off x="7773260" y="647327"/>
                <a:ext cx="1246854" cy="744553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7" name="Cube 150"/>
              <p:cNvSpPr>
                <a:spLocks noChangeArrowheads="1"/>
              </p:cNvSpPr>
              <p:nvPr/>
            </p:nvSpPr>
            <p:spPr bwMode="auto">
              <a:xfrm>
                <a:off x="7773260" y="472139"/>
                <a:ext cx="1248774" cy="76472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8" name="Cube 150"/>
              <p:cNvSpPr>
                <a:spLocks noChangeArrowheads="1"/>
              </p:cNvSpPr>
              <p:nvPr/>
            </p:nvSpPr>
            <p:spPr bwMode="auto">
              <a:xfrm>
                <a:off x="7777361" y="305127"/>
                <a:ext cx="1262725" cy="77771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32" name="Gruppo 531"/>
            <p:cNvGrpSpPr/>
            <p:nvPr/>
          </p:nvGrpSpPr>
          <p:grpSpPr>
            <a:xfrm>
              <a:off x="12153063" y="5369329"/>
              <a:ext cx="1266826" cy="1086753"/>
              <a:chOff x="7773260" y="305127"/>
              <a:chExt cx="1266826" cy="1086753"/>
            </a:xfrm>
          </p:grpSpPr>
          <p:sp>
            <p:nvSpPr>
              <p:cNvPr id="533" name="Cube 150"/>
              <p:cNvSpPr>
                <a:spLocks noChangeArrowheads="1"/>
              </p:cNvSpPr>
              <p:nvPr/>
            </p:nvSpPr>
            <p:spPr bwMode="auto">
              <a:xfrm>
                <a:off x="7773260" y="647327"/>
                <a:ext cx="1246854" cy="744553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4" name="Cube 150"/>
              <p:cNvSpPr>
                <a:spLocks noChangeArrowheads="1"/>
              </p:cNvSpPr>
              <p:nvPr/>
            </p:nvSpPr>
            <p:spPr bwMode="auto">
              <a:xfrm>
                <a:off x="7773260" y="472139"/>
                <a:ext cx="1248774" cy="76472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5" name="Cube 150"/>
              <p:cNvSpPr>
                <a:spLocks noChangeArrowheads="1"/>
              </p:cNvSpPr>
              <p:nvPr/>
            </p:nvSpPr>
            <p:spPr bwMode="auto">
              <a:xfrm>
                <a:off x="7777361" y="305127"/>
                <a:ext cx="1262725" cy="77771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Gruppo 13"/>
          <p:cNvGrpSpPr/>
          <p:nvPr/>
        </p:nvGrpSpPr>
        <p:grpSpPr>
          <a:xfrm>
            <a:off x="5473808" y="4964449"/>
            <a:ext cx="3232981" cy="603122"/>
            <a:chOff x="7434934" y="5363332"/>
            <a:chExt cx="5984955" cy="1092750"/>
          </a:xfrm>
        </p:grpSpPr>
        <p:grpSp>
          <p:nvGrpSpPr>
            <p:cNvPr id="503" name="Gruppo 502"/>
            <p:cNvGrpSpPr/>
            <p:nvPr/>
          </p:nvGrpSpPr>
          <p:grpSpPr>
            <a:xfrm>
              <a:off x="7434934" y="5363332"/>
              <a:ext cx="1266826" cy="1086753"/>
              <a:chOff x="7773260" y="305127"/>
              <a:chExt cx="1266826" cy="1086753"/>
            </a:xfrm>
          </p:grpSpPr>
          <p:sp>
            <p:nvSpPr>
              <p:cNvPr id="524" name="Cube 150"/>
              <p:cNvSpPr>
                <a:spLocks noChangeArrowheads="1"/>
              </p:cNvSpPr>
              <p:nvPr/>
            </p:nvSpPr>
            <p:spPr bwMode="auto">
              <a:xfrm>
                <a:off x="7773260" y="647327"/>
                <a:ext cx="1246854" cy="744553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5" name="Cube 150"/>
              <p:cNvSpPr>
                <a:spLocks noChangeArrowheads="1"/>
              </p:cNvSpPr>
              <p:nvPr/>
            </p:nvSpPr>
            <p:spPr bwMode="auto">
              <a:xfrm>
                <a:off x="7773260" y="472139"/>
                <a:ext cx="1248774" cy="76472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6" name="Cube 150"/>
              <p:cNvSpPr>
                <a:spLocks noChangeArrowheads="1"/>
              </p:cNvSpPr>
              <p:nvPr/>
            </p:nvSpPr>
            <p:spPr bwMode="auto">
              <a:xfrm>
                <a:off x="7777361" y="305127"/>
                <a:ext cx="1262725" cy="77771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04" name="Gruppo 503"/>
            <p:cNvGrpSpPr/>
            <p:nvPr/>
          </p:nvGrpSpPr>
          <p:grpSpPr>
            <a:xfrm>
              <a:off x="8403276" y="5369329"/>
              <a:ext cx="1266826" cy="1086753"/>
              <a:chOff x="7773260" y="305127"/>
              <a:chExt cx="1266826" cy="1086753"/>
            </a:xfrm>
          </p:grpSpPr>
          <p:sp>
            <p:nvSpPr>
              <p:cNvPr id="521" name="Cube 150"/>
              <p:cNvSpPr>
                <a:spLocks noChangeArrowheads="1"/>
              </p:cNvSpPr>
              <p:nvPr/>
            </p:nvSpPr>
            <p:spPr bwMode="auto">
              <a:xfrm>
                <a:off x="7773260" y="647327"/>
                <a:ext cx="1246854" cy="744553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2" name="Cube 150"/>
              <p:cNvSpPr>
                <a:spLocks noChangeArrowheads="1"/>
              </p:cNvSpPr>
              <p:nvPr/>
            </p:nvSpPr>
            <p:spPr bwMode="auto">
              <a:xfrm>
                <a:off x="7773260" y="472139"/>
                <a:ext cx="1248774" cy="76472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3" name="Cube 150"/>
              <p:cNvSpPr>
                <a:spLocks noChangeArrowheads="1"/>
              </p:cNvSpPr>
              <p:nvPr/>
            </p:nvSpPr>
            <p:spPr bwMode="auto">
              <a:xfrm>
                <a:off x="7777361" y="305127"/>
                <a:ext cx="1262725" cy="77771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05" name="Gruppo 504"/>
            <p:cNvGrpSpPr/>
            <p:nvPr/>
          </p:nvGrpSpPr>
          <p:grpSpPr>
            <a:xfrm>
              <a:off x="9346181" y="5369329"/>
              <a:ext cx="1266826" cy="1086753"/>
              <a:chOff x="7773260" y="305127"/>
              <a:chExt cx="1266826" cy="1086753"/>
            </a:xfrm>
          </p:grpSpPr>
          <p:sp>
            <p:nvSpPr>
              <p:cNvPr id="518" name="Cube 150"/>
              <p:cNvSpPr>
                <a:spLocks noChangeArrowheads="1"/>
              </p:cNvSpPr>
              <p:nvPr/>
            </p:nvSpPr>
            <p:spPr bwMode="auto">
              <a:xfrm>
                <a:off x="7773260" y="647327"/>
                <a:ext cx="1246854" cy="744553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9" name="Cube 150"/>
              <p:cNvSpPr>
                <a:spLocks noChangeArrowheads="1"/>
              </p:cNvSpPr>
              <p:nvPr/>
            </p:nvSpPr>
            <p:spPr bwMode="auto">
              <a:xfrm>
                <a:off x="7773260" y="472139"/>
                <a:ext cx="1248774" cy="76472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0" name="Cube 150"/>
              <p:cNvSpPr>
                <a:spLocks noChangeArrowheads="1"/>
              </p:cNvSpPr>
              <p:nvPr/>
            </p:nvSpPr>
            <p:spPr bwMode="auto">
              <a:xfrm>
                <a:off x="7777361" y="305127"/>
                <a:ext cx="1262725" cy="77771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06" name="Gruppo 505"/>
            <p:cNvGrpSpPr/>
            <p:nvPr/>
          </p:nvGrpSpPr>
          <p:grpSpPr>
            <a:xfrm>
              <a:off x="10241816" y="5363332"/>
              <a:ext cx="1266826" cy="1086753"/>
              <a:chOff x="7773260" y="305127"/>
              <a:chExt cx="1266826" cy="1086753"/>
            </a:xfrm>
          </p:grpSpPr>
          <p:sp>
            <p:nvSpPr>
              <p:cNvPr id="515" name="Cube 150"/>
              <p:cNvSpPr>
                <a:spLocks noChangeArrowheads="1"/>
              </p:cNvSpPr>
              <p:nvPr/>
            </p:nvSpPr>
            <p:spPr bwMode="auto">
              <a:xfrm>
                <a:off x="7773260" y="647327"/>
                <a:ext cx="1246854" cy="744553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6" name="Cube 150"/>
              <p:cNvSpPr>
                <a:spLocks noChangeArrowheads="1"/>
              </p:cNvSpPr>
              <p:nvPr/>
            </p:nvSpPr>
            <p:spPr bwMode="auto">
              <a:xfrm>
                <a:off x="7773260" y="472139"/>
                <a:ext cx="1248774" cy="76472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7" name="Cube 150"/>
              <p:cNvSpPr>
                <a:spLocks noChangeArrowheads="1"/>
              </p:cNvSpPr>
              <p:nvPr/>
            </p:nvSpPr>
            <p:spPr bwMode="auto">
              <a:xfrm>
                <a:off x="7777361" y="305127"/>
                <a:ext cx="1262725" cy="77771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07" name="Gruppo 506"/>
            <p:cNvGrpSpPr/>
            <p:nvPr/>
          </p:nvGrpSpPr>
          <p:grpSpPr>
            <a:xfrm>
              <a:off x="11210158" y="5369329"/>
              <a:ext cx="1266826" cy="1086753"/>
              <a:chOff x="7773260" y="305127"/>
              <a:chExt cx="1266826" cy="1086753"/>
            </a:xfrm>
          </p:grpSpPr>
          <p:sp>
            <p:nvSpPr>
              <p:cNvPr id="512" name="Cube 150"/>
              <p:cNvSpPr>
                <a:spLocks noChangeArrowheads="1"/>
              </p:cNvSpPr>
              <p:nvPr/>
            </p:nvSpPr>
            <p:spPr bwMode="auto">
              <a:xfrm>
                <a:off x="7773260" y="647327"/>
                <a:ext cx="1246854" cy="744553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3" name="Cube 150"/>
              <p:cNvSpPr>
                <a:spLocks noChangeArrowheads="1"/>
              </p:cNvSpPr>
              <p:nvPr/>
            </p:nvSpPr>
            <p:spPr bwMode="auto">
              <a:xfrm>
                <a:off x="7773260" y="472139"/>
                <a:ext cx="1248774" cy="76472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4" name="Cube 150"/>
              <p:cNvSpPr>
                <a:spLocks noChangeArrowheads="1"/>
              </p:cNvSpPr>
              <p:nvPr/>
            </p:nvSpPr>
            <p:spPr bwMode="auto">
              <a:xfrm>
                <a:off x="7777361" y="305127"/>
                <a:ext cx="1262725" cy="77771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08" name="Gruppo 507"/>
            <p:cNvGrpSpPr/>
            <p:nvPr/>
          </p:nvGrpSpPr>
          <p:grpSpPr>
            <a:xfrm>
              <a:off x="12153063" y="5369329"/>
              <a:ext cx="1266826" cy="1086753"/>
              <a:chOff x="7773260" y="305127"/>
              <a:chExt cx="1266826" cy="1086753"/>
            </a:xfrm>
          </p:grpSpPr>
          <p:sp>
            <p:nvSpPr>
              <p:cNvPr id="509" name="Cube 150"/>
              <p:cNvSpPr>
                <a:spLocks noChangeArrowheads="1"/>
              </p:cNvSpPr>
              <p:nvPr/>
            </p:nvSpPr>
            <p:spPr bwMode="auto">
              <a:xfrm>
                <a:off x="7773260" y="647327"/>
                <a:ext cx="1246854" cy="744553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0" name="Cube 150"/>
              <p:cNvSpPr>
                <a:spLocks noChangeArrowheads="1"/>
              </p:cNvSpPr>
              <p:nvPr/>
            </p:nvSpPr>
            <p:spPr bwMode="auto">
              <a:xfrm>
                <a:off x="7773260" y="472139"/>
                <a:ext cx="1248774" cy="76472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1" name="Cube 150"/>
              <p:cNvSpPr>
                <a:spLocks noChangeArrowheads="1"/>
              </p:cNvSpPr>
              <p:nvPr/>
            </p:nvSpPr>
            <p:spPr bwMode="auto">
              <a:xfrm>
                <a:off x="7777361" y="305127"/>
                <a:ext cx="1262725" cy="777715"/>
              </a:xfrm>
              <a:prstGeom prst="cube">
                <a:avLst>
                  <a:gd name="adj" fmla="val 89184"/>
                </a:avLst>
              </a:prstGeom>
              <a:solidFill>
                <a:schemeClr val="accent1">
                  <a:alpha val="50000"/>
                </a:schemeClr>
              </a:solidFill>
              <a:ln w="9525" algn="ctr">
                <a:solidFill>
                  <a:srgbClr val="C0C0C0"/>
                </a:solidFill>
                <a:round/>
                <a:headEnd/>
                <a:tailEnd/>
              </a:ln>
              <a:effectLst>
                <a:glow>
                  <a:schemeClr val="accent6">
                    <a:satMod val="175000"/>
                    <a:alpha val="40000"/>
                  </a:schemeClr>
                </a:glow>
                <a:outerShdw sx="1000" sy="1000" algn="ctr" rotWithShape="0">
                  <a:srgbClr val="808080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559" name="Gruppo 558"/>
          <p:cNvGrpSpPr/>
          <p:nvPr/>
        </p:nvGrpSpPr>
        <p:grpSpPr>
          <a:xfrm>
            <a:off x="1351078" y="5391951"/>
            <a:ext cx="625187" cy="593131"/>
            <a:chOff x="720477" y="1892791"/>
            <a:chExt cx="803365" cy="762174"/>
          </a:xfrm>
        </p:grpSpPr>
        <p:grpSp>
          <p:nvGrpSpPr>
            <p:cNvPr id="15" name="Gruppo 14"/>
            <p:cNvGrpSpPr/>
            <p:nvPr/>
          </p:nvGrpSpPr>
          <p:grpSpPr>
            <a:xfrm>
              <a:off x="720477" y="1892791"/>
              <a:ext cx="620421" cy="746274"/>
              <a:chOff x="1378181" y="3829784"/>
              <a:chExt cx="1288065" cy="1136310"/>
            </a:xfrm>
          </p:grpSpPr>
          <p:cxnSp>
            <p:nvCxnSpPr>
              <p:cNvPr id="495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78181" y="4274941"/>
                <a:ext cx="740945" cy="691153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6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7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8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0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1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2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6" name="Gruppo 15"/>
            <p:cNvGrpSpPr/>
            <p:nvPr/>
          </p:nvGrpSpPr>
          <p:grpSpPr>
            <a:xfrm>
              <a:off x="1045894" y="2107605"/>
              <a:ext cx="477948" cy="547360"/>
              <a:chOff x="1376979" y="3829784"/>
              <a:chExt cx="1289267" cy="1115679"/>
            </a:xfrm>
          </p:grpSpPr>
          <p:cxnSp>
            <p:nvCxnSpPr>
              <p:cNvPr id="487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76979" y="4274937"/>
                <a:ext cx="742147" cy="670526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8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9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0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2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3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4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7" name="Gruppo 16"/>
            <p:cNvGrpSpPr/>
            <p:nvPr/>
          </p:nvGrpSpPr>
          <p:grpSpPr>
            <a:xfrm>
              <a:off x="853685" y="2019741"/>
              <a:ext cx="574481" cy="630879"/>
              <a:chOff x="1473557" y="3829784"/>
              <a:chExt cx="1192689" cy="960603"/>
            </a:xfrm>
          </p:grpSpPr>
          <p:cxnSp>
            <p:nvCxnSpPr>
              <p:cNvPr id="479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473557" y="4243017"/>
                <a:ext cx="659663" cy="54737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0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1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2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4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5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6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732459" y="5050175"/>
            <a:ext cx="857669" cy="31431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side C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233816" y="4984916"/>
            <a:ext cx="843328" cy="30637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Sid</a:t>
            </a:r>
            <a:r>
              <a:rPr lang="en-US" altLang="en-US" sz="1000" b="1" dirty="0">
                <a:solidFill>
                  <a:srgbClr val="000000"/>
                </a:solidFill>
                <a:latin typeface="Helvetica" panose="020B0604020202020204" pitchFamily="34" charset="0"/>
              </a:rPr>
              <a:t>e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A</a:t>
            </a:r>
          </a:p>
        </p:txBody>
      </p:sp>
      <p:grpSp>
        <p:nvGrpSpPr>
          <p:cNvPr id="560" name="Gruppo 559"/>
          <p:cNvGrpSpPr/>
          <p:nvPr/>
        </p:nvGrpSpPr>
        <p:grpSpPr>
          <a:xfrm>
            <a:off x="1879477" y="5374763"/>
            <a:ext cx="648771" cy="606067"/>
            <a:chOff x="690171" y="1892791"/>
            <a:chExt cx="833671" cy="778797"/>
          </a:xfrm>
        </p:grpSpPr>
        <p:grpSp>
          <p:nvGrpSpPr>
            <p:cNvPr id="561" name="Gruppo 560"/>
            <p:cNvGrpSpPr/>
            <p:nvPr/>
          </p:nvGrpSpPr>
          <p:grpSpPr>
            <a:xfrm>
              <a:off x="690171" y="1892791"/>
              <a:ext cx="650727" cy="775384"/>
              <a:chOff x="1315262" y="3829784"/>
              <a:chExt cx="1350984" cy="1180634"/>
            </a:xfrm>
          </p:grpSpPr>
          <p:cxnSp>
            <p:nvCxnSpPr>
              <p:cNvPr id="580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15262" y="4274941"/>
                <a:ext cx="803864" cy="735477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2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4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6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7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62" name="Gruppo 561"/>
            <p:cNvGrpSpPr/>
            <p:nvPr/>
          </p:nvGrpSpPr>
          <p:grpSpPr>
            <a:xfrm>
              <a:off x="1030839" y="2107604"/>
              <a:ext cx="493003" cy="563983"/>
              <a:chOff x="1336368" y="3829784"/>
              <a:chExt cx="1329878" cy="1149562"/>
            </a:xfrm>
          </p:grpSpPr>
          <p:cxnSp>
            <p:nvCxnSpPr>
              <p:cNvPr id="572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36368" y="4274939"/>
                <a:ext cx="782759" cy="704407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4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6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8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9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63" name="Gruppo 562"/>
            <p:cNvGrpSpPr/>
            <p:nvPr/>
          </p:nvGrpSpPr>
          <p:grpSpPr>
            <a:xfrm>
              <a:off x="846897" y="2019743"/>
              <a:ext cx="581269" cy="651845"/>
              <a:chOff x="1459464" y="3829784"/>
              <a:chExt cx="1206782" cy="992526"/>
            </a:xfrm>
          </p:grpSpPr>
          <p:cxnSp>
            <p:nvCxnSpPr>
              <p:cNvPr id="564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459464" y="4274940"/>
                <a:ext cx="659663" cy="54737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6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8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0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1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551" name="Gruppo 550"/>
          <p:cNvGrpSpPr/>
          <p:nvPr/>
        </p:nvGrpSpPr>
        <p:grpSpPr>
          <a:xfrm>
            <a:off x="2365126" y="5386586"/>
            <a:ext cx="648771" cy="606067"/>
            <a:chOff x="690171" y="1892791"/>
            <a:chExt cx="833671" cy="778797"/>
          </a:xfrm>
        </p:grpSpPr>
        <p:grpSp>
          <p:nvGrpSpPr>
            <p:cNvPr id="552" name="Gruppo 551"/>
            <p:cNvGrpSpPr/>
            <p:nvPr/>
          </p:nvGrpSpPr>
          <p:grpSpPr>
            <a:xfrm>
              <a:off x="690171" y="1892791"/>
              <a:ext cx="650727" cy="775384"/>
              <a:chOff x="1315262" y="3829784"/>
              <a:chExt cx="1350984" cy="1180634"/>
            </a:xfrm>
          </p:grpSpPr>
          <p:cxnSp>
            <p:nvCxnSpPr>
              <p:cNvPr id="600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15262" y="4274941"/>
                <a:ext cx="803864" cy="735477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2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4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6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7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53" name="Gruppo 552"/>
            <p:cNvGrpSpPr/>
            <p:nvPr/>
          </p:nvGrpSpPr>
          <p:grpSpPr>
            <a:xfrm>
              <a:off x="1045894" y="2107605"/>
              <a:ext cx="477948" cy="547360"/>
              <a:chOff x="1376979" y="3829784"/>
              <a:chExt cx="1289267" cy="1115679"/>
            </a:xfrm>
          </p:grpSpPr>
          <p:cxnSp>
            <p:nvCxnSpPr>
              <p:cNvPr id="592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76979" y="4274937"/>
                <a:ext cx="742147" cy="670526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4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6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8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9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54" name="Gruppo 553"/>
            <p:cNvGrpSpPr/>
            <p:nvPr/>
          </p:nvGrpSpPr>
          <p:grpSpPr>
            <a:xfrm>
              <a:off x="846897" y="2019743"/>
              <a:ext cx="581269" cy="651845"/>
              <a:chOff x="1459464" y="3829784"/>
              <a:chExt cx="1206782" cy="992526"/>
            </a:xfrm>
          </p:grpSpPr>
          <p:cxnSp>
            <p:nvCxnSpPr>
              <p:cNvPr id="555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459464" y="4274940"/>
                <a:ext cx="659663" cy="54737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6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7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8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8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0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1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608" name="Gruppo 607"/>
          <p:cNvGrpSpPr/>
          <p:nvPr/>
        </p:nvGrpSpPr>
        <p:grpSpPr>
          <a:xfrm>
            <a:off x="2886845" y="5380229"/>
            <a:ext cx="648771" cy="606067"/>
            <a:chOff x="690171" y="1892791"/>
            <a:chExt cx="833671" cy="778797"/>
          </a:xfrm>
        </p:grpSpPr>
        <p:grpSp>
          <p:nvGrpSpPr>
            <p:cNvPr id="609" name="Gruppo 608"/>
            <p:cNvGrpSpPr/>
            <p:nvPr/>
          </p:nvGrpSpPr>
          <p:grpSpPr>
            <a:xfrm>
              <a:off x="690171" y="1892791"/>
              <a:ext cx="650727" cy="775384"/>
              <a:chOff x="1315262" y="3829784"/>
              <a:chExt cx="1350984" cy="1180634"/>
            </a:xfrm>
          </p:grpSpPr>
          <p:cxnSp>
            <p:nvCxnSpPr>
              <p:cNvPr id="628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15262" y="4274941"/>
                <a:ext cx="803864" cy="735477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0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2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4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5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10" name="Gruppo 609"/>
            <p:cNvGrpSpPr/>
            <p:nvPr/>
          </p:nvGrpSpPr>
          <p:grpSpPr>
            <a:xfrm>
              <a:off x="1045894" y="2107605"/>
              <a:ext cx="477948" cy="547360"/>
              <a:chOff x="1376979" y="3829784"/>
              <a:chExt cx="1289267" cy="1115679"/>
            </a:xfrm>
          </p:grpSpPr>
          <p:cxnSp>
            <p:nvCxnSpPr>
              <p:cNvPr id="620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76979" y="4274937"/>
                <a:ext cx="742147" cy="670526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2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4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6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7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11" name="Gruppo 610"/>
            <p:cNvGrpSpPr/>
            <p:nvPr/>
          </p:nvGrpSpPr>
          <p:grpSpPr>
            <a:xfrm>
              <a:off x="846897" y="2019743"/>
              <a:ext cx="581269" cy="651845"/>
              <a:chOff x="1459464" y="3829784"/>
              <a:chExt cx="1206782" cy="992526"/>
            </a:xfrm>
          </p:grpSpPr>
          <p:cxnSp>
            <p:nvCxnSpPr>
              <p:cNvPr id="612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459464" y="4274940"/>
                <a:ext cx="659663" cy="54737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4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6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8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9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636" name="Gruppo 635"/>
          <p:cNvGrpSpPr/>
          <p:nvPr/>
        </p:nvGrpSpPr>
        <p:grpSpPr>
          <a:xfrm>
            <a:off x="3417619" y="5372107"/>
            <a:ext cx="648771" cy="606067"/>
            <a:chOff x="690171" y="1892791"/>
            <a:chExt cx="833671" cy="778797"/>
          </a:xfrm>
        </p:grpSpPr>
        <p:grpSp>
          <p:nvGrpSpPr>
            <p:cNvPr id="637" name="Gruppo 636"/>
            <p:cNvGrpSpPr/>
            <p:nvPr/>
          </p:nvGrpSpPr>
          <p:grpSpPr>
            <a:xfrm>
              <a:off x="690171" y="1892791"/>
              <a:ext cx="650727" cy="775384"/>
              <a:chOff x="1315262" y="3829784"/>
              <a:chExt cx="1350984" cy="1180634"/>
            </a:xfrm>
          </p:grpSpPr>
          <p:cxnSp>
            <p:nvCxnSpPr>
              <p:cNvPr id="656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15262" y="4274941"/>
                <a:ext cx="803864" cy="735477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8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0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2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3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38" name="Gruppo 637"/>
            <p:cNvGrpSpPr/>
            <p:nvPr/>
          </p:nvGrpSpPr>
          <p:grpSpPr>
            <a:xfrm>
              <a:off x="1045894" y="2107605"/>
              <a:ext cx="477948" cy="547360"/>
              <a:chOff x="1376979" y="3829784"/>
              <a:chExt cx="1289267" cy="1115679"/>
            </a:xfrm>
          </p:grpSpPr>
          <p:cxnSp>
            <p:nvCxnSpPr>
              <p:cNvPr id="648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76979" y="4274937"/>
                <a:ext cx="742147" cy="670526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0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2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4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5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39" name="Gruppo 638"/>
            <p:cNvGrpSpPr/>
            <p:nvPr/>
          </p:nvGrpSpPr>
          <p:grpSpPr>
            <a:xfrm>
              <a:off x="846897" y="2019743"/>
              <a:ext cx="581269" cy="651845"/>
              <a:chOff x="1459464" y="3829784"/>
              <a:chExt cx="1206782" cy="992526"/>
            </a:xfrm>
          </p:grpSpPr>
          <p:cxnSp>
            <p:nvCxnSpPr>
              <p:cNvPr id="640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459464" y="4274940"/>
                <a:ext cx="659663" cy="54737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2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4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6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7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664" name="Gruppo 663"/>
          <p:cNvGrpSpPr/>
          <p:nvPr/>
        </p:nvGrpSpPr>
        <p:grpSpPr>
          <a:xfrm>
            <a:off x="3903268" y="5383930"/>
            <a:ext cx="648771" cy="606067"/>
            <a:chOff x="690171" y="1892791"/>
            <a:chExt cx="833671" cy="778797"/>
          </a:xfrm>
        </p:grpSpPr>
        <p:grpSp>
          <p:nvGrpSpPr>
            <p:cNvPr id="665" name="Gruppo 664"/>
            <p:cNvGrpSpPr/>
            <p:nvPr/>
          </p:nvGrpSpPr>
          <p:grpSpPr>
            <a:xfrm>
              <a:off x="690171" y="1892791"/>
              <a:ext cx="650727" cy="775384"/>
              <a:chOff x="1315262" y="3829784"/>
              <a:chExt cx="1350984" cy="1180634"/>
            </a:xfrm>
          </p:grpSpPr>
          <p:cxnSp>
            <p:nvCxnSpPr>
              <p:cNvPr id="684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15262" y="4274941"/>
                <a:ext cx="803864" cy="735477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6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8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0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1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66" name="Gruppo 665"/>
            <p:cNvGrpSpPr/>
            <p:nvPr/>
          </p:nvGrpSpPr>
          <p:grpSpPr>
            <a:xfrm>
              <a:off x="1045894" y="2107605"/>
              <a:ext cx="477948" cy="547360"/>
              <a:chOff x="1376979" y="3829784"/>
              <a:chExt cx="1289267" cy="1115679"/>
            </a:xfrm>
          </p:grpSpPr>
          <p:cxnSp>
            <p:nvCxnSpPr>
              <p:cNvPr id="676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76979" y="4274937"/>
                <a:ext cx="742147" cy="670526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8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0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2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3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67" name="Gruppo 666"/>
            <p:cNvGrpSpPr/>
            <p:nvPr/>
          </p:nvGrpSpPr>
          <p:grpSpPr>
            <a:xfrm>
              <a:off x="846897" y="2019743"/>
              <a:ext cx="581269" cy="651845"/>
              <a:chOff x="1459464" y="3829784"/>
              <a:chExt cx="1206782" cy="992526"/>
            </a:xfrm>
          </p:grpSpPr>
          <p:cxnSp>
            <p:nvCxnSpPr>
              <p:cNvPr id="668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459464" y="4274940"/>
                <a:ext cx="659663" cy="54737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0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2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4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5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720" name="Gruppo 719"/>
          <p:cNvGrpSpPr/>
          <p:nvPr/>
        </p:nvGrpSpPr>
        <p:grpSpPr>
          <a:xfrm>
            <a:off x="5093127" y="5391952"/>
            <a:ext cx="648771" cy="606067"/>
            <a:chOff x="690171" y="1892791"/>
            <a:chExt cx="833671" cy="778797"/>
          </a:xfrm>
        </p:grpSpPr>
        <p:grpSp>
          <p:nvGrpSpPr>
            <p:cNvPr id="721" name="Gruppo 720"/>
            <p:cNvGrpSpPr/>
            <p:nvPr/>
          </p:nvGrpSpPr>
          <p:grpSpPr>
            <a:xfrm>
              <a:off x="690171" y="1892791"/>
              <a:ext cx="650727" cy="775384"/>
              <a:chOff x="1315262" y="3829784"/>
              <a:chExt cx="1350984" cy="1180634"/>
            </a:xfrm>
          </p:grpSpPr>
          <p:cxnSp>
            <p:nvCxnSpPr>
              <p:cNvPr id="740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15262" y="4274941"/>
                <a:ext cx="803864" cy="735477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2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4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6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7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22" name="Gruppo 721"/>
            <p:cNvGrpSpPr/>
            <p:nvPr/>
          </p:nvGrpSpPr>
          <p:grpSpPr>
            <a:xfrm>
              <a:off x="1045894" y="2107605"/>
              <a:ext cx="477948" cy="547360"/>
              <a:chOff x="1376979" y="3829784"/>
              <a:chExt cx="1289267" cy="1115679"/>
            </a:xfrm>
          </p:grpSpPr>
          <p:cxnSp>
            <p:nvCxnSpPr>
              <p:cNvPr id="732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76979" y="4274937"/>
                <a:ext cx="742147" cy="670526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4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6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8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9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23" name="Gruppo 722"/>
            <p:cNvGrpSpPr/>
            <p:nvPr/>
          </p:nvGrpSpPr>
          <p:grpSpPr>
            <a:xfrm>
              <a:off x="846897" y="2019743"/>
              <a:ext cx="581269" cy="651845"/>
              <a:chOff x="1459464" y="3829784"/>
              <a:chExt cx="1206782" cy="992526"/>
            </a:xfrm>
          </p:grpSpPr>
          <p:cxnSp>
            <p:nvCxnSpPr>
              <p:cNvPr id="724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459464" y="4274940"/>
                <a:ext cx="659663" cy="54737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6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8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0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31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748" name="Gruppo 747"/>
          <p:cNvGrpSpPr/>
          <p:nvPr/>
        </p:nvGrpSpPr>
        <p:grpSpPr>
          <a:xfrm>
            <a:off x="5655318" y="5374763"/>
            <a:ext cx="648771" cy="606067"/>
            <a:chOff x="690171" y="1892791"/>
            <a:chExt cx="833671" cy="778797"/>
          </a:xfrm>
        </p:grpSpPr>
        <p:grpSp>
          <p:nvGrpSpPr>
            <p:cNvPr id="749" name="Gruppo 748"/>
            <p:cNvGrpSpPr/>
            <p:nvPr/>
          </p:nvGrpSpPr>
          <p:grpSpPr>
            <a:xfrm>
              <a:off x="690171" y="1892791"/>
              <a:ext cx="650727" cy="775384"/>
              <a:chOff x="1315262" y="3829784"/>
              <a:chExt cx="1350984" cy="1180634"/>
            </a:xfrm>
          </p:grpSpPr>
          <p:cxnSp>
            <p:nvCxnSpPr>
              <p:cNvPr id="768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15262" y="4274941"/>
                <a:ext cx="803864" cy="735477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0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2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4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5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50" name="Gruppo 749"/>
            <p:cNvGrpSpPr/>
            <p:nvPr/>
          </p:nvGrpSpPr>
          <p:grpSpPr>
            <a:xfrm>
              <a:off x="1035123" y="2107605"/>
              <a:ext cx="488719" cy="562553"/>
              <a:chOff x="1347924" y="3829784"/>
              <a:chExt cx="1318322" cy="1146647"/>
            </a:xfrm>
          </p:grpSpPr>
          <p:cxnSp>
            <p:nvCxnSpPr>
              <p:cNvPr id="760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47924" y="4274939"/>
                <a:ext cx="771203" cy="70149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2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4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6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7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51" name="Gruppo 750"/>
            <p:cNvGrpSpPr/>
            <p:nvPr/>
          </p:nvGrpSpPr>
          <p:grpSpPr>
            <a:xfrm>
              <a:off x="846897" y="2019743"/>
              <a:ext cx="581269" cy="651845"/>
              <a:chOff x="1459464" y="3829784"/>
              <a:chExt cx="1206782" cy="992526"/>
            </a:xfrm>
          </p:grpSpPr>
          <p:cxnSp>
            <p:nvCxnSpPr>
              <p:cNvPr id="752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459464" y="4274940"/>
                <a:ext cx="659663" cy="54737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4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6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8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9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776" name="Gruppo 775"/>
          <p:cNvGrpSpPr/>
          <p:nvPr/>
        </p:nvGrpSpPr>
        <p:grpSpPr>
          <a:xfrm>
            <a:off x="6140967" y="5386586"/>
            <a:ext cx="648771" cy="606067"/>
            <a:chOff x="690171" y="1892791"/>
            <a:chExt cx="833671" cy="778797"/>
          </a:xfrm>
        </p:grpSpPr>
        <p:grpSp>
          <p:nvGrpSpPr>
            <p:cNvPr id="777" name="Gruppo 776"/>
            <p:cNvGrpSpPr/>
            <p:nvPr/>
          </p:nvGrpSpPr>
          <p:grpSpPr>
            <a:xfrm>
              <a:off x="690171" y="1892791"/>
              <a:ext cx="650727" cy="775384"/>
              <a:chOff x="1315262" y="3829784"/>
              <a:chExt cx="1350984" cy="1180634"/>
            </a:xfrm>
          </p:grpSpPr>
          <p:cxnSp>
            <p:nvCxnSpPr>
              <p:cNvPr id="796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15262" y="4274941"/>
                <a:ext cx="803864" cy="735477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8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0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2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3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78" name="Gruppo 777"/>
            <p:cNvGrpSpPr/>
            <p:nvPr/>
          </p:nvGrpSpPr>
          <p:grpSpPr>
            <a:xfrm>
              <a:off x="1045894" y="2107605"/>
              <a:ext cx="477948" cy="547360"/>
              <a:chOff x="1376979" y="3829784"/>
              <a:chExt cx="1289267" cy="1115679"/>
            </a:xfrm>
          </p:grpSpPr>
          <p:cxnSp>
            <p:nvCxnSpPr>
              <p:cNvPr id="788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76979" y="4274937"/>
                <a:ext cx="742147" cy="670526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0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2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4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5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79" name="Gruppo 778"/>
            <p:cNvGrpSpPr/>
            <p:nvPr/>
          </p:nvGrpSpPr>
          <p:grpSpPr>
            <a:xfrm>
              <a:off x="846897" y="2019743"/>
              <a:ext cx="581269" cy="651845"/>
              <a:chOff x="1459464" y="3829784"/>
              <a:chExt cx="1206782" cy="992526"/>
            </a:xfrm>
          </p:grpSpPr>
          <p:cxnSp>
            <p:nvCxnSpPr>
              <p:cNvPr id="780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459464" y="4274940"/>
                <a:ext cx="659663" cy="54737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2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4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6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7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04" name="Gruppo 803"/>
          <p:cNvGrpSpPr/>
          <p:nvPr/>
        </p:nvGrpSpPr>
        <p:grpSpPr>
          <a:xfrm>
            <a:off x="6662686" y="5380229"/>
            <a:ext cx="648771" cy="606754"/>
            <a:chOff x="690171" y="1892791"/>
            <a:chExt cx="833671" cy="779679"/>
          </a:xfrm>
        </p:grpSpPr>
        <p:grpSp>
          <p:nvGrpSpPr>
            <p:cNvPr id="805" name="Gruppo 804"/>
            <p:cNvGrpSpPr/>
            <p:nvPr/>
          </p:nvGrpSpPr>
          <p:grpSpPr>
            <a:xfrm>
              <a:off x="690171" y="1892791"/>
              <a:ext cx="650727" cy="775384"/>
              <a:chOff x="1315262" y="3829784"/>
              <a:chExt cx="1350984" cy="1180634"/>
            </a:xfrm>
          </p:grpSpPr>
          <p:cxnSp>
            <p:nvCxnSpPr>
              <p:cNvPr id="824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15262" y="4274941"/>
                <a:ext cx="803864" cy="735477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6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8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0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1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06" name="Gruppo 805"/>
            <p:cNvGrpSpPr/>
            <p:nvPr/>
          </p:nvGrpSpPr>
          <p:grpSpPr>
            <a:xfrm>
              <a:off x="1041789" y="2107604"/>
              <a:ext cx="482053" cy="564866"/>
              <a:chOff x="1365906" y="3829784"/>
              <a:chExt cx="1300340" cy="1151362"/>
            </a:xfrm>
          </p:grpSpPr>
          <p:cxnSp>
            <p:nvCxnSpPr>
              <p:cNvPr id="816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65906" y="4274939"/>
                <a:ext cx="753222" cy="706207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8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0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2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3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07" name="Gruppo 806"/>
            <p:cNvGrpSpPr/>
            <p:nvPr/>
          </p:nvGrpSpPr>
          <p:grpSpPr>
            <a:xfrm>
              <a:off x="846897" y="2019743"/>
              <a:ext cx="581269" cy="651845"/>
              <a:chOff x="1459464" y="3829784"/>
              <a:chExt cx="1206782" cy="992526"/>
            </a:xfrm>
          </p:grpSpPr>
          <p:cxnSp>
            <p:nvCxnSpPr>
              <p:cNvPr id="808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459464" y="4274940"/>
                <a:ext cx="659663" cy="54737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0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2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4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5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32" name="Gruppo 831"/>
          <p:cNvGrpSpPr/>
          <p:nvPr/>
        </p:nvGrpSpPr>
        <p:grpSpPr>
          <a:xfrm>
            <a:off x="7193460" y="5372107"/>
            <a:ext cx="648771" cy="607610"/>
            <a:chOff x="690171" y="1892791"/>
            <a:chExt cx="833671" cy="780779"/>
          </a:xfrm>
        </p:grpSpPr>
        <p:grpSp>
          <p:nvGrpSpPr>
            <p:cNvPr id="833" name="Gruppo 832"/>
            <p:cNvGrpSpPr/>
            <p:nvPr/>
          </p:nvGrpSpPr>
          <p:grpSpPr>
            <a:xfrm>
              <a:off x="690171" y="1892791"/>
              <a:ext cx="650727" cy="775384"/>
              <a:chOff x="1315262" y="3829784"/>
              <a:chExt cx="1350984" cy="1180634"/>
            </a:xfrm>
          </p:grpSpPr>
          <p:cxnSp>
            <p:nvCxnSpPr>
              <p:cNvPr id="852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15262" y="4274941"/>
                <a:ext cx="803864" cy="735477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4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6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8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9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34" name="Gruppo 833"/>
            <p:cNvGrpSpPr/>
            <p:nvPr/>
          </p:nvGrpSpPr>
          <p:grpSpPr>
            <a:xfrm>
              <a:off x="1035123" y="2107604"/>
              <a:ext cx="488719" cy="565966"/>
              <a:chOff x="1347924" y="3829784"/>
              <a:chExt cx="1318322" cy="1153604"/>
            </a:xfrm>
          </p:grpSpPr>
          <p:cxnSp>
            <p:nvCxnSpPr>
              <p:cNvPr id="844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47924" y="4274939"/>
                <a:ext cx="771203" cy="70844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6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8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0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1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35" name="Gruppo 834"/>
            <p:cNvGrpSpPr/>
            <p:nvPr/>
          </p:nvGrpSpPr>
          <p:grpSpPr>
            <a:xfrm>
              <a:off x="846897" y="2019743"/>
              <a:ext cx="581269" cy="651845"/>
              <a:chOff x="1459464" y="3829784"/>
              <a:chExt cx="1206782" cy="992526"/>
            </a:xfrm>
          </p:grpSpPr>
          <p:cxnSp>
            <p:nvCxnSpPr>
              <p:cNvPr id="836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459464" y="4274940"/>
                <a:ext cx="659663" cy="54737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8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0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2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3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60" name="Gruppo 859"/>
          <p:cNvGrpSpPr/>
          <p:nvPr/>
        </p:nvGrpSpPr>
        <p:grpSpPr>
          <a:xfrm>
            <a:off x="7679109" y="5383930"/>
            <a:ext cx="648771" cy="606067"/>
            <a:chOff x="690171" y="1892791"/>
            <a:chExt cx="833671" cy="778797"/>
          </a:xfrm>
        </p:grpSpPr>
        <p:grpSp>
          <p:nvGrpSpPr>
            <p:cNvPr id="861" name="Gruppo 860"/>
            <p:cNvGrpSpPr/>
            <p:nvPr/>
          </p:nvGrpSpPr>
          <p:grpSpPr>
            <a:xfrm>
              <a:off x="690171" y="1892791"/>
              <a:ext cx="650727" cy="775384"/>
              <a:chOff x="1315262" y="3829784"/>
              <a:chExt cx="1350984" cy="1180634"/>
            </a:xfrm>
          </p:grpSpPr>
          <p:cxnSp>
            <p:nvCxnSpPr>
              <p:cNvPr id="880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15262" y="4274941"/>
                <a:ext cx="803864" cy="735477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1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2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4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6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7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62" name="Gruppo 861"/>
            <p:cNvGrpSpPr/>
            <p:nvPr/>
          </p:nvGrpSpPr>
          <p:grpSpPr>
            <a:xfrm>
              <a:off x="1045894" y="2107605"/>
              <a:ext cx="477948" cy="547360"/>
              <a:chOff x="1376979" y="3829784"/>
              <a:chExt cx="1289267" cy="1115679"/>
            </a:xfrm>
          </p:grpSpPr>
          <p:cxnSp>
            <p:nvCxnSpPr>
              <p:cNvPr id="872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376979" y="4274937"/>
                <a:ext cx="742147" cy="670526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3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4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6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8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9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63" name="Gruppo 862"/>
            <p:cNvGrpSpPr/>
            <p:nvPr/>
          </p:nvGrpSpPr>
          <p:grpSpPr>
            <a:xfrm>
              <a:off x="846897" y="2019743"/>
              <a:ext cx="581269" cy="651845"/>
              <a:chOff x="1459464" y="3829784"/>
              <a:chExt cx="1206782" cy="992526"/>
            </a:xfrm>
          </p:grpSpPr>
          <p:cxnSp>
            <p:nvCxnSpPr>
              <p:cNvPr id="864" name="Straight Connector 251"/>
              <p:cNvCxnSpPr>
                <a:cxnSpLocks noChangeShapeType="1"/>
              </p:cNvCxnSpPr>
              <p:nvPr/>
            </p:nvCxnSpPr>
            <p:spPr bwMode="auto">
              <a:xfrm flipV="1">
                <a:off x="1459464" y="4274940"/>
                <a:ext cx="659663" cy="54737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5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031455" y="4092277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6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031422" y="4099764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7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7932" y="3989939"/>
                <a:ext cx="69904" cy="195429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8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174222" y="3989050"/>
                <a:ext cx="190151" cy="81994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9" name="Straight Connector 251"/>
              <p:cNvCxnSpPr>
                <a:cxnSpLocks noChangeShapeType="1"/>
              </p:cNvCxnSpPr>
              <p:nvPr/>
            </p:nvCxnSpPr>
            <p:spPr bwMode="auto">
              <a:xfrm flipH="1" flipV="1">
                <a:off x="2287287" y="3870276"/>
                <a:ext cx="87669" cy="204650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0" name="Straight Connector 251"/>
              <p:cNvCxnSpPr>
                <a:cxnSpLocks noChangeShapeType="1"/>
              </p:cNvCxnSpPr>
              <p:nvPr/>
            </p:nvCxnSpPr>
            <p:spPr bwMode="auto">
              <a:xfrm>
                <a:off x="2287254" y="3877763"/>
                <a:ext cx="230488" cy="90052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1" name="Straight Connector 25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2510135" y="3810552"/>
                <a:ext cx="136880" cy="175343"/>
              </a:xfrm>
              <a:prstGeom prst="line">
                <a:avLst/>
              </a:prstGeom>
              <a:noFill/>
              <a:ln w="31750" algn="ctr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911" name="CasellaDiTesto 910">
            <a:extLst>
              <a:ext uri="{FF2B5EF4-FFF2-40B4-BE49-F238E27FC236}">
                <a16:creationId xmlns:a16="http://schemas.microsoft.com/office/drawing/2014/main" id="{666CDAE4-EAA6-7E02-7164-81ABCFD5C874}"/>
              </a:ext>
            </a:extLst>
          </p:cNvPr>
          <p:cNvSpPr txBox="1"/>
          <p:nvPr/>
        </p:nvSpPr>
        <p:spPr>
          <a:xfrm>
            <a:off x="1535907" y="4027227"/>
            <a:ext cx="819440" cy="239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Check Valve</a:t>
            </a:r>
            <a:endParaRPr lang="en-GB" sz="1400" dirty="0"/>
          </a:p>
        </p:txBody>
      </p:sp>
      <p:sp>
        <p:nvSpPr>
          <p:cNvPr id="996" name="CasellaDiTesto 995">
            <a:extLst>
              <a:ext uri="{FF2B5EF4-FFF2-40B4-BE49-F238E27FC236}">
                <a16:creationId xmlns:a16="http://schemas.microsoft.com/office/drawing/2014/main" id="{A2F6A306-B8A7-6A54-3D5C-4C38F762E446}"/>
              </a:ext>
            </a:extLst>
          </p:cNvPr>
          <p:cNvSpPr txBox="1"/>
          <p:nvPr/>
        </p:nvSpPr>
        <p:spPr>
          <a:xfrm>
            <a:off x="1461712" y="4439700"/>
            <a:ext cx="828023" cy="239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Flow Sensor</a:t>
            </a:r>
            <a:endParaRPr lang="en-GB" sz="1400" dirty="0"/>
          </a:p>
        </p:txBody>
      </p:sp>
      <p:sp>
        <p:nvSpPr>
          <p:cNvPr id="997" name="CasellaDiTesto 996">
            <a:extLst>
              <a:ext uri="{FF2B5EF4-FFF2-40B4-BE49-F238E27FC236}">
                <a16:creationId xmlns:a16="http://schemas.microsoft.com/office/drawing/2014/main" id="{D2D404A9-CCE2-0024-81B2-A6A9638BEA16}"/>
              </a:ext>
            </a:extLst>
          </p:cNvPr>
          <p:cNvSpPr txBox="1"/>
          <p:nvPr/>
        </p:nvSpPr>
        <p:spPr>
          <a:xfrm>
            <a:off x="8212381" y="5562111"/>
            <a:ext cx="1318162" cy="498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Gas Input Impedances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14943B74-3999-9228-7FB7-543DD33A4DD9}"/>
              </a:ext>
            </a:extLst>
          </p:cNvPr>
          <p:cNvGrpSpPr/>
          <p:nvPr/>
        </p:nvGrpSpPr>
        <p:grpSpPr>
          <a:xfrm>
            <a:off x="1239517" y="6134943"/>
            <a:ext cx="3261936" cy="299187"/>
            <a:chOff x="1304339" y="5976807"/>
            <a:chExt cx="3261936" cy="299187"/>
          </a:xfrm>
        </p:grpSpPr>
        <p:cxnSp>
          <p:nvCxnSpPr>
            <p:cNvPr id="19" name="Straight Connector 224"/>
            <p:cNvCxnSpPr>
              <a:cxnSpLocks noChangeShapeType="1"/>
            </p:cNvCxnSpPr>
            <p:nvPr/>
          </p:nvCxnSpPr>
          <p:spPr bwMode="auto">
            <a:xfrm flipV="1">
              <a:off x="1304339" y="5976807"/>
              <a:ext cx="3261936" cy="6833"/>
            </a:xfrm>
            <a:prstGeom prst="line">
              <a:avLst/>
            </a:prstGeom>
            <a:noFill/>
            <a:ln w="38100" cap="rnd" cmpd="sng" algn="ctr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1018" name="Gruppo 1017">
              <a:extLst>
                <a:ext uri="{FF2B5EF4-FFF2-40B4-BE49-F238E27FC236}">
                  <a16:creationId xmlns:a16="http://schemas.microsoft.com/office/drawing/2014/main" id="{CD11D88E-75B5-A9C2-0461-ED6CA174DCA1}"/>
                </a:ext>
              </a:extLst>
            </p:cNvPr>
            <p:cNvGrpSpPr/>
            <p:nvPr/>
          </p:nvGrpSpPr>
          <p:grpSpPr>
            <a:xfrm rot="10800000">
              <a:off x="4282884" y="5988579"/>
              <a:ext cx="276191" cy="287415"/>
              <a:chOff x="4140747" y="3569240"/>
              <a:chExt cx="354905" cy="369329"/>
            </a:xfrm>
          </p:grpSpPr>
          <p:cxnSp>
            <p:nvCxnSpPr>
              <p:cNvPr id="1005" name="Straight Connector 224">
                <a:extLst>
                  <a:ext uri="{FF2B5EF4-FFF2-40B4-BE49-F238E27FC236}">
                    <a16:creationId xmlns:a16="http://schemas.microsoft.com/office/drawing/2014/main" id="{D5C25CBD-A13E-B26C-D948-5F01251EC4F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140747" y="3569240"/>
                <a:ext cx="354905" cy="369329"/>
              </a:xfrm>
              <a:prstGeom prst="line">
                <a:avLst/>
              </a:prstGeom>
              <a:noFill/>
              <a:ln w="38100" cap="rnd" cmpd="sng" algn="ctr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1" name="Connettore 2 1010">
                <a:extLst>
                  <a:ext uri="{FF2B5EF4-FFF2-40B4-BE49-F238E27FC236}">
                    <a16:creationId xmlns:a16="http://schemas.microsoft.com/office/drawing/2014/main" id="{D9CB2AD6-2801-D833-F963-234CE32E5AF5}"/>
                  </a:ext>
                </a:extLst>
              </p:cNvPr>
              <p:cNvCxnSpPr/>
              <p:nvPr/>
            </p:nvCxnSpPr>
            <p:spPr>
              <a:xfrm flipH="1">
                <a:off x="4229515" y="3661410"/>
                <a:ext cx="176727" cy="176912"/>
              </a:xfrm>
              <a:prstGeom prst="straightConnector1">
                <a:avLst/>
              </a:prstGeom>
              <a:noFill/>
              <a:ln w="38100" cmpd="sng" algn="ctr">
                <a:solidFill>
                  <a:schemeClr val="bg1">
                    <a:lumMod val="65000"/>
                  </a:schemeClr>
                </a:solidFill>
                <a:round/>
                <a:headEnd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E8AFA93-345E-8DEE-B902-E247EFC4D720}"/>
              </a:ext>
            </a:extLst>
          </p:cNvPr>
          <p:cNvGrpSpPr/>
          <p:nvPr/>
        </p:nvGrpSpPr>
        <p:grpSpPr>
          <a:xfrm>
            <a:off x="2681577" y="3411997"/>
            <a:ext cx="3234342" cy="292364"/>
            <a:chOff x="2654585" y="3703490"/>
            <a:chExt cx="3234342" cy="292364"/>
          </a:xfrm>
        </p:grpSpPr>
        <p:grpSp>
          <p:nvGrpSpPr>
            <p:cNvPr id="1019" name="Gruppo 1018">
              <a:extLst>
                <a:ext uri="{FF2B5EF4-FFF2-40B4-BE49-F238E27FC236}">
                  <a16:creationId xmlns:a16="http://schemas.microsoft.com/office/drawing/2014/main" id="{8F3DA2C1-D400-92E5-313D-0B360D8B0776}"/>
                </a:ext>
              </a:extLst>
            </p:cNvPr>
            <p:cNvGrpSpPr/>
            <p:nvPr/>
          </p:nvGrpSpPr>
          <p:grpSpPr>
            <a:xfrm rot="10800000">
              <a:off x="5612736" y="3703490"/>
              <a:ext cx="276191" cy="287415"/>
              <a:chOff x="4140747" y="3569240"/>
              <a:chExt cx="354905" cy="369329"/>
            </a:xfrm>
          </p:grpSpPr>
          <p:cxnSp>
            <p:nvCxnSpPr>
              <p:cNvPr id="1020" name="Straight Connector 224">
                <a:extLst>
                  <a:ext uri="{FF2B5EF4-FFF2-40B4-BE49-F238E27FC236}">
                    <a16:creationId xmlns:a16="http://schemas.microsoft.com/office/drawing/2014/main" id="{4F2A4C87-BB5C-C83E-E044-DE46C0B13EE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140747" y="3569240"/>
                <a:ext cx="354905" cy="369329"/>
              </a:xfrm>
              <a:prstGeom prst="line">
                <a:avLst/>
              </a:prstGeom>
              <a:noFill/>
              <a:ln w="57150" cap="rnd" cmpd="sng" algn="ctr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1" name="Connettore 2 1020">
                <a:extLst>
                  <a:ext uri="{FF2B5EF4-FFF2-40B4-BE49-F238E27FC236}">
                    <a16:creationId xmlns:a16="http://schemas.microsoft.com/office/drawing/2014/main" id="{4274B7A1-7D41-D58D-6E18-B794A12BBF6D}"/>
                  </a:ext>
                </a:extLst>
              </p:cNvPr>
              <p:cNvCxnSpPr/>
              <p:nvPr/>
            </p:nvCxnSpPr>
            <p:spPr>
              <a:xfrm flipH="1">
                <a:off x="4229515" y="3661410"/>
                <a:ext cx="176727" cy="176912"/>
              </a:xfrm>
              <a:prstGeom prst="straightConnector1">
                <a:avLst/>
              </a:prstGeom>
              <a:noFill/>
              <a:ln w="57150" cmpd="sng" algn="ctr">
                <a:solidFill>
                  <a:schemeClr val="bg1">
                    <a:lumMod val="65000"/>
                  </a:schemeClr>
                </a:solidFill>
                <a:round/>
                <a:headEnd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" name="Straight Connector 224"/>
            <p:cNvCxnSpPr>
              <a:cxnSpLocks noChangeShapeType="1"/>
            </p:cNvCxnSpPr>
            <p:nvPr/>
          </p:nvCxnSpPr>
          <p:spPr bwMode="auto">
            <a:xfrm flipH="1">
              <a:off x="2654585" y="3995854"/>
              <a:ext cx="2956522" cy="0"/>
            </a:xfrm>
            <a:prstGeom prst="line">
              <a:avLst/>
            </a:prstGeom>
            <a:noFill/>
            <a:ln w="57150" cap="rnd" cmpd="sng" algn="ctr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6FCD823D-5DD1-DECB-67FB-9D4687CAE570}"/>
              </a:ext>
            </a:extLst>
          </p:cNvPr>
          <p:cNvGrpSpPr/>
          <p:nvPr/>
        </p:nvGrpSpPr>
        <p:grpSpPr>
          <a:xfrm>
            <a:off x="6165581" y="3445285"/>
            <a:ext cx="3261936" cy="290617"/>
            <a:chOff x="6114582" y="3731569"/>
            <a:chExt cx="3261936" cy="290617"/>
          </a:xfrm>
        </p:grpSpPr>
        <p:grpSp>
          <p:nvGrpSpPr>
            <p:cNvPr id="1022" name="Gruppo 1021">
              <a:extLst>
                <a:ext uri="{FF2B5EF4-FFF2-40B4-BE49-F238E27FC236}">
                  <a16:creationId xmlns:a16="http://schemas.microsoft.com/office/drawing/2014/main" id="{33EDAE1C-230C-388C-58B3-19F6EADA90FC}"/>
                </a:ext>
              </a:extLst>
            </p:cNvPr>
            <p:cNvGrpSpPr/>
            <p:nvPr/>
          </p:nvGrpSpPr>
          <p:grpSpPr>
            <a:xfrm rot="10800000">
              <a:off x="6120445" y="3731569"/>
              <a:ext cx="276191" cy="287415"/>
              <a:chOff x="4140747" y="3569240"/>
              <a:chExt cx="354905" cy="369329"/>
            </a:xfrm>
          </p:grpSpPr>
          <p:cxnSp>
            <p:nvCxnSpPr>
              <p:cNvPr id="1023" name="Straight Connector 224">
                <a:extLst>
                  <a:ext uri="{FF2B5EF4-FFF2-40B4-BE49-F238E27FC236}">
                    <a16:creationId xmlns:a16="http://schemas.microsoft.com/office/drawing/2014/main" id="{561832A6-79FA-DB2E-C654-5EF831627FF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140747" y="3569240"/>
                <a:ext cx="354905" cy="369329"/>
              </a:xfrm>
              <a:prstGeom prst="line">
                <a:avLst/>
              </a:prstGeom>
              <a:noFill/>
              <a:ln w="57150" cap="rnd" cmpd="sng" algn="ctr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4" name="Connettore 2 1023">
                <a:extLst>
                  <a:ext uri="{FF2B5EF4-FFF2-40B4-BE49-F238E27FC236}">
                    <a16:creationId xmlns:a16="http://schemas.microsoft.com/office/drawing/2014/main" id="{CF561A35-95DD-EB99-D7C4-EE31605C45D7}"/>
                  </a:ext>
                </a:extLst>
              </p:cNvPr>
              <p:cNvCxnSpPr/>
              <p:nvPr/>
            </p:nvCxnSpPr>
            <p:spPr>
              <a:xfrm flipH="1">
                <a:off x="4229515" y="3661410"/>
                <a:ext cx="176727" cy="176912"/>
              </a:xfrm>
              <a:prstGeom prst="straightConnector1">
                <a:avLst/>
              </a:prstGeom>
              <a:noFill/>
              <a:ln w="57150" cmpd="sng" algn="ctr">
                <a:solidFill>
                  <a:schemeClr val="bg1">
                    <a:lumMod val="65000"/>
                  </a:schemeClr>
                </a:solidFill>
                <a:round/>
                <a:headEnd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4" name="Straight Connector 224">
              <a:extLst>
                <a:ext uri="{FF2B5EF4-FFF2-40B4-BE49-F238E27FC236}">
                  <a16:creationId xmlns:a16="http://schemas.microsoft.com/office/drawing/2014/main" id="{1DD0F4EF-C9C7-84EB-2FC0-9ECC862CB1E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114582" y="4015353"/>
              <a:ext cx="3261936" cy="6833"/>
            </a:xfrm>
            <a:prstGeom prst="line">
              <a:avLst/>
            </a:prstGeom>
            <a:noFill/>
            <a:ln w="57150" cap="rnd" cmpd="sng" algn="ctr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AC506D16-A056-78E0-7069-35DD0FC2F0B7}"/>
              </a:ext>
            </a:extLst>
          </p:cNvPr>
          <p:cNvGrpSpPr/>
          <p:nvPr/>
        </p:nvGrpSpPr>
        <p:grpSpPr>
          <a:xfrm>
            <a:off x="4729882" y="6129919"/>
            <a:ext cx="3551568" cy="301261"/>
            <a:chOff x="4793048" y="5984173"/>
            <a:chExt cx="3551568" cy="301261"/>
          </a:xfrm>
        </p:grpSpPr>
        <p:cxnSp>
          <p:nvCxnSpPr>
            <p:cNvPr id="1003" name="Straight Connector 224">
              <a:extLst>
                <a:ext uri="{FF2B5EF4-FFF2-40B4-BE49-F238E27FC236}">
                  <a16:creationId xmlns:a16="http://schemas.microsoft.com/office/drawing/2014/main" id="{9A8CEB45-6C67-0DE0-78DE-E1C0B9162A1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082680" y="5984173"/>
              <a:ext cx="3261936" cy="6833"/>
            </a:xfrm>
            <a:prstGeom prst="line">
              <a:avLst/>
            </a:prstGeom>
            <a:noFill/>
            <a:ln w="38100" cap="rnd" cmpd="sng" algn="ctr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1028" name="Gruppo 1027">
              <a:extLst>
                <a:ext uri="{FF2B5EF4-FFF2-40B4-BE49-F238E27FC236}">
                  <a16:creationId xmlns:a16="http://schemas.microsoft.com/office/drawing/2014/main" id="{E260CE13-3864-603E-B8F6-D64FD7790741}"/>
                </a:ext>
              </a:extLst>
            </p:cNvPr>
            <p:cNvGrpSpPr/>
            <p:nvPr/>
          </p:nvGrpSpPr>
          <p:grpSpPr>
            <a:xfrm rot="10800000">
              <a:off x="4793048" y="5998019"/>
              <a:ext cx="276191" cy="287415"/>
              <a:chOff x="4140747" y="3569240"/>
              <a:chExt cx="354905" cy="369329"/>
            </a:xfrm>
          </p:grpSpPr>
          <p:cxnSp>
            <p:nvCxnSpPr>
              <p:cNvPr id="1029" name="Straight Connector 224">
                <a:extLst>
                  <a:ext uri="{FF2B5EF4-FFF2-40B4-BE49-F238E27FC236}">
                    <a16:creationId xmlns:a16="http://schemas.microsoft.com/office/drawing/2014/main" id="{D34361D5-4310-4613-FE61-F18FB80692E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140747" y="3569240"/>
                <a:ext cx="354905" cy="369329"/>
              </a:xfrm>
              <a:prstGeom prst="line">
                <a:avLst/>
              </a:prstGeom>
              <a:noFill/>
              <a:ln w="38100" cap="rnd" cmpd="sng" algn="ctr">
                <a:solidFill>
                  <a:schemeClr val="bg1">
                    <a:lumMod val="6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30" name="Connettore 2 1029">
                <a:extLst>
                  <a:ext uri="{FF2B5EF4-FFF2-40B4-BE49-F238E27FC236}">
                    <a16:creationId xmlns:a16="http://schemas.microsoft.com/office/drawing/2014/main" id="{6CAA4F98-CE29-CFB0-25C2-2A9118DC2E0D}"/>
                  </a:ext>
                </a:extLst>
              </p:cNvPr>
              <p:cNvCxnSpPr/>
              <p:nvPr/>
            </p:nvCxnSpPr>
            <p:spPr>
              <a:xfrm flipH="1">
                <a:off x="4229515" y="3661410"/>
                <a:ext cx="176727" cy="176912"/>
              </a:xfrm>
              <a:prstGeom prst="straightConnector1">
                <a:avLst/>
              </a:prstGeom>
              <a:noFill/>
              <a:ln w="38100" cmpd="sng" algn="ctr">
                <a:solidFill>
                  <a:schemeClr val="bg1">
                    <a:lumMod val="65000"/>
                  </a:schemeClr>
                </a:solidFill>
                <a:round/>
                <a:headEnd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939D46-B6EF-2ADD-D904-0420698E4C18}"/>
              </a:ext>
            </a:extLst>
          </p:cNvPr>
          <p:cNvSpPr txBox="1"/>
          <p:nvPr/>
        </p:nvSpPr>
        <p:spPr>
          <a:xfrm>
            <a:off x="5796800" y="3474576"/>
            <a:ext cx="349542" cy="239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Z=0</a:t>
            </a:r>
            <a:endParaRPr lang="en-GB" sz="14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56E9EFE-4228-F56E-6D30-560C96F6CBC0}"/>
              </a:ext>
            </a:extLst>
          </p:cNvPr>
          <p:cNvSpPr txBox="1"/>
          <p:nvPr/>
        </p:nvSpPr>
        <p:spPr>
          <a:xfrm>
            <a:off x="4471335" y="6068216"/>
            <a:ext cx="349542" cy="239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Z=0</a:t>
            </a:r>
            <a:endParaRPr lang="en-GB" sz="1400" b="1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0DBB0F-9ACA-BF91-F92D-BE89A3FFD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E0A24A-A5EC-B9EF-7C80-11C3B7A1D4D3}"/>
              </a:ext>
            </a:extLst>
          </p:cNvPr>
          <p:cNvSpPr txBox="1"/>
          <p:nvPr/>
        </p:nvSpPr>
        <p:spPr>
          <a:xfrm>
            <a:off x="4965839" y="6520549"/>
            <a:ext cx="6165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Additional 4 channels needed for BOR/BOM in sector 11 and 15</a:t>
            </a:r>
            <a:endParaRPr lang="en-GB" sz="1400" dirty="0"/>
          </a:p>
        </p:txBody>
      </p: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16D7A003-5E8C-5332-1B80-7511D4CB9C57}"/>
              </a:ext>
            </a:extLst>
          </p:cNvPr>
          <p:cNvGrpSpPr/>
          <p:nvPr/>
        </p:nvGrpSpPr>
        <p:grpSpPr>
          <a:xfrm>
            <a:off x="1239517" y="5815764"/>
            <a:ext cx="3180518" cy="319179"/>
            <a:chOff x="1239517" y="5815764"/>
            <a:chExt cx="3180518" cy="319179"/>
          </a:xfrm>
        </p:grpSpPr>
        <p:cxnSp>
          <p:nvCxnSpPr>
            <p:cNvPr id="51" name="Straight Connector 305">
              <a:extLst>
                <a:ext uri="{FF2B5EF4-FFF2-40B4-BE49-F238E27FC236}">
                  <a16:creationId xmlns:a16="http://schemas.microsoft.com/office/drawing/2014/main" id="{23A18013-FE95-EAF1-0EF1-BC7AEC62256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604321" y="6016802"/>
              <a:ext cx="91186" cy="118141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305">
              <a:extLst>
                <a:ext uri="{FF2B5EF4-FFF2-40B4-BE49-F238E27FC236}">
                  <a16:creationId xmlns:a16="http://schemas.microsoft.com/office/drawing/2014/main" id="{C50FED7F-4A1A-05A3-3D87-EB594D8D608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87583" y="6012509"/>
              <a:ext cx="91186" cy="118141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305">
              <a:extLst>
                <a:ext uri="{FF2B5EF4-FFF2-40B4-BE49-F238E27FC236}">
                  <a16:creationId xmlns:a16="http://schemas.microsoft.com/office/drawing/2014/main" id="{1612FE24-5EF6-BBE3-15D8-4464ED45E8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686807" y="6015399"/>
              <a:ext cx="91186" cy="118141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76E7FA-6FBE-D3E5-C7CF-E99B4B978DF8}"/>
                </a:ext>
              </a:extLst>
            </p:cNvPr>
            <p:cNvSpPr/>
            <p:nvPr/>
          </p:nvSpPr>
          <p:spPr>
            <a:xfrm>
              <a:off x="1239517" y="5815764"/>
              <a:ext cx="1033208" cy="21586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Distr</a:t>
              </a:r>
              <a:r>
                <a:rPr lang="it-IT" sz="1400" dirty="0"/>
                <a:t>. box</a:t>
              </a:r>
              <a:endParaRPr lang="en-GB" sz="1400" dirty="0"/>
            </a:p>
          </p:txBody>
        </p: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5D461BA8-9F36-4EE7-02D2-D3FC2BA417CB}"/>
                </a:ext>
              </a:extLst>
            </p:cNvPr>
            <p:cNvSpPr/>
            <p:nvPr/>
          </p:nvSpPr>
          <p:spPr>
            <a:xfrm>
              <a:off x="2313172" y="5815764"/>
              <a:ext cx="1033208" cy="21586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Distr</a:t>
              </a:r>
              <a:r>
                <a:rPr lang="it-IT" sz="1400" dirty="0"/>
                <a:t>. box</a:t>
              </a:r>
              <a:endParaRPr lang="en-GB" sz="1400" dirty="0"/>
            </a:p>
          </p:txBody>
        </p:sp>
        <p:sp>
          <p:nvSpPr>
            <p:cNvPr id="43" name="Rettangolo 42">
              <a:extLst>
                <a:ext uri="{FF2B5EF4-FFF2-40B4-BE49-F238E27FC236}">
                  <a16:creationId xmlns:a16="http://schemas.microsoft.com/office/drawing/2014/main" id="{3243FBB2-E607-0CF4-B07C-109C6711E174}"/>
                </a:ext>
              </a:extLst>
            </p:cNvPr>
            <p:cNvSpPr/>
            <p:nvPr/>
          </p:nvSpPr>
          <p:spPr>
            <a:xfrm>
              <a:off x="3386827" y="5815764"/>
              <a:ext cx="1033208" cy="21586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Distr</a:t>
              </a:r>
              <a:r>
                <a:rPr lang="it-IT" sz="1400" dirty="0"/>
                <a:t>. box</a:t>
              </a:r>
              <a:endParaRPr lang="en-GB" sz="1400" dirty="0"/>
            </a:p>
          </p:txBody>
        </p:sp>
      </p:grpSp>
      <p:sp>
        <p:nvSpPr>
          <p:cNvPr id="44" name="Rettangolo 43">
            <a:extLst>
              <a:ext uri="{FF2B5EF4-FFF2-40B4-BE49-F238E27FC236}">
                <a16:creationId xmlns:a16="http://schemas.microsoft.com/office/drawing/2014/main" id="{15BFDF90-193E-613C-5F02-A0BC90AB194A}"/>
              </a:ext>
            </a:extLst>
          </p:cNvPr>
          <p:cNvSpPr/>
          <p:nvPr/>
        </p:nvSpPr>
        <p:spPr>
          <a:xfrm>
            <a:off x="2525629" y="3831358"/>
            <a:ext cx="1033208" cy="2158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Distr</a:t>
            </a:r>
            <a:r>
              <a:rPr lang="it-IT" sz="1400" dirty="0"/>
              <a:t>. box</a:t>
            </a:r>
            <a:endParaRPr lang="en-GB" sz="1400" dirty="0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B02535C7-E8A1-0F89-DB72-4F6B213C40CB}"/>
              </a:ext>
            </a:extLst>
          </p:cNvPr>
          <p:cNvSpPr/>
          <p:nvPr/>
        </p:nvSpPr>
        <p:spPr>
          <a:xfrm>
            <a:off x="3599284" y="3831358"/>
            <a:ext cx="1033208" cy="2158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Distr</a:t>
            </a:r>
            <a:r>
              <a:rPr lang="it-IT" sz="1400" dirty="0"/>
              <a:t>. box</a:t>
            </a:r>
            <a:endParaRPr lang="en-GB" sz="1400" dirty="0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D0754F6B-5BD3-7C9A-2A8B-A88DFD856667}"/>
              </a:ext>
            </a:extLst>
          </p:cNvPr>
          <p:cNvSpPr/>
          <p:nvPr/>
        </p:nvSpPr>
        <p:spPr>
          <a:xfrm>
            <a:off x="4672939" y="3831358"/>
            <a:ext cx="1033208" cy="2158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Distr</a:t>
            </a:r>
            <a:r>
              <a:rPr lang="it-IT" sz="1400" dirty="0"/>
              <a:t>. box</a:t>
            </a:r>
            <a:endParaRPr lang="en-GB" sz="1400" dirty="0"/>
          </a:p>
        </p:txBody>
      </p: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E434A65C-C96A-60DC-F40C-45145FF1EBFC}"/>
              </a:ext>
            </a:extLst>
          </p:cNvPr>
          <p:cNvGrpSpPr/>
          <p:nvPr/>
        </p:nvGrpSpPr>
        <p:grpSpPr>
          <a:xfrm>
            <a:off x="5078191" y="5809054"/>
            <a:ext cx="3180518" cy="319179"/>
            <a:chOff x="1239517" y="5815764"/>
            <a:chExt cx="3180518" cy="319179"/>
          </a:xfrm>
        </p:grpSpPr>
        <p:cxnSp>
          <p:nvCxnSpPr>
            <p:cNvPr id="63" name="Straight Connector 305">
              <a:extLst>
                <a:ext uri="{FF2B5EF4-FFF2-40B4-BE49-F238E27FC236}">
                  <a16:creationId xmlns:a16="http://schemas.microsoft.com/office/drawing/2014/main" id="{1C6006E1-A3A7-8F93-17BA-D151967FB4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604321" y="6016802"/>
              <a:ext cx="91186" cy="118141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Connector 305">
              <a:extLst>
                <a:ext uri="{FF2B5EF4-FFF2-40B4-BE49-F238E27FC236}">
                  <a16:creationId xmlns:a16="http://schemas.microsoft.com/office/drawing/2014/main" id="{9BF8B16E-A526-2C44-2833-CF5B93EC5D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87583" y="6012509"/>
              <a:ext cx="91186" cy="118141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Connector 305">
              <a:extLst>
                <a:ext uri="{FF2B5EF4-FFF2-40B4-BE49-F238E27FC236}">
                  <a16:creationId xmlns:a16="http://schemas.microsoft.com/office/drawing/2014/main" id="{46A2FEB5-BF49-089B-53E9-1E4CF1F9445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686807" y="6015399"/>
              <a:ext cx="91186" cy="118141"/>
            </a:xfrm>
            <a:prstGeom prst="line">
              <a:avLst/>
            </a:prstGeom>
            <a:noFill/>
            <a:ln w="31750" algn="ctr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76593BD5-2B18-E2B2-0B1C-058DE59C6B33}"/>
                </a:ext>
              </a:extLst>
            </p:cNvPr>
            <p:cNvSpPr/>
            <p:nvPr/>
          </p:nvSpPr>
          <p:spPr>
            <a:xfrm>
              <a:off x="1239517" y="5815764"/>
              <a:ext cx="1033208" cy="21586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Distr</a:t>
              </a:r>
              <a:r>
                <a:rPr lang="it-IT" sz="1400" dirty="0"/>
                <a:t>. box</a:t>
              </a:r>
              <a:endParaRPr lang="en-GB" sz="1400" dirty="0"/>
            </a:p>
          </p:txBody>
        </p:sp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BEACAF96-53E0-857D-61FA-35253D9E7F9E}"/>
                </a:ext>
              </a:extLst>
            </p:cNvPr>
            <p:cNvSpPr/>
            <p:nvPr/>
          </p:nvSpPr>
          <p:spPr>
            <a:xfrm>
              <a:off x="2313172" y="5815764"/>
              <a:ext cx="1033208" cy="21586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Distr</a:t>
              </a:r>
              <a:r>
                <a:rPr lang="it-IT" sz="1400" dirty="0"/>
                <a:t>. box</a:t>
              </a:r>
              <a:endParaRPr lang="en-GB" sz="1400" dirty="0"/>
            </a:p>
          </p:txBody>
        </p: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78667DB4-233B-C83C-233D-9DAC9DB3B9EA}"/>
                </a:ext>
              </a:extLst>
            </p:cNvPr>
            <p:cNvSpPr/>
            <p:nvPr/>
          </p:nvSpPr>
          <p:spPr>
            <a:xfrm>
              <a:off x="3386827" y="5815764"/>
              <a:ext cx="1033208" cy="21586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Distr</a:t>
              </a:r>
              <a:r>
                <a:rPr lang="it-IT" sz="1400" dirty="0"/>
                <a:t>. box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49677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arrotondato 4">
            <a:extLst>
              <a:ext uri="{FF2B5EF4-FFF2-40B4-BE49-F238E27FC236}">
                <a16:creationId xmlns:a16="http://schemas.microsoft.com/office/drawing/2014/main" id="{00000000-0008-0000-0100-000039000000}"/>
              </a:ext>
            </a:extLst>
          </p:cNvPr>
          <p:cNvSpPr/>
          <p:nvPr/>
        </p:nvSpPr>
        <p:spPr>
          <a:xfrm>
            <a:off x="816633" y="6033177"/>
            <a:ext cx="1575332" cy="502996"/>
          </a:xfrm>
          <a:prstGeom prst="roundRect">
            <a:avLst/>
          </a:prstGeom>
          <a:solidFill>
            <a:srgbClr val="F10FE1"/>
          </a:solidFill>
          <a:ln w="158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 dirty="0">
                <a:solidFill>
                  <a:srgbClr val="404040"/>
                </a:solidFill>
              </a:rPr>
              <a:t>-3-</a:t>
            </a:r>
            <a:r>
              <a:rPr lang="it-IT" sz="1400" b="1" baseline="0" dirty="0">
                <a:solidFill>
                  <a:srgbClr val="404040"/>
                </a:solidFill>
              </a:rPr>
              <a:t> </a:t>
            </a:r>
            <a:r>
              <a:rPr lang="en-US" sz="1400" b="1" dirty="0">
                <a:solidFill>
                  <a:srgbClr val="404040"/>
                </a:solidFill>
              </a:rPr>
              <a:t>Rack 67 </a:t>
            </a:r>
            <a:r>
              <a:rPr lang="en-US" sz="1400" dirty="0">
                <a:solidFill>
                  <a:srgbClr val="404040"/>
                </a:solidFill>
              </a:rPr>
              <a:t>(</a:t>
            </a:r>
            <a:r>
              <a:rPr lang="it-IT" sz="1400" dirty="0">
                <a:solidFill>
                  <a:srgbClr val="404040"/>
                </a:solidFill>
              </a:rPr>
              <a:t>61.5)</a:t>
            </a:r>
          </a:p>
          <a:p>
            <a:pPr algn="ctr"/>
            <a:r>
              <a:rPr lang="it-IT" sz="1400" b="1" dirty="0">
                <a:solidFill>
                  <a:srgbClr val="404040"/>
                </a:solidFill>
              </a:rPr>
              <a:t>Y.37-02-X2</a:t>
            </a:r>
          </a:p>
        </p:txBody>
      </p:sp>
      <p:sp>
        <p:nvSpPr>
          <p:cNvPr id="2" name="Rettangolo arrotondato 1">
            <a:extLst>
              <a:ext uri="{FF2B5EF4-FFF2-40B4-BE49-F238E27FC236}">
                <a16:creationId xmlns:a16="http://schemas.microsoft.com/office/drawing/2014/main" id="{00000000-0008-0000-0100-000034000000}"/>
              </a:ext>
            </a:extLst>
          </p:cNvPr>
          <p:cNvSpPr/>
          <p:nvPr/>
        </p:nvSpPr>
        <p:spPr>
          <a:xfrm>
            <a:off x="847457" y="4076870"/>
            <a:ext cx="1544508" cy="502996"/>
          </a:xfrm>
          <a:prstGeom prst="roundRect">
            <a:avLst/>
          </a:prstGeom>
          <a:solidFill>
            <a:srgbClr val="C0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/>
              <a:t>-6-</a:t>
            </a:r>
            <a:r>
              <a:rPr lang="it-IT" sz="1400" b="1" baseline="0"/>
              <a:t> </a:t>
            </a:r>
            <a:r>
              <a:rPr lang="it-IT" sz="1400" b="1"/>
              <a:t>Rack64</a:t>
            </a:r>
          </a:p>
          <a:p>
            <a:pPr algn="ctr"/>
            <a:r>
              <a:rPr lang="en-GB" sz="1400" b="1"/>
              <a:t>Y.42-02-X7</a:t>
            </a:r>
          </a:p>
        </p:txBody>
      </p:sp>
      <p:sp>
        <p:nvSpPr>
          <p:cNvPr id="3" name="Rettangolo arrotondato 2">
            <a:extLst>
              <a:ext uri="{FF2B5EF4-FFF2-40B4-BE49-F238E27FC236}">
                <a16:creationId xmlns:a16="http://schemas.microsoft.com/office/drawing/2014/main" id="{00000000-0008-0000-0100-000035000000}"/>
              </a:ext>
            </a:extLst>
          </p:cNvPr>
          <p:cNvSpPr/>
          <p:nvPr/>
        </p:nvSpPr>
        <p:spPr>
          <a:xfrm>
            <a:off x="847457" y="4699824"/>
            <a:ext cx="1575332" cy="50299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 dirty="0"/>
              <a:t>-5-  Rack63</a:t>
            </a:r>
          </a:p>
          <a:p>
            <a:pPr algn="ctr"/>
            <a:r>
              <a:rPr lang="en-GB" sz="1400" b="1" dirty="0"/>
              <a:t>Y.42-02-X4</a:t>
            </a:r>
          </a:p>
        </p:txBody>
      </p:sp>
      <p:sp>
        <p:nvSpPr>
          <p:cNvPr id="4" name="Rettangolo arrotondato 3">
            <a:extLst>
              <a:ext uri="{FF2B5EF4-FFF2-40B4-BE49-F238E27FC236}">
                <a16:creationId xmlns:a16="http://schemas.microsoft.com/office/drawing/2014/main" id="{00000000-0008-0000-0100-000036000000}"/>
              </a:ext>
            </a:extLst>
          </p:cNvPr>
          <p:cNvSpPr/>
          <p:nvPr/>
        </p:nvSpPr>
        <p:spPr>
          <a:xfrm>
            <a:off x="847457" y="5322778"/>
            <a:ext cx="1575332" cy="502996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 dirty="0"/>
              <a:t>-2- Rack61</a:t>
            </a:r>
          </a:p>
          <a:p>
            <a:pPr algn="ctr"/>
            <a:r>
              <a:rPr lang="en-GB" sz="1400" b="1" dirty="0"/>
              <a:t>Y.43-05-X0</a:t>
            </a:r>
          </a:p>
        </p:txBody>
      </p:sp>
      <p:sp>
        <p:nvSpPr>
          <p:cNvPr id="6" name="Rettangolo arrotondato 5">
            <a:extLst>
              <a:ext uri="{FF2B5EF4-FFF2-40B4-BE49-F238E27FC236}">
                <a16:creationId xmlns:a16="http://schemas.microsoft.com/office/drawing/2014/main" id="{00000000-0008-0000-0100-00003A000000}"/>
              </a:ext>
            </a:extLst>
          </p:cNvPr>
          <p:cNvSpPr/>
          <p:nvPr/>
        </p:nvSpPr>
        <p:spPr>
          <a:xfrm>
            <a:off x="847457" y="3455242"/>
            <a:ext cx="1575330" cy="501670"/>
          </a:xfrm>
          <a:prstGeom prst="roundRect">
            <a:avLst/>
          </a:prstGeom>
          <a:solidFill>
            <a:schemeClr val="accent1"/>
          </a:solidFill>
          <a:ln w="158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-7-  </a:t>
            </a:r>
            <a:r>
              <a:rPr lang="en-US" sz="1400" b="1">
                <a:solidFill>
                  <a:srgbClr val="404040"/>
                </a:solidFill>
              </a:rPr>
              <a:t>Rack 68 </a:t>
            </a:r>
            <a:r>
              <a:rPr lang="en-US" sz="1400">
                <a:solidFill>
                  <a:srgbClr val="404040"/>
                </a:solidFill>
              </a:rPr>
              <a:t>(</a:t>
            </a:r>
            <a:r>
              <a:rPr lang="it-IT" sz="1400">
                <a:solidFill>
                  <a:srgbClr val="404040"/>
                </a:solidFill>
              </a:rPr>
              <a:t>64.5)</a:t>
            </a:r>
          </a:p>
          <a:p>
            <a:pPr algn="ctr"/>
            <a:r>
              <a:rPr lang="it-IT" sz="1400" b="1">
                <a:solidFill>
                  <a:srgbClr val="404040"/>
                </a:solidFill>
              </a:rPr>
              <a:t>Y.50-02-X7</a:t>
            </a:r>
          </a:p>
        </p:txBody>
      </p:sp>
      <p:sp>
        <p:nvSpPr>
          <p:cNvPr id="7" name="Rettangolo arrotondato 6">
            <a:extLst>
              <a:ext uri="{FF2B5EF4-FFF2-40B4-BE49-F238E27FC236}">
                <a16:creationId xmlns:a16="http://schemas.microsoft.com/office/drawing/2014/main" id="{00000000-0008-0000-0100-00003A000000}"/>
              </a:ext>
            </a:extLst>
          </p:cNvPr>
          <p:cNvSpPr/>
          <p:nvPr/>
        </p:nvSpPr>
        <p:spPr>
          <a:xfrm>
            <a:off x="2738552" y="3455242"/>
            <a:ext cx="1985475" cy="501670"/>
          </a:xfrm>
          <a:prstGeom prst="roundRect">
            <a:avLst/>
          </a:prstGeom>
          <a:noFill/>
          <a:ln w="158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rgbClr val="404040"/>
                </a:solidFill>
              </a:rPr>
              <a:t>6 channels BI sect 4,5,6</a:t>
            </a:r>
          </a:p>
        </p:txBody>
      </p:sp>
      <p:sp>
        <p:nvSpPr>
          <p:cNvPr id="8" name="Rettangolo arrotondato 7">
            <a:extLst>
              <a:ext uri="{FF2B5EF4-FFF2-40B4-BE49-F238E27FC236}">
                <a16:creationId xmlns:a16="http://schemas.microsoft.com/office/drawing/2014/main" id="{00000000-0008-0000-0100-00003A000000}"/>
              </a:ext>
            </a:extLst>
          </p:cNvPr>
          <p:cNvSpPr/>
          <p:nvPr/>
        </p:nvSpPr>
        <p:spPr>
          <a:xfrm>
            <a:off x="2738552" y="4078196"/>
            <a:ext cx="1985475" cy="501670"/>
          </a:xfrm>
          <a:prstGeom prst="roundRect">
            <a:avLst/>
          </a:prstGeom>
          <a:noFill/>
          <a:ln w="158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rgbClr val="404040"/>
                </a:solidFill>
              </a:rPr>
              <a:t>8 channels BI sect 2,3,7,8</a:t>
            </a:r>
          </a:p>
        </p:txBody>
      </p:sp>
      <p:sp>
        <p:nvSpPr>
          <p:cNvPr id="9" name="Rettangolo arrotondato 8">
            <a:extLst>
              <a:ext uri="{FF2B5EF4-FFF2-40B4-BE49-F238E27FC236}">
                <a16:creationId xmlns:a16="http://schemas.microsoft.com/office/drawing/2014/main" id="{00000000-0008-0000-0100-00003A000000}"/>
              </a:ext>
            </a:extLst>
          </p:cNvPr>
          <p:cNvSpPr/>
          <p:nvPr/>
        </p:nvSpPr>
        <p:spPr>
          <a:xfrm>
            <a:off x="2738552" y="4770689"/>
            <a:ext cx="1985475" cy="501670"/>
          </a:xfrm>
          <a:prstGeom prst="roundRect">
            <a:avLst/>
          </a:prstGeom>
          <a:noFill/>
          <a:ln w="158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rgbClr val="404040"/>
                </a:solidFill>
              </a:rPr>
              <a:t>8 channels BI sect 1,9,10,16</a:t>
            </a:r>
          </a:p>
        </p:txBody>
      </p:sp>
      <p:sp>
        <p:nvSpPr>
          <p:cNvPr id="10" name="Rettangolo arrotondato 9">
            <a:extLst>
              <a:ext uri="{FF2B5EF4-FFF2-40B4-BE49-F238E27FC236}">
                <a16:creationId xmlns:a16="http://schemas.microsoft.com/office/drawing/2014/main" id="{00000000-0008-0000-0100-00003A000000}"/>
              </a:ext>
            </a:extLst>
          </p:cNvPr>
          <p:cNvSpPr/>
          <p:nvPr/>
        </p:nvSpPr>
        <p:spPr>
          <a:xfrm>
            <a:off x="2738552" y="5417523"/>
            <a:ext cx="1985475" cy="501670"/>
          </a:xfrm>
          <a:prstGeom prst="roundRect">
            <a:avLst/>
          </a:prstGeom>
          <a:noFill/>
          <a:ln w="158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rgbClr val="404040"/>
                </a:solidFill>
              </a:rPr>
              <a:t>8 channels BI sect 11,15</a:t>
            </a:r>
          </a:p>
        </p:txBody>
      </p:sp>
      <p:sp>
        <p:nvSpPr>
          <p:cNvPr id="11" name="Rettangolo arrotondato 10">
            <a:extLst>
              <a:ext uri="{FF2B5EF4-FFF2-40B4-BE49-F238E27FC236}">
                <a16:creationId xmlns:a16="http://schemas.microsoft.com/office/drawing/2014/main" id="{00000000-0008-0000-0100-00003A000000}"/>
              </a:ext>
            </a:extLst>
          </p:cNvPr>
          <p:cNvSpPr/>
          <p:nvPr/>
        </p:nvSpPr>
        <p:spPr>
          <a:xfrm>
            <a:off x="2738552" y="6071658"/>
            <a:ext cx="1985475" cy="501670"/>
          </a:xfrm>
          <a:prstGeom prst="roundRect">
            <a:avLst/>
          </a:prstGeom>
          <a:noFill/>
          <a:ln w="158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rgbClr val="404040"/>
                </a:solidFill>
              </a:rPr>
              <a:t>6 channels BI sect 12,13,14</a:t>
            </a:r>
          </a:p>
        </p:txBody>
      </p:sp>
      <p:sp>
        <p:nvSpPr>
          <p:cNvPr id="12" name="Rettangolo arrotondato 11">
            <a:extLst>
              <a:ext uri="{FF2B5EF4-FFF2-40B4-BE49-F238E27FC236}">
                <a16:creationId xmlns:a16="http://schemas.microsoft.com/office/drawing/2014/main" id="{00000000-0008-0000-0100-000034000000}"/>
              </a:ext>
            </a:extLst>
          </p:cNvPr>
          <p:cNvSpPr/>
          <p:nvPr/>
        </p:nvSpPr>
        <p:spPr>
          <a:xfrm>
            <a:off x="6637622" y="4054666"/>
            <a:ext cx="1544508" cy="502996"/>
          </a:xfrm>
          <a:prstGeom prst="roundRect">
            <a:avLst/>
          </a:prstGeom>
          <a:solidFill>
            <a:srgbClr val="C0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 dirty="0"/>
              <a:t>-6-</a:t>
            </a:r>
            <a:r>
              <a:rPr lang="it-IT" sz="1400" b="1" baseline="0" dirty="0"/>
              <a:t> </a:t>
            </a:r>
            <a:r>
              <a:rPr lang="it-IT" sz="1400" b="1" dirty="0"/>
              <a:t>Rack64</a:t>
            </a:r>
          </a:p>
          <a:p>
            <a:pPr algn="ctr"/>
            <a:r>
              <a:rPr lang="en-GB" sz="1400" b="1" dirty="0"/>
              <a:t>Y.42-02-X7</a:t>
            </a:r>
          </a:p>
        </p:txBody>
      </p:sp>
      <p:sp>
        <p:nvSpPr>
          <p:cNvPr id="13" name="Rettangolo arrotondato 12">
            <a:extLst>
              <a:ext uri="{FF2B5EF4-FFF2-40B4-BE49-F238E27FC236}">
                <a16:creationId xmlns:a16="http://schemas.microsoft.com/office/drawing/2014/main" id="{00000000-0008-0000-0100-000035000000}"/>
              </a:ext>
            </a:extLst>
          </p:cNvPr>
          <p:cNvSpPr/>
          <p:nvPr/>
        </p:nvSpPr>
        <p:spPr>
          <a:xfrm>
            <a:off x="6637622" y="4677620"/>
            <a:ext cx="1575332" cy="50299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/>
              <a:t>-5-  Rack63</a:t>
            </a:r>
          </a:p>
          <a:p>
            <a:pPr algn="ctr"/>
            <a:r>
              <a:rPr lang="en-GB" sz="1400" b="1"/>
              <a:t>Y.42-02-X4</a:t>
            </a:r>
          </a:p>
        </p:txBody>
      </p:sp>
      <p:sp>
        <p:nvSpPr>
          <p:cNvPr id="14" name="Rettangolo arrotondato 13">
            <a:extLst>
              <a:ext uri="{FF2B5EF4-FFF2-40B4-BE49-F238E27FC236}">
                <a16:creationId xmlns:a16="http://schemas.microsoft.com/office/drawing/2014/main" id="{00000000-0008-0000-0100-000036000000}"/>
              </a:ext>
            </a:extLst>
          </p:cNvPr>
          <p:cNvSpPr/>
          <p:nvPr/>
        </p:nvSpPr>
        <p:spPr>
          <a:xfrm>
            <a:off x="6637622" y="5300574"/>
            <a:ext cx="1575332" cy="50299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 dirty="0"/>
              <a:t>-4- Rack62</a:t>
            </a:r>
          </a:p>
          <a:p>
            <a:pPr algn="ctr"/>
            <a:r>
              <a:rPr lang="en-GB" sz="1400" b="1" dirty="0"/>
              <a:t>Y.43-03-X1</a:t>
            </a:r>
          </a:p>
        </p:txBody>
      </p:sp>
      <p:sp>
        <p:nvSpPr>
          <p:cNvPr id="15" name="Rettangolo arrotondato 14">
            <a:extLst>
              <a:ext uri="{FF2B5EF4-FFF2-40B4-BE49-F238E27FC236}">
                <a16:creationId xmlns:a16="http://schemas.microsoft.com/office/drawing/2014/main" id="{00000000-0008-0000-0100-000039000000}"/>
              </a:ext>
            </a:extLst>
          </p:cNvPr>
          <p:cNvSpPr/>
          <p:nvPr/>
        </p:nvSpPr>
        <p:spPr>
          <a:xfrm>
            <a:off x="6606798" y="6010973"/>
            <a:ext cx="1575332" cy="502996"/>
          </a:xfrm>
          <a:prstGeom prst="roundRect">
            <a:avLst/>
          </a:prstGeom>
          <a:solidFill>
            <a:srgbClr val="F10FE1"/>
          </a:solidFill>
          <a:ln w="158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>
                <a:solidFill>
                  <a:srgbClr val="404040"/>
                </a:solidFill>
              </a:rPr>
              <a:t>-3-</a:t>
            </a:r>
            <a:r>
              <a:rPr lang="it-IT" sz="1400" b="1" baseline="0">
                <a:solidFill>
                  <a:srgbClr val="404040"/>
                </a:solidFill>
              </a:rPr>
              <a:t> </a:t>
            </a:r>
            <a:r>
              <a:rPr lang="en-US" sz="1400" b="1">
                <a:solidFill>
                  <a:srgbClr val="404040"/>
                </a:solidFill>
              </a:rPr>
              <a:t>Rack 67 </a:t>
            </a:r>
            <a:r>
              <a:rPr lang="en-US" sz="1400">
                <a:solidFill>
                  <a:srgbClr val="404040"/>
                </a:solidFill>
              </a:rPr>
              <a:t>(</a:t>
            </a:r>
            <a:r>
              <a:rPr lang="it-IT" sz="1400">
                <a:solidFill>
                  <a:srgbClr val="404040"/>
                </a:solidFill>
              </a:rPr>
              <a:t>61.5)</a:t>
            </a:r>
          </a:p>
          <a:p>
            <a:pPr algn="ctr"/>
            <a:r>
              <a:rPr lang="it-IT" sz="1400" b="1">
                <a:solidFill>
                  <a:srgbClr val="404040"/>
                </a:solidFill>
              </a:rPr>
              <a:t>Y.37-02-X2</a:t>
            </a:r>
          </a:p>
        </p:txBody>
      </p:sp>
      <p:sp>
        <p:nvSpPr>
          <p:cNvPr id="16" name="Rettangolo arrotondato 15">
            <a:extLst>
              <a:ext uri="{FF2B5EF4-FFF2-40B4-BE49-F238E27FC236}">
                <a16:creationId xmlns:a16="http://schemas.microsoft.com/office/drawing/2014/main" id="{00000000-0008-0000-0100-00003A000000}"/>
              </a:ext>
            </a:extLst>
          </p:cNvPr>
          <p:cNvSpPr/>
          <p:nvPr/>
        </p:nvSpPr>
        <p:spPr>
          <a:xfrm>
            <a:off x="6637622" y="3433038"/>
            <a:ext cx="1575330" cy="501670"/>
          </a:xfrm>
          <a:prstGeom prst="roundRect">
            <a:avLst/>
          </a:prstGeom>
          <a:solidFill>
            <a:schemeClr val="accent1"/>
          </a:solidFill>
          <a:ln w="158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b="1" kern="1200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-7-  </a:t>
            </a:r>
            <a:r>
              <a:rPr lang="en-US" sz="1400" b="1" dirty="0">
                <a:solidFill>
                  <a:srgbClr val="404040"/>
                </a:solidFill>
              </a:rPr>
              <a:t>Rack 68 </a:t>
            </a:r>
            <a:r>
              <a:rPr lang="en-US" sz="1400" dirty="0">
                <a:solidFill>
                  <a:srgbClr val="404040"/>
                </a:solidFill>
              </a:rPr>
              <a:t>(</a:t>
            </a:r>
            <a:r>
              <a:rPr lang="it-IT" sz="1400" dirty="0">
                <a:solidFill>
                  <a:srgbClr val="404040"/>
                </a:solidFill>
              </a:rPr>
              <a:t>64.5)</a:t>
            </a:r>
          </a:p>
          <a:p>
            <a:pPr algn="ctr"/>
            <a:r>
              <a:rPr lang="it-IT" sz="1400" b="1" dirty="0">
                <a:solidFill>
                  <a:srgbClr val="404040"/>
                </a:solidFill>
              </a:rPr>
              <a:t>Y.50-02-X7</a:t>
            </a:r>
          </a:p>
        </p:txBody>
      </p:sp>
      <p:sp>
        <p:nvSpPr>
          <p:cNvPr id="17" name="Rettangolo arrotondato 16">
            <a:extLst>
              <a:ext uri="{FF2B5EF4-FFF2-40B4-BE49-F238E27FC236}">
                <a16:creationId xmlns:a16="http://schemas.microsoft.com/office/drawing/2014/main" id="{00000000-0008-0000-0100-00003A000000}"/>
              </a:ext>
            </a:extLst>
          </p:cNvPr>
          <p:cNvSpPr/>
          <p:nvPr/>
        </p:nvSpPr>
        <p:spPr>
          <a:xfrm>
            <a:off x="8532701" y="3425737"/>
            <a:ext cx="3104487" cy="501670"/>
          </a:xfrm>
          <a:prstGeom prst="roundRect">
            <a:avLst/>
          </a:prstGeom>
          <a:noFill/>
          <a:ln w="158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rgbClr val="404040"/>
                </a:solidFill>
              </a:rPr>
              <a:t> 18 channels BI sector 1,2,3,4,5,6,7,8,9</a:t>
            </a:r>
          </a:p>
          <a:p>
            <a:pPr algn="ctr"/>
            <a:r>
              <a:rPr lang="en-GB" sz="1400" b="1" dirty="0">
                <a:solidFill>
                  <a:srgbClr val="0070C0"/>
                </a:solidFill>
              </a:rPr>
              <a:t>8 Channels BML 3,7 removed</a:t>
            </a:r>
          </a:p>
        </p:txBody>
      </p:sp>
      <p:sp>
        <p:nvSpPr>
          <p:cNvPr id="18" name="Rettangolo arrotondato 17">
            <a:extLst>
              <a:ext uri="{FF2B5EF4-FFF2-40B4-BE49-F238E27FC236}">
                <a16:creationId xmlns:a16="http://schemas.microsoft.com/office/drawing/2014/main" id="{00000000-0008-0000-0100-00003A000000}"/>
              </a:ext>
            </a:extLst>
          </p:cNvPr>
          <p:cNvSpPr/>
          <p:nvPr/>
        </p:nvSpPr>
        <p:spPr>
          <a:xfrm>
            <a:off x="8528717" y="4079872"/>
            <a:ext cx="1985475" cy="501670"/>
          </a:xfrm>
          <a:prstGeom prst="roundRect">
            <a:avLst/>
          </a:prstGeom>
          <a:noFill/>
          <a:ln w="158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rgbClr val="404040"/>
                </a:solidFill>
              </a:rPr>
              <a:t> 8 channels BML 3,7</a:t>
            </a:r>
          </a:p>
          <a:p>
            <a:pPr algn="ctr"/>
            <a:r>
              <a:rPr lang="en-GB" sz="1400" b="1" dirty="0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19" name="Rettangolo arrotondato 18">
            <a:extLst>
              <a:ext uri="{FF2B5EF4-FFF2-40B4-BE49-F238E27FC236}">
                <a16:creationId xmlns:a16="http://schemas.microsoft.com/office/drawing/2014/main" id="{00000000-0008-0000-0100-00003A000000}"/>
              </a:ext>
            </a:extLst>
          </p:cNvPr>
          <p:cNvSpPr/>
          <p:nvPr/>
        </p:nvSpPr>
        <p:spPr>
          <a:xfrm>
            <a:off x="8528716" y="4748485"/>
            <a:ext cx="1985475" cy="501670"/>
          </a:xfrm>
          <a:prstGeom prst="roundRect">
            <a:avLst/>
          </a:prstGeom>
          <a:noFill/>
          <a:ln w="158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rgbClr val="404040"/>
                </a:solidFill>
              </a:rPr>
              <a:t>untouched</a:t>
            </a:r>
          </a:p>
        </p:txBody>
      </p:sp>
      <p:sp>
        <p:nvSpPr>
          <p:cNvPr id="20" name="Rettangolo arrotondato 19">
            <a:extLst>
              <a:ext uri="{FF2B5EF4-FFF2-40B4-BE49-F238E27FC236}">
                <a16:creationId xmlns:a16="http://schemas.microsoft.com/office/drawing/2014/main" id="{00000000-0008-0000-0100-00003A000000}"/>
              </a:ext>
            </a:extLst>
          </p:cNvPr>
          <p:cNvSpPr/>
          <p:nvPr/>
        </p:nvSpPr>
        <p:spPr>
          <a:xfrm>
            <a:off x="8528716" y="5395319"/>
            <a:ext cx="1985475" cy="501670"/>
          </a:xfrm>
          <a:prstGeom prst="roundRect">
            <a:avLst/>
          </a:prstGeom>
          <a:noFill/>
          <a:ln w="158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rgbClr val="404040"/>
                </a:solidFill>
              </a:rPr>
              <a:t>8 channels BML 11,15</a:t>
            </a:r>
          </a:p>
        </p:txBody>
      </p:sp>
      <p:sp>
        <p:nvSpPr>
          <p:cNvPr id="21" name="Rettangolo arrotondato 20">
            <a:extLst>
              <a:ext uri="{FF2B5EF4-FFF2-40B4-BE49-F238E27FC236}">
                <a16:creationId xmlns:a16="http://schemas.microsoft.com/office/drawing/2014/main" id="{00000000-0008-0000-0100-00003A000000}"/>
              </a:ext>
            </a:extLst>
          </p:cNvPr>
          <p:cNvSpPr/>
          <p:nvPr/>
        </p:nvSpPr>
        <p:spPr>
          <a:xfrm>
            <a:off x="8528716" y="6049454"/>
            <a:ext cx="3368730" cy="501670"/>
          </a:xfrm>
          <a:prstGeom prst="roundRect">
            <a:avLst/>
          </a:prstGeom>
          <a:noFill/>
          <a:ln w="158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b="1" dirty="0">
                <a:solidFill>
                  <a:srgbClr val="404040"/>
                </a:solidFill>
              </a:rPr>
              <a:t>14 channels BI sect 10,11,12,13,14,15,16</a:t>
            </a:r>
          </a:p>
          <a:p>
            <a:pPr algn="ctr"/>
            <a:r>
              <a:rPr lang="en-GB" sz="1400" b="1" dirty="0">
                <a:solidFill>
                  <a:srgbClr val="0070C0"/>
                </a:solidFill>
              </a:rPr>
              <a:t>8 Channels BML 11,15 removed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8478910" y="2966808"/>
            <a:ext cx="3212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New BI gas recirculation system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3"/>
          <a:srcRect l="2258" t="1892" r="2210" b="2349"/>
          <a:stretch/>
        </p:blipFill>
        <p:spPr>
          <a:xfrm>
            <a:off x="7070651" y="995421"/>
            <a:ext cx="2226959" cy="2014091"/>
          </a:xfrm>
          <a:prstGeom prst="rect">
            <a:avLst/>
          </a:prstGeom>
        </p:spPr>
      </p:pic>
      <p:sp>
        <p:nvSpPr>
          <p:cNvPr id="40" name="Rettangolo 39"/>
          <p:cNvSpPr/>
          <p:nvPr/>
        </p:nvSpPr>
        <p:spPr>
          <a:xfrm>
            <a:off x="488064" y="466778"/>
            <a:ext cx="2821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/>
              <a:t>Same gas mixture</a:t>
            </a:r>
            <a:endParaRPr lang="en-US" sz="2800" b="1" dirty="0"/>
          </a:p>
        </p:txBody>
      </p:sp>
      <p:sp>
        <p:nvSpPr>
          <p:cNvPr id="41" name="Rettangolo 40"/>
          <p:cNvSpPr/>
          <p:nvPr/>
        </p:nvSpPr>
        <p:spPr>
          <a:xfrm>
            <a:off x="8026764" y="569101"/>
            <a:ext cx="4008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/>
              <a:t>Two different gas mixture</a:t>
            </a:r>
            <a:endParaRPr lang="en-US" sz="2800" b="1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7C05C4D-1811-12E2-F278-FA440C01BFD3}"/>
              </a:ext>
            </a:extLst>
          </p:cNvPr>
          <p:cNvCxnSpPr>
            <a:cxnSpLocks/>
          </p:cNvCxnSpPr>
          <p:nvPr/>
        </p:nvCxnSpPr>
        <p:spPr>
          <a:xfrm>
            <a:off x="402021" y="3371772"/>
            <a:ext cx="0" cy="2960478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C532E5-77F4-E59C-40FA-E7676E9A42B7}"/>
              </a:ext>
            </a:extLst>
          </p:cNvPr>
          <p:cNvCxnSpPr>
            <a:cxnSpLocks/>
          </p:cNvCxnSpPr>
          <p:nvPr/>
        </p:nvCxnSpPr>
        <p:spPr>
          <a:xfrm flipH="1">
            <a:off x="402021" y="3728312"/>
            <a:ext cx="338958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9E34339-EAD7-3025-CBB8-DEF14EA41E56}"/>
              </a:ext>
            </a:extLst>
          </p:cNvPr>
          <p:cNvCxnSpPr>
            <a:cxnSpLocks/>
          </p:cNvCxnSpPr>
          <p:nvPr/>
        </p:nvCxnSpPr>
        <p:spPr>
          <a:xfrm flipH="1">
            <a:off x="402021" y="4314264"/>
            <a:ext cx="338958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11BC40C-D86C-9727-2393-7944A42925A4}"/>
              </a:ext>
            </a:extLst>
          </p:cNvPr>
          <p:cNvCxnSpPr>
            <a:cxnSpLocks/>
          </p:cNvCxnSpPr>
          <p:nvPr/>
        </p:nvCxnSpPr>
        <p:spPr>
          <a:xfrm flipH="1">
            <a:off x="402021" y="4929118"/>
            <a:ext cx="338958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6566F2A-F0F8-E0FB-8F2D-8B5B3254F900}"/>
              </a:ext>
            </a:extLst>
          </p:cNvPr>
          <p:cNvCxnSpPr>
            <a:cxnSpLocks/>
          </p:cNvCxnSpPr>
          <p:nvPr/>
        </p:nvCxnSpPr>
        <p:spPr>
          <a:xfrm flipH="1">
            <a:off x="402021" y="5559740"/>
            <a:ext cx="338958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1893FAA-70B1-BBE5-D31D-F111C7857BB4}"/>
              </a:ext>
            </a:extLst>
          </p:cNvPr>
          <p:cNvCxnSpPr>
            <a:cxnSpLocks/>
          </p:cNvCxnSpPr>
          <p:nvPr/>
        </p:nvCxnSpPr>
        <p:spPr>
          <a:xfrm flipH="1">
            <a:off x="379935" y="6307955"/>
            <a:ext cx="338958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B47AD0B-3268-A086-203B-72803D2D84EF}"/>
              </a:ext>
            </a:extLst>
          </p:cNvPr>
          <p:cNvCxnSpPr>
            <a:cxnSpLocks/>
          </p:cNvCxnSpPr>
          <p:nvPr/>
        </p:nvCxnSpPr>
        <p:spPr>
          <a:xfrm>
            <a:off x="6253867" y="3265468"/>
            <a:ext cx="0" cy="2187968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10A6DD6-0A40-C063-C27A-9E30600D7A4F}"/>
              </a:ext>
            </a:extLst>
          </p:cNvPr>
          <p:cNvCxnSpPr>
            <a:cxnSpLocks/>
          </p:cNvCxnSpPr>
          <p:nvPr/>
        </p:nvCxnSpPr>
        <p:spPr>
          <a:xfrm flipH="1">
            <a:off x="6253867" y="4207960"/>
            <a:ext cx="338958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29D6863-764D-9463-0B94-4AB166A5FB44}"/>
              </a:ext>
            </a:extLst>
          </p:cNvPr>
          <p:cNvCxnSpPr>
            <a:cxnSpLocks/>
          </p:cNvCxnSpPr>
          <p:nvPr/>
        </p:nvCxnSpPr>
        <p:spPr>
          <a:xfrm flipH="1">
            <a:off x="6253867" y="4822814"/>
            <a:ext cx="338958" cy="0"/>
          </a:xfrm>
          <a:prstGeom prst="line">
            <a:avLst/>
          </a:prstGeom>
          <a:ln w="508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E00C621-1E61-534D-6CC4-4EB2038D8D90}"/>
              </a:ext>
            </a:extLst>
          </p:cNvPr>
          <p:cNvCxnSpPr>
            <a:cxnSpLocks/>
          </p:cNvCxnSpPr>
          <p:nvPr/>
        </p:nvCxnSpPr>
        <p:spPr>
          <a:xfrm flipH="1" flipV="1">
            <a:off x="6227363" y="5448334"/>
            <a:ext cx="365462" cy="5102"/>
          </a:xfrm>
          <a:prstGeom prst="line">
            <a:avLst/>
          </a:prstGeom>
          <a:ln w="50800">
            <a:miter lim="800000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A60BC71-0DEE-2817-48B7-F49664B7F712}"/>
              </a:ext>
            </a:extLst>
          </p:cNvPr>
          <p:cNvCxnSpPr>
            <a:cxnSpLocks/>
          </p:cNvCxnSpPr>
          <p:nvPr/>
        </p:nvCxnSpPr>
        <p:spPr>
          <a:xfrm>
            <a:off x="8384839" y="3004013"/>
            <a:ext cx="0" cy="3361609"/>
          </a:xfrm>
          <a:prstGeom prst="line">
            <a:avLst/>
          </a:prstGeom>
          <a:ln w="508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4E2432F-5C8B-6FBA-586B-35E8C9DC2A6D}"/>
              </a:ext>
            </a:extLst>
          </p:cNvPr>
          <p:cNvCxnSpPr>
            <a:cxnSpLocks/>
          </p:cNvCxnSpPr>
          <p:nvPr/>
        </p:nvCxnSpPr>
        <p:spPr>
          <a:xfrm>
            <a:off x="8284991" y="3761684"/>
            <a:ext cx="99848" cy="0"/>
          </a:xfrm>
          <a:prstGeom prst="line">
            <a:avLst/>
          </a:prstGeom>
          <a:ln w="508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2B6240D-FB79-0D38-2DFC-C375471F77E4}"/>
              </a:ext>
            </a:extLst>
          </p:cNvPr>
          <p:cNvCxnSpPr>
            <a:cxnSpLocks/>
          </p:cNvCxnSpPr>
          <p:nvPr/>
        </p:nvCxnSpPr>
        <p:spPr>
          <a:xfrm>
            <a:off x="8267148" y="6361366"/>
            <a:ext cx="141986" cy="0"/>
          </a:xfrm>
          <a:prstGeom prst="line">
            <a:avLst/>
          </a:prstGeom>
          <a:ln w="508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8" name="Rettangolo 21">
            <a:extLst>
              <a:ext uri="{FF2B5EF4-FFF2-40B4-BE49-F238E27FC236}">
                <a16:creationId xmlns:a16="http://schemas.microsoft.com/office/drawing/2014/main" id="{FFFFAFCC-5D8B-DCB0-2260-89C1379FFAD3}"/>
              </a:ext>
            </a:extLst>
          </p:cNvPr>
          <p:cNvSpPr/>
          <p:nvPr/>
        </p:nvSpPr>
        <p:spPr>
          <a:xfrm>
            <a:off x="294554" y="3036742"/>
            <a:ext cx="312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404040"/>
                </a:solidFill>
              </a:rPr>
              <a:t>Present closed loop gas system</a:t>
            </a:r>
            <a:endParaRPr lang="en-US" dirty="0"/>
          </a:p>
        </p:txBody>
      </p:sp>
      <p:sp>
        <p:nvSpPr>
          <p:cNvPr id="22" name="Segnaposto numero diapositiva 21">
            <a:extLst>
              <a:ext uri="{FF2B5EF4-FFF2-40B4-BE49-F238E27FC236}">
                <a16:creationId xmlns:a16="http://schemas.microsoft.com/office/drawing/2014/main" id="{3B37EA00-6C0C-AB2D-363D-BE9D112EC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2081" y="6470161"/>
            <a:ext cx="2743200" cy="365125"/>
          </a:xfrm>
        </p:spPr>
        <p:txBody>
          <a:bodyPr/>
          <a:lstStyle/>
          <a:p>
            <a:fld id="{73002BA9-088D-4BF0-B566-2F540CD69EA7}" type="slidenum">
              <a:rPr lang="en-GB" smtClean="0"/>
              <a:t>4</a:t>
            </a:fld>
            <a:endParaRPr lang="en-GB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2C42D47-B3BC-CBAC-35FE-FA25DB923CDA}"/>
              </a:ext>
            </a:extLst>
          </p:cNvPr>
          <p:cNvSpPr txBox="1"/>
          <p:nvPr/>
        </p:nvSpPr>
        <p:spPr>
          <a:xfrm>
            <a:off x="5186930" y="2976584"/>
            <a:ext cx="6196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04040"/>
                </a:solidFill>
              </a:rPr>
              <a:t>Legacy closed loop gas system</a:t>
            </a:r>
            <a:endParaRPr lang="en-GB" dirty="0"/>
          </a:p>
        </p:txBody>
      </p:sp>
      <p:sp>
        <p:nvSpPr>
          <p:cNvPr id="32" name="Titolo 1">
            <a:extLst>
              <a:ext uri="{FF2B5EF4-FFF2-40B4-BE49-F238E27FC236}">
                <a16:creationId xmlns:a16="http://schemas.microsoft.com/office/drawing/2014/main" id="{571EA0EA-4214-7A9E-663E-F72AD7EAEF9A}"/>
              </a:ext>
            </a:extLst>
          </p:cNvPr>
          <p:cNvSpPr txBox="1">
            <a:spLocks/>
          </p:cNvSpPr>
          <p:nvPr/>
        </p:nvSpPr>
        <p:spPr>
          <a:xfrm>
            <a:off x="379935" y="88037"/>
            <a:ext cx="1142497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Rack Connections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21F64218-3B83-8AB5-5A97-50E9EB392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90" y="934121"/>
            <a:ext cx="3399741" cy="2054738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E0E1E205-2485-7326-D1FC-6016AD13225C}"/>
              </a:ext>
            </a:extLst>
          </p:cNvPr>
          <p:cNvSpPr/>
          <p:nvPr/>
        </p:nvSpPr>
        <p:spPr>
          <a:xfrm rot="18567145">
            <a:off x="4547067" y="2850364"/>
            <a:ext cx="673806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As feasibility study only:</a:t>
            </a:r>
          </a:p>
          <a:p>
            <a:pPr algn="ctr"/>
            <a:r>
              <a:rPr lang="it-IT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Not before the END of the LS3</a:t>
            </a:r>
            <a:endParaRPr lang="en-US" sz="40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val="4022487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347E96-B4DA-C6F7-A91F-8E228CA754C8}"/>
              </a:ext>
            </a:extLst>
          </p:cNvPr>
          <p:cNvSpPr txBox="1"/>
          <p:nvPr/>
        </p:nvSpPr>
        <p:spPr>
          <a:xfrm>
            <a:off x="344376" y="1787031"/>
            <a:ext cx="58465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mixture hydrostatic Column ~ 0,3mbar/m</a:t>
            </a:r>
          </a:p>
          <a:p>
            <a:endParaRPr lang="en-US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vertical distance from IP to top of RPC chambers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Taking into account inclination of beam line by 0.708 degree)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from the cavern floor to  the IP point is 11370 mm 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9807358-5682-149E-FC0E-597F7969ACB1}"/>
              </a:ext>
            </a:extLst>
          </p:cNvPr>
          <p:cNvSpPr txBox="1"/>
          <p:nvPr/>
        </p:nvSpPr>
        <p:spPr>
          <a:xfrm>
            <a:off x="8653287" y="4945459"/>
            <a:ext cx="2737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courtesy of Tatiana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Klioutchnikova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733B2293-94DA-B472-4C86-2562B40B8B6C}"/>
              </a:ext>
            </a:extLst>
          </p:cNvPr>
          <p:cNvSpPr txBox="1"/>
          <p:nvPr/>
        </p:nvSpPr>
        <p:spPr>
          <a:xfrm>
            <a:off x="134895" y="5361190"/>
            <a:ext cx="121121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maximum chamber pressure</a:t>
            </a:r>
            <a:r>
              <a:rPr lang="en-GB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=2.1mb</a:t>
            </a:r>
            <a:r>
              <a:rPr lang="en-GB" sz="22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+0.3mb</a:t>
            </a:r>
            <a:r>
              <a:rPr lang="en-GB" sz="22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+0.3mb</a:t>
            </a:r>
            <a:r>
              <a:rPr lang="en-GB" sz="22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+0.1mb</a:t>
            </a:r>
            <a:r>
              <a:rPr lang="en-GB" sz="22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+0.3mb</a:t>
            </a:r>
            <a:r>
              <a:rPr lang="en-GB" sz="22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GB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3,1mb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8300721-D3B1-0451-9473-119413E06D5D}"/>
              </a:ext>
            </a:extLst>
          </p:cNvPr>
          <p:cNvSpPr txBox="1"/>
          <p:nvPr/>
        </p:nvSpPr>
        <p:spPr>
          <a:xfrm>
            <a:off x="461033" y="5798414"/>
            <a:ext cx="10429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hydrostatic pressure; </a:t>
            </a:r>
            <a:r>
              <a:rPr lang="en-GB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8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manifolds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∆P; </a:t>
            </a:r>
            <a:r>
              <a:rPr lang="en-GB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sensor ∆P; </a:t>
            </a:r>
            <a:r>
              <a:rPr lang="en-GB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 pipe connection ∆P; </a:t>
            </a:r>
            <a:r>
              <a:rPr lang="en-GB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</a:t>
            </a:r>
            <a:endParaRPr lang="en-GB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8116DF88-AAD9-237C-69E7-0C4D2F84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5</a:t>
            </a:fld>
            <a:endParaRPr lang="en-GB"/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2F90CF74-A5FA-8770-4B37-F0E9CFCB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12" y="235160"/>
            <a:ext cx="11424976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 RPCs chambers pressure 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32412BE8-C3D5-3D43-6C37-2BE91B254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843" y="1650076"/>
            <a:ext cx="4161929" cy="339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13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FAA798A-5062-9BFC-18EB-F3C275B2C3E2}"/>
              </a:ext>
            </a:extLst>
          </p:cNvPr>
          <p:cNvSpPr txBox="1"/>
          <p:nvPr/>
        </p:nvSpPr>
        <p:spPr>
          <a:xfrm>
            <a:off x="6608685" y="2875902"/>
            <a:ext cx="5110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Sector 3 – manifolds on side of existing cable tray</a:t>
            </a:r>
            <a:endParaRPr lang="en-GB" u="sng" dirty="0"/>
          </a:p>
        </p:txBody>
      </p:sp>
      <p:grpSp>
        <p:nvGrpSpPr>
          <p:cNvPr id="6" name="Gruppo 5"/>
          <p:cNvGrpSpPr>
            <a:grpSpLocks noChangeAspect="1"/>
          </p:cNvGrpSpPr>
          <p:nvPr/>
        </p:nvGrpSpPr>
        <p:grpSpPr>
          <a:xfrm>
            <a:off x="364446" y="993769"/>
            <a:ext cx="5639591" cy="2229633"/>
            <a:chOff x="132708" y="493255"/>
            <a:chExt cx="7201615" cy="284718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289955-A43A-DC0D-72B5-84F3A687FF66}"/>
                </a:ext>
              </a:extLst>
            </p:cNvPr>
            <p:cNvPicPr/>
            <p:nvPr/>
          </p:nvPicPr>
          <p:blipFill rotWithShape="1">
            <a:blip r:embed="rId2"/>
            <a:srcRect r="1418" b="18675"/>
            <a:stretch/>
          </p:blipFill>
          <p:spPr>
            <a:xfrm>
              <a:off x="132708" y="493255"/>
              <a:ext cx="7201615" cy="284718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EF17D2-9CC6-B008-131E-931563BF3C30}"/>
                </a:ext>
              </a:extLst>
            </p:cNvPr>
            <p:cNvCxnSpPr>
              <a:cxnSpLocks/>
            </p:cNvCxnSpPr>
            <p:nvPr/>
          </p:nvCxnSpPr>
          <p:spPr>
            <a:xfrm>
              <a:off x="2814574" y="1321217"/>
              <a:ext cx="2483679" cy="23070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1E3F8CF-C941-0E66-B5B8-C8A33314E353}"/>
                </a:ext>
              </a:extLst>
            </p:cNvPr>
            <p:cNvSpPr/>
            <p:nvPr/>
          </p:nvSpPr>
          <p:spPr>
            <a:xfrm>
              <a:off x="3600653" y="670150"/>
              <a:ext cx="1163530" cy="32359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>
              <a:solidFill>
                <a:srgbClr val="FF00FF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/>
                <a:t>4 manifolds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D86283F-231C-07D6-B6E0-C8D1F85935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9280" y="1371783"/>
              <a:ext cx="0" cy="695603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5BA87FA-738F-516E-976A-BB20DD689B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5867" y="1371782"/>
              <a:ext cx="0" cy="69560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766E61E-94A5-931E-5AEE-DAD38032E2FB}"/>
                </a:ext>
              </a:extLst>
            </p:cNvPr>
            <p:cNvSpPr/>
            <p:nvPr/>
          </p:nvSpPr>
          <p:spPr>
            <a:xfrm>
              <a:off x="5160283" y="2068882"/>
              <a:ext cx="250521" cy="1649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DF9549E-2F17-872A-4BC0-BD237ADF6221}"/>
                </a:ext>
              </a:extLst>
            </p:cNvPr>
            <p:cNvSpPr/>
            <p:nvPr/>
          </p:nvSpPr>
          <p:spPr>
            <a:xfrm>
              <a:off x="2698918" y="2066387"/>
              <a:ext cx="250521" cy="1649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4ECB4655-05FB-F0FE-2115-D8295DF194A3}"/>
                </a:ext>
              </a:extLst>
            </p:cNvPr>
            <p:cNvCxnSpPr>
              <a:cxnSpLocks/>
              <a:stCxn id="13" idx="4"/>
            </p:cNvCxnSpPr>
            <p:nvPr/>
          </p:nvCxnSpPr>
          <p:spPr>
            <a:xfrm flipH="1">
              <a:off x="3941222" y="993746"/>
              <a:ext cx="241196" cy="328335"/>
            </a:xfrm>
            <a:prstGeom prst="straightConnector1">
              <a:avLst/>
            </a:prstGeom>
            <a:ln w="254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8137FAD-8927-F722-AF96-DDFECD3FA010}"/>
                </a:ext>
              </a:extLst>
            </p:cNvPr>
            <p:cNvSpPr/>
            <p:nvPr/>
          </p:nvSpPr>
          <p:spPr>
            <a:xfrm>
              <a:off x="1910057" y="2716855"/>
              <a:ext cx="1163530" cy="32359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00FF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/>
                <a:t>distribution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159E8CB-5D08-125D-F9E6-35F5B05F67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3947" y="1371782"/>
              <a:ext cx="0" cy="69560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7540372-28E6-E8D0-2E4F-710774D7A1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5965" y="1342637"/>
              <a:ext cx="0" cy="69560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C509D2-EA7C-6EAA-2629-7A05A7B03B57}"/>
                </a:ext>
              </a:extLst>
            </p:cNvPr>
            <p:cNvSpPr/>
            <p:nvPr/>
          </p:nvSpPr>
          <p:spPr>
            <a:xfrm>
              <a:off x="2038519" y="2086958"/>
              <a:ext cx="250521" cy="1649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3CC2E6-0DCC-0F05-FF1D-806C06900FBE}"/>
                </a:ext>
              </a:extLst>
            </p:cNvPr>
            <p:cNvSpPr/>
            <p:nvPr/>
          </p:nvSpPr>
          <p:spPr>
            <a:xfrm>
              <a:off x="5750467" y="2049416"/>
              <a:ext cx="250521" cy="1649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8757BF3-92DC-506E-EC28-A9A154F2C4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3842" y="2243765"/>
              <a:ext cx="239490" cy="473090"/>
            </a:xfrm>
            <a:prstGeom prst="straightConnector1">
              <a:avLst/>
            </a:prstGeom>
            <a:ln w="254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98D84D5-36D9-81D3-A21A-DF247F8A66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4742" y="2192422"/>
              <a:ext cx="413777" cy="22302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B50772E-E6D9-8A0F-F6FF-C092E7D6A5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0057" y="2251866"/>
              <a:ext cx="128462" cy="22844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9A14C76-B000-4541-C875-C03244F55F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1822" y="2214324"/>
              <a:ext cx="301876" cy="201126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9C6B667-28BB-20BF-ACFD-A5EC9A954526}"/>
                </a:ext>
              </a:extLst>
            </p:cNvPr>
            <p:cNvCxnSpPr>
              <a:cxnSpLocks/>
            </p:cNvCxnSpPr>
            <p:nvPr/>
          </p:nvCxnSpPr>
          <p:spPr>
            <a:xfrm>
              <a:off x="2814574" y="2215541"/>
              <a:ext cx="209722" cy="30172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41FC642-C623-AF6C-DA44-18C6075606C0}"/>
                </a:ext>
              </a:extLst>
            </p:cNvPr>
            <p:cNvCxnSpPr>
              <a:cxnSpLocks/>
            </p:cNvCxnSpPr>
            <p:nvPr/>
          </p:nvCxnSpPr>
          <p:spPr>
            <a:xfrm>
              <a:off x="2915340" y="2214324"/>
              <a:ext cx="604033" cy="201126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2E951A7-32C7-6FE9-C11F-8D1C7C6CB7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3779" y="1326820"/>
              <a:ext cx="631606" cy="15817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767B68A-64F5-B744-29AC-4A23CDA1ED2D}"/>
                </a:ext>
              </a:extLst>
            </p:cNvPr>
            <p:cNvCxnSpPr>
              <a:cxnSpLocks/>
            </p:cNvCxnSpPr>
            <p:nvPr/>
          </p:nvCxnSpPr>
          <p:spPr>
            <a:xfrm>
              <a:off x="5279280" y="1349577"/>
              <a:ext cx="593639" cy="0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DA7A193-A42D-5DC7-FFDA-C1DDEFC430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80783" y="2251004"/>
              <a:ext cx="549415" cy="17258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49A9461-A7A9-E665-DE50-64CC4365EE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4514" y="2252221"/>
              <a:ext cx="156560" cy="19990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A83E19F-BBB4-E5DA-8C29-6AF61ECADFF6}"/>
                </a:ext>
              </a:extLst>
            </p:cNvPr>
            <p:cNvCxnSpPr>
              <a:cxnSpLocks/>
            </p:cNvCxnSpPr>
            <p:nvPr/>
          </p:nvCxnSpPr>
          <p:spPr>
            <a:xfrm>
              <a:off x="5351840" y="2251004"/>
              <a:ext cx="314962" cy="14913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52F3E5A-E8AD-F9DE-9B92-8814F7CD1999}"/>
                </a:ext>
              </a:extLst>
            </p:cNvPr>
            <p:cNvCxnSpPr>
              <a:cxnSpLocks/>
            </p:cNvCxnSpPr>
            <p:nvPr/>
          </p:nvCxnSpPr>
          <p:spPr>
            <a:xfrm>
              <a:off x="5850127" y="2220719"/>
              <a:ext cx="255086" cy="25733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A692A18-A47C-B912-3A79-7B8527AA5BC4}"/>
                </a:ext>
              </a:extLst>
            </p:cNvPr>
            <p:cNvCxnSpPr>
              <a:cxnSpLocks/>
            </p:cNvCxnSpPr>
            <p:nvPr/>
          </p:nvCxnSpPr>
          <p:spPr>
            <a:xfrm>
              <a:off x="5954988" y="2220719"/>
              <a:ext cx="644462" cy="17464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68FA0DA-9741-E426-72FC-CC68CFD98201}"/>
                </a:ext>
              </a:extLst>
            </p:cNvPr>
            <p:cNvSpPr/>
            <p:nvPr/>
          </p:nvSpPr>
          <p:spPr>
            <a:xfrm>
              <a:off x="2206171" y="1349829"/>
              <a:ext cx="609600" cy="740523"/>
            </a:xfrm>
            <a:custGeom>
              <a:avLst/>
              <a:gdLst>
                <a:gd name="connsiteX0" fmla="*/ 609600 w 609600"/>
                <a:gd name="connsiteY0" fmla="*/ 0 h 740523"/>
                <a:gd name="connsiteX1" fmla="*/ 101600 w 609600"/>
                <a:gd name="connsiteY1" fmla="*/ 297542 h 740523"/>
                <a:gd name="connsiteX2" fmla="*/ 21772 w 609600"/>
                <a:gd name="connsiteY2" fmla="*/ 674914 h 740523"/>
                <a:gd name="connsiteX3" fmla="*/ 0 w 609600"/>
                <a:gd name="connsiteY3" fmla="*/ 740228 h 740523"/>
                <a:gd name="connsiteX4" fmla="*/ 0 w 609600"/>
                <a:gd name="connsiteY4" fmla="*/ 740228 h 74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" h="740523">
                  <a:moveTo>
                    <a:pt x="609600" y="0"/>
                  </a:moveTo>
                  <a:cubicBezTo>
                    <a:pt x="404585" y="92528"/>
                    <a:pt x="199571" y="185056"/>
                    <a:pt x="101600" y="297542"/>
                  </a:cubicBezTo>
                  <a:cubicBezTo>
                    <a:pt x="3629" y="410028"/>
                    <a:pt x="38705" y="601133"/>
                    <a:pt x="21772" y="674914"/>
                  </a:cubicBezTo>
                  <a:cubicBezTo>
                    <a:pt x="4839" y="748695"/>
                    <a:pt x="0" y="740228"/>
                    <a:pt x="0" y="740228"/>
                  </a:cubicBezTo>
                  <a:lnTo>
                    <a:pt x="0" y="740228"/>
                  </a:lnTo>
                </a:path>
              </a:pathLst>
            </a:cu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08D2C86-5BD9-C79D-7054-9985E18D3403}"/>
                </a:ext>
              </a:extLst>
            </p:cNvPr>
            <p:cNvSpPr/>
            <p:nvPr/>
          </p:nvSpPr>
          <p:spPr>
            <a:xfrm>
              <a:off x="5319486" y="1393371"/>
              <a:ext cx="493485" cy="638629"/>
            </a:xfrm>
            <a:custGeom>
              <a:avLst/>
              <a:gdLst>
                <a:gd name="connsiteX0" fmla="*/ 0 w 493485"/>
                <a:gd name="connsiteY0" fmla="*/ 0 h 638629"/>
                <a:gd name="connsiteX1" fmla="*/ 312057 w 493485"/>
                <a:gd name="connsiteY1" fmla="*/ 188686 h 638629"/>
                <a:gd name="connsiteX2" fmla="*/ 406400 w 493485"/>
                <a:gd name="connsiteY2" fmla="*/ 435429 h 638629"/>
                <a:gd name="connsiteX3" fmla="*/ 406400 w 493485"/>
                <a:gd name="connsiteY3" fmla="*/ 457200 h 638629"/>
                <a:gd name="connsiteX4" fmla="*/ 493485 w 493485"/>
                <a:gd name="connsiteY4" fmla="*/ 638629 h 638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3485" h="638629">
                  <a:moveTo>
                    <a:pt x="0" y="0"/>
                  </a:moveTo>
                  <a:cubicBezTo>
                    <a:pt x="122162" y="58057"/>
                    <a:pt x="244324" y="116115"/>
                    <a:pt x="312057" y="188686"/>
                  </a:cubicBezTo>
                  <a:cubicBezTo>
                    <a:pt x="379790" y="261257"/>
                    <a:pt x="406400" y="435429"/>
                    <a:pt x="406400" y="435429"/>
                  </a:cubicBezTo>
                  <a:cubicBezTo>
                    <a:pt x="422124" y="480181"/>
                    <a:pt x="391886" y="423333"/>
                    <a:pt x="406400" y="457200"/>
                  </a:cubicBezTo>
                  <a:cubicBezTo>
                    <a:pt x="420914" y="491067"/>
                    <a:pt x="457199" y="564848"/>
                    <a:pt x="493485" y="638629"/>
                  </a:cubicBezTo>
                </a:path>
              </a:pathLst>
            </a:custGeom>
            <a:noFill/>
            <a:ln>
              <a:solidFill>
                <a:srgbClr val="FFFF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392CEEA-5023-946C-8DFF-A8E8702B79F1}"/>
                </a:ext>
              </a:extLst>
            </p:cNvPr>
            <p:cNvSpPr/>
            <p:nvPr/>
          </p:nvSpPr>
          <p:spPr>
            <a:xfrm>
              <a:off x="5871029" y="628976"/>
              <a:ext cx="972769" cy="720853"/>
            </a:xfrm>
            <a:custGeom>
              <a:avLst/>
              <a:gdLst>
                <a:gd name="connsiteX0" fmla="*/ 0 w 972769"/>
                <a:gd name="connsiteY0" fmla="*/ 720853 h 720853"/>
                <a:gd name="connsiteX1" fmla="*/ 682171 w 972769"/>
                <a:gd name="connsiteY1" fmla="*/ 626510 h 720853"/>
                <a:gd name="connsiteX2" fmla="*/ 921657 w 972769"/>
                <a:gd name="connsiteY2" fmla="*/ 357995 h 720853"/>
                <a:gd name="connsiteX3" fmla="*/ 965200 w 972769"/>
                <a:gd name="connsiteY3" fmla="*/ 31424 h 720853"/>
                <a:gd name="connsiteX4" fmla="*/ 972457 w 972769"/>
                <a:gd name="connsiteY4" fmla="*/ 31424 h 72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2769" h="720853">
                  <a:moveTo>
                    <a:pt x="0" y="720853"/>
                  </a:moveTo>
                  <a:cubicBezTo>
                    <a:pt x="264281" y="703919"/>
                    <a:pt x="528562" y="686986"/>
                    <a:pt x="682171" y="626510"/>
                  </a:cubicBezTo>
                  <a:cubicBezTo>
                    <a:pt x="835780" y="566034"/>
                    <a:pt x="874485" y="457176"/>
                    <a:pt x="921657" y="357995"/>
                  </a:cubicBezTo>
                  <a:cubicBezTo>
                    <a:pt x="968829" y="258814"/>
                    <a:pt x="965200" y="31424"/>
                    <a:pt x="965200" y="31424"/>
                  </a:cubicBezTo>
                  <a:cubicBezTo>
                    <a:pt x="973667" y="-23004"/>
                    <a:pt x="973062" y="4210"/>
                    <a:pt x="972457" y="31424"/>
                  </a:cubicBezTo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C18009F-5B6E-F8A3-F0B3-40BE4B9C7B20}"/>
                </a:ext>
              </a:extLst>
            </p:cNvPr>
            <p:cNvSpPr txBox="1"/>
            <p:nvPr/>
          </p:nvSpPr>
          <p:spPr>
            <a:xfrm>
              <a:off x="6938128" y="655074"/>
              <a:ext cx="36548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Z0</a:t>
              </a:r>
              <a:endParaRPr lang="en-GB" sz="1100" b="1" dirty="0"/>
            </a:p>
          </p:txBody>
        </p:sp>
      </p:grpSp>
      <p:sp>
        <p:nvSpPr>
          <p:cNvPr id="65" name="Rettangolo 64"/>
          <p:cNvSpPr/>
          <p:nvPr/>
        </p:nvSpPr>
        <p:spPr>
          <a:xfrm>
            <a:off x="3116679" y="3394904"/>
            <a:ext cx="85917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safer routing path from the manifolds towards the chambers is along the Voussoir (vertical yellow pipe)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each side of the Voussoir will be installed a distribution point “BOX” that will serve 2 to 4 chamber.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the connections from manifolds to BOXES plastic pipe it will be allowed (easy to bent) but the connections must be guaranteed absolutely leak-proof. Possible solution: </a:t>
            </a:r>
            <a:r>
              <a:rPr lang="en-GB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Tygon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3606 plus metal spiral protection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57176E-96AC-CB97-5486-221CC86313DC}"/>
              </a:ext>
            </a:extLst>
          </p:cNvPr>
          <p:cNvSpPr txBox="1"/>
          <p:nvPr/>
        </p:nvSpPr>
        <p:spPr>
          <a:xfrm>
            <a:off x="6933947" y="6416482"/>
            <a:ext cx="43080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courtesy of Tatiana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Klioutchnikova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and Aydin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Ozbey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grpSp>
        <p:nvGrpSpPr>
          <p:cNvPr id="49" name="Gruppo 48"/>
          <p:cNvGrpSpPr>
            <a:grpSpLocks noChangeAspect="1"/>
          </p:cNvGrpSpPr>
          <p:nvPr/>
        </p:nvGrpSpPr>
        <p:grpSpPr>
          <a:xfrm>
            <a:off x="6552326" y="908673"/>
            <a:ext cx="4983204" cy="1960808"/>
            <a:chOff x="15922" y="4230427"/>
            <a:chExt cx="6089291" cy="2396035"/>
          </a:xfrm>
        </p:grpSpPr>
        <p:pic>
          <p:nvPicPr>
            <p:cNvPr id="50" name="Picture 16">
              <a:extLst>
                <a:ext uri="{FF2B5EF4-FFF2-40B4-BE49-F238E27FC236}">
                  <a16:creationId xmlns:a16="http://schemas.microsoft.com/office/drawing/2014/main" id="{23751C38-1DAA-91CC-B6B2-4E44018FD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22" y="4345971"/>
              <a:ext cx="5949119" cy="2280491"/>
            </a:xfrm>
            <a:prstGeom prst="rect">
              <a:avLst/>
            </a:prstGeom>
          </p:spPr>
        </p:pic>
        <p:cxnSp>
          <p:nvCxnSpPr>
            <p:cNvPr id="51" name="Straight Connector 22">
              <a:extLst>
                <a:ext uri="{FF2B5EF4-FFF2-40B4-BE49-F238E27FC236}">
                  <a16:creationId xmlns:a16="http://schemas.microsoft.com/office/drawing/2014/main" id="{A6059BC1-8E45-8E3C-5CA2-34A2251F9B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2005" y="4239013"/>
              <a:ext cx="4444652" cy="179330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23">
              <a:extLst>
                <a:ext uri="{FF2B5EF4-FFF2-40B4-BE49-F238E27FC236}">
                  <a16:creationId xmlns:a16="http://schemas.microsoft.com/office/drawing/2014/main" id="{7A81C76A-0395-5ACD-8E7C-FB3FDC7DCA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7662" y="4303498"/>
              <a:ext cx="4599140" cy="178913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Connector 24">
              <a:extLst>
                <a:ext uri="{FF2B5EF4-FFF2-40B4-BE49-F238E27FC236}">
                  <a16:creationId xmlns:a16="http://schemas.microsoft.com/office/drawing/2014/main" id="{11E32697-FFDE-8734-5ADB-9BF6461985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7975" y="4230427"/>
              <a:ext cx="4887238" cy="194153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4" name="Oval 46">
              <a:extLst>
                <a:ext uri="{FF2B5EF4-FFF2-40B4-BE49-F238E27FC236}">
                  <a16:creationId xmlns:a16="http://schemas.microsoft.com/office/drawing/2014/main" id="{FCE5A8CF-5C16-7AA7-CB59-EA0EB0D236A7}"/>
                </a:ext>
              </a:extLst>
            </p:cNvPr>
            <p:cNvSpPr/>
            <p:nvPr/>
          </p:nvSpPr>
          <p:spPr>
            <a:xfrm>
              <a:off x="2436335" y="5928875"/>
              <a:ext cx="1126587" cy="32359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 w="15875"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/>
                <a:t>4 manifolds</a:t>
              </a:r>
            </a:p>
          </p:txBody>
        </p:sp>
        <p:cxnSp>
          <p:nvCxnSpPr>
            <p:cNvPr id="55" name="Straight Arrow Connector 47">
              <a:extLst>
                <a:ext uri="{FF2B5EF4-FFF2-40B4-BE49-F238E27FC236}">
                  <a16:creationId xmlns:a16="http://schemas.microsoft.com/office/drawing/2014/main" id="{2A81FCCE-BA1F-1B0B-41B0-048287511E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0453" y="5464478"/>
              <a:ext cx="313664" cy="464397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3">
            <a:extLst>
              <a:ext uri="{FF2B5EF4-FFF2-40B4-BE49-F238E27FC236}">
                <a16:creationId xmlns:a16="http://schemas.microsoft.com/office/drawing/2014/main" id="{DB693B29-9C55-3043-BF22-CDCC0ECCA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03" y="3525880"/>
            <a:ext cx="2905018" cy="2850863"/>
          </a:xfrm>
          <a:prstGeom prst="rect">
            <a:avLst/>
          </a:prstGeom>
        </p:spPr>
      </p:pic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E24AF746-6651-9695-3B7A-75CDFF8CF9C3}"/>
              </a:ext>
            </a:extLst>
          </p:cNvPr>
          <p:cNvSpPr txBox="1"/>
          <p:nvPr/>
        </p:nvSpPr>
        <p:spPr>
          <a:xfrm>
            <a:off x="706298" y="84220"/>
            <a:ext cx="10071283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44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Gas 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Manifolds study for Sector 3 side 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EFE6ED6-9530-80AA-066A-AEAA9AAA8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02BA9-088D-4BF0-B566-2F540CD69EA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606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F0AE69-B1A9-681C-A982-FDA198D10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563" y="494434"/>
            <a:ext cx="7543990" cy="622511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ED7D1BD-01AF-E42D-A453-692C8088AACA}"/>
              </a:ext>
            </a:extLst>
          </p:cNvPr>
          <p:cNvSpPr/>
          <p:nvPr/>
        </p:nvSpPr>
        <p:spPr>
          <a:xfrm rot="1120450">
            <a:off x="4460427" y="2052262"/>
            <a:ext cx="4162839" cy="173779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BDF9D7-AC23-44B0-3963-B53FD96A8003}"/>
              </a:ext>
            </a:extLst>
          </p:cNvPr>
          <p:cNvSpPr txBox="1"/>
          <p:nvPr/>
        </p:nvSpPr>
        <p:spPr>
          <a:xfrm>
            <a:off x="112787" y="71021"/>
            <a:ext cx="560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Sector 2 (Side A) has been chosen for the pilot application</a:t>
            </a:r>
            <a:endParaRPr lang="tr-T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B038A-F972-8751-118B-B0D04AD1977C}"/>
              </a:ext>
            </a:extLst>
          </p:cNvPr>
          <p:cNvSpPr txBox="1"/>
          <p:nvPr/>
        </p:nvSpPr>
        <p:spPr>
          <a:xfrm>
            <a:off x="7580422" y="3962242"/>
            <a:ext cx="179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 point</a:t>
            </a:r>
            <a:endParaRPr lang="tr-TR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CB8C42-817A-3B5B-3EAE-AFF7FBC6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4B4E-6EBE-4816-9D8D-8D12118BEF5F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0890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69CDA-1F99-133B-AF2B-7E2E6F837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467"/>
            <a:ext cx="8027383" cy="5082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5BF018-ECEA-7243-4D39-121B0789A48B}"/>
              </a:ext>
            </a:extLst>
          </p:cNvPr>
          <p:cNvSpPr txBox="1"/>
          <p:nvPr/>
        </p:nvSpPr>
        <p:spPr>
          <a:xfrm>
            <a:off x="1558519" y="2397783"/>
            <a:ext cx="37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376C4-E63D-EBC0-CF14-50A24BEBEF3B}"/>
              </a:ext>
            </a:extLst>
          </p:cNvPr>
          <p:cNvSpPr txBox="1"/>
          <p:nvPr/>
        </p:nvSpPr>
        <p:spPr>
          <a:xfrm>
            <a:off x="2768573" y="3254793"/>
            <a:ext cx="37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A060A9-BAE7-3FE7-2144-56E62CEA347A}"/>
              </a:ext>
            </a:extLst>
          </p:cNvPr>
          <p:cNvSpPr txBox="1"/>
          <p:nvPr/>
        </p:nvSpPr>
        <p:spPr>
          <a:xfrm>
            <a:off x="872795" y="4172026"/>
            <a:ext cx="37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118329-F4C1-2E3C-04B9-9891895E9636}"/>
              </a:ext>
            </a:extLst>
          </p:cNvPr>
          <p:cNvSpPr txBox="1"/>
          <p:nvPr/>
        </p:nvSpPr>
        <p:spPr>
          <a:xfrm>
            <a:off x="2507754" y="4440179"/>
            <a:ext cx="37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F127B3-D5F7-A4D4-AADC-C1BEBC3FFCCC}"/>
              </a:ext>
            </a:extLst>
          </p:cNvPr>
          <p:cNvSpPr txBox="1"/>
          <p:nvPr/>
        </p:nvSpPr>
        <p:spPr>
          <a:xfrm>
            <a:off x="6901720" y="3608736"/>
            <a:ext cx="37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F33B12-A412-2A66-1C85-2302BB0EA1EE}"/>
              </a:ext>
            </a:extLst>
          </p:cNvPr>
          <p:cNvSpPr txBox="1"/>
          <p:nvPr/>
        </p:nvSpPr>
        <p:spPr>
          <a:xfrm>
            <a:off x="7185098" y="5148065"/>
            <a:ext cx="37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6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5AE146-4F58-FBF8-2DD1-BE268800F080}"/>
              </a:ext>
            </a:extLst>
          </p:cNvPr>
          <p:cNvSpPr txBox="1"/>
          <p:nvPr/>
        </p:nvSpPr>
        <p:spPr>
          <a:xfrm>
            <a:off x="8264106" y="1043796"/>
            <a:ext cx="406624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First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oussoir</a:t>
            </a:r>
            <a:r>
              <a:rPr lang="en-US" sz="1800" dirty="0"/>
              <a:t> (Outer Side)</a:t>
            </a:r>
            <a:endParaRPr lang="tr-TR" sz="1800" dirty="0"/>
          </a:p>
          <a:p>
            <a:r>
              <a:rPr lang="en-US" dirty="0"/>
              <a:t>1: BIS 1-4 Sector 2 (4 Ports Gas Input)</a:t>
            </a:r>
          </a:p>
          <a:p>
            <a:r>
              <a:rPr lang="en-US" dirty="0"/>
              <a:t>2: BIS 1-4 Sector 2 (4 Ports Gas Return)</a:t>
            </a:r>
          </a:p>
          <a:p>
            <a:r>
              <a:rPr lang="en-US" dirty="0"/>
              <a:t>3: BIL 4-6 Sector 3 (3 Ports Gas Input)</a:t>
            </a:r>
          </a:p>
          <a:p>
            <a:r>
              <a:rPr lang="en-US" dirty="0"/>
              <a:t>4: BIL 4-6 Sector 1 (3 Ports Gas Return)</a:t>
            </a:r>
          </a:p>
          <a:p>
            <a:endParaRPr lang="en-US" sz="1800" dirty="0"/>
          </a:p>
          <a:p>
            <a:r>
              <a:rPr lang="en-US" sz="1800" dirty="0"/>
              <a:t>Second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oussoir</a:t>
            </a:r>
            <a:r>
              <a:rPr lang="en-US" sz="1800" dirty="0"/>
              <a:t> (Outer Side)</a:t>
            </a:r>
            <a:endParaRPr lang="tr-TR" sz="1800" dirty="0"/>
          </a:p>
          <a:p>
            <a:r>
              <a:rPr lang="en-US" dirty="0"/>
              <a:t>5: BIL 7-10 Sector 1 (4 Ports Gas Return)</a:t>
            </a:r>
          </a:p>
          <a:p>
            <a:r>
              <a:rPr lang="en-US" dirty="0"/>
              <a:t>6: BIL 7-10 Sector 3 (4 Ports Gas Input)</a:t>
            </a:r>
            <a:endParaRPr lang="tr-T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4328AC-36FE-FE94-EEC3-36C76C154ECA}"/>
              </a:ext>
            </a:extLst>
          </p:cNvPr>
          <p:cNvSpPr txBox="1"/>
          <p:nvPr/>
        </p:nvSpPr>
        <p:spPr>
          <a:xfrm>
            <a:off x="337328" y="154258"/>
            <a:ext cx="1070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To Z0</a:t>
            </a:r>
            <a:endParaRPr lang="tr-TR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A3845-C6F9-4800-41CA-8DECB6A5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4B4E-6EBE-4816-9D8D-8D12118BEF5F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2467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69CDA-1F99-133B-AF2B-7E2E6F837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467"/>
            <a:ext cx="8027383" cy="50829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5BF018-ECEA-7243-4D39-121B0789A48B}"/>
              </a:ext>
            </a:extLst>
          </p:cNvPr>
          <p:cNvSpPr txBox="1"/>
          <p:nvPr/>
        </p:nvSpPr>
        <p:spPr>
          <a:xfrm>
            <a:off x="1558519" y="2397783"/>
            <a:ext cx="37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376C4-E63D-EBC0-CF14-50A24BEBEF3B}"/>
              </a:ext>
            </a:extLst>
          </p:cNvPr>
          <p:cNvSpPr txBox="1"/>
          <p:nvPr/>
        </p:nvSpPr>
        <p:spPr>
          <a:xfrm>
            <a:off x="2768573" y="3254793"/>
            <a:ext cx="37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A060A9-BAE7-3FE7-2144-56E62CEA347A}"/>
              </a:ext>
            </a:extLst>
          </p:cNvPr>
          <p:cNvSpPr txBox="1"/>
          <p:nvPr/>
        </p:nvSpPr>
        <p:spPr>
          <a:xfrm>
            <a:off x="872795" y="4172026"/>
            <a:ext cx="37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118329-F4C1-2E3C-04B9-9891895E9636}"/>
              </a:ext>
            </a:extLst>
          </p:cNvPr>
          <p:cNvSpPr txBox="1"/>
          <p:nvPr/>
        </p:nvSpPr>
        <p:spPr>
          <a:xfrm>
            <a:off x="2507754" y="4440179"/>
            <a:ext cx="37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F127B3-D5F7-A4D4-AADC-C1BEBC3FFCCC}"/>
              </a:ext>
            </a:extLst>
          </p:cNvPr>
          <p:cNvSpPr txBox="1"/>
          <p:nvPr/>
        </p:nvSpPr>
        <p:spPr>
          <a:xfrm>
            <a:off x="6901720" y="3608736"/>
            <a:ext cx="37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F33B12-A412-2A66-1C85-2302BB0EA1EE}"/>
              </a:ext>
            </a:extLst>
          </p:cNvPr>
          <p:cNvSpPr txBox="1"/>
          <p:nvPr/>
        </p:nvSpPr>
        <p:spPr>
          <a:xfrm>
            <a:off x="7185098" y="5148065"/>
            <a:ext cx="37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6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5AE146-4F58-FBF8-2DD1-BE268800F080}"/>
              </a:ext>
            </a:extLst>
          </p:cNvPr>
          <p:cNvSpPr txBox="1"/>
          <p:nvPr/>
        </p:nvSpPr>
        <p:spPr>
          <a:xfrm>
            <a:off x="8264106" y="1043796"/>
            <a:ext cx="406624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First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oussoir</a:t>
            </a:r>
            <a:r>
              <a:rPr lang="en-US" sz="1800" dirty="0"/>
              <a:t> (Outer Side)</a:t>
            </a:r>
            <a:endParaRPr lang="tr-TR" sz="1800" dirty="0"/>
          </a:p>
          <a:p>
            <a:r>
              <a:rPr lang="en-US" dirty="0"/>
              <a:t>1: BIS 1-4 Sector 2 (4 Ports Gas Input)</a:t>
            </a:r>
          </a:p>
          <a:p>
            <a:r>
              <a:rPr lang="en-US" dirty="0"/>
              <a:t>2: BIS 1-4 Sector 2 (4 Ports Gas Return)</a:t>
            </a:r>
          </a:p>
          <a:p>
            <a:r>
              <a:rPr lang="en-US" dirty="0"/>
              <a:t>3: BIL 4-6 Sector 3 (3 Ports Gas Input)</a:t>
            </a:r>
          </a:p>
          <a:p>
            <a:r>
              <a:rPr lang="en-US" dirty="0"/>
              <a:t>4: BIL 4-6 Sector 1 (3 Ports Gas Return)</a:t>
            </a:r>
          </a:p>
          <a:p>
            <a:endParaRPr lang="en-US" sz="1800" dirty="0"/>
          </a:p>
          <a:p>
            <a:r>
              <a:rPr lang="en-US" sz="1800" dirty="0"/>
              <a:t>Second 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oussoir</a:t>
            </a:r>
            <a:r>
              <a:rPr lang="en-US" sz="1800" dirty="0"/>
              <a:t> (Outer Side)</a:t>
            </a:r>
            <a:endParaRPr lang="tr-TR" sz="1800" dirty="0"/>
          </a:p>
          <a:p>
            <a:r>
              <a:rPr lang="en-US" dirty="0"/>
              <a:t>5: BIL 7-10 Sector 1 (4 Ports Gas Return)</a:t>
            </a:r>
          </a:p>
          <a:p>
            <a:r>
              <a:rPr lang="en-US" dirty="0"/>
              <a:t>6: BIL 7-10 Sector 3 (4 Ports Gas Input)</a:t>
            </a:r>
            <a:endParaRPr lang="tr-T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4328AC-36FE-FE94-EEC3-36C76C154ECA}"/>
              </a:ext>
            </a:extLst>
          </p:cNvPr>
          <p:cNvSpPr txBox="1"/>
          <p:nvPr/>
        </p:nvSpPr>
        <p:spPr>
          <a:xfrm>
            <a:off x="337328" y="154258"/>
            <a:ext cx="1070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To Z0</a:t>
            </a:r>
            <a:endParaRPr lang="tr-TR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A3845-C6F9-4800-41CA-8DECB6A5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44B4E-6EBE-4816-9D8D-8D12118BEF5F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6459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3346</TotalTime>
  <Words>1530</Words>
  <Application>Microsoft Office PowerPoint</Application>
  <PresentationFormat>Widescreen</PresentationFormat>
  <Paragraphs>320</Paragraphs>
  <Slides>22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Helvetica</vt:lpstr>
      <vt:lpstr>Roboto</vt:lpstr>
      <vt:lpstr>Wingdings</vt:lpstr>
      <vt:lpstr>Tema di Office</vt:lpstr>
      <vt:lpstr>ATLAS Phase 2 RPC BI Gas distribution System</vt:lpstr>
      <vt:lpstr>Present Gas System and its extension</vt:lpstr>
      <vt:lpstr>Presentazione standard di PowerPoint</vt:lpstr>
      <vt:lpstr>Presentazione standard di PowerPoint</vt:lpstr>
      <vt:lpstr>BI RPCs chambers pressure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ATLAS Phase 2 RPC BI LV and HV distribution</vt:lpstr>
      <vt:lpstr>Presentazione standard di PowerPoint</vt:lpstr>
      <vt:lpstr>Presentazione standard di PowerPoint</vt:lpstr>
      <vt:lpstr>On Chamber Low Voltage cabling and connection</vt:lpstr>
      <vt:lpstr>Presentazione standard di PowerPoint</vt:lpstr>
      <vt:lpstr>Presentazione standard di PowerPoint</vt:lpstr>
      <vt:lpstr>Presentazione standard di PowerPoint</vt:lpstr>
      <vt:lpstr>Studio sistemi ricircolo PP1</vt:lpstr>
      <vt:lpstr>Presentazione standard di PowerPoint</vt:lpstr>
      <vt:lpstr>Presentazione standard di PowerPoint</vt:lpstr>
      <vt:lpstr>Presentazione standard di PowerPoint</vt:lpstr>
      <vt:lpstr>Last but not least: Corso Nazionale INFN Gas per i rivelatori di particelle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Enrico Pastori</dc:creator>
  <cp:lastModifiedBy>Enrico Pastori</cp:lastModifiedBy>
  <cp:revision>136</cp:revision>
  <dcterms:created xsi:type="dcterms:W3CDTF">2020-04-26T20:36:27Z</dcterms:created>
  <dcterms:modified xsi:type="dcterms:W3CDTF">2023-12-20T19:12:33Z</dcterms:modified>
</cp:coreProperties>
</file>