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56" r:id="rId2"/>
    <p:sldId id="257" r:id="rId3"/>
    <p:sldId id="258" r:id="rId4"/>
    <p:sldId id="259" r:id="rId5"/>
    <p:sldId id="356" r:id="rId6"/>
    <p:sldId id="357" r:id="rId7"/>
    <p:sldId id="358" r:id="rId8"/>
    <p:sldId id="260" r:id="rId9"/>
    <p:sldId id="36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8" autoAdjust="0"/>
    <p:restoredTop sz="94660"/>
  </p:normalViewPr>
  <p:slideViewPr>
    <p:cSldViewPr snapToGrid="0">
      <p:cViewPr varScale="1">
        <p:scale>
          <a:sx n="75" d="100"/>
          <a:sy n="75" d="100"/>
        </p:scale>
        <p:origin x="252" y="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io Rossi" userId="5f3cad6b-d350-4291-a038-0a9554b355a4" providerId="ADAL" clId="{495DFA52-7DAA-42EE-807C-17079EAF0D75}"/>
    <pc:docChg chg="undo custSel addSld delSld modSld">
      <pc:chgData name="Lucio Rossi" userId="5f3cad6b-d350-4291-a038-0a9554b355a4" providerId="ADAL" clId="{495DFA52-7DAA-42EE-807C-17079EAF0D75}" dt="2024-04-05T09:38:50.338" v="2607" actId="20577"/>
      <pc:docMkLst>
        <pc:docMk/>
      </pc:docMkLst>
      <pc:sldChg chg="addSp modSp mod">
        <pc:chgData name="Lucio Rossi" userId="5f3cad6b-d350-4291-a038-0a9554b355a4" providerId="ADAL" clId="{495DFA52-7DAA-42EE-807C-17079EAF0D75}" dt="2024-04-04T06:28:00.253" v="2497" actId="14100"/>
        <pc:sldMkLst>
          <pc:docMk/>
          <pc:sldMk cId="2508590249" sldId="256"/>
        </pc:sldMkLst>
        <pc:spChg chg="mod">
          <ac:chgData name="Lucio Rossi" userId="5f3cad6b-d350-4291-a038-0a9554b355a4" providerId="ADAL" clId="{495DFA52-7DAA-42EE-807C-17079EAF0D75}" dt="2024-04-03T14:57:22.045" v="164" actId="20577"/>
          <ac:spMkLst>
            <pc:docMk/>
            <pc:sldMk cId="2508590249" sldId="256"/>
            <ac:spMk id="2" creationId="{7988151C-C5A4-55D7-5D2B-8D534C61A841}"/>
          </ac:spMkLst>
        </pc:spChg>
        <pc:picChg chg="add mod">
          <ac:chgData name="Lucio Rossi" userId="5f3cad6b-d350-4291-a038-0a9554b355a4" providerId="ADAL" clId="{495DFA52-7DAA-42EE-807C-17079EAF0D75}" dt="2024-04-04T06:28:00.253" v="2497" actId="14100"/>
          <ac:picMkLst>
            <pc:docMk/>
            <pc:sldMk cId="2508590249" sldId="256"/>
            <ac:picMk id="1026" creationId="{16F7E166-9DE9-1CC2-90BF-08E7976C4E86}"/>
          </ac:picMkLst>
        </pc:picChg>
        <pc:picChg chg="add mod">
          <ac:chgData name="Lucio Rossi" userId="5f3cad6b-d350-4291-a038-0a9554b355a4" providerId="ADAL" clId="{495DFA52-7DAA-42EE-807C-17079EAF0D75}" dt="2024-04-04T06:27:54.139" v="2495" actId="1076"/>
          <ac:picMkLst>
            <pc:docMk/>
            <pc:sldMk cId="2508590249" sldId="256"/>
            <ac:picMk id="1028" creationId="{3C689F62-9CF8-44E0-D3A4-4E190FC68BDF}"/>
          </ac:picMkLst>
        </pc:picChg>
      </pc:sldChg>
      <pc:sldChg chg="modSp mod">
        <pc:chgData name="Lucio Rossi" userId="5f3cad6b-d350-4291-a038-0a9554b355a4" providerId="ADAL" clId="{495DFA52-7DAA-42EE-807C-17079EAF0D75}" dt="2024-04-03T23:04:00.530" v="2472" actId="1076"/>
        <pc:sldMkLst>
          <pc:docMk/>
          <pc:sldMk cId="44503060" sldId="257"/>
        </pc:sldMkLst>
        <pc:spChg chg="mod">
          <ac:chgData name="Lucio Rossi" userId="5f3cad6b-d350-4291-a038-0a9554b355a4" providerId="ADAL" clId="{495DFA52-7DAA-42EE-807C-17079EAF0D75}" dt="2024-04-03T14:57:40.235" v="199" actId="20577"/>
          <ac:spMkLst>
            <pc:docMk/>
            <pc:sldMk cId="44503060" sldId="257"/>
            <ac:spMk id="2" creationId="{8CC905FA-F772-1D98-829E-BC1AD8CE0CF3}"/>
          </ac:spMkLst>
        </pc:spChg>
        <pc:spChg chg="mod">
          <ac:chgData name="Lucio Rossi" userId="5f3cad6b-d350-4291-a038-0a9554b355a4" providerId="ADAL" clId="{495DFA52-7DAA-42EE-807C-17079EAF0D75}" dt="2024-04-03T23:03:29.439" v="2469" actId="14100"/>
          <ac:spMkLst>
            <pc:docMk/>
            <pc:sldMk cId="44503060" sldId="257"/>
            <ac:spMk id="3" creationId="{52F88094-DC78-49FF-DAF5-A3B42C62B319}"/>
          </ac:spMkLst>
        </pc:spChg>
        <pc:picChg chg="mod">
          <ac:chgData name="Lucio Rossi" userId="5f3cad6b-d350-4291-a038-0a9554b355a4" providerId="ADAL" clId="{495DFA52-7DAA-42EE-807C-17079EAF0D75}" dt="2024-04-03T23:03:26.623" v="2468" actId="1076"/>
          <ac:picMkLst>
            <pc:docMk/>
            <pc:sldMk cId="44503060" sldId="257"/>
            <ac:picMk id="6" creationId="{5B0CE480-37DF-D898-8DB5-1E4EC9037C2C}"/>
          </ac:picMkLst>
        </pc:picChg>
        <pc:picChg chg="mod">
          <ac:chgData name="Lucio Rossi" userId="5f3cad6b-d350-4291-a038-0a9554b355a4" providerId="ADAL" clId="{495DFA52-7DAA-42EE-807C-17079EAF0D75}" dt="2024-04-03T23:03:55.079" v="2471" actId="1076"/>
          <ac:picMkLst>
            <pc:docMk/>
            <pc:sldMk cId="44503060" sldId="257"/>
            <ac:picMk id="9" creationId="{D9D47DE9-657C-4034-51BA-97136F29A79D}"/>
          </ac:picMkLst>
        </pc:picChg>
        <pc:picChg chg="mod">
          <ac:chgData name="Lucio Rossi" userId="5f3cad6b-d350-4291-a038-0a9554b355a4" providerId="ADAL" clId="{495DFA52-7DAA-42EE-807C-17079EAF0D75}" dt="2024-04-03T23:04:00.530" v="2472" actId="1076"/>
          <ac:picMkLst>
            <pc:docMk/>
            <pc:sldMk cId="44503060" sldId="257"/>
            <ac:picMk id="12" creationId="{70C847DF-B118-5B5F-7546-45683957ED91}"/>
          </ac:picMkLst>
        </pc:picChg>
        <pc:picChg chg="mod">
          <ac:chgData name="Lucio Rossi" userId="5f3cad6b-d350-4291-a038-0a9554b355a4" providerId="ADAL" clId="{495DFA52-7DAA-42EE-807C-17079EAF0D75}" dt="2024-04-03T23:03:25.579" v="2467" actId="1076"/>
          <ac:picMkLst>
            <pc:docMk/>
            <pc:sldMk cId="44503060" sldId="257"/>
            <ac:picMk id="1026" creationId="{7C8FDDF7-6A17-AB27-FA85-7D1117645266}"/>
          </ac:picMkLst>
        </pc:picChg>
      </pc:sldChg>
      <pc:sldChg chg="modSp mod">
        <pc:chgData name="Lucio Rossi" userId="5f3cad6b-d350-4291-a038-0a9554b355a4" providerId="ADAL" clId="{495DFA52-7DAA-42EE-807C-17079EAF0D75}" dt="2024-04-03T23:04:36.395" v="2484" actId="20577"/>
        <pc:sldMkLst>
          <pc:docMk/>
          <pc:sldMk cId="1398459243" sldId="258"/>
        </pc:sldMkLst>
        <pc:spChg chg="mod">
          <ac:chgData name="Lucio Rossi" userId="5f3cad6b-d350-4291-a038-0a9554b355a4" providerId="ADAL" clId="{495DFA52-7DAA-42EE-807C-17079EAF0D75}" dt="2024-04-03T23:04:36.395" v="2484" actId="20577"/>
          <ac:spMkLst>
            <pc:docMk/>
            <pc:sldMk cId="1398459243" sldId="258"/>
            <ac:spMk id="3" creationId="{F095069C-63B7-E0D1-A4D1-A835B5078FEC}"/>
          </ac:spMkLst>
        </pc:spChg>
      </pc:sldChg>
      <pc:sldChg chg="modSp mod">
        <pc:chgData name="Lucio Rossi" userId="5f3cad6b-d350-4291-a038-0a9554b355a4" providerId="ADAL" clId="{495DFA52-7DAA-42EE-807C-17079EAF0D75}" dt="2024-04-03T23:01:25.462" v="2442" actId="20577"/>
        <pc:sldMkLst>
          <pc:docMk/>
          <pc:sldMk cId="4294138642" sldId="259"/>
        </pc:sldMkLst>
        <pc:spChg chg="mod">
          <ac:chgData name="Lucio Rossi" userId="5f3cad6b-d350-4291-a038-0a9554b355a4" providerId="ADAL" clId="{495DFA52-7DAA-42EE-807C-17079EAF0D75}" dt="2024-04-03T23:01:25.462" v="2442" actId="20577"/>
          <ac:spMkLst>
            <pc:docMk/>
            <pc:sldMk cId="4294138642" sldId="259"/>
            <ac:spMk id="3" creationId="{DBF16194-5F3A-6A3C-95B3-027DDC8E432F}"/>
          </ac:spMkLst>
        </pc:spChg>
      </pc:sldChg>
      <pc:sldChg chg="modSp delDesignElem">
        <pc:chgData name="Lucio Rossi" userId="5f3cad6b-d350-4291-a038-0a9554b355a4" providerId="ADAL" clId="{495DFA52-7DAA-42EE-807C-17079EAF0D75}" dt="2024-04-03T22:59:20.015" v="2400" actId="20577"/>
        <pc:sldMkLst>
          <pc:docMk/>
          <pc:sldMk cId="3645907989" sldId="260"/>
        </pc:sldMkLst>
        <pc:graphicFrameChg chg="mod">
          <ac:chgData name="Lucio Rossi" userId="5f3cad6b-d350-4291-a038-0a9554b355a4" providerId="ADAL" clId="{495DFA52-7DAA-42EE-807C-17079EAF0D75}" dt="2024-04-03T22:59:20.015" v="2400" actId="20577"/>
          <ac:graphicFrameMkLst>
            <pc:docMk/>
            <pc:sldMk cId="3645907989" sldId="260"/>
            <ac:graphicFrameMk id="2" creationId="{8064A97C-1F69-A919-B54E-0689E60B6D62}"/>
          </ac:graphicFrameMkLst>
        </pc:graphicFrameChg>
      </pc:sldChg>
      <pc:sldChg chg="del">
        <pc:chgData name="Lucio Rossi" userId="5f3cad6b-d350-4291-a038-0a9554b355a4" providerId="ADAL" clId="{495DFA52-7DAA-42EE-807C-17079EAF0D75}" dt="2024-04-03T15:31:48.482" v="1265" actId="47"/>
        <pc:sldMkLst>
          <pc:docMk/>
          <pc:sldMk cId="4188348826" sldId="331"/>
        </pc:sldMkLst>
      </pc:sldChg>
      <pc:sldChg chg="del">
        <pc:chgData name="Lucio Rossi" userId="5f3cad6b-d350-4291-a038-0a9554b355a4" providerId="ADAL" clId="{495DFA52-7DAA-42EE-807C-17079EAF0D75}" dt="2024-04-03T15:31:48.482" v="1265" actId="47"/>
        <pc:sldMkLst>
          <pc:docMk/>
          <pc:sldMk cId="1319063811" sldId="332"/>
        </pc:sldMkLst>
      </pc:sldChg>
      <pc:sldChg chg="del">
        <pc:chgData name="Lucio Rossi" userId="5f3cad6b-d350-4291-a038-0a9554b355a4" providerId="ADAL" clId="{495DFA52-7DAA-42EE-807C-17079EAF0D75}" dt="2024-04-03T15:31:48.482" v="1265" actId="47"/>
        <pc:sldMkLst>
          <pc:docMk/>
          <pc:sldMk cId="1726877450" sldId="333"/>
        </pc:sldMkLst>
      </pc:sldChg>
      <pc:sldChg chg="del">
        <pc:chgData name="Lucio Rossi" userId="5f3cad6b-d350-4291-a038-0a9554b355a4" providerId="ADAL" clId="{495DFA52-7DAA-42EE-807C-17079EAF0D75}" dt="2024-04-03T15:31:48.482" v="1265" actId="47"/>
        <pc:sldMkLst>
          <pc:docMk/>
          <pc:sldMk cId="2606688943" sldId="334"/>
        </pc:sldMkLst>
      </pc:sldChg>
      <pc:sldChg chg="del">
        <pc:chgData name="Lucio Rossi" userId="5f3cad6b-d350-4291-a038-0a9554b355a4" providerId="ADAL" clId="{495DFA52-7DAA-42EE-807C-17079EAF0D75}" dt="2024-04-03T15:31:48.482" v="1265" actId="47"/>
        <pc:sldMkLst>
          <pc:docMk/>
          <pc:sldMk cId="457573584" sldId="354"/>
        </pc:sldMkLst>
      </pc:sldChg>
      <pc:sldChg chg="del">
        <pc:chgData name="Lucio Rossi" userId="5f3cad6b-d350-4291-a038-0a9554b355a4" providerId="ADAL" clId="{495DFA52-7DAA-42EE-807C-17079EAF0D75}" dt="2024-04-03T15:31:48.482" v="1265" actId="47"/>
        <pc:sldMkLst>
          <pc:docMk/>
          <pc:sldMk cId="588546230" sldId="355"/>
        </pc:sldMkLst>
      </pc:sldChg>
      <pc:sldChg chg="addSp modSp mod modAnim">
        <pc:chgData name="Lucio Rossi" userId="5f3cad6b-d350-4291-a038-0a9554b355a4" providerId="ADAL" clId="{495DFA52-7DAA-42EE-807C-17079EAF0D75}" dt="2024-04-03T22:57:11.700" v="2394"/>
        <pc:sldMkLst>
          <pc:docMk/>
          <pc:sldMk cId="1993303529" sldId="356"/>
        </pc:sldMkLst>
        <pc:spChg chg="add mod">
          <ac:chgData name="Lucio Rossi" userId="5f3cad6b-d350-4291-a038-0a9554b355a4" providerId="ADAL" clId="{495DFA52-7DAA-42EE-807C-17079EAF0D75}" dt="2024-04-03T15:15:54.941" v="611" actId="20577"/>
          <ac:spMkLst>
            <pc:docMk/>
            <pc:sldMk cId="1993303529" sldId="356"/>
            <ac:spMk id="2" creationId="{78407113-94EF-7AE2-1B26-2A2089838ECB}"/>
          </ac:spMkLst>
        </pc:spChg>
        <pc:spChg chg="mod">
          <ac:chgData name="Lucio Rossi" userId="5f3cad6b-d350-4291-a038-0a9554b355a4" providerId="ADAL" clId="{495DFA52-7DAA-42EE-807C-17079EAF0D75}" dt="2024-04-03T15:14:19.081" v="559" actId="20577"/>
          <ac:spMkLst>
            <pc:docMk/>
            <pc:sldMk cId="1993303529" sldId="356"/>
            <ac:spMk id="7" creationId="{524D2401-7B62-2453-B810-88943F430A55}"/>
          </ac:spMkLst>
        </pc:spChg>
        <pc:spChg chg="add mod">
          <ac:chgData name="Lucio Rossi" userId="5f3cad6b-d350-4291-a038-0a9554b355a4" providerId="ADAL" clId="{495DFA52-7DAA-42EE-807C-17079EAF0D75}" dt="2024-04-03T15:26:18.798" v="971" actId="1035"/>
          <ac:spMkLst>
            <pc:docMk/>
            <pc:sldMk cId="1993303529" sldId="356"/>
            <ac:spMk id="8" creationId="{C37AA3F7-F927-0D46-9520-D60AB3D8B553}"/>
          </ac:spMkLst>
        </pc:spChg>
        <pc:spChg chg="add mod">
          <ac:chgData name="Lucio Rossi" userId="5f3cad6b-d350-4291-a038-0a9554b355a4" providerId="ADAL" clId="{495DFA52-7DAA-42EE-807C-17079EAF0D75}" dt="2024-04-03T15:18:51.933" v="687" actId="255"/>
          <ac:spMkLst>
            <pc:docMk/>
            <pc:sldMk cId="1993303529" sldId="356"/>
            <ac:spMk id="9" creationId="{6C2ACA43-FD8A-77F2-053B-BE62BC92DBFE}"/>
          </ac:spMkLst>
        </pc:spChg>
        <pc:spChg chg="add mod">
          <ac:chgData name="Lucio Rossi" userId="5f3cad6b-d350-4291-a038-0a9554b355a4" providerId="ADAL" clId="{495DFA52-7DAA-42EE-807C-17079EAF0D75}" dt="2024-04-03T15:27:23.150" v="982" actId="1037"/>
          <ac:spMkLst>
            <pc:docMk/>
            <pc:sldMk cId="1993303529" sldId="356"/>
            <ac:spMk id="10" creationId="{F95268C3-CC7D-7867-01CB-447F90349BC7}"/>
          </ac:spMkLst>
        </pc:spChg>
        <pc:spChg chg="add mod">
          <ac:chgData name="Lucio Rossi" userId="5f3cad6b-d350-4291-a038-0a9554b355a4" providerId="ADAL" clId="{495DFA52-7DAA-42EE-807C-17079EAF0D75}" dt="2024-04-03T15:18:12.343" v="666" actId="14100"/>
          <ac:spMkLst>
            <pc:docMk/>
            <pc:sldMk cId="1993303529" sldId="356"/>
            <ac:spMk id="11" creationId="{7EDC2914-1BAC-608E-A8C7-C65A2DD79C8A}"/>
          </ac:spMkLst>
        </pc:spChg>
        <pc:spChg chg="add mod">
          <ac:chgData name="Lucio Rossi" userId="5f3cad6b-d350-4291-a038-0a9554b355a4" providerId="ADAL" clId="{495DFA52-7DAA-42EE-807C-17079EAF0D75}" dt="2024-04-03T15:21:26.987" v="727" actId="692"/>
          <ac:spMkLst>
            <pc:docMk/>
            <pc:sldMk cId="1993303529" sldId="356"/>
            <ac:spMk id="12" creationId="{0F88967A-8E18-6AC0-D904-41EDA6E0DBC6}"/>
          </ac:spMkLst>
        </pc:spChg>
        <pc:spChg chg="add mod">
          <ac:chgData name="Lucio Rossi" userId="5f3cad6b-d350-4291-a038-0a9554b355a4" providerId="ADAL" clId="{495DFA52-7DAA-42EE-807C-17079EAF0D75}" dt="2024-04-03T15:27:02.066" v="980" actId="1038"/>
          <ac:spMkLst>
            <pc:docMk/>
            <pc:sldMk cId="1993303529" sldId="356"/>
            <ac:spMk id="13" creationId="{F6143412-426B-A9AD-ACF5-BB21F302C3AB}"/>
          </ac:spMkLst>
        </pc:spChg>
        <pc:spChg chg="add mod">
          <ac:chgData name="Lucio Rossi" userId="5f3cad6b-d350-4291-a038-0a9554b355a4" providerId="ADAL" clId="{495DFA52-7DAA-42EE-807C-17079EAF0D75}" dt="2024-04-03T15:23:07.544" v="786" actId="255"/>
          <ac:spMkLst>
            <pc:docMk/>
            <pc:sldMk cId="1993303529" sldId="356"/>
            <ac:spMk id="14" creationId="{4F1664C1-0232-BFDB-0522-F9C6C4E51B34}"/>
          </ac:spMkLst>
        </pc:spChg>
        <pc:spChg chg="add mod">
          <ac:chgData name="Lucio Rossi" userId="5f3cad6b-d350-4291-a038-0a9554b355a4" providerId="ADAL" clId="{495DFA52-7DAA-42EE-807C-17079EAF0D75}" dt="2024-04-03T15:24:18.374" v="851" actId="1037"/>
          <ac:spMkLst>
            <pc:docMk/>
            <pc:sldMk cId="1993303529" sldId="356"/>
            <ac:spMk id="15" creationId="{236F812F-B63F-E708-3984-CA262902A0A0}"/>
          </ac:spMkLst>
        </pc:spChg>
        <pc:spChg chg="add mod">
          <ac:chgData name="Lucio Rossi" userId="5f3cad6b-d350-4291-a038-0a9554b355a4" providerId="ADAL" clId="{495DFA52-7DAA-42EE-807C-17079EAF0D75}" dt="2024-04-03T15:25:03.900" v="914" actId="692"/>
          <ac:spMkLst>
            <pc:docMk/>
            <pc:sldMk cId="1993303529" sldId="356"/>
            <ac:spMk id="16" creationId="{A7ACBBAE-26E6-4E7D-3BF7-3FF9AF080E3D}"/>
          </ac:spMkLst>
        </pc:spChg>
        <pc:spChg chg="add mod">
          <ac:chgData name="Lucio Rossi" userId="5f3cad6b-d350-4291-a038-0a9554b355a4" providerId="ADAL" clId="{495DFA52-7DAA-42EE-807C-17079EAF0D75}" dt="2024-04-03T15:25:58.304" v="965" actId="14100"/>
          <ac:spMkLst>
            <pc:docMk/>
            <pc:sldMk cId="1993303529" sldId="356"/>
            <ac:spMk id="17" creationId="{487F7080-FF85-E392-5452-8DEF9D79A72E}"/>
          </ac:spMkLst>
        </pc:spChg>
        <pc:spChg chg="add mod">
          <ac:chgData name="Lucio Rossi" userId="5f3cad6b-d350-4291-a038-0a9554b355a4" providerId="ADAL" clId="{495DFA52-7DAA-42EE-807C-17079EAF0D75}" dt="2024-04-03T22:56:48.240" v="2393" actId="20577"/>
          <ac:spMkLst>
            <pc:docMk/>
            <pc:sldMk cId="1993303529" sldId="356"/>
            <ac:spMk id="18" creationId="{9EAC2900-3F80-3CA3-6D3C-B4FF3C6797D7}"/>
          </ac:spMkLst>
        </pc:spChg>
        <pc:spChg chg="add mod">
          <ac:chgData name="Lucio Rossi" userId="5f3cad6b-d350-4291-a038-0a9554b355a4" providerId="ADAL" clId="{495DFA52-7DAA-42EE-807C-17079EAF0D75}" dt="2024-04-03T15:30:37.133" v="1203" actId="14100"/>
          <ac:spMkLst>
            <pc:docMk/>
            <pc:sldMk cId="1993303529" sldId="356"/>
            <ac:spMk id="19" creationId="{F78AC929-1130-C8DA-1703-BA766DC3CDC1}"/>
          </ac:spMkLst>
        </pc:spChg>
        <pc:spChg chg="add mod">
          <ac:chgData name="Lucio Rossi" userId="5f3cad6b-d350-4291-a038-0a9554b355a4" providerId="ADAL" clId="{495DFA52-7DAA-42EE-807C-17079EAF0D75}" dt="2024-04-03T15:31:08.790" v="1206" actId="14100"/>
          <ac:spMkLst>
            <pc:docMk/>
            <pc:sldMk cId="1993303529" sldId="356"/>
            <ac:spMk id="20" creationId="{CBBFE0B3-3B28-CAD4-37E4-A4619EA3C349}"/>
          </ac:spMkLst>
        </pc:spChg>
        <pc:spChg chg="add mod">
          <ac:chgData name="Lucio Rossi" userId="5f3cad6b-d350-4291-a038-0a9554b355a4" providerId="ADAL" clId="{495DFA52-7DAA-42EE-807C-17079EAF0D75}" dt="2024-04-03T15:33:14.238" v="1366" actId="20577"/>
          <ac:spMkLst>
            <pc:docMk/>
            <pc:sldMk cId="1993303529" sldId="356"/>
            <ac:spMk id="21" creationId="{EFCF0F26-FEEF-4D05-E6D6-918BFED943D9}"/>
          </ac:spMkLst>
        </pc:spChg>
        <pc:picChg chg="mod">
          <ac:chgData name="Lucio Rossi" userId="5f3cad6b-d350-4291-a038-0a9554b355a4" providerId="ADAL" clId="{495DFA52-7DAA-42EE-807C-17079EAF0D75}" dt="2024-04-03T15:26:47.447" v="977" actId="14100"/>
          <ac:picMkLst>
            <pc:docMk/>
            <pc:sldMk cId="1993303529" sldId="356"/>
            <ac:picMk id="6" creationId="{18ECA401-5E35-D8DF-22BD-6AC2E45BE8B9}"/>
          </ac:picMkLst>
        </pc:picChg>
      </pc:sldChg>
      <pc:sldChg chg="modSp delDesignElem">
        <pc:chgData name="Lucio Rossi" userId="5f3cad6b-d350-4291-a038-0a9554b355a4" providerId="ADAL" clId="{495DFA52-7DAA-42EE-807C-17079EAF0D75}" dt="2024-04-03T15:36:28.493" v="1412" actId="20577"/>
        <pc:sldMkLst>
          <pc:docMk/>
          <pc:sldMk cId="104913146" sldId="357"/>
        </pc:sldMkLst>
        <pc:graphicFrameChg chg="mod">
          <ac:chgData name="Lucio Rossi" userId="5f3cad6b-d350-4291-a038-0a9554b355a4" providerId="ADAL" clId="{495DFA52-7DAA-42EE-807C-17079EAF0D75}" dt="2024-04-03T15:36:28.493" v="1412" actId="20577"/>
          <ac:graphicFrameMkLst>
            <pc:docMk/>
            <pc:sldMk cId="104913146" sldId="357"/>
            <ac:graphicFrameMk id="4" creationId="{FD09908C-8DE7-0404-F8F4-79A17AF63C74}"/>
          </ac:graphicFrameMkLst>
        </pc:graphicFrameChg>
      </pc:sldChg>
      <pc:sldChg chg="modSp delDesignElem">
        <pc:chgData name="Lucio Rossi" userId="5f3cad6b-d350-4291-a038-0a9554b355a4" providerId="ADAL" clId="{495DFA52-7DAA-42EE-807C-17079EAF0D75}" dt="2024-04-03T15:37:07.094" v="1415" actId="20577"/>
        <pc:sldMkLst>
          <pc:docMk/>
          <pc:sldMk cId="2841527424" sldId="358"/>
        </pc:sldMkLst>
        <pc:graphicFrameChg chg="mod">
          <ac:chgData name="Lucio Rossi" userId="5f3cad6b-d350-4291-a038-0a9554b355a4" providerId="ADAL" clId="{495DFA52-7DAA-42EE-807C-17079EAF0D75}" dt="2024-04-03T15:37:07.094" v="1415" actId="20577"/>
          <ac:graphicFrameMkLst>
            <pc:docMk/>
            <pc:sldMk cId="2841527424" sldId="358"/>
            <ac:graphicFrameMk id="2" creationId="{181D2531-E90B-2CE8-CEDE-C8F977074520}"/>
          </ac:graphicFrameMkLst>
        </pc:graphicFrameChg>
      </pc:sldChg>
      <pc:sldChg chg="addSp modSp mod delDesignElem">
        <pc:chgData name="Lucio Rossi" userId="5f3cad6b-d350-4291-a038-0a9554b355a4" providerId="ADAL" clId="{495DFA52-7DAA-42EE-807C-17079EAF0D75}" dt="2024-04-03T22:59:13.336" v="2398" actId="20577"/>
        <pc:sldMkLst>
          <pc:docMk/>
          <pc:sldMk cId="3353682471" sldId="359"/>
        </pc:sldMkLst>
        <pc:spChg chg="add mod">
          <ac:chgData name="Lucio Rossi" userId="5f3cad6b-d350-4291-a038-0a9554b355a4" providerId="ADAL" clId="{495DFA52-7DAA-42EE-807C-17079EAF0D75}" dt="2024-04-03T22:59:07.644" v="2396" actId="20577"/>
          <ac:spMkLst>
            <pc:docMk/>
            <pc:sldMk cId="3353682471" sldId="359"/>
            <ac:spMk id="3" creationId="{CC411113-176B-7F41-E896-ABB04B8A64D3}"/>
          </ac:spMkLst>
        </pc:spChg>
        <pc:graphicFrameChg chg="mod">
          <ac:chgData name="Lucio Rossi" userId="5f3cad6b-d350-4291-a038-0a9554b355a4" providerId="ADAL" clId="{495DFA52-7DAA-42EE-807C-17079EAF0D75}" dt="2024-04-03T22:59:13.336" v="2398" actId="20577"/>
          <ac:graphicFrameMkLst>
            <pc:docMk/>
            <pc:sldMk cId="3353682471" sldId="359"/>
            <ac:graphicFrameMk id="2" creationId="{17338905-BC5E-87D0-FEAB-8DB804890E98}"/>
          </ac:graphicFrameMkLst>
        </pc:graphicFrameChg>
      </pc:sldChg>
      <pc:sldChg chg="modSp new mod">
        <pc:chgData name="Lucio Rossi" userId="5f3cad6b-d350-4291-a038-0a9554b355a4" providerId="ADAL" clId="{495DFA52-7DAA-42EE-807C-17079EAF0D75}" dt="2024-04-05T09:38:50.338" v="2607" actId="20577"/>
        <pc:sldMkLst>
          <pc:docMk/>
          <pc:sldMk cId="587079322" sldId="360"/>
        </pc:sldMkLst>
        <pc:spChg chg="mod">
          <ac:chgData name="Lucio Rossi" userId="5f3cad6b-d350-4291-a038-0a9554b355a4" providerId="ADAL" clId="{495DFA52-7DAA-42EE-807C-17079EAF0D75}" dt="2024-04-03T22:54:42.060" v="2382" actId="20577"/>
          <ac:spMkLst>
            <pc:docMk/>
            <pc:sldMk cId="587079322" sldId="360"/>
            <ac:spMk id="2" creationId="{7FDBA5A6-D2DE-FFDF-F854-13BA37730D77}"/>
          </ac:spMkLst>
        </pc:spChg>
        <pc:spChg chg="mod">
          <ac:chgData name="Lucio Rossi" userId="5f3cad6b-d350-4291-a038-0a9554b355a4" providerId="ADAL" clId="{495DFA52-7DAA-42EE-807C-17079EAF0D75}" dt="2024-04-03T22:54:55.035" v="2385" actId="20577"/>
          <ac:spMkLst>
            <pc:docMk/>
            <pc:sldMk cId="587079322" sldId="360"/>
            <ac:spMk id="3" creationId="{4A0C883B-C3F3-49D9-E8B5-EED5AE76494A}"/>
          </ac:spMkLst>
        </pc:spChg>
        <pc:spChg chg="mod">
          <ac:chgData name="Lucio Rossi" userId="5f3cad6b-d350-4291-a038-0a9554b355a4" providerId="ADAL" clId="{495DFA52-7DAA-42EE-807C-17079EAF0D75}" dt="2024-04-05T09:38:50.338" v="2607" actId="20577"/>
          <ac:spMkLst>
            <pc:docMk/>
            <pc:sldMk cId="587079322" sldId="360"/>
            <ac:spMk id="4" creationId="{21F18042-E414-82EC-53D5-CB647DA72682}"/>
          </ac:spMkLst>
        </pc:spChg>
        <pc:spChg chg="mod">
          <ac:chgData name="Lucio Rossi" userId="5f3cad6b-d350-4291-a038-0a9554b355a4" providerId="ADAL" clId="{495DFA52-7DAA-42EE-807C-17079EAF0D75}" dt="2024-04-03T22:54:50.815" v="2384" actId="20577"/>
          <ac:spMkLst>
            <pc:docMk/>
            <pc:sldMk cId="587079322" sldId="360"/>
            <ac:spMk id="5" creationId="{7A8AB299-032F-AC2F-8AB0-FEAB8C18FCB8}"/>
          </ac:spMkLst>
        </pc:spChg>
        <pc:spChg chg="mod">
          <ac:chgData name="Lucio Rossi" userId="5f3cad6b-d350-4291-a038-0a9554b355a4" providerId="ADAL" clId="{495DFA52-7DAA-42EE-807C-17079EAF0D75}" dt="2024-04-05T09:37:38.029" v="2571" actId="27636"/>
          <ac:spMkLst>
            <pc:docMk/>
            <pc:sldMk cId="587079322" sldId="360"/>
            <ac:spMk id="6" creationId="{C2302111-F074-761A-3180-D1194054B2EA}"/>
          </ac:spMkLst>
        </pc:spChg>
      </pc:sldChg>
      <pc:sldChg chg="new del">
        <pc:chgData name="Lucio Rossi" userId="5f3cad6b-d350-4291-a038-0a9554b355a4" providerId="ADAL" clId="{495DFA52-7DAA-42EE-807C-17079EAF0D75}" dt="2024-04-03T15:39:26.183" v="1543" actId="680"/>
        <pc:sldMkLst>
          <pc:docMk/>
          <pc:sldMk cId="4209428263" sldId="360"/>
        </pc:sldMkLst>
      </pc:sldChg>
      <pc:sldMasterChg chg="delSldLayout">
        <pc:chgData name="Lucio Rossi" userId="5f3cad6b-d350-4291-a038-0a9554b355a4" providerId="ADAL" clId="{495DFA52-7DAA-42EE-807C-17079EAF0D75}" dt="2024-04-03T15:31:48.482" v="1265" actId="47"/>
        <pc:sldMasterMkLst>
          <pc:docMk/>
          <pc:sldMasterMk cId="476310527" sldId="2147483648"/>
        </pc:sldMasterMkLst>
        <pc:sldLayoutChg chg="del">
          <pc:chgData name="Lucio Rossi" userId="5f3cad6b-d350-4291-a038-0a9554b355a4" providerId="ADAL" clId="{495DFA52-7DAA-42EE-807C-17079EAF0D75}" dt="2024-04-03T15:31:48.482" v="1265" actId="47"/>
          <pc:sldLayoutMkLst>
            <pc:docMk/>
            <pc:sldMasterMk cId="476310527" sldId="2147483648"/>
            <pc:sldLayoutMk cId="1948969541" sldId="2147483660"/>
          </pc:sldLayoutMkLst>
        </pc:sldLayoutChg>
      </pc:sldMasterChg>
    </pc:docChg>
  </pc:docChgLst>
  <pc:docChgLst>
    <pc:chgData name="Lucio Rossi" userId="5f3cad6b-d350-4291-a038-0a9554b355a4" providerId="ADAL" clId="{FEF4EDAC-250D-4D78-889D-A39BF44D5919}"/>
    <pc:docChg chg="delSld modSld">
      <pc:chgData name="Lucio Rossi" userId="5f3cad6b-d350-4291-a038-0a9554b355a4" providerId="ADAL" clId="{FEF4EDAC-250D-4D78-889D-A39BF44D5919}" dt="2024-04-05T09:44:53.860" v="43" actId="47"/>
      <pc:docMkLst>
        <pc:docMk/>
      </pc:docMkLst>
      <pc:sldChg chg="modSp mod">
        <pc:chgData name="Lucio Rossi" userId="5f3cad6b-d350-4291-a038-0a9554b355a4" providerId="ADAL" clId="{FEF4EDAC-250D-4D78-889D-A39BF44D5919}" dt="2024-04-05T09:42:58.269" v="42" actId="14100"/>
        <pc:sldMkLst>
          <pc:docMk/>
          <pc:sldMk cId="2508590249" sldId="256"/>
        </pc:sldMkLst>
        <pc:spChg chg="mod">
          <ac:chgData name="Lucio Rossi" userId="5f3cad6b-d350-4291-a038-0a9554b355a4" providerId="ADAL" clId="{FEF4EDAC-250D-4D78-889D-A39BF44D5919}" dt="2024-04-05T09:42:14.934" v="40" actId="14100"/>
          <ac:spMkLst>
            <pc:docMk/>
            <pc:sldMk cId="2508590249" sldId="256"/>
            <ac:spMk id="2" creationId="{7988151C-C5A4-55D7-5D2B-8D534C61A841}"/>
          </ac:spMkLst>
        </pc:spChg>
        <pc:spChg chg="mod">
          <ac:chgData name="Lucio Rossi" userId="5f3cad6b-d350-4291-a038-0a9554b355a4" providerId="ADAL" clId="{FEF4EDAC-250D-4D78-889D-A39BF44D5919}" dt="2024-04-05T09:42:58.269" v="42" actId="14100"/>
          <ac:spMkLst>
            <pc:docMk/>
            <pc:sldMk cId="2508590249" sldId="256"/>
            <ac:spMk id="3" creationId="{21FC23B4-7FEF-592E-9CC5-D26924BC062F}"/>
          </ac:spMkLst>
        </pc:spChg>
      </pc:sldChg>
      <pc:sldChg chg="del">
        <pc:chgData name="Lucio Rossi" userId="5f3cad6b-d350-4291-a038-0a9554b355a4" providerId="ADAL" clId="{FEF4EDAC-250D-4D78-889D-A39BF44D5919}" dt="2024-04-05T09:44:53.860" v="43" actId="47"/>
        <pc:sldMkLst>
          <pc:docMk/>
          <pc:sldMk cId="3353682471" sldId="359"/>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Users\benny\Library\Mobile%20Documents\com~apple~CloudDocs\PNRR-IRIS\Formazione\Erice\Erice2023_Statistic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sers\benny\Library\Mobile%20Documents\com~apple~CloudDocs\PNRR-IRIS\Formazione\Erice\Erice2023_Statistic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benny\Library\Mobile%20Documents\com~apple~CloudDocs\PNRR-IRIS\Formazione\Erice\Erice2023_Statistics.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[Erice2023_Statistics.xlsx]PivotCharts Students!PivotTable4</c:name>
    <c:fmtId val="3"/>
  </c:pivotSource>
  <c:chart>
    <c:title>
      <c:tx>
        <c:rich>
          <a:bodyPr rot="0" spcFirstLastPara="1" vertOverflow="ellipsis" vert="horz" wrap="square" anchor="ctr" anchorCtr="1"/>
          <a:lstStyle/>
          <a:p>
            <a:pPr>
              <a:defRPr sz="3200" b="1" i="0" u="none" strike="noStrike" kern="1200" spc="0" baseline="0">
                <a:solidFill>
                  <a:schemeClr val="tx1">
                    <a:lumMod val="65000"/>
                    <a:lumOff val="35000"/>
                  </a:schemeClr>
                </a:solidFill>
                <a:latin typeface="+mn-lt"/>
                <a:ea typeface="+mn-ea"/>
                <a:cs typeface="+mn-cs"/>
              </a:defRPr>
            </a:pPr>
            <a:r>
              <a:rPr lang="en-US" sz="3200" b="1" dirty="0"/>
              <a:t>Total</a:t>
            </a:r>
            <a:r>
              <a:rPr lang="en-US" sz="3200" b="1" baseline="0" dirty="0"/>
              <a:t> Students: 23</a:t>
            </a:r>
            <a:endParaRPr lang="en-US" sz="3200" b="1" dirty="0"/>
          </a:p>
          <a:p>
            <a:pPr>
              <a:defRPr sz="3200" b="1"/>
            </a:pPr>
            <a:r>
              <a:rPr lang="en-US" sz="3200" b="1" dirty="0"/>
              <a:t>Students: Gender</a:t>
            </a:r>
          </a:p>
        </c:rich>
      </c:tx>
      <c:layout>
        <c:manualLayout>
          <c:xMode val="edge"/>
          <c:yMode val="edge"/>
          <c:x val="0.72769331944493476"/>
          <c:y val="9.433962264150943E-3"/>
        </c:manualLayout>
      </c:layout>
      <c:overlay val="0"/>
      <c:spPr>
        <a:noFill/>
        <a:ln>
          <a:noFill/>
        </a:ln>
        <a:effectLst/>
      </c:spPr>
      <c:txPr>
        <a:bodyPr rot="0" spcFirstLastPara="1" vertOverflow="ellipsis" vert="horz" wrap="square" anchor="ctr" anchorCtr="1"/>
        <a:lstStyle/>
        <a:p>
          <a:pPr>
            <a:defRPr sz="3200" b="1"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6"/>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extLst>
        </c:dLbl>
      </c:pivotFmt>
      <c:pivotFmt>
        <c:idx val="1"/>
        <c:spPr>
          <a:solidFill>
            <a:schemeClr val="accent6"/>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extLst>
        </c:dLbl>
      </c:pivotFmt>
      <c:pivotFmt>
        <c:idx val="2"/>
        <c:spPr>
          <a:solidFill>
            <a:schemeClr val="accent6"/>
          </a:solidFill>
          <a:ln>
            <a:noFill/>
          </a:ln>
          <a:effectLst/>
        </c:spPr>
      </c:pivotFmt>
      <c:pivotFmt>
        <c:idx val="3"/>
        <c:spPr>
          <a:solidFill>
            <a:schemeClr val="accent6"/>
          </a:solidFill>
          <a:ln>
            <a:noFill/>
          </a:ln>
          <a:effectLst/>
        </c:spPr>
      </c:pivotFmt>
      <c:pivotFmt>
        <c:idx val="4"/>
        <c:spPr>
          <a:solidFill>
            <a:schemeClr val="accent6"/>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extLst>
        </c:dLbl>
      </c:pivotFmt>
      <c:pivotFmt>
        <c:idx val="5"/>
        <c:spPr>
          <a:solidFill>
            <a:schemeClr val="accent6"/>
          </a:solidFill>
          <a:ln>
            <a:noFill/>
          </a:ln>
          <a:effectLst/>
        </c:spPr>
      </c:pivotFmt>
      <c:pivotFmt>
        <c:idx val="6"/>
        <c:spPr>
          <a:solidFill>
            <a:schemeClr val="accent6"/>
          </a:solidFill>
          <a:ln>
            <a:noFill/>
          </a:ln>
          <a:effectLst/>
        </c:spPr>
      </c:pivotFmt>
    </c:pivotFmts>
    <c:plotArea>
      <c:layout/>
      <c:pieChart>
        <c:varyColors val="1"/>
        <c:ser>
          <c:idx val="0"/>
          <c:order val="0"/>
          <c:tx>
            <c:strRef>
              <c:f>'PivotCharts Students'!$B$10</c:f>
              <c:strCache>
                <c:ptCount val="1"/>
                <c:pt idx="0">
                  <c:v>Total</c:v>
                </c:pt>
              </c:strCache>
            </c:strRef>
          </c:tx>
          <c:dPt>
            <c:idx val="0"/>
            <c:bubble3D val="0"/>
            <c:spPr>
              <a:solidFill>
                <a:schemeClr val="accent6"/>
              </a:solidFill>
              <a:ln>
                <a:noFill/>
              </a:ln>
              <a:effectLst/>
            </c:spPr>
            <c:extLst>
              <c:ext xmlns:c16="http://schemas.microsoft.com/office/drawing/2014/chart" uri="{C3380CC4-5D6E-409C-BE32-E72D297353CC}">
                <c16:uniqueId val="{00000001-F79C-854A-9D5B-4781399CD120}"/>
              </c:ext>
            </c:extLst>
          </c:dPt>
          <c:dPt>
            <c:idx val="1"/>
            <c:bubble3D val="0"/>
            <c:spPr>
              <a:solidFill>
                <a:schemeClr val="accent5"/>
              </a:solidFill>
              <a:ln>
                <a:noFill/>
              </a:ln>
              <a:effectLst/>
            </c:spPr>
            <c:extLst>
              <c:ext xmlns:c16="http://schemas.microsoft.com/office/drawing/2014/chart" uri="{C3380CC4-5D6E-409C-BE32-E72D297353CC}">
                <c16:uniqueId val="{00000003-F79C-854A-9D5B-4781399CD120}"/>
              </c:ext>
            </c:extLst>
          </c:dPt>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'PivotCharts Students'!$A$11:$A$13</c:f>
              <c:strCache>
                <c:ptCount val="2"/>
                <c:pt idx="0">
                  <c:v>F</c:v>
                </c:pt>
                <c:pt idx="1">
                  <c:v>M</c:v>
                </c:pt>
              </c:strCache>
            </c:strRef>
          </c:cat>
          <c:val>
            <c:numRef>
              <c:f>'PivotCharts Students'!$B$11:$B$13</c:f>
              <c:numCache>
                <c:formatCode>General</c:formatCode>
                <c:ptCount val="2"/>
                <c:pt idx="0">
                  <c:v>7</c:v>
                </c:pt>
                <c:pt idx="1">
                  <c:v>16</c:v>
                </c:pt>
              </c:numCache>
            </c:numRef>
          </c:val>
          <c:extLst>
            <c:ext xmlns:c16="http://schemas.microsoft.com/office/drawing/2014/chart" uri="{C3380CC4-5D6E-409C-BE32-E72D297353CC}">
              <c16:uniqueId val="{00000004-F79C-854A-9D5B-4781399CD120}"/>
            </c:ext>
          </c:extLst>
        </c:ser>
        <c:dLbls>
          <c:showLegendKey val="0"/>
          <c:showVal val="0"/>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3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[Erice2023_Statistics.xlsx]PivotCharts Students!PivotTable3</c:name>
    <c:fmtId val="3"/>
  </c:pivotSource>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3200" b="1" i="0" u="none" strike="noStrike" kern="1200" spc="0" baseline="0">
                <a:solidFill>
                  <a:prstClr val="black">
                    <a:lumMod val="65000"/>
                    <a:lumOff val="35000"/>
                  </a:prstClr>
                </a:solidFill>
                <a:latin typeface="+mn-lt"/>
                <a:ea typeface="+mn-ea"/>
                <a:cs typeface="+mn-cs"/>
              </a:defRPr>
            </a:pPr>
            <a:r>
              <a:rPr lang="en-US" sz="3200" b="1" i="0" u="none" strike="noStrike" kern="1200" spc="0" baseline="0" dirty="0">
                <a:solidFill>
                  <a:prstClr val="black">
                    <a:lumMod val="65000"/>
                    <a:lumOff val="35000"/>
                  </a:prstClr>
                </a:solidFill>
              </a:rPr>
              <a:t>Total Students: 23</a:t>
            </a:r>
            <a:endParaRPr lang="en-US" sz="3200" b="1" dirty="0"/>
          </a:p>
          <a:p>
            <a:pPr marL="0" marR="0" lvl="0" indent="0" algn="ctr" defTabSz="914400" rtl="0" eaLnBrk="1" fontAlgn="auto" latinLnBrk="0" hangingPunct="1">
              <a:lnSpc>
                <a:spcPct val="100000"/>
              </a:lnSpc>
              <a:spcBef>
                <a:spcPts val="0"/>
              </a:spcBef>
              <a:spcAft>
                <a:spcPts val="0"/>
              </a:spcAft>
              <a:buClrTx/>
              <a:buSzTx/>
              <a:buFontTx/>
              <a:buNone/>
              <a:tabLst/>
              <a:defRPr sz="3200" b="1">
                <a:solidFill>
                  <a:prstClr val="black">
                    <a:lumMod val="65000"/>
                    <a:lumOff val="35000"/>
                  </a:prstClr>
                </a:solidFill>
              </a:defRPr>
            </a:pPr>
            <a:r>
              <a:rPr lang="en-US" sz="3200" b="1" dirty="0"/>
              <a:t>Students: Country</a:t>
            </a:r>
          </a:p>
        </c:rich>
      </c:tx>
      <c:layout>
        <c:manualLayout>
          <c:xMode val="edge"/>
          <c:yMode val="edge"/>
          <c:x val="0.64389489900718933"/>
          <c:y val="3.3783783783783786E-3"/>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3200" b="1" i="0" u="none" strike="noStrike" kern="1200" spc="0" baseline="0">
              <a:solidFill>
                <a:prstClr val="black">
                  <a:lumMod val="65000"/>
                  <a:lumOff val="35000"/>
                </a:prstClr>
              </a:solidFill>
              <a:latin typeface="+mn-lt"/>
              <a:ea typeface="+mn-ea"/>
              <a:cs typeface="+mn-cs"/>
            </a:defRPr>
          </a:pPr>
          <a:endParaRPr lang="en-US"/>
        </a:p>
      </c:txPr>
    </c:title>
    <c:autoTitleDeleted val="0"/>
    <c:pivotFmts>
      <c:pivotFmt>
        <c:idx val="0"/>
        <c:spPr>
          <a:solidFill>
            <a:schemeClr val="accent6"/>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1"/>
        <c:spPr>
          <a:solidFill>
            <a:schemeClr val="accent6"/>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2"/>
        <c:spPr>
          <a:solidFill>
            <a:schemeClr val="accent6"/>
          </a:solidFill>
          <a:ln>
            <a:noFill/>
          </a:ln>
          <a:effectLst/>
        </c:spPr>
      </c:pivotFmt>
      <c:pivotFmt>
        <c:idx val="3"/>
        <c:spPr>
          <a:solidFill>
            <a:schemeClr val="accent6"/>
          </a:solidFill>
          <a:ln>
            <a:noFill/>
          </a:ln>
          <a:effectLst/>
        </c:spPr>
      </c:pivotFmt>
      <c:pivotFmt>
        <c:idx val="4"/>
        <c:spPr>
          <a:solidFill>
            <a:schemeClr val="accent6"/>
          </a:solidFill>
          <a:ln>
            <a:noFill/>
          </a:ln>
          <a:effectLst/>
        </c:spPr>
      </c:pivotFmt>
      <c:pivotFmt>
        <c:idx val="5"/>
        <c:spPr>
          <a:solidFill>
            <a:schemeClr val="accent6"/>
          </a:solidFill>
          <a:ln>
            <a:noFill/>
          </a:ln>
          <a:effectLst/>
        </c:spPr>
      </c:pivotFmt>
      <c:pivotFmt>
        <c:idx val="6"/>
        <c:spPr>
          <a:solidFill>
            <a:schemeClr val="accent6"/>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7"/>
        <c:spPr>
          <a:solidFill>
            <a:schemeClr val="accent6"/>
          </a:solidFill>
          <a:ln>
            <a:noFill/>
          </a:ln>
          <a:effectLst/>
        </c:spPr>
      </c:pivotFmt>
      <c:pivotFmt>
        <c:idx val="8"/>
        <c:spPr>
          <a:solidFill>
            <a:schemeClr val="accent6"/>
          </a:solidFill>
          <a:ln>
            <a:noFill/>
          </a:ln>
          <a:effectLst/>
        </c:spPr>
      </c:pivotFmt>
      <c:pivotFmt>
        <c:idx val="9"/>
        <c:spPr>
          <a:solidFill>
            <a:schemeClr val="accent6"/>
          </a:solidFill>
          <a:ln>
            <a:noFill/>
          </a:ln>
          <a:effectLst/>
        </c:spPr>
      </c:pivotFmt>
      <c:pivotFmt>
        <c:idx val="10"/>
        <c:spPr>
          <a:solidFill>
            <a:schemeClr val="accent6"/>
          </a:solidFill>
          <a:ln>
            <a:noFill/>
          </a:ln>
          <a:effectLst/>
        </c:spPr>
      </c:pivotFmt>
    </c:pivotFmts>
    <c:plotArea>
      <c:layout/>
      <c:pieChart>
        <c:varyColors val="1"/>
        <c:ser>
          <c:idx val="0"/>
          <c:order val="0"/>
          <c:tx>
            <c:strRef>
              <c:f>'PivotCharts Students'!$B$1</c:f>
              <c:strCache>
                <c:ptCount val="1"/>
                <c:pt idx="0">
                  <c:v>Total</c:v>
                </c:pt>
              </c:strCache>
            </c:strRef>
          </c:tx>
          <c:dPt>
            <c:idx val="0"/>
            <c:bubble3D val="0"/>
            <c:spPr>
              <a:solidFill>
                <a:schemeClr val="accent6"/>
              </a:solidFill>
              <a:ln>
                <a:noFill/>
              </a:ln>
              <a:effectLst/>
            </c:spPr>
            <c:extLst>
              <c:ext xmlns:c16="http://schemas.microsoft.com/office/drawing/2014/chart" uri="{C3380CC4-5D6E-409C-BE32-E72D297353CC}">
                <c16:uniqueId val="{00000001-66BC-B340-8629-01FB08E2271C}"/>
              </c:ext>
            </c:extLst>
          </c:dPt>
          <c:dPt>
            <c:idx val="1"/>
            <c:bubble3D val="0"/>
            <c:spPr>
              <a:solidFill>
                <a:schemeClr val="accent5"/>
              </a:solidFill>
              <a:ln>
                <a:noFill/>
              </a:ln>
              <a:effectLst/>
            </c:spPr>
            <c:extLst>
              <c:ext xmlns:c16="http://schemas.microsoft.com/office/drawing/2014/chart" uri="{C3380CC4-5D6E-409C-BE32-E72D297353CC}">
                <c16:uniqueId val="{00000003-66BC-B340-8629-01FB08E2271C}"/>
              </c:ext>
            </c:extLst>
          </c:dPt>
          <c:dPt>
            <c:idx val="2"/>
            <c:bubble3D val="0"/>
            <c:spPr>
              <a:solidFill>
                <a:schemeClr val="accent4"/>
              </a:solidFill>
              <a:ln>
                <a:noFill/>
              </a:ln>
              <a:effectLst/>
            </c:spPr>
            <c:extLst>
              <c:ext xmlns:c16="http://schemas.microsoft.com/office/drawing/2014/chart" uri="{C3380CC4-5D6E-409C-BE32-E72D297353CC}">
                <c16:uniqueId val="{00000005-66BC-B340-8629-01FB08E2271C}"/>
              </c:ext>
            </c:extLst>
          </c:dPt>
          <c:dPt>
            <c:idx val="3"/>
            <c:bubble3D val="0"/>
            <c:spPr>
              <a:solidFill>
                <a:schemeClr val="accent6">
                  <a:lumMod val="60000"/>
                </a:schemeClr>
              </a:solidFill>
              <a:ln>
                <a:noFill/>
              </a:ln>
              <a:effectLst/>
            </c:spPr>
            <c:extLst>
              <c:ext xmlns:c16="http://schemas.microsoft.com/office/drawing/2014/chart" uri="{C3380CC4-5D6E-409C-BE32-E72D297353CC}">
                <c16:uniqueId val="{00000007-66BC-B340-8629-01FB08E2271C}"/>
              </c:ext>
            </c:extLst>
          </c:dPt>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'PivotCharts Students'!$A$2:$A$6</c:f>
              <c:strCache>
                <c:ptCount val="4"/>
                <c:pt idx="0">
                  <c:v>Germany</c:v>
                </c:pt>
                <c:pt idx="1">
                  <c:v>Italy</c:v>
                </c:pt>
                <c:pt idx="2">
                  <c:v>Spain</c:v>
                </c:pt>
                <c:pt idx="3">
                  <c:v>Switzerland</c:v>
                </c:pt>
              </c:strCache>
            </c:strRef>
          </c:cat>
          <c:val>
            <c:numRef>
              <c:f>'PivotCharts Students'!$B$2:$B$6</c:f>
              <c:numCache>
                <c:formatCode>General</c:formatCode>
                <c:ptCount val="4"/>
                <c:pt idx="0">
                  <c:v>1</c:v>
                </c:pt>
                <c:pt idx="1">
                  <c:v>18</c:v>
                </c:pt>
                <c:pt idx="2">
                  <c:v>1</c:v>
                </c:pt>
                <c:pt idx="3">
                  <c:v>3</c:v>
                </c:pt>
              </c:numCache>
            </c:numRef>
          </c:val>
          <c:extLst>
            <c:ext xmlns:c16="http://schemas.microsoft.com/office/drawing/2014/chart" uri="{C3380CC4-5D6E-409C-BE32-E72D297353CC}">
              <c16:uniqueId val="{00000008-66BC-B340-8629-01FB08E2271C}"/>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[Erice2023_Statistics.xlsx]PivotCharts Teachers!PivotTable2</c:name>
    <c:fmtId val="4"/>
  </c:pivotSource>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3200" b="1" i="0" u="none" strike="noStrike" kern="1200" spc="0" baseline="0">
                <a:solidFill>
                  <a:prstClr val="black">
                    <a:lumMod val="65000"/>
                    <a:lumOff val="35000"/>
                  </a:prstClr>
                </a:solidFill>
                <a:latin typeface="+mn-lt"/>
                <a:ea typeface="+mn-ea"/>
                <a:cs typeface="+mn-cs"/>
              </a:defRPr>
            </a:pPr>
            <a:r>
              <a:rPr lang="en-US" sz="3200" b="1" i="0" u="none" strike="noStrike" kern="1200" spc="0" baseline="0" dirty="0">
                <a:solidFill>
                  <a:prstClr val="black">
                    <a:lumMod val="65000"/>
                    <a:lumOff val="35000"/>
                  </a:prstClr>
                </a:solidFill>
              </a:rPr>
              <a:t>Total teachers: 12</a:t>
            </a:r>
          </a:p>
          <a:p>
            <a:pPr marL="0" marR="0" lvl="0" indent="0" algn="ctr" defTabSz="914400" rtl="0" eaLnBrk="1" fontAlgn="auto" latinLnBrk="0" hangingPunct="1">
              <a:lnSpc>
                <a:spcPct val="100000"/>
              </a:lnSpc>
              <a:spcBef>
                <a:spcPts val="0"/>
              </a:spcBef>
              <a:spcAft>
                <a:spcPts val="0"/>
              </a:spcAft>
              <a:buClrTx/>
              <a:buSzTx/>
              <a:buFontTx/>
              <a:buNone/>
              <a:tabLst/>
              <a:defRPr sz="3200" b="1">
                <a:solidFill>
                  <a:prstClr val="black">
                    <a:lumMod val="65000"/>
                    <a:lumOff val="35000"/>
                  </a:prstClr>
                </a:solidFill>
              </a:defRPr>
            </a:pPr>
            <a:r>
              <a:rPr lang="en-US" sz="3200" b="1" dirty="0"/>
              <a:t>Teachers:</a:t>
            </a:r>
            <a:r>
              <a:rPr lang="en-US" sz="3200" b="1" baseline="0" dirty="0"/>
              <a:t> Country</a:t>
            </a:r>
          </a:p>
        </c:rich>
      </c:tx>
      <c:layout>
        <c:manualLayout>
          <c:xMode val="edge"/>
          <c:yMode val="edge"/>
          <c:x val="0.63574933713642934"/>
          <c:y val="7.2202166064981952E-3"/>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3200" b="1" i="0" u="none" strike="noStrike" kern="1200" spc="0" baseline="0">
              <a:solidFill>
                <a:prstClr val="black">
                  <a:lumMod val="65000"/>
                  <a:lumOff val="35000"/>
                </a:prstClr>
              </a:solidFill>
              <a:latin typeface="+mn-lt"/>
              <a:ea typeface="+mn-ea"/>
              <a:cs typeface="+mn-cs"/>
            </a:defRPr>
          </a:pPr>
          <a:endParaRPr lang="en-US"/>
        </a:p>
      </c:txPr>
    </c:title>
    <c:autoTitleDeleted val="0"/>
    <c:pivotFmts>
      <c:pivotFmt>
        <c:idx val="0"/>
        <c:spPr>
          <a:solidFill>
            <a:schemeClr val="accent6"/>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1"/>
        <c:spPr>
          <a:solidFill>
            <a:schemeClr val="accent6"/>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2"/>
        <c:spPr>
          <a:solidFill>
            <a:schemeClr val="accent6"/>
          </a:solidFill>
          <a:ln>
            <a:noFill/>
          </a:ln>
          <a:effectLst/>
        </c:spPr>
      </c:pivotFmt>
      <c:pivotFmt>
        <c:idx val="3"/>
        <c:spPr>
          <a:solidFill>
            <a:schemeClr val="accent6"/>
          </a:solidFill>
          <a:ln>
            <a:noFill/>
          </a:ln>
          <a:effectLst/>
        </c:spPr>
      </c:pivotFmt>
      <c:pivotFmt>
        <c:idx val="4"/>
        <c:spPr>
          <a:solidFill>
            <a:schemeClr val="accent6"/>
          </a:solidFill>
          <a:ln>
            <a:noFill/>
          </a:ln>
          <a:effectLst/>
        </c:spPr>
      </c:pivotFmt>
      <c:pivotFmt>
        <c:idx val="5"/>
        <c:spPr>
          <a:solidFill>
            <a:schemeClr val="accent6"/>
          </a:solidFill>
          <a:ln>
            <a:noFill/>
          </a:ln>
          <a:effectLst/>
        </c:spPr>
      </c:pivotFmt>
      <c:pivotFmt>
        <c:idx val="6"/>
        <c:spPr>
          <a:solidFill>
            <a:schemeClr val="accent6"/>
          </a:solidFill>
          <a:ln>
            <a:noFill/>
          </a:ln>
          <a:effectLst/>
        </c:spPr>
      </c:pivotFmt>
      <c:pivotFmt>
        <c:idx val="7"/>
        <c:spPr>
          <a:solidFill>
            <a:schemeClr val="accent6"/>
          </a:solidFill>
          <a:ln>
            <a:noFill/>
          </a:ln>
          <a:effectLst/>
        </c:spPr>
      </c:pivotFmt>
      <c:pivotFmt>
        <c:idx val="8"/>
        <c:spPr>
          <a:solidFill>
            <a:schemeClr val="accent6"/>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9"/>
        <c:spPr>
          <a:solidFill>
            <a:schemeClr val="accent6"/>
          </a:solidFill>
          <a:ln>
            <a:noFill/>
          </a:ln>
          <a:effectLst/>
        </c:spPr>
      </c:pivotFmt>
      <c:pivotFmt>
        <c:idx val="10"/>
        <c:spPr>
          <a:solidFill>
            <a:schemeClr val="accent6"/>
          </a:solidFill>
          <a:ln>
            <a:noFill/>
          </a:ln>
          <a:effectLst/>
        </c:spPr>
      </c:pivotFmt>
      <c:pivotFmt>
        <c:idx val="11"/>
        <c:spPr>
          <a:solidFill>
            <a:schemeClr val="accent6"/>
          </a:solidFill>
          <a:ln>
            <a:noFill/>
          </a:ln>
          <a:effectLst/>
        </c:spPr>
      </c:pivotFmt>
      <c:pivotFmt>
        <c:idx val="12"/>
        <c:spPr>
          <a:solidFill>
            <a:schemeClr val="accent6"/>
          </a:solidFill>
          <a:ln>
            <a:noFill/>
          </a:ln>
          <a:effectLst/>
        </c:spPr>
      </c:pivotFmt>
      <c:pivotFmt>
        <c:idx val="13"/>
        <c:spPr>
          <a:solidFill>
            <a:schemeClr val="accent6"/>
          </a:solidFill>
          <a:ln>
            <a:noFill/>
          </a:ln>
          <a:effectLst/>
        </c:spPr>
      </c:pivotFmt>
      <c:pivotFmt>
        <c:idx val="14"/>
        <c:spPr>
          <a:solidFill>
            <a:schemeClr val="accent6"/>
          </a:solidFill>
          <a:ln>
            <a:noFill/>
          </a:ln>
          <a:effectLst/>
        </c:spPr>
      </c:pivotFmt>
    </c:pivotFmts>
    <c:plotArea>
      <c:layout/>
      <c:pieChart>
        <c:varyColors val="1"/>
        <c:ser>
          <c:idx val="0"/>
          <c:order val="0"/>
          <c:tx>
            <c:strRef>
              <c:f>'PivotCharts Teachers'!$B$7</c:f>
              <c:strCache>
                <c:ptCount val="1"/>
                <c:pt idx="0">
                  <c:v>Total</c:v>
                </c:pt>
              </c:strCache>
            </c:strRef>
          </c:tx>
          <c:dPt>
            <c:idx val="0"/>
            <c:bubble3D val="0"/>
            <c:spPr>
              <a:solidFill>
                <a:schemeClr val="accent6"/>
              </a:solidFill>
              <a:ln>
                <a:noFill/>
              </a:ln>
              <a:effectLst/>
            </c:spPr>
            <c:extLst>
              <c:ext xmlns:c16="http://schemas.microsoft.com/office/drawing/2014/chart" uri="{C3380CC4-5D6E-409C-BE32-E72D297353CC}">
                <c16:uniqueId val="{00000001-1427-9E46-894C-4E445E2C658C}"/>
              </c:ext>
            </c:extLst>
          </c:dPt>
          <c:dPt>
            <c:idx val="1"/>
            <c:bubble3D val="0"/>
            <c:spPr>
              <a:solidFill>
                <a:schemeClr val="accent5"/>
              </a:solidFill>
              <a:ln>
                <a:noFill/>
              </a:ln>
              <a:effectLst/>
            </c:spPr>
            <c:extLst>
              <c:ext xmlns:c16="http://schemas.microsoft.com/office/drawing/2014/chart" uri="{C3380CC4-5D6E-409C-BE32-E72D297353CC}">
                <c16:uniqueId val="{00000003-1427-9E46-894C-4E445E2C658C}"/>
              </c:ext>
            </c:extLst>
          </c:dPt>
          <c:dPt>
            <c:idx val="2"/>
            <c:bubble3D val="0"/>
            <c:spPr>
              <a:solidFill>
                <a:schemeClr val="accent4"/>
              </a:solidFill>
              <a:ln>
                <a:noFill/>
              </a:ln>
              <a:effectLst/>
            </c:spPr>
            <c:extLst>
              <c:ext xmlns:c16="http://schemas.microsoft.com/office/drawing/2014/chart" uri="{C3380CC4-5D6E-409C-BE32-E72D297353CC}">
                <c16:uniqueId val="{00000005-1427-9E46-894C-4E445E2C658C}"/>
              </c:ext>
            </c:extLst>
          </c:dPt>
          <c:dPt>
            <c:idx val="3"/>
            <c:bubble3D val="0"/>
            <c:spPr>
              <a:solidFill>
                <a:schemeClr val="accent6">
                  <a:lumMod val="60000"/>
                </a:schemeClr>
              </a:solidFill>
              <a:ln>
                <a:noFill/>
              </a:ln>
              <a:effectLst/>
            </c:spPr>
            <c:extLst>
              <c:ext xmlns:c16="http://schemas.microsoft.com/office/drawing/2014/chart" uri="{C3380CC4-5D6E-409C-BE32-E72D297353CC}">
                <c16:uniqueId val="{00000007-1427-9E46-894C-4E445E2C658C}"/>
              </c:ext>
            </c:extLst>
          </c:dPt>
          <c:dPt>
            <c:idx val="4"/>
            <c:bubble3D val="0"/>
            <c:spPr>
              <a:solidFill>
                <a:schemeClr val="accent5">
                  <a:lumMod val="60000"/>
                </a:schemeClr>
              </a:solidFill>
              <a:ln>
                <a:noFill/>
              </a:ln>
              <a:effectLst/>
            </c:spPr>
            <c:extLst>
              <c:ext xmlns:c16="http://schemas.microsoft.com/office/drawing/2014/chart" uri="{C3380CC4-5D6E-409C-BE32-E72D297353CC}">
                <c16:uniqueId val="{00000009-1427-9E46-894C-4E445E2C658C}"/>
              </c:ext>
            </c:extLst>
          </c:dPt>
          <c:dPt>
            <c:idx val="5"/>
            <c:bubble3D val="0"/>
            <c:spPr>
              <a:solidFill>
                <a:schemeClr val="accent4">
                  <a:lumMod val="60000"/>
                </a:schemeClr>
              </a:solidFill>
              <a:ln>
                <a:noFill/>
              </a:ln>
              <a:effectLst/>
            </c:spPr>
            <c:extLst>
              <c:ext xmlns:c16="http://schemas.microsoft.com/office/drawing/2014/chart" uri="{C3380CC4-5D6E-409C-BE32-E72D297353CC}">
                <c16:uniqueId val="{0000000B-1427-9E46-894C-4E445E2C658C}"/>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'PivotCharts Teachers'!$A$8:$A$14</c:f>
              <c:strCache>
                <c:ptCount val="6"/>
                <c:pt idx="0">
                  <c:v>France</c:v>
                </c:pt>
                <c:pt idx="1">
                  <c:v>Germany</c:v>
                </c:pt>
                <c:pt idx="2">
                  <c:v>Italy</c:v>
                </c:pt>
                <c:pt idx="3">
                  <c:v>Switzerland</c:v>
                </c:pt>
                <c:pt idx="4">
                  <c:v>United Kingdom</c:v>
                </c:pt>
                <c:pt idx="5">
                  <c:v>United States</c:v>
                </c:pt>
              </c:strCache>
            </c:strRef>
          </c:cat>
          <c:val>
            <c:numRef>
              <c:f>'PivotCharts Teachers'!$B$8:$B$14</c:f>
              <c:numCache>
                <c:formatCode>General</c:formatCode>
                <c:ptCount val="6"/>
                <c:pt idx="0">
                  <c:v>2</c:v>
                </c:pt>
                <c:pt idx="1">
                  <c:v>2</c:v>
                </c:pt>
                <c:pt idx="2">
                  <c:v>8</c:v>
                </c:pt>
                <c:pt idx="3">
                  <c:v>5</c:v>
                </c:pt>
                <c:pt idx="4">
                  <c:v>1</c:v>
                </c:pt>
                <c:pt idx="5">
                  <c:v>1</c:v>
                </c:pt>
              </c:numCache>
            </c:numRef>
          </c:val>
          <c:extLst>
            <c:ext xmlns:c16="http://schemas.microsoft.com/office/drawing/2014/chart" uri="{C3380CC4-5D6E-409C-BE32-E72D297353CC}">
              <c16:uniqueId val="{0000000C-1427-9E46-894C-4E445E2C658C}"/>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D3F0BA-BD63-45B1-85FB-ED577630DA66}" type="datetimeFigureOut">
              <a:rPr lang="en-US" smtClean="0"/>
              <a:t>4/5/2024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B1BFAE-78E3-470C-8938-728EBF58781A}" type="slidenum">
              <a:rPr lang="en-US" smtClean="0"/>
              <a:t>‹#›</a:t>
            </a:fld>
            <a:endParaRPr lang="en-US"/>
          </a:p>
        </p:txBody>
      </p:sp>
    </p:spTree>
    <p:extLst>
      <p:ext uri="{BB962C8B-B14F-4D97-AF65-F5344CB8AC3E}">
        <p14:creationId xmlns:p14="http://schemas.microsoft.com/office/powerpoint/2010/main" val="2029411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F8806-703E-66FB-981A-24488DCA36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D4C0B85-7E59-D1A7-7317-09BFD7E636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35659C5-6866-830E-8459-41B5589EDB76}"/>
              </a:ext>
            </a:extLst>
          </p:cNvPr>
          <p:cNvSpPr>
            <a:spLocks noGrp="1"/>
          </p:cNvSpPr>
          <p:nvPr>
            <p:ph type="dt" sz="half" idx="10"/>
          </p:nvPr>
        </p:nvSpPr>
        <p:spPr/>
        <p:txBody>
          <a:bodyPr/>
          <a:lstStyle/>
          <a:p>
            <a:r>
              <a:rPr lang="en-US"/>
              <a:t>5 April 2024</a:t>
            </a:r>
          </a:p>
        </p:txBody>
      </p:sp>
      <p:sp>
        <p:nvSpPr>
          <p:cNvPr id="5" name="Footer Placeholder 4">
            <a:extLst>
              <a:ext uri="{FF2B5EF4-FFF2-40B4-BE49-F238E27FC236}">
                <a16:creationId xmlns:a16="http://schemas.microsoft.com/office/drawing/2014/main" id="{65899183-4BDC-85E7-A6B5-CBC5C0C95992}"/>
              </a:ext>
            </a:extLst>
          </p:cNvPr>
          <p:cNvSpPr>
            <a:spLocks noGrp="1"/>
          </p:cNvSpPr>
          <p:nvPr>
            <p:ph type="ftr" sz="quarter" idx="11"/>
          </p:nvPr>
        </p:nvSpPr>
        <p:spPr/>
        <p:txBody>
          <a:bodyPr/>
          <a:lstStyle/>
          <a:p>
            <a:r>
              <a:rPr lang="it-IT"/>
              <a:t>2023 INFN Accelerator School - L. Rossi @ INFN-A LNF</a:t>
            </a:r>
            <a:endParaRPr lang="en-US"/>
          </a:p>
        </p:txBody>
      </p:sp>
      <p:sp>
        <p:nvSpPr>
          <p:cNvPr id="6" name="Slide Number Placeholder 5">
            <a:extLst>
              <a:ext uri="{FF2B5EF4-FFF2-40B4-BE49-F238E27FC236}">
                <a16:creationId xmlns:a16="http://schemas.microsoft.com/office/drawing/2014/main" id="{A4F82EA9-55F2-21A2-5580-DC88C124970E}"/>
              </a:ext>
            </a:extLst>
          </p:cNvPr>
          <p:cNvSpPr>
            <a:spLocks noGrp="1"/>
          </p:cNvSpPr>
          <p:nvPr>
            <p:ph type="sldNum" sz="quarter" idx="12"/>
          </p:nvPr>
        </p:nvSpPr>
        <p:spPr/>
        <p:txBody>
          <a:bodyPr/>
          <a:lstStyle/>
          <a:p>
            <a:fld id="{1B6A0F21-B58F-4452-81D1-F118B18FD538}" type="slidenum">
              <a:rPr lang="en-US" smtClean="0"/>
              <a:t>‹#›</a:t>
            </a:fld>
            <a:endParaRPr lang="en-US"/>
          </a:p>
        </p:txBody>
      </p:sp>
    </p:spTree>
    <p:extLst>
      <p:ext uri="{BB962C8B-B14F-4D97-AF65-F5344CB8AC3E}">
        <p14:creationId xmlns:p14="http://schemas.microsoft.com/office/powerpoint/2010/main" val="864107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52911-AA8C-14D2-5690-29BDBBC264D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CB40FAF-2DAE-4FD2-51D3-01680F217C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F791D9-122B-3ADE-E6E9-2D9973199EBC}"/>
              </a:ext>
            </a:extLst>
          </p:cNvPr>
          <p:cNvSpPr>
            <a:spLocks noGrp="1"/>
          </p:cNvSpPr>
          <p:nvPr>
            <p:ph type="dt" sz="half" idx="10"/>
          </p:nvPr>
        </p:nvSpPr>
        <p:spPr/>
        <p:txBody>
          <a:bodyPr/>
          <a:lstStyle/>
          <a:p>
            <a:r>
              <a:rPr lang="en-US"/>
              <a:t>5 April 2024</a:t>
            </a:r>
          </a:p>
        </p:txBody>
      </p:sp>
      <p:sp>
        <p:nvSpPr>
          <p:cNvPr id="5" name="Footer Placeholder 4">
            <a:extLst>
              <a:ext uri="{FF2B5EF4-FFF2-40B4-BE49-F238E27FC236}">
                <a16:creationId xmlns:a16="http://schemas.microsoft.com/office/drawing/2014/main" id="{091697AC-A321-80AD-4328-15BAF45B40E9}"/>
              </a:ext>
            </a:extLst>
          </p:cNvPr>
          <p:cNvSpPr>
            <a:spLocks noGrp="1"/>
          </p:cNvSpPr>
          <p:nvPr>
            <p:ph type="ftr" sz="quarter" idx="11"/>
          </p:nvPr>
        </p:nvSpPr>
        <p:spPr/>
        <p:txBody>
          <a:bodyPr/>
          <a:lstStyle/>
          <a:p>
            <a:r>
              <a:rPr lang="it-IT"/>
              <a:t>2023 INFN Accelerator School - L. Rossi @ INFN-A LNF</a:t>
            </a:r>
            <a:endParaRPr lang="en-US"/>
          </a:p>
        </p:txBody>
      </p:sp>
      <p:sp>
        <p:nvSpPr>
          <p:cNvPr id="6" name="Slide Number Placeholder 5">
            <a:extLst>
              <a:ext uri="{FF2B5EF4-FFF2-40B4-BE49-F238E27FC236}">
                <a16:creationId xmlns:a16="http://schemas.microsoft.com/office/drawing/2014/main" id="{954D52A7-373E-0A8E-BE7F-F443DCDAF70C}"/>
              </a:ext>
            </a:extLst>
          </p:cNvPr>
          <p:cNvSpPr>
            <a:spLocks noGrp="1"/>
          </p:cNvSpPr>
          <p:nvPr>
            <p:ph type="sldNum" sz="quarter" idx="12"/>
          </p:nvPr>
        </p:nvSpPr>
        <p:spPr/>
        <p:txBody>
          <a:bodyPr/>
          <a:lstStyle/>
          <a:p>
            <a:fld id="{1B6A0F21-B58F-4452-81D1-F118B18FD538}" type="slidenum">
              <a:rPr lang="en-US" smtClean="0"/>
              <a:t>‹#›</a:t>
            </a:fld>
            <a:endParaRPr lang="en-US"/>
          </a:p>
        </p:txBody>
      </p:sp>
    </p:spTree>
    <p:extLst>
      <p:ext uri="{BB962C8B-B14F-4D97-AF65-F5344CB8AC3E}">
        <p14:creationId xmlns:p14="http://schemas.microsoft.com/office/powerpoint/2010/main" val="617304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3E9BF6-661E-5472-315D-5A8592057C6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7F16BBE-82AC-3309-51EF-9D03ADD33BA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F9D72C-57F0-C314-9C65-C804557D982E}"/>
              </a:ext>
            </a:extLst>
          </p:cNvPr>
          <p:cNvSpPr>
            <a:spLocks noGrp="1"/>
          </p:cNvSpPr>
          <p:nvPr>
            <p:ph type="dt" sz="half" idx="10"/>
          </p:nvPr>
        </p:nvSpPr>
        <p:spPr/>
        <p:txBody>
          <a:bodyPr/>
          <a:lstStyle/>
          <a:p>
            <a:r>
              <a:rPr lang="en-US"/>
              <a:t>5 April 2024</a:t>
            </a:r>
          </a:p>
        </p:txBody>
      </p:sp>
      <p:sp>
        <p:nvSpPr>
          <p:cNvPr id="5" name="Footer Placeholder 4">
            <a:extLst>
              <a:ext uri="{FF2B5EF4-FFF2-40B4-BE49-F238E27FC236}">
                <a16:creationId xmlns:a16="http://schemas.microsoft.com/office/drawing/2014/main" id="{E5FADF34-20C1-F439-4FB7-20785203C304}"/>
              </a:ext>
            </a:extLst>
          </p:cNvPr>
          <p:cNvSpPr>
            <a:spLocks noGrp="1"/>
          </p:cNvSpPr>
          <p:nvPr>
            <p:ph type="ftr" sz="quarter" idx="11"/>
          </p:nvPr>
        </p:nvSpPr>
        <p:spPr/>
        <p:txBody>
          <a:bodyPr/>
          <a:lstStyle/>
          <a:p>
            <a:r>
              <a:rPr lang="it-IT"/>
              <a:t>2023 INFN Accelerator School - L. Rossi @ INFN-A LNF</a:t>
            </a:r>
            <a:endParaRPr lang="en-US"/>
          </a:p>
        </p:txBody>
      </p:sp>
      <p:sp>
        <p:nvSpPr>
          <p:cNvPr id="6" name="Slide Number Placeholder 5">
            <a:extLst>
              <a:ext uri="{FF2B5EF4-FFF2-40B4-BE49-F238E27FC236}">
                <a16:creationId xmlns:a16="http://schemas.microsoft.com/office/drawing/2014/main" id="{6E120596-1B82-FF2D-EAC6-3848034687DB}"/>
              </a:ext>
            </a:extLst>
          </p:cNvPr>
          <p:cNvSpPr>
            <a:spLocks noGrp="1"/>
          </p:cNvSpPr>
          <p:nvPr>
            <p:ph type="sldNum" sz="quarter" idx="12"/>
          </p:nvPr>
        </p:nvSpPr>
        <p:spPr/>
        <p:txBody>
          <a:bodyPr/>
          <a:lstStyle/>
          <a:p>
            <a:fld id="{1B6A0F21-B58F-4452-81D1-F118B18FD538}" type="slidenum">
              <a:rPr lang="en-US" smtClean="0"/>
              <a:t>‹#›</a:t>
            </a:fld>
            <a:endParaRPr lang="en-US"/>
          </a:p>
        </p:txBody>
      </p:sp>
    </p:spTree>
    <p:extLst>
      <p:ext uri="{BB962C8B-B14F-4D97-AF65-F5344CB8AC3E}">
        <p14:creationId xmlns:p14="http://schemas.microsoft.com/office/powerpoint/2010/main" val="4039933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C5A52-4025-F2EE-36FE-068E5284CB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9D7C84-13A9-D578-204B-2E80EB96AC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8DC96A-B884-40E9-16CF-3727B2FA3E85}"/>
              </a:ext>
            </a:extLst>
          </p:cNvPr>
          <p:cNvSpPr>
            <a:spLocks noGrp="1"/>
          </p:cNvSpPr>
          <p:nvPr>
            <p:ph type="dt" sz="half" idx="10"/>
          </p:nvPr>
        </p:nvSpPr>
        <p:spPr/>
        <p:txBody>
          <a:bodyPr/>
          <a:lstStyle/>
          <a:p>
            <a:r>
              <a:rPr lang="en-US"/>
              <a:t>5 April 2024</a:t>
            </a:r>
          </a:p>
        </p:txBody>
      </p:sp>
      <p:sp>
        <p:nvSpPr>
          <p:cNvPr id="5" name="Footer Placeholder 4">
            <a:extLst>
              <a:ext uri="{FF2B5EF4-FFF2-40B4-BE49-F238E27FC236}">
                <a16:creationId xmlns:a16="http://schemas.microsoft.com/office/drawing/2014/main" id="{A8E8A8D4-BBE1-B859-76A8-CF58FE139E89}"/>
              </a:ext>
            </a:extLst>
          </p:cNvPr>
          <p:cNvSpPr>
            <a:spLocks noGrp="1"/>
          </p:cNvSpPr>
          <p:nvPr>
            <p:ph type="ftr" sz="quarter" idx="11"/>
          </p:nvPr>
        </p:nvSpPr>
        <p:spPr/>
        <p:txBody>
          <a:bodyPr/>
          <a:lstStyle/>
          <a:p>
            <a:r>
              <a:rPr lang="it-IT"/>
              <a:t>2023 INFN Accelerator School - L. Rossi @ INFN-A LNF</a:t>
            </a:r>
            <a:endParaRPr lang="en-US"/>
          </a:p>
        </p:txBody>
      </p:sp>
      <p:sp>
        <p:nvSpPr>
          <p:cNvPr id="6" name="Slide Number Placeholder 5">
            <a:extLst>
              <a:ext uri="{FF2B5EF4-FFF2-40B4-BE49-F238E27FC236}">
                <a16:creationId xmlns:a16="http://schemas.microsoft.com/office/drawing/2014/main" id="{903027F1-E84B-813B-D8EF-1FEB62915988}"/>
              </a:ext>
            </a:extLst>
          </p:cNvPr>
          <p:cNvSpPr>
            <a:spLocks noGrp="1"/>
          </p:cNvSpPr>
          <p:nvPr>
            <p:ph type="sldNum" sz="quarter" idx="12"/>
          </p:nvPr>
        </p:nvSpPr>
        <p:spPr/>
        <p:txBody>
          <a:bodyPr/>
          <a:lstStyle/>
          <a:p>
            <a:fld id="{1B6A0F21-B58F-4452-81D1-F118B18FD538}" type="slidenum">
              <a:rPr lang="en-US" smtClean="0"/>
              <a:t>‹#›</a:t>
            </a:fld>
            <a:endParaRPr lang="en-US"/>
          </a:p>
        </p:txBody>
      </p:sp>
    </p:spTree>
    <p:extLst>
      <p:ext uri="{BB962C8B-B14F-4D97-AF65-F5344CB8AC3E}">
        <p14:creationId xmlns:p14="http://schemas.microsoft.com/office/powerpoint/2010/main" val="2140175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53CF8-B82B-1FB6-4CAF-7240A16A8AE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2FDD5ED-B2AA-6533-43DB-5098A5A993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496F1E-6780-E4B2-6AD6-E0272BBB3276}"/>
              </a:ext>
            </a:extLst>
          </p:cNvPr>
          <p:cNvSpPr>
            <a:spLocks noGrp="1"/>
          </p:cNvSpPr>
          <p:nvPr>
            <p:ph type="dt" sz="half" idx="10"/>
          </p:nvPr>
        </p:nvSpPr>
        <p:spPr/>
        <p:txBody>
          <a:bodyPr/>
          <a:lstStyle/>
          <a:p>
            <a:r>
              <a:rPr lang="en-US"/>
              <a:t>5 April 2024</a:t>
            </a:r>
          </a:p>
        </p:txBody>
      </p:sp>
      <p:sp>
        <p:nvSpPr>
          <p:cNvPr id="5" name="Footer Placeholder 4">
            <a:extLst>
              <a:ext uri="{FF2B5EF4-FFF2-40B4-BE49-F238E27FC236}">
                <a16:creationId xmlns:a16="http://schemas.microsoft.com/office/drawing/2014/main" id="{C926612B-8F54-CC6D-5388-AB5BE1EE8BE5}"/>
              </a:ext>
            </a:extLst>
          </p:cNvPr>
          <p:cNvSpPr>
            <a:spLocks noGrp="1"/>
          </p:cNvSpPr>
          <p:nvPr>
            <p:ph type="ftr" sz="quarter" idx="11"/>
          </p:nvPr>
        </p:nvSpPr>
        <p:spPr/>
        <p:txBody>
          <a:bodyPr/>
          <a:lstStyle/>
          <a:p>
            <a:r>
              <a:rPr lang="it-IT"/>
              <a:t>2023 INFN Accelerator School - L. Rossi @ INFN-A LNF</a:t>
            </a:r>
            <a:endParaRPr lang="en-US"/>
          </a:p>
        </p:txBody>
      </p:sp>
      <p:sp>
        <p:nvSpPr>
          <p:cNvPr id="6" name="Slide Number Placeholder 5">
            <a:extLst>
              <a:ext uri="{FF2B5EF4-FFF2-40B4-BE49-F238E27FC236}">
                <a16:creationId xmlns:a16="http://schemas.microsoft.com/office/drawing/2014/main" id="{DBCE666F-4E95-82BF-4F4C-4800574230EA}"/>
              </a:ext>
            </a:extLst>
          </p:cNvPr>
          <p:cNvSpPr>
            <a:spLocks noGrp="1"/>
          </p:cNvSpPr>
          <p:nvPr>
            <p:ph type="sldNum" sz="quarter" idx="12"/>
          </p:nvPr>
        </p:nvSpPr>
        <p:spPr/>
        <p:txBody>
          <a:bodyPr/>
          <a:lstStyle/>
          <a:p>
            <a:fld id="{1B6A0F21-B58F-4452-81D1-F118B18FD538}" type="slidenum">
              <a:rPr lang="en-US" smtClean="0"/>
              <a:t>‹#›</a:t>
            </a:fld>
            <a:endParaRPr lang="en-US"/>
          </a:p>
        </p:txBody>
      </p:sp>
    </p:spTree>
    <p:extLst>
      <p:ext uri="{BB962C8B-B14F-4D97-AF65-F5344CB8AC3E}">
        <p14:creationId xmlns:p14="http://schemas.microsoft.com/office/powerpoint/2010/main" val="1775622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2DBA7-05A7-B11F-DC12-B5C729AA78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E7C1EB-01C0-07F7-28F4-F90BD954ADD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063471-47FA-3ED0-3590-8E7510FE171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A7A9CD4-1DA0-D9A4-99D9-4A741285BC7C}"/>
              </a:ext>
            </a:extLst>
          </p:cNvPr>
          <p:cNvSpPr>
            <a:spLocks noGrp="1"/>
          </p:cNvSpPr>
          <p:nvPr>
            <p:ph type="dt" sz="half" idx="10"/>
          </p:nvPr>
        </p:nvSpPr>
        <p:spPr/>
        <p:txBody>
          <a:bodyPr/>
          <a:lstStyle/>
          <a:p>
            <a:r>
              <a:rPr lang="en-US"/>
              <a:t>5 April 2024</a:t>
            </a:r>
          </a:p>
        </p:txBody>
      </p:sp>
      <p:sp>
        <p:nvSpPr>
          <p:cNvPr id="6" name="Footer Placeholder 5">
            <a:extLst>
              <a:ext uri="{FF2B5EF4-FFF2-40B4-BE49-F238E27FC236}">
                <a16:creationId xmlns:a16="http://schemas.microsoft.com/office/drawing/2014/main" id="{D1DE7E38-AE82-F21F-8BBF-2D676FD8D057}"/>
              </a:ext>
            </a:extLst>
          </p:cNvPr>
          <p:cNvSpPr>
            <a:spLocks noGrp="1"/>
          </p:cNvSpPr>
          <p:nvPr>
            <p:ph type="ftr" sz="quarter" idx="11"/>
          </p:nvPr>
        </p:nvSpPr>
        <p:spPr/>
        <p:txBody>
          <a:bodyPr/>
          <a:lstStyle/>
          <a:p>
            <a:r>
              <a:rPr lang="it-IT"/>
              <a:t>2023 INFN Accelerator School - L. Rossi @ INFN-A LNF</a:t>
            </a:r>
            <a:endParaRPr lang="en-US"/>
          </a:p>
        </p:txBody>
      </p:sp>
      <p:sp>
        <p:nvSpPr>
          <p:cNvPr id="7" name="Slide Number Placeholder 6">
            <a:extLst>
              <a:ext uri="{FF2B5EF4-FFF2-40B4-BE49-F238E27FC236}">
                <a16:creationId xmlns:a16="http://schemas.microsoft.com/office/drawing/2014/main" id="{E1B1A0ED-6B19-B041-29A2-BEC348E87A2E}"/>
              </a:ext>
            </a:extLst>
          </p:cNvPr>
          <p:cNvSpPr>
            <a:spLocks noGrp="1"/>
          </p:cNvSpPr>
          <p:nvPr>
            <p:ph type="sldNum" sz="quarter" idx="12"/>
          </p:nvPr>
        </p:nvSpPr>
        <p:spPr/>
        <p:txBody>
          <a:bodyPr/>
          <a:lstStyle/>
          <a:p>
            <a:fld id="{1B6A0F21-B58F-4452-81D1-F118B18FD538}" type="slidenum">
              <a:rPr lang="en-US" smtClean="0"/>
              <a:t>‹#›</a:t>
            </a:fld>
            <a:endParaRPr lang="en-US"/>
          </a:p>
        </p:txBody>
      </p:sp>
    </p:spTree>
    <p:extLst>
      <p:ext uri="{BB962C8B-B14F-4D97-AF65-F5344CB8AC3E}">
        <p14:creationId xmlns:p14="http://schemas.microsoft.com/office/powerpoint/2010/main" val="2241968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30B05-B381-D198-712C-967629DA972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FE5EC8E-6FCB-67F7-4C52-CE9097F776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A893BE3-83A7-4099-AB85-B8F5B099E2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D76DA24-B167-559E-FCFD-AED990BC71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102C5D8-8A0D-B2DA-A105-F7FA453AB1C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1828A93-CAE0-46A4-6EC8-32F45F092F9B}"/>
              </a:ext>
            </a:extLst>
          </p:cNvPr>
          <p:cNvSpPr>
            <a:spLocks noGrp="1"/>
          </p:cNvSpPr>
          <p:nvPr>
            <p:ph type="dt" sz="half" idx="10"/>
          </p:nvPr>
        </p:nvSpPr>
        <p:spPr/>
        <p:txBody>
          <a:bodyPr/>
          <a:lstStyle/>
          <a:p>
            <a:r>
              <a:rPr lang="en-US"/>
              <a:t>5 April 2024</a:t>
            </a:r>
          </a:p>
        </p:txBody>
      </p:sp>
      <p:sp>
        <p:nvSpPr>
          <p:cNvPr id="8" name="Footer Placeholder 7">
            <a:extLst>
              <a:ext uri="{FF2B5EF4-FFF2-40B4-BE49-F238E27FC236}">
                <a16:creationId xmlns:a16="http://schemas.microsoft.com/office/drawing/2014/main" id="{E97F3D0E-08C2-B664-BA52-E55F212E5704}"/>
              </a:ext>
            </a:extLst>
          </p:cNvPr>
          <p:cNvSpPr>
            <a:spLocks noGrp="1"/>
          </p:cNvSpPr>
          <p:nvPr>
            <p:ph type="ftr" sz="quarter" idx="11"/>
          </p:nvPr>
        </p:nvSpPr>
        <p:spPr/>
        <p:txBody>
          <a:bodyPr/>
          <a:lstStyle/>
          <a:p>
            <a:r>
              <a:rPr lang="it-IT"/>
              <a:t>2023 INFN Accelerator School - L. Rossi @ INFN-A LNF</a:t>
            </a:r>
            <a:endParaRPr lang="en-US"/>
          </a:p>
        </p:txBody>
      </p:sp>
      <p:sp>
        <p:nvSpPr>
          <p:cNvPr id="9" name="Slide Number Placeholder 8">
            <a:extLst>
              <a:ext uri="{FF2B5EF4-FFF2-40B4-BE49-F238E27FC236}">
                <a16:creationId xmlns:a16="http://schemas.microsoft.com/office/drawing/2014/main" id="{95F9F18B-9BB9-7B6A-1A14-1A4D2D8C2E35}"/>
              </a:ext>
            </a:extLst>
          </p:cNvPr>
          <p:cNvSpPr>
            <a:spLocks noGrp="1"/>
          </p:cNvSpPr>
          <p:nvPr>
            <p:ph type="sldNum" sz="quarter" idx="12"/>
          </p:nvPr>
        </p:nvSpPr>
        <p:spPr/>
        <p:txBody>
          <a:bodyPr/>
          <a:lstStyle/>
          <a:p>
            <a:fld id="{1B6A0F21-B58F-4452-81D1-F118B18FD538}" type="slidenum">
              <a:rPr lang="en-US" smtClean="0"/>
              <a:t>‹#›</a:t>
            </a:fld>
            <a:endParaRPr lang="en-US"/>
          </a:p>
        </p:txBody>
      </p:sp>
    </p:spTree>
    <p:extLst>
      <p:ext uri="{BB962C8B-B14F-4D97-AF65-F5344CB8AC3E}">
        <p14:creationId xmlns:p14="http://schemas.microsoft.com/office/powerpoint/2010/main" val="367363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2505A-55F9-15DC-1C8C-032795B646A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587FB3-565E-2323-4853-045389DDDE18}"/>
              </a:ext>
            </a:extLst>
          </p:cNvPr>
          <p:cNvSpPr>
            <a:spLocks noGrp="1"/>
          </p:cNvSpPr>
          <p:nvPr>
            <p:ph type="dt" sz="half" idx="10"/>
          </p:nvPr>
        </p:nvSpPr>
        <p:spPr/>
        <p:txBody>
          <a:bodyPr/>
          <a:lstStyle/>
          <a:p>
            <a:r>
              <a:rPr lang="en-US"/>
              <a:t>5 April 2024</a:t>
            </a:r>
          </a:p>
        </p:txBody>
      </p:sp>
      <p:sp>
        <p:nvSpPr>
          <p:cNvPr id="4" name="Footer Placeholder 3">
            <a:extLst>
              <a:ext uri="{FF2B5EF4-FFF2-40B4-BE49-F238E27FC236}">
                <a16:creationId xmlns:a16="http://schemas.microsoft.com/office/drawing/2014/main" id="{24BBFADF-4936-89D3-E773-AE0092218D43}"/>
              </a:ext>
            </a:extLst>
          </p:cNvPr>
          <p:cNvSpPr>
            <a:spLocks noGrp="1"/>
          </p:cNvSpPr>
          <p:nvPr>
            <p:ph type="ftr" sz="quarter" idx="11"/>
          </p:nvPr>
        </p:nvSpPr>
        <p:spPr/>
        <p:txBody>
          <a:bodyPr/>
          <a:lstStyle/>
          <a:p>
            <a:r>
              <a:rPr lang="it-IT"/>
              <a:t>2023 INFN Accelerator School - L. Rossi @ INFN-A LNF</a:t>
            </a:r>
            <a:endParaRPr lang="en-US"/>
          </a:p>
        </p:txBody>
      </p:sp>
      <p:sp>
        <p:nvSpPr>
          <p:cNvPr id="5" name="Slide Number Placeholder 4">
            <a:extLst>
              <a:ext uri="{FF2B5EF4-FFF2-40B4-BE49-F238E27FC236}">
                <a16:creationId xmlns:a16="http://schemas.microsoft.com/office/drawing/2014/main" id="{5803B2EE-70B9-A93D-4405-2CCE4BA56843}"/>
              </a:ext>
            </a:extLst>
          </p:cNvPr>
          <p:cNvSpPr>
            <a:spLocks noGrp="1"/>
          </p:cNvSpPr>
          <p:nvPr>
            <p:ph type="sldNum" sz="quarter" idx="12"/>
          </p:nvPr>
        </p:nvSpPr>
        <p:spPr/>
        <p:txBody>
          <a:bodyPr/>
          <a:lstStyle/>
          <a:p>
            <a:fld id="{1B6A0F21-B58F-4452-81D1-F118B18FD538}" type="slidenum">
              <a:rPr lang="en-US" smtClean="0"/>
              <a:t>‹#›</a:t>
            </a:fld>
            <a:endParaRPr lang="en-US"/>
          </a:p>
        </p:txBody>
      </p:sp>
    </p:spTree>
    <p:extLst>
      <p:ext uri="{BB962C8B-B14F-4D97-AF65-F5344CB8AC3E}">
        <p14:creationId xmlns:p14="http://schemas.microsoft.com/office/powerpoint/2010/main" val="1132776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F2917C-6C92-F851-B1FC-9ECA7CD96952}"/>
              </a:ext>
            </a:extLst>
          </p:cNvPr>
          <p:cNvSpPr>
            <a:spLocks noGrp="1"/>
          </p:cNvSpPr>
          <p:nvPr>
            <p:ph type="dt" sz="half" idx="10"/>
          </p:nvPr>
        </p:nvSpPr>
        <p:spPr/>
        <p:txBody>
          <a:bodyPr/>
          <a:lstStyle/>
          <a:p>
            <a:r>
              <a:rPr lang="en-US"/>
              <a:t>5 April 2024</a:t>
            </a:r>
          </a:p>
        </p:txBody>
      </p:sp>
      <p:sp>
        <p:nvSpPr>
          <p:cNvPr id="3" name="Footer Placeholder 2">
            <a:extLst>
              <a:ext uri="{FF2B5EF4-FFF2-40B4-BE49-F238E27FC236}">
                <a16:creationId xmlns:a16="http://schemas.microsoft.com/office/drawing/2014/main" id="{8E072618-455B-9B2A-A986-CB5F9AA49F5E}"/>
              </a:ext>
            </a:extLst>
          </p:cNvPr>
          <p:cNvSpPr>
            <a:spLocks noGrp="1"/>
          </p:cNvSpPr>
          <p:nvPr>
            <p:ph type="ftr" sz="quarter" idx="11"/>
          </p:nvPr>
        </p:nvSpPr>
        <p:spPr/>
        <p:txBody>
          <a:bodyPr/>
          <a:lstStyle/>
          <a:p>
            <a:r>
              <a:rPr lang="it-IT"/>
              <a:t>2023 INFN Accelerator School - L. Rossi @ INFN-A LNF</a:t>
            </a:r>
            <a:endParaRPr lang="en-US"/>
          </a:p>
        </p:txBody>
      </p:sp>
      <p:sp>
        <p:nvSpPr>
          <p:cNvPr id="4" name="Slide Number Placeholder 3">
            <a:extLst>
              <a:ext uri="{FF2B5EF4-FFF2-40B4-BE49-F238E27FC236}">
                <a16:creationId xmlns:a16="http://schemas.microsoft.com/office/drawing/2014/main" id="{D1D30946-860E-70D3-F4A1-11A705D6A56E}"/>
              </a:ext>
            </a:extLst>
          </p:cNvPr>
          <p:cNvSpPr>
            <a:spLocks noGrp="1"/>
          </p:cNvSpPr>
          <p:nvPr>
            <p:ph type="sldNum" sz="quarter" idx="12"/>
          </p:nvPr>
        </p:nvSpPr>
        <p:spPr/>
        <p:txBody>
          <a:bodyPr/>
          <a:lstStyle/>
          <a:p>
            <a:fld id="{1B6A0F21-B58F-4452-81D1-F118B18FD538}" type="slidenum">
              <a:rPr lang="en-US" smtClean="0"/>
              <a:t>‹#›</a:t>
            </a:fld>
            <a:endParaRPr lang="en-US"/>
          </a:p>
        </p:txBody>
      </p:sp>
    </p:spTree>
    <p:extLst>
      <p:ext uri="{BB962C8B-B14F-4D97-AF65-F5344CB8AC3E}">
        <p14:creationId xmlns:p14="http://schemas.microsoft.com/office/powerpoint/2010/main" val="3166229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576F6-8BDA-B877-835C-4C0324D75C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65E02CC-B1F7-6A12-9968-7DC91DFD1C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19E0925-5846-FE51-E3FC-2A1E37C933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8BFB6D-0CE7-5549-7C58-04DDE82DB29C}"/>
              </a:ext>
            </a:extLst>
          </p:cNvPr>
          <p:cNvSpPr>
            <a:spLocks noGrp="1"/>
          </p:cNvSpPr>
          <p:nvPr>
            <p:ph type="dt" sz="half" idx="10"/>
          </p:nvPr>
        </p:nvSpPr>
        <p:spPr/>
        <p:txBody>
          <a:bodyPr/>
          <a:lstStyle/>
          <a:p>
            <a:r>
              <a:rPr lang="en-US"/>
              <a:t>5 April 2024</a:t>
            </a:r>
          </a:p>
        </p:txBody>
      </p:sp>
      <p:sp>
        <p:nvSpPr>
          <p:cNvPr id="6" name="Footer Placeholder 5">
            <a:extLst>
              <a:ext uri="{FF2B5EF4-FFF2-40B4-BE49-F238E27FC236}">
                <a16:creationId xmlns:a16="http://schemas.microsoft.com/office/drawing/2014/main" id="{6AA231EC-5046-5EA0-03E6-9127BCFB038F}"/>
              </a:ext>
            </a:extLst>
          </p:cNvPr>
          <p:cNvSpPr>
            <a:spLocks noGrp="1"/>
          </p:cNvSpPr>
          <p:nvPr>
            <p:ph type="ftr" sz="quarter" idx="11"/>
          </p:nvPr>
        </p:nvSpPr>
        <p:spPr/>
        <p:txBody>
          <a:bodyPr/>
          <a:lstStyle/>
          <a:p>
            <a:r>
              <a:rPr lang="it-IT"/>
              <a:t>2023 INFN Accelerator School - L. Rossi @ INFN-A LNF</a:t>
            </a:r>
            <a:endParaRPr lang="en-US"/>
          </a:p>
        </p:txBody>
      </p:sp>
      <p:sp>
        <p:nvSpPr>
          <p:cNvPr id="7" name="Slide Number Placeholder 6">
            <a:extLst>
              <a:ext uri="{FF2B5EF4-FFF2-40B4-BE49-F238E27FC236}">
                <a16:creationId xmlns:a16="http://schemas.microsoft.com/office/drawing/2014/main" id="{AA876AD7-2CAA-8F5B-4909-5BBCCE84CA9F}"/>
              </a:ext>
            </a:extLst>
          </p:cNvPr>
          <p:cNvSpPr>
            <a:spLocks noGrp="1"/>
          </p:cNvSpPr>
          <p:nvPr>
            <p:ph type="sldNum" sz="quarter" idx="12"/>
          </p:nvPr>
        </p:nvSpPr>
        <p:spPr/>
        <p:txBody>
          <a:bodyPr/>
          <a:lstStyle/>
          <a:p>
            <a:fld id="{1B6A0F21-B58F-4452-81D1-F118B18FD538}" type="slidenum">
              <a:rPr lang="en-US" smtClean="0"/>
              <a:t>‹#›</a:t>
            </a:fld>
            <a:endParaRPr lang="en-US"/>
          </a:p>
        </p:txBody>
      </p:sp>
    </p:spTree>
    <p:extLst>
      <p:ext uri="{BB962C8B-B14F-4D97-AF65-F5344CB8AC3E}">
        <p14:creationId xmlns:p14="http://schemas.microsoft.com/office/powerpoint/2010/main" val="2463005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B6AED-D692-1D78-4713-80A7826AC5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84BF54E-603F-3EFE-3861-3DA8B10A93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A11F3C5-8B84-083E-B46F-F9E438A5CE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2DFFA1-8C49-9093-F0B1-136B30B92557}"/>
              </a:ext>
            </a:extLst>
          </p:cNvPr>
          <p:cNvSpPr>
            <a:spLocks noGrp="1"/>
          </p:cNvSpPr>
          <p:nvPr>
            <p:ph type="dt" sz="half" idx="10"/>
          </p:nvPr>
        </p:nvSpPr>
        <p:spPr/>
        <p:txBody>
          <a:bodyPr/>
          <a:lstStyle/>
          <a:p>
            <a:r>
              <a:rPr lang="en-US"/>
              <a:t>5 April 2024</a:t>
            </a:r>
          </a:p>
        </p:txBody>
      </p:sp>
      <p:sp>
        <p:nvSpPr>
          <p:cNvPr id="6" name="Footer Placeholder 5">
            <a:extLst>
              <a:ext uri="{FF2B5EF4-FFF2-40B4-BE49-F238E27FC236}">
                <a16:creationId xmlns:a16="http://schemas.microsoft.com/office/drawing/2014/main" id="{B2E89721-88EE-18E2-DA80-6B34DC7C625F}"/>
              </a:ext>
            </a:extLst>
          </p:cNvPr>
          <p:cNvSpPr>
            <a:spLocks noGrp="1"/>
          </p:cNvSpPr>
          <p:nvPr>
            <p:ph type="ftr" sz="quarter" idx="11"/>
          </p:nvPr>
        </p:nvSpPr>
        <p:spPr/>
        <p:txBody>
          <a:bodyPr/>
          <a:lstStyle/>
          <a:p>
            <a:r>
              <a:rPr lang="it-IT"/>
              <a:t>2023 INFN Accelerator School - L. Rossi @ INFN-A LNF</a:t>
            </a:r>
            <a:endParaRPr lang="en-US"/>
          </a:p>
        </p:txBody>
      </p:sp>
      <p:sp>
        <p:nvSpPr>
          <p:cNvPr id="7" name="Slide Number Placeholder 6">
            <a:extLst>
              <a:ext uri="{FF2B5EF4-FFF2-40B4-BE49-F238E27FC236}">
                <a16:creationId xmlns:a16="http://schemas.microsoft.com/office/drawing/2014/main" id="{0DA59C2B-62A8-9A46-EB8A-904BD39C3534}"/>
              </a:ext>
            </a:extLst>
          </p:cNvPr>
          <p:cNvSpPr>
            <a:spLocks noGrp="1"/>
          </p:cNvSpPr>
          <p:nvPr>
            <p:ph type="sldNum" sz="quarter" idx="12"/>
          </p:nvPr>
        </p:nvSpPr>
        <p:spPr/>
        <p:txBody>
          <a:bodyPr/>
          <a:lstStyle/>
          <a:p>
            <a:fld id="{1B6A0F21-B58F-4452-81D1-F118B18FD538}" type="slidenum">
              <a:rPr lang="en-US" smtClean="0"/>
              <a:t>‹#›</a:t>
            </a:fld>
            <a:endParaRPr lang="en-US"/>
          </a:p>
        </p:txBody>
      </p:sp>
    </p:spTree>
    <p:extLst>
      <p:ext uri="{BB962C8B-B14F-4D97-AF65-F5344CB8AC3E}">
        <p14:creationId xmlns:p14="http://schemas.microsoft.com/office/powerpoint/2010/main" val="137243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0F6C41-ECF6-C492-FDAE-5149A12AE8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313463A-2F25-B893-4DB1-7BF7109BAE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AD8D4E-6A56-7653-ECE2-F8C57A07C0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5 April 2024</a:t>
            </a:r>
          </a:p>
        </p:txBody>
      </p:sp>
      <p:sp>
        <p:nvSpPr>
          <p:cNvPr id="5" name="Footer Placeholder 4">
            <a:extLst>
              <a:ext uri="{FF2B5EF4-FFF2-40B4-BE49-F238E27FC236}">
                <a16:creationId xmlns:a16="http://schemas.microsoft.com/office/drawing/2014/main" id="{BCAA7B59-64D2-E47C-E49F-7C7E879F08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2023 INFN Accelerator School - L. Rossi @ INFN-A LNF</a:t>
            </a:r>
            <a:endParaRPr lang="en-US"/>
          </a:p>
        </p:txBody>
      </p:sp>
      <p:sp>
        <p:nvSpPr>
          <p:cNvPr id="6" name="Slide Number Placeholder 5">
            <a:extLst>
              <a:ext uri="{FF2B5EF4-FFF2-40B4-BE49-F238E27FC236}">
                <a16:creationId xmlns:a16="http://schemas.microsoft.com/office/drawing/2014/main" id="{A427D94E-9E65-F31A-64F9-44441135BB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6A0F21-B58F-4452-81D1-F118B18FD538}" type="slidenum">
              <a:rPr lang="en-US" smtClean="0"/>
              <a:t>‹#›</a:t>
            </a:fld>
            <a:endParaRPr lang="en-US"/>
          </a:p>
        </p:txBody>
      </p:sp>
    </p:spTree>
    <p:extLst>
      <p:ext uri="{BB962C8B-B14F-4D97-AF65-F5344CB8AC3E}">
        <p14:creationId xmlns:p14="http://schemas.microsoft.com/office/powerpoint/2010/main" val="476310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hyperlink" Target="https://acceleratori.infn.it/i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agenda.infn.it/event/35286/timetable/#20230727" TargetMode="External"/><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8151C-C5A4-55D7-5D2B-8D534C61A841}"/>
              </a:ext>
            </a:extLst>
          </p:cNvPr>
          <p:cNvSpPr>
            <a:spLocks noGrp="1"/>
          </p:cNvSpPr>
          <p:nvPr>
            <p:ph type="ctrTitle"/>
          </p:nvPr>
        </p:nvSpPr>
        <p:spPr>
          <a:xfrm>
            <a:off x="1456469" y="1122363"/>
            <a:ext cx="9211531" cy="2540528"/>
          </a:xfrm>
        </p:spPr>
        <p:txBody>
          <a:bodyPr>
            <a:normAutofit fontScale="90000"/>
          </a:bodyPr>
          <a:lstStyle/>
          <a:p>
            <a:r>
              <a:rPr lang="en-US" dirty="0"/>
              <a:t>INFN Accelerator School 2023</a:t>
            </a:r>
            <a:br>
              <a:rPr lang="en-US" dirty="0"/>
            </a:br>
            <a:r>
              <a:rPr lang="en-US" sz="4400" b="1" i="1" dirty="0">
                <a:solidFill>
                  <a:schemeClr val="accent1"/>
                </a:solidFill>
              </a:rPr>
              <a:t>under push of </a:t>
            </a:r>
            <a:r>
              <a:rPr lang="en-US" sz="4400" b="1" i="1" dirty="0" err="1">
                <a:solidFill>
                  <a:schemeClr val="accent1"/>
                </a:solidFill>
              </a:rPr>
              <a:t>Pierluigi</a:t>
            </a:r>
            <a:r>
              <a:rPr lang="en-US" sz="4400" b="1" i="1" dirty="0">
                <a:solidFill>
                  <a:schemeClr val="accent1"/>
                </a:solidFill>
              </a:rPr>
              <a:t> Campana</a:t>
            </a:r>
            <a:br>
              <a:rPr lang="en-US" sz="2200" dirty="0"/>
            </a:br>
            <a:r>
              <a:rPr lang="en-US" sz="2200" dirty="0"/>
              <a:t>alias</a:t>
            </a:r>
            <a:br>
              <a:rPr lang="en-US" dirty="0"/>
            </a:br>
            <a:r>
              <a:rPr lang="en-US" sz="3100" i="1" dirty="0"/>
              <a:t>IV course of the </a:t>
            </a:r>
            <a:br>
              <a:rPr lang="en-US" sz="3100" i="1" dirty="0"/>
            </a:br>
            <a:r>
              <a:rPr lang="en-US" sz="3100" i="1" dirty="0"/>
              <a:t>INTERNATIONAL SCHOOL OF PARTICLE ACCELERATORS</a:t>
            </a:r>
            <a:br>
              <a:rPr lang="en-US" sz="3100" i="1" dirty="0"/>
            </a:br>
            <a:r>
              <a:rPr lang="en-US" sz="3100" i="1" dirty="0"/>
              <a:t>«KJELL JOHNSEN, GUSTAV VOSS AND EDMUND WILSON»</a:t>
            </a:r>
            <a:br>
              <a:rPr lang="en-US" sz="3100" i="1" dirty="0"/>
            </a:br>
            <a:r>
              <a:rPr lang="en-US" sz="3100" i="1" dirty="0"/>
              <a:t>directed by Thomas Taylor (CERN)</a:t>
            </a:r>
          </a:p>
        </p:txBody>
      </p:sp>
      <p:sp>
        <p:nvSpPr>
          <p:cNvPr id="3" name="Subtitle 2">
            <a:extLst>
              <a:ext uri="{FF2B5EF4-FFF2-40B4-BE49-F238E27FC236}">
                <a16:creationId xmlns:a16="http://schemas.microsoft.com/office/drawing/2014/main" id="{21FC23B4-7FEF-592E-9CC5-D26924BC062F}"/>
              </a:ext>
            </a:extLst>
          </p:cNvPr>
          <p:cNvSpPr>
            <a:spLocks noGrp="1"/>
          </p:cNvSpPr>
          <p:nvPr>
            <p:ph type="subTitle" idx="1"/>
          </p:nvPr>
        </p:nvSpPr>
        <p:spPr>
          <a:xfrm>
            <a:off x="1524000" y="4047067"/>
            <a:ext cx="9144000" cy="1210732"/>
          </a:xfrm>
        </p:spPr>
        <p:txBody>
          <a:bodyPr/>
          <a:lstStyle/>
          <a:p>
            <a:r>
              <a:rPr lang="en-US" dirty="0"/>
              <a:t>Topic:</a:t>
            </a:r>
          </a:p>
          <a:p>
            <a:r>
              <a:rPr lang="en-US" dirty="0"/>
              <a:t>Novel acceleration schemes and enabling technologies: </a:t>
            </a:r>
            <a:br>
              <a:rPr lang="en-US" dirty="0"/>
            </a:br>
            <a:r>
              <a:rPr lang="en-US" dirty="0"/>
              <a:t>Muon Collider, Plasma acceleration, ERL and dielectrics.</a:t>
            </a:r>
          </a:p>
        </p:txBody>
      </p:sp>
      <p:pic>
        <p:nvPicPr>
          <p:cNvPr id="1026" name="Picture 2">
            <a:extLst>
              <a:ext uri="{FF2B5EF4-FFF2-40B4-BE49-F238E27FC236}">
                <a16:creationId xmlns:a16="http://schemas.microsoft.com/office/drawing/2014/main" id="{16F7E166-9DE9-1CC2-90BF-08E7976C4E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3491" y="4761440"/>
            <a:ext cx="1594909" cy="159490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erza Giornata Acceleratori">
            <a:extLst>
              <a:ext uri="{FF2B5EF4-FFF2-40B4-BE49-F238E27FC236}">
                <a16:creationId xmlns:a16="http://schemas.microsoft.com/office/drawing/2014/main" id="{3C689F62-9CF8-44E0-D3A4-4E190FC68BD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66067"/>
          <a:stretch/>
        </p:blipFill>
        <p:spPr bwMode="auto">
          <a:xfrm>
            <a:off x="8644997" y="4886854"/>
            <a:ext cx="3022070" cy="1343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8590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905FA-F772-1D98-829E-BC1AD8CE0CF3}"/>
              </a:ext>
            </a:extLst>
          </p:cNvPr>
          <p:cNvSpPr>
            <a:spLocks noGrp="1"/>
          </p:cNvSpPr>
          <p:nvPr>
            <p:ph type="title"/>
          </p:nvPr>
        </p:nvSpPr>
        <p:spPr/>
        <p:txBody>
          <a:bodyPr/>
          <a:lstStyle/>
          <a:p>
            <a:r>
              <a:rPr lang="en-US" dirty="0"/>
              <a:t>The directors of the 2023 Course</a:t>
            </a:r>
          </a:p>
        </p:txBody>
      </p:sp>
      <p:sp>
        <p:nvSpPr>
          <p:cNvPr id="3" name="Content Placeholder 2">
            <a:extLst>
              <a:ext uri="{FF2B5EF4-FFF2-40B4-BE49-F238E27FC236}">
                <a16:creationId xmlns:a16="http://schemas.microsoft.com/office/drawing/2014/main" id="{52F88094-DC78-49FF-DAF5-A3B42C62B319}"/>
              </a:ext>
            </a:extLst>
          </p:cNvPr>
          <p:cNvSpPr>
            <a:spLocks noGrp="1"/>
          </p:cNvSpPr>
          <p:nvPr>
            <p:ph idx="1"/>
          </p:nvPr>
        </p:nvSpPr>
        <p:spPr>
          <a:xfrm>
            <a:off x="838199" y="1325033"/>
            <a:ext cx="8286889" cy="4489811"/>
          </a:xfrm>
        </p:spPr>
        <p:txBody>
          <a:bodyPr>
            <a:normAutofit fontScale="92500" lnSpcReduction="20000"/>
          </a:bodyPr>
          <a:lstStyle/>
          <a:p>
            <a:r>
              <a:rPr lang="en-US" dirty="0"/>
              <a:t>Dr Ralph </a:t>
            </a:r>
            <a:r>
              <a:rPr lang="en-US" dirty="0" err="1"/>
              <a:t>Assmann</a:t>
            </a:r>
            <a:endParaRPr lang="en-US" dirty="0"/>
          </a:p>
          <a:p>
            <a:pPr lvl="1"/>
            <a:r>
              <a:rPr lang="en-US" sz="1800" dirty="0" err="1"/>
              <a:t>Desy</a:t>
            </a:r>
            <a:r>
              <a:rPr lang="en-US" sz="1800" dirty="0"/>
              <a:t> (previously at CERN till 2012)</a:t>
            </a:r>
          </a:p>
          <a:p>
            <a:pPr lvl="1"/>
            <a:r>
              <a:rPr lang="en-US" sz="1800" dirty="0"/>
              <a:t>moving to GSI in September 1</a:t>
            </a:r>
            <a:r>
              <a:rPr lang="en-US" sz="1800" baseline="30000" dirty="0"/>
              <a:t>st</a:t>
            </a:r>
            <a:r>
              <a:rPr lang="en-US" sz="1800" dirty="0"/>
              <a:t>, 2023 as  Head of Acceleration Operation and Development (ACC) with professorship at Univ. of Frankfurt</a:t>
            </a:r>
          </a:p>
          <a:p>
            <a:pPr lvl="1"/>
            <a:r>
              <a:rPr lang="en-US" sz="1800" dirty="0"/>
              <a:t>LHC collimation system, </a:t>
            </a:r>
            <a:r>
              <a:rPr lang="en-US" sz="1800" dirty="0" err="1"/>
              <a:t>Euepan</a:t>
            </a:r>
            <a:r>
              <a:rPr lang="en-US" sz="1800" dirty="0"/>
              <a:t> network for Plasma Accelerators, </a:t>
            </a:r>
            <a:r>
              <a:rPr lang="en-US" sz="1800" dirty="0" err="1"/>
              <a:t>EuPraxia</a:t>
            </a:r>
            <a:endParaRPr lang="en-US" sz="1800" dirty="0"/>
          </a:p>
          <a:p>
            <a:r>
              <a:rPr lang="en-US" dirty="0"/>
              <a:t>Prof. Lucio Rossi</a:t>
            </a:r>
          </a:p>
          <a:p>
            <a:pPr lvl="1"/>
            <a:r>
              <a:rPr lang="en-US" sz="1800" dirty="0"/>
              <a:t>1981 Univ of Milano and INFN-Mi, 2001-2020 CERN, 2020 </a:t>
            </a:r>
            <a:r>
              <a:rPr lang="en-US" sz="1800" dirty="0" err="1"/>
              <a:t>Univ.of</a:t>
            </a:r>
            <a:r>
              <a:rPr lang="en-US" sz="1800" dirty="0"/>
              <a:t> Milano &amp; INFN-Mi</a:t>
            </a:r>
          </a:p>
          <a:p>
            <a:pPr lvl="1"/>
            <a:r>
              <a:rPr lang="en-US" sz="1800" dirty="0"/>
              <a:t>Italian Sup Cyclotron, LHC SC Magnet System &amp; Superconductor, founder and director (2011-2020) of HL-LHC, Project coordinator of PNRR-IRIS 2022-2025</a:t>
            </a:r>
          </a:p>
          <a:p>
            <a:r>
              <a:rPr lang="en-US" dirty="0"/>
              <a:t>Dr. Frank </a:t>
            </a:r>
            <a:r>
              <a:rPr lang="en-US" dirty="0" err="1"/>
              <a:t>Tecker</a:t>
            </a:r>
            <a:endParaRPr lang="en-US" dirty="0"/>
          </a:p>
          <a:p>
            <a:pPr lvl="1"/>
            <a:r>
              <a:rPr lang="en-US" sz="1900" dirty="0"/>
              <a:t>CERN</a:t>
            </a:r>
          </a:p>
          <a:p>
            <a:pPr lvl="1"/>
            <a:r>
              <a:rPr lang="en-US" sz="1900" dirty="0"/>
              <a:t>PS, CLIC, CTF3</a:t>
            </a:r>
          </a:p>
          <a:p>
            <a:pPr lvl="1"/>
            <a:r>
              <a:rPr lang="en-US" sz="1900" dirty="0"/>
              <a:t>Director of the CERN Accelerator School </a:t>
            </a:r>
          </a:p>
          <a:p>
            <a:r>
              <a:rPr lang="en-US" dirty="0"/>
              <a:t>Thanks to </a:t>
            </a:r>
            <a:r>
              <a:rPr lang="en-US" dirty="0" err="1"/>
              <a:t>eng.</a:t>
            </a:r>
            <a:r>
              <a:rPr lang="en-US" dirty="0"/>
              <a:t> Tiina Benson, </a:t>
            </a:r>
          </a:p>
          <a:p>
            <a:r>
              <a:rPr lang="en-US" sz="2100" dirty="0"/>
              <a:t>our tireless problem solver</a:t>
            </a:r>
          </a:p>
          <a:p>
            <a:endParaRPr lang="en-US" dirty="0"/>
          </a:p>
        </p:txBody>
      </p:sp>
      <p:pic>
        <p:nvPicPr>
          <p:cNvPr id="6" name="Picture 5">
            <a:extLst>
              <a:ext uri="{FF2B5EF4-FFF2-40B4-BE49-F238E27FC236}">
                <a16:creationId xmlns:a16="http://schemas.microsoft.com/office/drawing/2014/main" id="{5B0CE480-37DF-D898-8DB5-1E4EC9037C2C}"/>
              </a:ext>
            </a:extLst>
          </p:cNvPr>
          <p:cNvPicPr>
            <a:picLocks noChangeAspect="1"/>
          </p:cNvPicPr>
          <p:nvPr/>
        </p:nvPicPr>
        <p:blipFill>
          <a:blip r:embed="rId2"/>
          <a:stretch>
            <a:fillRect/>
          </a:stretch>
        </p:blipFill>
        <p:spPr>
          <a:xfrm>
            <a:off x="9516654" y="1027906"/>
            <a:ext cx="1420898" cy="1420898"/>
          </a:xfrm>
          <a:prstGeom prst="rect">
            <a:avLst/>
          </a:prstGeom>
        </p:spPr>
      </p:pic>
      <p:pic>
        <p:nvPicPr>
          <p:cNvPr id="1026" name="Picture 2" descr="A Lucio Rossi il Premio &quot;Enrico Fermi&quot; della Società Italiana di Fisica |  La Statale News">
            <a:extLst>
              <a:ext uri="{FF2B5EF4-FFF2-40B4-BE49-F238E27FC236}">
                <a16:creationId xmlns:a16="http://schemas.microsoft.com/office/drawing/2014/main" id="{7C8FDDF7-6A17-AB27-FA85-7D11176452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25089" y="2481202"/>
            <a:ext cx="2082264" cy="149294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D9D47DE9-657C-4034-51BA-97136F29A79D}"/>
              </a:ext>
            </a:extLst>
          </p:cNvPr>
          <p:cNvPicPr>
            <a:picLocks noChangeAspect="1"/>
          </p:cNvPicPr>
          <p:nvPr/>
        </p:nvPicPr>
        <p:blipFill>
          <a:blip r:embed="rId4"/>
          <a:stretch>
            <a:fillRect/>
          </a:stretch>
        </p:blipFill>
        <p:spPr>
          <a:xfrm>
            <a:off x="7167411" y="3652345"/>
            <a:ext cx="1302330" cy="1747028"/>
          </a:xfrm>
          <a:prstGeom prst="rect">
            <a:avLst/>
          </a:prstGeom>
        </p:spPr>
      </p:pic>
      <p:pic>
        <p:nvPicPr>
          <p:cNvPr id="12" name="Picture 11">
            <a:extLst>
              <a:ext uri="{FF2B5EF4-FFF2-40B4-BE49-F238E27FC236}">
                <a16:creationId xmlns:a16="http://schemas.microsoft.com/office/drawing/2014/main" id="{70C847DF-B118-5B5F-7546-45683957ED91}"/>
              </a:ext>
            </a:extLst>
          </p:cNvPr>
          <p:cNvPicPr>
            <a:picLocks noChangeAspect="1"/>
          </p:cNvPicPr>
          <p:nvPr/>
        </p:nvPicPr>
        <p:blipFill rotWithShape="1">
          <a:blip r:embed="rId5"/>
          <a:srcRect l="6124" t="2718" r="31559"/>
          <a:stretch/>
        </p:blipFill>
        <p:spPr>
          <a:xfrm>
            <a:off x="5126600" y="4826728"/>
            <a:ext cx="1467741" cy="2069970"/>
          </a:xfrm>
          <a:prstGeom prst="rect">
            <a:avLst/>
          </a:prstGeom>
        </p:spPr>
      </p:pic>
      <p:sp>
        <p:nvSpPr>
          <p:cNvPr id="13" name="Date Placeholder 12">
            <a:extLst>
              <a:ext uri="{FF2B5EF4-FFF2-40B4-BE49-F238E27FC236}">
                <a16:creationId xmlns:a16="http://schemas.microsoft.com/office/drawing/2014/main" id="{3850A01E-9A31-8392-65DD-FE00AA53BA96}"/>
              </a:ext>
            </a:extLst>
          </p:cNvPr>
          <p:cNvSpPr>
            <a:spLocks noGrp="1"/>
          </p:cNvSpPr>
          <p:nvPr>
            <p:ph type="dt" sz="half" idx="10"/>
          </p:nvPr>
        </p:nvSpPr>
        <p:spPr/>
        <p:txBody>
          <a:bodyPr/>
          <a:lstStyle/>
          <a:p>
            <a:r>
              <a:rPr lang="en-US"/>
              <a:t>5 April 2024</a:t>
            </a:r>
          </a:p>
        </p:txBody>
      </p:sp>
      <p:sp>
        <p:nvSpPr>
          <p:cNvPr id="14" name="Footer Placeholder 13">
            <a:extLst>
              <a:ext uri="{FF2B5EF4-FFF2-40B4-BE49-F238E27FC236}">
                <a16:creationId xmlns:a16="http://schemas.microsoft.com/office/drawing/2014/main" id="{39F35FFE-EF1E-E790-50C7-FAA5688B3F00}"/>
              </a:ext>
            </a:extLst>
          </p:cNvPr>
          <p:cNvSpPr>
            <a:spLocks noGrp="1"/>
          </p:cNvSpPr>
          <p:nvPr>
            <p:ph type="ftr" sz="quarter" idx="11"/>
          </p:nvPr>
        </p:nvSpPr>
        <p:spPr/>
        <p:txBody>
          <a:bodyPr/>
          <a:lstStyle/>
          <a:p>
            <a:r>
              <a:rPr lang="it-IT"/>
              <a:t>2023 INFN Accelerator School - L. Rossi @ INFN-A LNF</a:t>
            </a:r>
            <a:endParaRPr lang="en-US"/>
          </a:p>
        </p:txBody>
      </p:sp>
      <p:sp>
        <p:nvSpPr>
          <p:cNvPr id="15" name="Slide Number Placeholder 14">
            <a:extLst>
              <a:ext uri="{FF2B5EF4-FFF2-40B4-BE49-F238E27FC236}">
                <a16:creationId xmlns:a16="http://schemas.microsoft.com/office/drawing/2014/main" id="{F8FFF3BD-97F3-067A-9D5E-E43A20A683BC}"/>
              </a:ext>
            </a:extLst>
          </p:cNvPr>
          <p:cNvSpPr>
            <a:spLocks noGrp="1"/>
          </p:cNvSpPr>
          <p:nvPr>
            <p:ph type="sldNum" sz="quarter" idx="12"/>
          </p:nvPr>
        </p:nvSpPr>
        <p:spPr/>
        <p:txBody>
          <a:bodyPr/>
          <a:lstStyle/>
          <a:p>
            <a:fld id="{1B6A0F21-B58F-4452-81D1-F118B18FD538}" type="slidenum">
              <a:rPr lang="en-US" smtClean="0"/>
              <a:t>2</a:t>
            </a:fld>
            <a:endParaRPr lang="en-US"/>
          </a:p>
        </p:txBody>
      </p:sp>
    </p:spTree>
    <p:extLst>
      <p:ext uri="{BB962C8B-B14F-4D97-AF65-F5344CB8AC3E}">
        <p14:creationId xmlns:p14="http://schemas.microsoft.com/office/powerpoint/2010/main" val="44503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E8C63-9310-73C3-6304-C3570EAEF450}"/>
              </a:ext>
            </a:extLst>
          </p:cNvPr>
          <p:cNvSpPr>
            <a:spLocks noGrp="1"/>
          </p:cNvSpPr>
          <p:nvPr>
            <p:ph type="title"/>
          </p:nvPr>
        </p:nvSpPr>
        <p:spPr/>
        <p:txBody>
          <a:bodyPr/>
          <a:lstStyle/>
          <a:p>
            <a:r>
              <a:rPr lang="en-US" dirty="0"/>
              <a:t>2023:  The beginning of the INFN Accelerator school</a:t>
            </a:r>
          </a:p>
        </p:txBody>
      </p:sp>
      <p:sp>
        <p:nvSpPr>
          <p:cNvPr id="3" name="Content Placeholder 2">
            <a:extLst>
              <a:ext uri="{FF2B5EF4-FFF2-40B4-BE49-F238E27FC236}">
                <a16:creationId xmlns:a16="http://schemas.microsoft.com/office/drawing/2014/main" id="{F095069C-63B7-E0D1-A4D1-A835B5078FEC}"/>
              </a:ext>
            </a:extLst>
          </p:cNvPr>
          <p:cNvSpPr>
            <a:spLocks noGrp="1"/>
          </p:cNvSpPr>
          <p:nvPr>
            <p:ph idx="1"/>
          </p:nvPr>
        </p:nvSpPr>
        <p:spPr/>
        <p:txBody>
          <a:bodyPr>
            <a:normAutofit fontScale="85000" lnSpcReduction="20000"/>
          </a:bodyPr>
          <a:lstStyle/>
          <a:p>
            <a:r>
              <a:rPr lang="en-US" dirty="0"/>
              <a:t>2020  INFN has started the initiative of INFN-Accelerators (</a:t>
            </a:r>
            <a:r>
              <a:rPr lang="en-US" dirty="0">
                <a:hlinkClick r:id="rId2"/>
              </a:rPr>
              <a:t>https://acceleratori.infn.it/it/</a:t>
            </a:r>
            <a:r>
              <a:rPr lang="en-US" dirty="0"/>
              <a:t>)</a:t>
            </a:r>
          </a:p>
          <a:p>
            <a:r>
              <a:rPr lang="en-US" dirty="0"/>
              <a:t>Among various initiatives, the start of the  INFN Accelerator School in 2023, </a:t>
            </a:r>
            <a:r>
              <a:rPr lang="en-US" b="1" dirty="0"/>
              <a:t>using infrastructure of </a:t>
            </a:r>
            <a:r>
              <a:rPr lang="en-US" b="1" dirty="0" err="1"/>
              <a:t>Erice</a:t>
            </a:r>
            <a:r>
              <a:rPr lang="en-US" b="1" dirty="0"/>
              <a:t> which is already supported by INFN.</a:t>
            </a:r>
          </a:p>
          <a:p>
            <a:r>
              <a:rPr lang="en-US" dirty="0"/>
              <a:t>2023 there were specialized courses on:</a:t>
            </a:r>
          </a:p>
          <a:p>
            <a:pPr lvl="1"/>
            <a:r>
              <a:rPr lang="en-US" dirty="0"/>
              <a:t>CAS: on RF and on  Magnets</a:t>
            </a:r>
          </a:p>
          <a:p>
            <a:pPr lvl="1"/>
            <a:r>
              <a:rPr lang="en-US" dirty="0"/>
              <a:t>IAS: SC for accelerators</a:t>
            </a:r>
          </a:p>
          <a:p>
            <a:r>
              <a:rPr lang="en-US" dirty="0"/>
              <a:t>We have decided to have a general school</a:t>
            </a:r>
          </a:p>
          <a:p>
            <a:pPr lvl="1"/>
            <a:r>
              <a:rPr lang="en-US" dirty="0"/>
              <a:t>No specific technology, No specific accelerator layout (FCC, or linear collider or </a:t>
            </a:r>
            <a:r>
              <a:rPr lang="en-US" dirty="0" err="1"/>
              <a:t>orhter</a:t>
            </a:r>
            <a:r>
              <a:rPr lang="en-US" dirty="0"/>
              <a:t>)</a:t>
            </a:r>
          </a:p>
          <a:p>
            <a:r>
              <a:rPr lang="en-US" dirty="0">
                <a:sym typeface="Wingdings" panose="05000000000000000000" pitchFamily="2" charset="2"/>
              </a:rPr>
              <a:t> the conclusion was to offer an overview on </a:t>
            </a:r>
          </a:p>
          <a:p>
            <a:pPr lvl="1"/>
            <a:r>
              <a:rPr lang="en-US" i="1" dirty="0">
                <a:sym typeface="Wingdings" panose="05000000000000000000" pitchFamily="2" charset="2"/>
              </a:rPr>
              <a:t>Novel acceleration schemes and enabling technologies: </a:t>
            </a:r>
            <a:r>
              <a:rPr lang="en-US" b="1" i="1" dirty="0">
                <a:sym typeface="Wingdings" panose="05000000000000000000" pitchFamily="2" charset="2"/>
              </a:rPr>
              <a:t>Muon Collider, Plasma acceleration, ERL and dielectrics.</a:t>
            </a:r>
          </a:p>
          <a:p>
            <a:pPr lvl="1"/>
            <a:r>
              <a:rPr lang="en-US" dirty="0">
                <a:sym typeface="Wingdings" panose="05000000000000000000" pitchFamily="2" charset="2"/>
              </a:rPr>
              <a:t>However, with an introduction to basic and to the present limitations and future goals</a:t>
            </a:r>
          </a:p>
          <a:p>
            <a:pPr lvl="1"/>
            <a:r>
              <a:rPr lang="en-US" dirty="0">
                <a:sym typeface="Wingdings" panose="05000000000000000000" pitchFamily="2" charset="2"/>
              </a:rPr>
              <a:t>Covering the classical domain of accelerator for fundamental physics…</a:t>
            </a:r>
          </a:p>
        </p:txBody>
      </p:sp>
      <p:sp>
        <p:nvSpPr>
          <p:cNvPr id="4" name="Date Placeholder 3">
            <a:extLst>
              <a:ext uri="{FF2B5EF4-FFF2-40B4-BE49-F238E27FC236}">
                <a16:creationId xmlns:a16="http://schemas.microsoft.com/office/drawing/2014/main" id="{8501CFF8-92C2-674B-2F93-E765B96C1E1A}"/>
              </a:ext>
            </a:extLst>
          </p:cNvPr>
          <p:cNvSpPr>
            <a:spLocks noGrp="1"/>
          </p:cNvSpPr>
          <p:nvPr>
            <p:ph type="dt" sz="half" idx="10"/>
          </p:nvPr>
        </p:nvSpPr>
        <p:spPr/>
        <p:txBody>
          <a:bodyPr/>
          <a:lstStyle/>
          <a:p>
            <a:r>
              <a:rPr lang="en-US"/>
              <a:t>5 April 2024</a:t>
            </a:r>
          </a:p>
        </p:txBody>
      </p:sp>
      <p:sp>
        <p:nvSpPr>
          <p:cNvPr id="5" name="Footer Placeholder 4">
            <a:extLst>
              <a:ext uri="{FF2B5EF4-FFF2-40B4-BE49-F238E27FC236}">
                <a16:creationId xmlns:a16="http://schemas.microsoft.com/office/drawing/2014/main" id="{609A4586-5206-BA66-9DEB-323FB58BEA08}"/>
              </a:ext>
            </a:extLst>
          </p:cNvPr>
          <p:cNvSpPr>
            <a:spLocks noGrp="1"/>
          </p:cNvSpPr>
          <p:nvPr>
            <p:ph type="ftr" sz="quarter" idx="11"/>
          </p:nvPr>
        </p:nvSpPr>
        <p:spPr/>
        <p:txBody>
          <a:bodyPr/>
          <a:lstStyle/>
          <a:p>
            <a:r>
              <a:rPr lang="it-IT"/>
              <a:t>2023 INFN Accelerator School - L. Rossi @ INFN-A LNF</a:t>
            </a:r>
            <a:endParaRPr lang="en-US"/>
          </a:p>
        </p:txBody>
      </p:sp>
      <p:sp>
        <p:nvSpPr>
          <p:cNvPr id="6" name="Slide Number Placeholder 5">
            <a:extLst>
              <a:ext uri="{FF2B5EF4-FFF2-40B4-BE49-F238E27FC236}">
                <a16:creationId xmlns:a16="http://schemas.microsoft.com/office/drawing/2014/main" id="{52E6E8E6-A8F4-4005-53A7-26E9B6B6C2EA}"/>
              </a:ext>
            </a:extLst>
          </p:cNvPr>
          <p:cNvSpPr>
            <a:spLocks noGrp="1"/>
          </p:cNvSpPr>
          <p:nvPr>
            <p:ph type="sldNum" sz="quarter" idx="12"/>
          </p:nvPr>
        </p:nvSpPr>
        <p:spPr/>
        <p:txBody>
          <a:bodyPr/>
          <a:lstStyle/>
          <a:p>
            <a:fld id="{1B6A0F21-B58F-4452-81D1-F118B18FD538}" type="slidenum">
              <a:rPr lang="en-US" smtClean="0"/>
              <a:t>3</a:t>
            </a:fld>
            <a:endParaRPr lang="en-US"/>
          </a:p>
        </p:txBody>
      </p:sp>
    </p:spTree>
    <p:extLst>
      <p:ext uri="{BB962C8B-B14F-4D97-AF65-F5344CB8AC3E}">
        <p14:creationId xmlns:p14="http://schemas.microsoft.com/office/powerpoint/2010/main" val="1398459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8546A-83D3-8FB2-ACBF-DB90D781ECB6}"/>
              </a:ext>
            </a:extLst>
          </p:cNvPr>
          <p:cNvSpPr>
            <a:spLocks noGrp="1"/>
          </p:cNvSpPr>
          <p:nvPr>
            <p:ph type="title"/>
          </p:nvPr>
        </p:nvSpPr>
        <p:spPr/>
        <p:txBody>
          <a:bodyPr/>
          <a:lstStyle/>
          <a:p>
            <a:r>
              <a:rPr lang="en-US" dirty="0"/>
              <a:t>Professorship and attendance</a:t>
            </a:r>
          </a:p>
        </p:txBody>
      </p:sp>
      <p:sp>
        <p:nvSpPr>
          <p:cNvPr id="3" name="Content Placeholder 2">
            <a:extLst>
              <a:ext uri="{FF2B5EF4-FFF2-40B4-BE49-F238E27FC236}">
                <a16:creationId xmlns:a16="http://schemas.microsoft.com/office/drawing/2014/main" id="{DBF16194-5F3A-6A3C-95B3-027DDC8E432F}"/>
              </a:ext>
            </a:extLst>
          </p:cNvPr>
          <p:cNvSpPr>
            <a:spLocks noGrp="1"/>
          </p:cNvSpPr>
          <p:nvPr>
            <p:ph idx="1"/>
          </p:nvPr>
        </p:nvSpPr>
        <p:spPr/>
        <p:txBody>
          <a:bodyPr>
            <a:normAutofit fontScale="92500" lnSpcReduction="20000"/>
          </a:bodyPr>
          <a:lstStyle/>
          <a:p>
            <a:r>
              <a:rPr lang="en-US" dirty="0" err="1"/>
              <a:t>Organisation</a:t>
            </a:r>
            <a:r>
              <a:rPr lang="en-US" dirty="0"/>
              <a:t> started February 2023 : difficult to put together the professor team given the vacation period…</a:t>
            </a:r>
          </a:p>
          <a:p>
            <a:r>
              <a:rPr lang="en-US" dirty="0"/>
              <a:t>We succeed but relatively late (last confirmation end of April)</a:t>
            </a:r>
          </a:p>
          <a:p>
            <a:r>
              <a:rPr lang="en-US" dirty="0"/>
              <a:t>So, notice of the school rather late (started in April 2022 for July 2024!) </a:t>
            </a:r>
          </a:p>
          <a:p>
            <a:r>
              <a:rPr lang="en-US" dirty="0"/>
              <a:t>Competition with many other school this year </a:t>
            </a:r>
            <a:r>
              <a:rPr lang="en-US" dirty="0">
                <a:sym typeface="Wingdings" panose="05000000000000000000" pitchFamily="2" charset="2"/>
              </a:rPr>
              <a:t> medium attendance</a:t>
            </a:r>
          </a:p>
          <a:p>
            <a:endParaRPr lang="en-US" dirty="0">
              <a:sym typeface="Wingdings" panose="05000000000000000000" pitchFamily="2" charset="2"/>
            </a:endParaRPr>
          </a:p>
          <a:p>
            <a:r>
              <a:rPr lang="en-US" dirty="0">
                <a:sym typeface="Wingdings" panose="05000000000000000000" pitchFamily="2" charset="2"/>
              </a:rPr>
              <a:t> this made possible to live the school in an interactive methods</a:t>
            </a:r>
          </a:p>
          <a:p>
            <a:r>
              <a:rPr lang="en-US" dirty="0">
                <a:sym typeface="Wingdings" panose="05000000000000000000" pitchFamily="2" charset="2"/>
              </a:rPr>
              <a:t>Attendance is quite variable, mostly beginners</a:t>
            </a:r>
          </a:p>
          <a:p>
            <a:r>
              <a:rPr lang="en-US" dirty="0">
                <a:sym typeface="Wingdings" panose="05000000000000000000" pitchFamily="2" charset="2"/>
              </a:rPr>
              <a:t>anyway, difficult to find student (and even professors) expert on all these various field…</a:t>
            </a:r>
          </a:p>
          <a:p>
            <a:r>
              <a:rPr lang="en-US" dirty="0">
                <a:sym typeface="Wingdings" panose="05000000000000000000" pitchFamily="2" charset="2"/>
              </a:rPr>
              <a:t>So the teaching team was asked to keep an adequate level of lecturing …</a:t>
            </a:r>
            <a:endParaRPr lang="en-US" dirty="0"/>
          </a:p>
        </p:txBody>
      </p:sp>
      <p:sp>
        <p:nvSpPr>
          <p:cNvPr id="4" name="Date Placeholder 3">
            <a:extLst>
              <a:ext uri="{FF2B5EF4-FFF2-40B4-BE49-F238E27FC236}">
                <a16:creationId xmlns:a16="http://schemas.microsoft.com/office/drawing/2014/main" id="{94F77D84-E7E7-FD8C-D48D-2F314CF4EAAF}"/>
              </a:ext>
            </a:extLst>
          </p:cNvPr>
          <p:cNvSpPr>
            <a:spLocks noGrp="1"/>
          </p:cNvSpPr>
          <p:nvPr>
            <p:ph type="dt" sz="half" idx="10"/>
          </p:nvPr>
        </p:nvSpPr>
        <p:spPr/>
        <p:txBody>
          <a:bodyPr/>
          <a:lstStyle/>
          <a:p>
            <a:r>
              <a:rPr lang="en-US"/>
              <a:t>5 April 2024</a:t>
            </a:r>
          </a:p>
        </p:txBody>
      </p:sp>
      <p:sp>
        <p:nvSpPr>
          <p:cNvPr id="5" name="Footer Placeholder 4">
            <a:extLst>
              <a:ext uri="{FF2B5EF4-FFF2-40B4-BE49-F238E27FC236}">
                <a16:creationId xmlns:a16="http://schemas.microsoft.com/office/drawing/2014/main" id="{A4115545-1073-59E7-B71F-F12802A6676B}"/>
              </a:ext>
            </a:extLst>
          </p:cNvPr>
          <p:cNvSpPr>
            <a:spLocks noGrp="1"/>
          </p:cNvSpPr>
          <p:nvPr>
            <p:ph type="ftr" sz="quarter" idx="11"/>
          </p:nvPr>
        </p:nvSpPr>
        <p:spPr/>
        <p:txBody>
          <a:bodyPr/>
          <a:lstStyle/>
          <a:p>
            <a:r>
              <a:rPr lang="it-IT"/>
              <a:t>2023 INFN Accelerator School - L. Rossi @ INFN-A LNF</a:t>
            </a:r>
            <a:endParaRPr lang="en-US"/>
          </a:p>
        </p:txBody>
      </p:sp>
      <p:sp>
        <p:nvSpPr>
          <p:cNvPr id="6" name="Slide Number Placeholder 5">
            <a:extLst>
              <a:ext uri="{FF2B5EF4-FFF2-40B4-BE49-F238E27FC236}">
                <a16:creationId xmlns:a16="http://schemas.microsoft.com/office/drawing/2014/main" id="{0FFD3793-0D16-BC39-BECB-D149475D7B5E}"/>
              </a:ext>
            </a:extLst>
          </p:cNvPr>
          <p:cNvSpPr>
            <a:spLocks noGrp="1"/>
          </p:cNvSpPr>
          <p:nvPr>
            <p:ph type="sldNum" sz="quarter" idx="12"/>
          </p:nvPr>
        </p:nvSpPr>
        <p:spPr/>
        <p:txBody>
          <a:bodyPr/>
          <a:lstStyle/>
          <a:p>
            <a:fld id="{1B6A0F21-B58F-4452-81D1-F118B18FD538}" type="slidenum">
              <a:rPr lang="en-US" smtClean="0"/>
              <a:t>4</a:t>
            </a:fld>
            <a:endParaRPr lang="en-US"/>
          </a:p>
        </p:txBody>
      </p:sp>
    </p:spTree>
    <p:extLst>
      <p:ext uri="{BB962C8B-B14F-4D97-AF65-F5344CB8AC3E}">
        <p14:creationId xmlns:p14="http://schemas.microsoft.com/office/powerpoint/2010/main" val="4294138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B6FBC6E3-E3BD-44F7-A1ED-12D4E17EEF13}"/>
              </a:ext>
            </a:extLst>
          </p:cNvPr>
          <p:cNvSpPr>
            <a:spLocks noGrp="1"/>
          </p:cNvSpPr>
          <p:nvPr>
            <p:ph type="dt" sz="half" idx="10"/>
          </p:nvPr>
        </p:nvSpPr>
        <p:spPr/>
        <p:txBody>
          <a:bodyPr/>
          <a:lstStyle/>
          <a:p>
            <a:r>
              <a:rPr lang="en-US"/>
              <a:t>5 April 2024</a:t>
            </a:r>
          </a:p>
        </p:txBody>
      </p:sp>
      <p:sp>
        <p:nvSpPr>
          <p:cNvPr id="4" name="Footer Placeholder 3">
            <a:extLst>
              <a:ext uri="{FF2B5EF4-FFF2-40B4-BE49-F238E27FC236}">
                <a16:creationId xmlns:a16="http://schemas.microsoft.com/office/drawing/2014/main" id="{81868707-A1C6-827C-123B-31C3BF57839F}"/>
              </a:ext>
            </a:extLst>
          </p:cNvPr>
          <p:cNvSpPr>
            <a:spLocks noGrp="1"/>
          </p:cNvSpPr>
          <p:nvPr>
            <p:ph type="ftr" sz="quarter" idx="11"/>
          </p:nvPr>
        </p:nvSpPr>
        <p:spPr/>
        <p:txBody>
          <a:bodyPr/>
          <a:lstStyle/>
          <a:p>
            <a:r>
              <a:rPr lang="it-IT"/>
              <a:t>2023 INFN Accelerator School - L. Rossi @ INFN-A LNF</a:t>
            </a:r>
            <a:endParaRPr lang="en-US"/>
          </a:p>
        </p:txBody>
      </p:sp>
      <p:sp>
        <p:nvSpPr>
          <p:cNvPr id="5" name="Slide Number Placeholder 4">
            <a:extLst>
              <a:ext uri="{FF2B5EF4-FFF2-40B4-BE49-F238E27FC236}">
                <a16:creationId xmlns:a16="http://schemas.microsoft.com/office/drawing/2014/main" id="{949093CB-FD3D-1E20-E344-5E2FFDCE65FF}"/>
              </a:ext>
            </a:extLst>
          </p:cNvPr>
          <p:cNvSpPr>
            <a:spLocks noGrp="1"/>
          </p:cNvSpPr>
          <p:nvPr>
            <p:ph type="sldNum" sz="quarter" idx="12"/>
          </p:nvPr>
        </p:nvSpPr>
        <p:spPr/>
        <p:txBody>
          <a:bodyPr/>
          <a:lstStyle/>
          <a:p>
            <a:fld id="{1B6A0F21-B58F-4452-81D1-F118B18FD538}" type="slidenum">
              <a:rPr lang="en-US" smtClean="0"/>
              <a:t>5</a:t>
            </a:fld>
            <a:endParaRPr lang="en-US"/>
          </a:p>
        </p:txBody>
      </p:sp>
      <p:pic>
        <p:nvPicPr>
          <p:cNvPr id="6" name="Picture 5">
            <a:extLst>
              <a:ext uri="{FF2B5EF4-FFF2-40B4-BE49-F238E27FC236}">
                <a16:creationId xmlns:a16="http://schemas.microsoft.com/office/drawing/2014/main" id="{18ECA401-5E35-D8DF-22BD-6AC2E45BE8B9}"/>
              </a:ext>
            </a:extLst>
          </p:cNvPr>
          <p:cNvPicPr>
            <a:picLocks noChangeAspect="1"/>
          </p:cNvPicPr>
          <p:nvPr/>
        </p:nvPicPr>
        <p:blipFill>
          <a:blip r:embed="rId2"/>
          <a:stretch>
            <a:fillRect/>
          </a:stretch>
        </p:blipFill>
        <p:spPr>
          <a:xfrm>
            <a:off x="552320" y="-40217"/>
            <a:ext cx="4710356" cy="6761692"/>
          </a:xfrm>
          <a:prstGeom prst="rect">
            <a:avLst/>
          </a:prstGeom>
        </p:spPr>
      </p:pic>
      <p:sp>
        <p:nvSpPr>
          <p:cNvPr id="7" name="TextBox 6">
            <a:extLst>
              <a:ext uri="{FF2B5EF4-FFF2-40B4-BE49-F238E27FC236}">
                <a16:creationId xmlns:a16="http://schemas.microsoft.com/office/drawing/2014/main" id="{524D2401-7B62-2453-B810-88943F430A55}"/>
              </a:ext>
            </a:extLst>
          </p:cNvPr>
          <p:cNvSpPr txBox="1"/>
          <p:nvPr/>
        </p:nvSpPr>
        <p:spPr>
          <a:xfrm>
            <a:off x="5375692" y="182034"/>
            <a:ext cx="6777561" cy="707886"/>
          </a:xfrm>
          <a:prstGeom prst="rect">
            <a:avLst/>
          </a:prstGeom>
          <a:noFill/>
        </p:spPr>
        <p:txBody>
          <a:bodyPr wrap="none" rtlCol="0">
            <a:spAutoFit/>
          </a:bodyPr>
          <a:lstStyle/>
          <a:p>
            <a:r>
              <a:rPr lang="en-US" sz="2000" dirty="0"/>
              <a:t>Agenda can be retrieved on Indico page accessible from INFN-A</a:t>
            </a:r>
          </a:p>
          <a:p>
            <a:r>
              <a:rPr lang="en-US" sz="2000" dirty="0">
                <a:hlinkClick r:id="rId3"/>
              </a:rPr>
              <a:t>https://agenda.infn.it/event/35286/timetable/#20230727</a:t>
            </a:r>
            <a:endParaRPr lang="en-US" sz="2000" dirty="0"/>
          </a:p>
        </p:txBody>
      </p:sp>
      <p:sp>
        <p:nvSpPr>
          <p:cNvPr id="2" name="Rectangle: Rounded Corners 1">
            <a:extLst>
              <a:ext uri="{FF2B5EF4-FFF2-40B4-BE49-F238E27FC236}">
                <a16:creationId xmlns:a16="http://schemas.microsoft.com/office/drawing/2014/main" id="{78407113-94EF-7AE2-1B26-2A2089838ECB}"/>
              </a:ext>
            </a:extLst>
          </p:cNvPr>
          <p:cNvSpPr/>
          <p:nvPr/>
        </p:nvSpPr>
        <p:spPr>
          <a:xfrm>
            <a:off x="5499100" y="952500"/>
            <a:ext cx="977900" cy="914400"/>
          </a:xfrm>
          <a:prstGeom prst="roundRect">
            <a:avLst/>
          </a:prstGeom>
          <a:no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Beam dynamics basics</a:t>
            </a:r>
          </a:p>
          <a:p>
            <a:pPr algn="ctr"/>
            <a:r>
              <a:rPr lang="en-US" sz="1200" dirty="0">
                <a:solidFill>
                  <a:schemeClr val="tx1"/>
                </a:solidFill>
              </a:rPr>
              <a:t>Limitations</a:t>
            </a:r>
          </a:p>
        </p:txBody>
      </p:sp>
      <p:sp>
        <p:nvSpPr>
          <p:cNvPr id="8" name="Rectangle: Rounded Corners 7">
            <a:extLst>
              <a:ext uri="{FF2B5EF4-FFF2-40B4-BE49-F238E27FC236}">
                <a16:creationId xmlns:a16="http://schemas.microsoft.com/office/drawing/2014/main" id="{C37AA3F7-F927-0D46-9520-D60AB3D8B553}"/>
              </a:ext>
            </a:extLst>
          </p:cNvPr>
          <p:cNvSpPr/>
          <p:nvPr/>
        </p:nvSpPr>
        <p:spPr>
          <a:xfrm>
            <a:off x="1536700" y="245200"/>
            <a:ext cx="656168" cy="5008368"/>
          </a:xfrm>
          <a:prstGeom prst="roundRect">
            <a:avLst/>
          </a:prstGeom>
          <a:no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6C2ACA43-FD8A-77F2-053B-BE62BC92DBFE}"/>
              </a:ext>
            </a:extLst>
          </p:cNvPr>
          <p:cNvSpPr/>
          <p:nvPr/>
        </p:nvSpPr>
        <p:spPr>
          <a:xfrm>
            <a:off x="6752166" y="952500"/>
            <a:ext cx="914400" cy="914400"/>
          </a:xfrm>
          <a:prstGeom prst="round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Muon Collider</a:t>
            </a:r>
          </a:p>
        </p:txBody>
      </p:sp>
      <p:sp>
        <p:nvSpPr>
          <p:cNvPr id="10" name="Rectangle: Rounded Corners 9">
            <a:extLst>
              <a:ext uri="{FF2B5EF4-FFF2-40B4-BE49-F238E27FC236}">
                <a16:creationId xmlns:a16="http://schemas.microsoft.com/office/drawing/2014/main" id="{F95268C3-CC7D-7867-01CB-447F90349BC7}"/>
              </a:ext>
            </a:extLst>
          </p:cNvPr>
          <p:cNvSpPr/>
          <p:nvPr/>
        </p:nvSpPr>
        <p:spPr>
          <a:xfrm>
            <a:off x="2240435" y="215898"/>
            <a:ext cx="624548" cy="5054602"/>
          </a:xfrm>
          <a:prstGeom prst="round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7EDC2914-1BAC-608E-A8C7-C65A2DD79C8A}"/>
              </a:ext>
            </a:extLst>
          </p:cNvPr>
          <p:cNvSpPr/>
          <p:nvPr/>
        </p:nvSpPr>
        <p:spPr>
          <a:xfrm>
            <a:off x="2911756" y="211665"/>
            <a:ext cx="627311" cy="1320802"/>
          </a:xfrm>
          <a:prstGeom prst="round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0F88967A-8E18-6AC0-D904-41EDA6E0DBC6}"/>
              </a:ext>
            </a:extLst>
          </p:cNvPr>
          <p:cNvSpPr/>
          <p:nvPr/>
        </p:nvSpPr>
        <p:spPr>
          <a:xfrm>
            <a:off x="7850072" y="952500"/>
            <a:ext cx="914400" cy="914400"/>
          </a:xfrm>
          <a:prstGeom prst="roundRect">
            <a:avLst/>
          </a:prstGeom>
          <a:noFill/>
          <a:ln w="1905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Plasma </a:t>
            </a:r>
            <a:r>
              <a:rPr lang="en-US" sz="1600" dirty="0" err="1">
                <a:solidFill>
                  <a:schemeClr val="tx1"/>
                </a:solidFill>
              </a:rPr>
              <a:t>accele</a:t>
            </a:r>
            <a:r>
              <a:rPr lang="en-US" sz="1600" dirty="0">
                <a:solidFill>
                  <a:schemeClr val="tx1"/>
                </a:solidFill>
              </a:rPr>
              <a:t>-ration</a:t>
            </a:r>
          </a:p>
        </p:txBody>
      </p:sp>
      <p:sp>
        <p:nvSpPr>
          <p:cNvPr id="13" name="Rectangle: Rounded Corners 12">
            <a:extLst>
              <a:ext uri="{FF2B5EF4-FFF2-40B4-BE49-F238E27FC236}">
                <a16:creationId xmlns:a16="http://schemas.microsoft.com/office/drawing/2014/main" id="{F6143412-426B-A9AD-ACF5-BB21F302C3AB}"/>
              </a:ext>
            </a:extLst>
          </p:cNvPr>
          <p:cNvSpPr/>
          <p:nvPr/>
        </p:nvSpPr>
        <p:spPr>
          <a:xfrm>
            <a:off x="3591459" y="245200"/>
            <a:ext cx="624548" cy="5008368"/>
          </a:xfrm>
          <a:prstGeom prst="roundRect">
            <a:avLst/>
          </a:prstGeom>
          <a:noFill/>
          <a:ln w="1905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endParaRPr>
          </a:p>
        </p:txBody>
      </p:sp>
      <p:sp>
        <p:nvSpPr>
          <p:cNvPr id="14" name="Rectangle: Rounded Corners 13">
            <a:extLst>
              <a:ext uri="{FF2B5EF4-FFF2-40B4-BE49-F238E27FC236}">
                <a16:creationId xmlns:a16="http://schemas.microsoft.com/office/drawing/2014/main" id="{4F1664C1-0232-BFDB-0522-F9C6C4E51B34}"/>
              </a:ext>
            </a:extLst>
          </p:cNvPr>
          <p:cNvSpPr/>
          <p:nvPr/>
        </p:nvSpPr>
        <p:spPr>
          <a:xfrm>
            <a:off x="8891472" y="952500"/>
            <a:ext cx="914400" cy="914400"/>
          </a:xfrm>
          <a:prstGeom prst="roundRect">
            <a:avLst/>
          </a:prstGeom>
          <a:noFill/>
          <a:ln w="1905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Dielectric </a:t>
            </a:r>
            <a:r>
              <a:rPr lang="en-US" sz="1200" dirty="0" err="1">
                <a:solidFill>
                  <a:schemeClr val="tx1"/>
                </a:solidFill>
              </a:rPr>
              <a:t>accele</a:t>
            </a:r>
            <a:r>
              <a:rPr lang="en-US" sz="1200" dirty="0">
                <a:solidFill>
                  <a:schemeClr val="tx1"/>
                </a:solidFill>
              </a:rPr>
              <a:t>-ration</a:t>
            </a:r>
          </a:p>
        </p:txBody>
      </p:sp>
      <p:sp>
        <p:nvSpPr>
          <p:cNvPr id="15" name="Rectangle: Rounded Corners 14">
            <a:extLst>
              <a:ext uri="{FF2B5EF4-FFF2-40B4-BE49-F238E27FC236}">
                <a16:creationId xmlns:a16="http://schemas.microsoft.com/office/drawing/2014/main" id="{236F812F-B63F-E708-3984-CA262902A0A0}"/>
              </a:ext>
            </a:extLst>
          </p:cNvPr>
          <p:cNvSpPr/>
          <p:nvPr/>
        </p:nvSpPr>
        <p:spPr>
          <a:xfrm>
            <a:off x="4270455" y="238117"/>
            <a:ext cx="624548" cy="2052116"/>
          </a:xfrm>
          <a:prstGeom prst="roundRect">
            <a:avLst/>
          </a:prstGeom>
          <a:noFill/>
          <a:ln w="1905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p:txBody>
      </p:sp>
      <p:sp>
        <p:nvSpPr>
          <p:cNvPr id="16" name="Rectangle: Rounded Corners 15">
            <a:extLst>
              <a:ext uri="{FF2B5EF4-FFF2-40B4-BE49-F238E27FC236}">
                <a16:creationId xmlns:a16="http://schemas.microsoft.com/office/drawing/2014/main" id="{A7ACBBAE-26E6-4E7D-3BF7-3FF9AF080E3D}"/>
              </a:ext>
            </a:extLst>
          </p:cNvPr>
          <p:cNvSpPr/>
          <p:nvPr/>
        </p:nvSpPr>
        <p:spPr>
          <a:xfrm>
            <a:off x="5530850" y="2051050"/>
            <a:ext cx="914400" cy="914400"/>
          </a:xfrm>
          <a:prstGeom prst="roundRect">
            <a:avLst/>
          </a:prstGeom>
          <a:noFill/>
          <a:ln w="19050">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ERL</a:t>
            </a:r>
          </a:p>
          <a:p>
            <a:pPr algn="ctr"/>
            <a:r>
              <a:rPr lang="en-US" sz="1200" dirty="0">
                <a:solidFill>
                  <a:schemeClr val="tx1"/>
                </a:solidFill>
              </a:rPr>
              <a:t>Energy Recovery </a:t>
            </a:r>
            <a:r>
              <a:rPr lang="en-US" sz="1200" dirty="0" err="1">
                <a:solidFill>
                  <a:schemeClr val="tx1"/>
                </a:solidFill>
              </a:rPr>
              <a:t>Linacs</a:t>
            </a:r>
            <a:endParaRPr lang="en-US" sz="1200" dirty="0">
              <a:solidFill>
                <a:schemeClr val="tx1"/>
              </a:solidFill>
            </a:endParaRPr>
          </a:p>
        </p:txBody>
      </p:sp>
      <p:sp>
        <p:nvSpPr>
          <p:cNvPr id="17" name="Rectangle: Rounded Corners 16">
            <a:extLst>
              <a:ext uri="{FF2B5EF4-FFF2-40B4-BE49-F238E27FC236}">
                <a16:creationId xmlns:a16="http://schemas.microsoft.com/office/drawing/2014/main" id="{487F7080-FF85-E392-5452-8DEF9D79A72E}"/>
              </a:ext>
            </a:extLst>
          </p:cNvPr>
          <p:cNvSpPr/>
          <p:nvPr/>
        </p:nvSpPr>
        <p:spPr>
          <a:xfrm>
            <a:off x="4270455" y="2321821"/>
            <a:ext cx="624548" cy="2906345"/>
          </a:xfrm>
          <a:prstGeom prst="roundRect">
            <a:avLst/>
          </a:prstGeom>
          <a:noFill/>
          <a:ln w="19050">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p:txBody>
      </p:sp>
      <p:sp>
        <p:nvSpPr>
          <p:cNvPr id="18" name="Rectangle: Rounded Corners 17">
            <a:extLst>
              <a:ext uri="{FF2B5EF4-FFF2-40B4-BE49-F238E27FC236}">
                <a16:creationId xmlns:a16="http://schemas.microsoft.com/office/drawing/2014/main" id="{9EAC2900-3F80-3CA3-6D3C-B4FF3C6797D7}"/>
              </a:ext>
            </a:extLst>
          </p:cNvPr>
          <p:cNvSpPr/>
          <p:nvPr/>
        </p:nvSpPr>
        <p:spPr>
          <a:xfrm>
            <a:off x="6783916" y="2048934"/>
            <a:ext cx="914400" cy="914400"/>
          </a:xfrm>
          <a:prstGeom prst="roundRect">
            <a:avLst/>
          </a:prstGeom>
          <a:solidFill>
            <a:schemeClr val="accent4">
              <a:lumMod val="20000"/>
              <a:lumOff val="80000"/>
              <a:alpha val="14000"/>
            </a:schemeClr>
          </a:solidFill>
          <a:ln w="19050">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SEMINAR</a:t>
            </a:r>
          </a:p>
        </p:txBody>
      </p:sp>
      <p:sp>
        <p:nvSpPr>
          <p:cNvPr id="19" name="Rectangle: Rounded Corners 18">
            <a:extLst>
              <a:ext uri="{FF2B5EF4-FFF2-40B4-BE49-F238E27FC236}">
                <a16:creationId xmlns:a16="http://schemas.microsoft.com/office/drawing/2014/main" id="{F78AC929-1130-C8DA-1703-BA766DC3CDC1}"/>
              </a:ext>
            </a:extLst>
          </p:cNvPr>
          <p:cNvSpPr/>
          <p:nvPr/>
        </p:nvSpPr>
        <p:spPr>
          <a:xfrm>
            <a:off x="4200178" y="5252108"/>
            <a:ext cx="755703" cy="624548"/>
          </a:xfrm>
          <a:prstGeom prst="roundRect">
            <a:avLst/>
          </a:prstGeom>
          <a:solidFill>
            <a:schemeClr val="accent4">
              <a:lumMod val="20000"/>
              <a:lumOff val="80000"/>
              <a:alpha val="12000"/>
            </a:schemeClr>
          </a:solidFill>
          <a:ln w="19050">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p:txBody>
      </p:sp>
      <p:sp>
        <p:nvSpPr>
          <p:cNvPr id="20" name="Rectangle: Rounded Corners 19">
            <a:extLst>
              <a:ext uri="{FF2B5EF4-FFF2-40B4-BE49-F238E27FC236}">
                <a16:creationId xmlns:a16="http://schemas.microsoft.com/office/drawing/2014/main" id="{CBBFE0B3-3B28-CAD4-37E4-A4619EA3C349}"/>
              </a:ext>
            </a:extLst>
          </p:cNvPr>
          <p:cNvSpPr/>
          <p:nvPr/>
        </p:nvSpPr>
        <p:spPr>
          <a:xfrm>
            <a:off x="1458968" y="5876656"/>
            <a:ext cx="2811487" cy="624548"/>
          </a:xfrm>
          <a:prstGeom prst="roundRect">
            <a:avLst/>
          </a:prstGeom>
          <a:solidFill>
            <a:schemeClr val="accent4">
              <a:lumMod val="20000"/>
              <a:lumOff val="80000"/>
              <a:alpha val="12000"/>
            </a:schemeClr>
          </a:solidFill>
          <a:ln w="19050">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p:txBody>
      </p:sp>
      <p:sp>
        <p:nvSpPr>
          <p:cNvPr id="21" name="Rectangle: Rounded Corners 20">
            <a:extLst>
              <a:ext uri="{FF2B5EF4-FFF2-40B4-BE49-F238E27FC236}">
                <a16:creationId xmlns:a16="http://schemas.microsoft.com/office/drawing/2014/main" id="{EFCF0F26-FEEF-4D05-E6D6-918BFED943D9}"/>
              </a:ext>
            </a:extLst>
          </p:cNvPr>
          <p:cNvSpPr/>
          <p:nvPr/>
        </p:nvSpPr>
        <p:spPr>
          <a:xfrm>
            <a:off x="7850072" y="1998134"/>
            <a:ext cx="977900" cy="914400"/>
          </a:xfrm>
          <a:prstGeom prst="roundRect">
            <a:avLst/>
          </a:prstGeom>
          <a:no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Intro</a:t>
            </a:r>
          </a:p>
          <a:p>
            <a:pPr algn="ctr"/>
            <a:r>
              <a:rPr lang="en-US" sz="1200" dirty="0">
                <a:solidFill>
                  <a:schemeClr val="tx1"/>
                </a:solidFill>
              </a:rPr>
              <a:t>Student self–pres.</a:t>
            </a:r>
          </a:p>
          <a:p>
            <a:pPr algn="ctr"/>
            <a:r>
              <a:rPr lang="en-US" sz="1200" dirty="0">
                <a:solidFill>
                  <a:schemeClr val="tx1"/>
                </a:solidFill>
              </a:rPr>
              <a:t>4 Q&amp;A</a:t>
            </a:r>
          </a:p>
        </p:txBody>
      </p:sp>
    </p:spTree>
    <p:extLst>
      <p:ext uri="{BB962C8B-B14F-4D97-AF65-F5344CB8AC3E}">
        <p14:creationId xmlns:p14="http://schemas.microsoft.com/office/powerpoint/2010/main" val="1993303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arn(inVertical)">
                                      <p:cBhvr>
                                        <p:cTn id="15" dur="500"/>
                                        <p:tgtEl>
                                          <p:spTgt spid="10"/>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barn(inVertical)">
                                      <p:cBhvr>
                                        <p:cTn id="18" dur="500"/>
                                        <p:tgtEl>
                                          <p:spTgt spid="11"/>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barn(inVertical)">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barn(inVertical)">
                                      <p:cBhvr>
                                        <p:cTn id="26" dur="500"/>
                                        <p:tgtEl>
                                          <p:spTgt spid="13"/>
                                        </p:tgtEl>
                                      </p:cBhvr>
                                    </p:animEffect>
                                  </p:childTnLst>
                                </p:cTn>
                              </p:par>
                              <p:par>
                                <p:cTn id="27" presetID="16" presetClass="entr" presetSubtype="21"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barn(inVertical)">
                                      <p:cBhvr>
                                        <p:cTn id="29" dur="500"/>
                                        <p:tgtEl>
                                          <p:spTgt spid="12"/>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barn(inVertical)">
                                      <p:cBhvr>
                                        <p:cTn id="34" dur="500"/>
                                        <p:tgtEl>
                                          <p:spTgt spid="14"/>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barn(inVertical)">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barn(inVertical)">
                                      <p:cBhvr>
                                        <p:cTn id="42" dur="500"/>
                                        <p:tgtEl>
                                          <p:spTgt spid="16"/>
                                        </p:tgtEl>
                                      </p:cBhvr>
                                    </p:animEffect>
                                  </p:childTnLst>
                                </p:cTn>
                              </p:par>
                              <p:par>
                                <p:cTn id="43" presetID="16" presetClass="entr" presetSubtype="21" fill="hold" grpId="0" nodeType="with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barn(inVertical)">
                                      <p:cBhvr>
                                        <p:cTn id="45" dur="500"/>
                                        <p:tgtEl>
                                          <p:spTgt spid="17"/>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19"/>
                                        </p:tgtEl>
                                        <p:attrNameLst>
                                          <p:attrName>style.visibility</p:attrName>
                                        </p:attrNameLst>
                                      </p:cBhvr>
                                      <p:to>
                                        <p:strVal val="visible"/>
                                      </p:to>
                                    </p:set>
                                    <p:animEffect transition="in" filter="barn(inVertical)">
                                      <p:cBhvr>
                                        <p:cTn id="50" dur="500"/>
                                        <p:tgtEl>
                                          <p:spTgt spid="19"/>
                                        </p:tgtEl>
                                      </p:cBhvr>
                                    </p:animEffect>
                                  </p:childTnLst>
                                </p:cTn>
                              </p:par>
                              <p:par>
                                <p:cTn id="51" presetID="16" presetClass="entr" presetSubtype="21" fill="hold" grpId="0" nodeType="with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barn(inVertical)">
                                      <p:cBhvr>
                                        <p:cTn id="53" dur="500"/>
                                        <p:tgtEl>
                                          <p:spTgt spid="20"/>
                                        </p:tgtEl>
                                      </p:cBhvr>
                                    </p:animEffect>
                                  </p:childTnLst>
                                </p:cTn>
                              </p:par>
                              <p:par>
                                <p:cTn id="54" presetID="16" presetClass="entr" presetSubtype="21" fill="hold" grpId="0" nodeType="with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barn(inVertical)">
                                      <p:cBhvr>
                                        <p:cTn id="56" dur="500"/>
                                        <p:tgtEl>
                                          <p:spTgt spid="18"/>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grpId="0" nodeType="click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barn(inVertical)">
                                      <p:cBhvr>
                                        <p:cTn id="61"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FD09908C-8DE7-0404-F8F4-79A17AF63C74}"/>
              </a:ext>
            </a:extLst>
          </p:cNvPr>
          <p:cNvGraphicFramePr>
            <a:graphicFrameLocks/>
          </p:cNvGraphicFramePr>
          <p:nvPr>
            <p:extLst>
              <p:ext uri="{D42A27DB-BD31-4B8C-83A1-F6EECF244321}">
                <p14:modId xmlns:p14="http://schemas.microsoft.com/office/powerpoint/2010/main" val="1628734625"/>
              </p:ext>
            </p:extLst>
          </p:nvPr>
        </p:nvGraphicFramePr>
        <p:xfrm>
          <a:off x="643467" y="643467"/>
          <a:ext cx="10905066" cy="5571065"/>
        </p:xfrm>
        <a:graphic>
          <a:graphicData uri="http://schemas.openxmlformats.org/drawingml/2006/chart">
            <c:chart xmlns:c="http://schemas.openxmlformats.org/drawingml/2006/chart" xmlns:r="http://schemas.openxmlformats.org/officeDocument/2006/relationships" r:id="rId2"/>
          </a:graphicData>
        </a:graphic>
      </p:graphicFrame>
      <p:sp>
        <p:nvSpPr>
          <p:cNvPr id="2" name="Date Placeholder 1">
            <a:extLst>
              <a:ext uri="{FF2B5EF4-FFF2-40B4-BE49-F238E27FC236}">
                <a16:creationId xmlns:a16="http://schemas.microsoft.com/office/drawing/2014/main" id="{38F47F0D-8D91-0DF4-5E51-38F40B8D8F0E}"/>
              </a:ext>
            </a:extLst>
          </p:cNvPr>
          <p:cNvSpPr>
            <a:spLocks noGrp="1"/>
          </p:cNvSpPr>
          <p:nvPr>
            <p:ph type="dt" sz="half" idx="10"/>
          </p:nvPr>
        </p:nvSpPr>
        <p:spPr/>
        <p:txBody>
          <a:bodyPr/>
          <a:lstStyle/>
          <a:p>
            <a:r>
              <a:rPr lang="en-US"/>
              <a:t>5 April 2024</a:t>
            </a:r>
          </a:p>
        </p:txBody>
      </p:sp>
      <p:sp>
        <p:nvSpPr>
          <p:cNvPr id="3" name="Footer Placeholder 2">
            <a:extLst>
              <a:ext uri="{FF2B5EF4-FFF2-40B4-BE49-F238E27FC236}">
                <a16:creationId xmlns:a16="http://schemas.microsoft.com/office/drawing/2014/main" id="{C6C59B17-8F0D-B484-759A-7B99535E417E}"/>
              </a:ext>
            </a:extLst>
          </p:cNvPr>
          <p:cNvSpPr>
            <a:spLocks noGrp="1"/>
          </p:cNvSpPr>
          <p:nvPr>
            <p:ph type="ftr" sz="quarter" idx="11"/>
          </p:nvPr>
        </p:nvSpPr>
        <p:spPr/>
        <p:txBody>
          <a:bodyPr/>
          <a:lstStyle/>
          <a:p>
            <a:r>
              <a:rPr lang="it-IT"/>
              <a:t>2023 INFN Accelerator School - L. Rossi @ INFN-A LNF</a:t>
            </a:r>
            <a:endParaRPr lang="en-US"/>
          </a:p>
        </p:txBody>
      </p:sp>
      <p:sp>
        <p:nvSpPr>
          <p:cNvPr id="5" name="Slide Number Placeholder 4">
            <a:extLst>
              <a:ext uri="{FF2B5EF4-FFF2-40B4-BE49-F238E27FC236}">
                <a16:creationId xmlns:a16="http://schemas.microsoft.com/office/drawing/2014/main" id="{5F00D62B-94F1-4C3C-38E6-563F3E4E7277}"/>
              </a:ext>
            </a:extLst>
          </p:cNvPr>
          <p:cNvSpPr>
            <a:spLocks noGrp="1"/>
          </p:cNvSpPr>
          <p:nvPr>
            <p:ph type="sldNum" sz="quarter" idx="12"/>
          </p:nvPr>
        </p:nvSpPr>
        <p:spPr/>
        <p:txBody>
          <a:bodyPr/>
          <a:lstStyle/>
          <a:p>
            <a:fld id="{1B6A0F21-B58F-4452-81D1-F118B18FD538}" type="slidenum">
              <a:rPr lang="en-US" smtClean="0"/>
              <a:t>6</a:t>
            </a:fld>
            <a:endParaRPr lang="en-US"/>
          </a:p>
        </p:txBody>
      </p:sp>
    </p:spTree>
    <p:extLst>
      <p:ext uri="{BB962C8B-B14F-4D97-AF65-F5344CB8AC3E}">
        <p14:creationId xmlns:p14="http://schemas.microsoft.com/office/powerpoint/2010/main" val="104913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181D2531-E90B-2CE8-CEDE-C8F977074520}"/>
              </a:ext>
            </a:extLst>
          </p:cNvPr>
          <p:cNvGraphicFramePr>
            <a:graphicFrameLocks/>
          </p:cNvGraphicFramePr>
          <p:nvPr>
            <p:extLst>
              <p:ext uri="{D42A27DB-BD31-4B8C-83A1-F6EECF244321}">
                <p14:modId xmlns:p14="http://schemas.microsoft.com/office/powerpoint/2010/main" val="2475741611"/>
              </p:ext>
            </p:extLst>
          </p:nvPr>
        </p:nvGraphicFramePr>
        <p:xfrm>
          <a:off x="643467" y="643467"/>
          <a:ext cx="10905066" cy="5571065"/>
        </p:xfrm>
        <a:graphic>
          <a:graphicData uri="http://schemas.openxmlformats.org/drawingml/2006/chart">
            <c:chart xmlns:c="http://schemas.openxmlformats.org/drawingml/2006/chart" xmlns:r="http://schemas.openxmlformats.org/officeDocument/2006/relationships" r:id="rId2"/>
          </a:graphicData>
        </a:graphic>
      </p:graphicFrame>
      <p:sp>
        <p:nvSpPr>
          <p:cNvPr id="3" name="Date Placeholder 2">
            <a:extLst>
              <a:ext uri="{FF2B5EF4-FFF2-40B4-BE49-F238E27FC236}">
                <a16:creationId xmlns:a16="http://schemas.microsoft.com/office/drawing/2014/main" id="{54E4C5B5-22D2-16C9-1490-7347124F97AA}"/>
              </a:ext>
            </a:extLst>
          </p:cNvPr>
          <p:cNvSpPr>
            <a:spLocks noGrp="1"/>
          </p:cNvSpPr>
          <p:nvPr>
            <p:ph type="dt" sz="half" idx="10"/>
          </p:nvPr>
        </p:nvSpPr>
        <p:spPr/>
        <p:txBody>
          <a:bodyPr/>
          <a:lstStyle/>
          <a:p>
            <a:r>
              <a:rPr lang="en-US"/>
              <a:t>5 April 2024</a:t>
            </a:r>
          </a:p>
        </p:txBody>
      </p:sp>
      <p:sp>
        <p:nvSpPr>
          <p:cNvPr id="4" name="Footer Placeholder 3">
            <a:extLst>
              <a:ext uri="{FF2B5EF4-FFF2-40B4-BE49-F238E27FC236}">
                <a16:creationId xmlns:a16="http://schemas.microsoft.com/office/drawing/2014/main" id="{AC26086F-1708-8CCB-36A2-EF9D122A86AC}"/>
              </a:ext>
            </a:extLst>
          </p:cNvPr>
          <p:cNvSpPr>
            <a:spLocks noGrp="1"/>
          </p:cNvSpPr>
          <p:nvPr>
            <p:ph type="ftr" sz="quarter" idx="11"/>
          </p:nvPr>
        </p:nvSpPr>
        <p:spPr/>
        <p:txBody>
          <a:bodyPr/>
          <a:lstStyle/>
          <a:p>
            <a:r>
              <a:rPr lang="it-IT"/>
              <a:t>2023 INFN Accelerator School - L. Rossi @ INFN-A LNF</a:t>
            </a:r>
            <a:endParaRPr lang="en-US"/>
          </a:p>
        </p:txBody>
      </p:sp>
      <p:sp>
        <p:nvSpPr>
          <p:cNvPr id="5" name="Slide Number Placeholder 4">
            <a:extLst>
              <a:ext uri="{FF2B5EF4-FFF2-40B4-BE49-F238E27FC236}">
                <a16:creationId xmlns:a16="http://schemas.microsoft.com/office/drawing/2014/main" id="{FE3CFAB6-AC99-F6C7-1D92-485B67B4BED4}"/>
              </a:ext>
            </a:extLst>
          </p:cNvPr>
          <p:cNvSpPr>
            <a:spLocks noGrp="1"/>
          </p:cNvSpPr>
          <p:nvPr>
            <p:ph type="sldNum" sz="quarter" idx="12"/>
          </p:nvPr>
        </p:nvSpPr>
        <p:spPr/>
        <p:txBody>
          <a:bodyPr/>
          <a:lstStyle/>
          <a:p>
            <a:fld id="{1B6A0F21-B58F-4452-81D1-F118B18FD538}" type="slidenum">
              <a:rPr lang="en-US" smtClean="0"/>
              <a:t>7</a:t>
            </a:fld>
            <a:endParaRPr lang="en-US"/>
          </a:p>
        </p:txBody>
      </p:sp>
    </p:spTree>
    <p:extLst>
      <p:ext uri="{BB962C8B-B14F-4D97-AF65-F5344CB8AC3E}">
        <p14:creationId xmlns:p14="http://schemas.microsoft.com/office/powerpoint/2010/main" val="2841527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8064A97C-1F69-A919-B54E-0689E60B6D62}"/>
              </a:ext>
            </a:extLst>
          </p:cNvPr>
          <p:cNvGraphicFramePr>
            <a:graphicFrameLocks/>
          </p:cNvGraphicFramePr>
          <p:nvPr>
            <p:extLst>
              <p:ext uri="{D42A27DB-BD31-4B8C-83A1-F6EECF244321}">
                <p14:modId xmlns:p14="http://schemas.microsoft.com/office/powerpoint/2010/main" val="912063993"/>
              </p:ext>
            </p:extLst>
          </p:nvPr>
        </p:nvGraphicFramePr>
        <p:xfrm>
          <a:off x="643467" y="643467"/>
          <a:ext cx="10905066" cy="5571065"/>
        </p:xfrm>
        <a:graphic>
          <a:graphicData uri="http://schemas.openxmlformats.org/drawingml/2006/chart">
            <c:chart xmlns:c="http://schemas.openxmlformats.org/drawingml/2006/chart" xmlns:r="http://schemas.openxmlformats.org/officeDocument/2006/relationships" r:id="rId2"/>
          </a:graphicData>
        </a:graphic>
      </p:graphicFrame>
      <p:sp>
        <p:nvSpPr>
          <p:cNvPr id="3" name="Date Placeholder 2">
            <a:extLst>
              <a:ext uri="{FF2B5EF4-FFF2-40B4-BE49-F238E27FC236}">
                <a16:creationId xmlns:a16="http://schemas.microsoft.com/office/drawing/2014/main" id="{A6F226A7-025A-3A1A-D9E3-952BCBF9275C}"/>
              </a:ext>
            </a:extLst>
          </p:cNvPr>
          <p:cNvSpPr>
            <a:spLocks noGrp="1"/>
          </p:cNvSpPr>
          <p:nvPr>
            <p:ph type="dt" sz="half" idx="10"/>
          </p:nvPr>
        </p:nvSpPr>
        <p:spPr/>
        <p:txBody>
          <a:bodyPr/>
          <a:lstStyle/>
          <a:p>
            <a:r>
              <a:rPr lang="en-US"/>
              <a:t>5 April 2024</a:t>
            </a:r>
          </a:p>
        </p:txBody>
      </p:sp>
      <p:sp>
        <p:nvSpPr>
          <p:cNvPr id="4" name="Footer Placeholder 3">
            <a:extLst>
              <a:ext uri="{FF2B5EF4-FFF2-40B4-BE49-F238E27FC236}">
                <a16:creationId xmlns:a16="http://schemas.microsoft.com/office/drawing/2014/main" id="{E4DCE402-E5DC-BAFE-AB9B-2485EAAAF76A}"/>
              </a:ext>
            </a:extLst>
          </p:cNvPr>
          <p:cNvSpPr>
            <a:spLocks noGrp="1"/>
          </p:cNvSpPr>
          <p:nvPr>
            <p:ph type="ftr" sz="quarter" idx="11"/>
          </p:nvPr>
        </p:nvSpPr>
        <p:spPr/>
        <p:txBody>
          <a:bodyPr/>
          <a:lstStyle/>
          <a:p>
            <a:r>
              <a:rPr lang="it-IT"/>
              <a:t>2023 INFN Accelerator School - L. Rossi @ INFN-A LNF</a:t>
            </a:r>
            <a:endParaRPr lang="en-US"/>
          </a:p>
        </p:txBody>
      </p:sp>
      <p:sp>
        <p:nvSpPr>
          <p:cNvPr id="5" name="Slide Number Placeholder 4">
            <a:extLst>
              <a:ext uri="{FF2B5EF4-FFF2-40B4-BE49-F238E27FC236}">
                <a16:creationId xmlns:a16="http://schemas.microsoft.com/office/drawing/2014/main" id="{30972144-D6FF-03EF-974D-BA829131BA0B}"/>
              </a:ext>
            </a:extLst>
          </p:cNvPr>
          <p:cNvSpPr>
            <a:spLocks noGrp="1"/>
          </p:cNvSpPr>
          <p:nvPr>
            <p:ph type="sldNum" sz="quarter" idx="12"/>
          </p:nvPr>
        </p:nvSpPr>
        <p:spPr/>
        <p:txBody>
          <a:bodyPr/>
          <a:lstStyle/>
          <a:p>
            <a:fld id="{1B6A0F21-B58F-4452-81D1-F118B18FD538}" type="slidenum">
              <a:rPr lang="en-US" smtClean="0"/>
              <a:t>8</a:t>
            </a:fld>
            <a:endParaRPr lang="en-US"/>
          </a:p>
        </p:txBody>
      </p:sp>
    </p:spTree>
    <p:extLst>
      <p:ext uri="{BB962C8B-B14F-4D97-AF65-F5344CB8AC3E}">
        <p14:creationId xmlns:p14="http://schemas.microsoft.com/office/powerpoint/2010/main" val="3645907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BA5A6-D2DE-FFDF-F854-13BA37730D77}"/>
              </a:ext>
            </a:extLst>
          </p:cNvPr>
          <p:cNvSpPr>
            <a:spLocks noGrp="1"/>
          </p:cNvSpPr>
          <p:nvPr>
            <p:ph type="title"/>
          </p:nvPr>
        </p:nvSpPr>
        <p:spPr/>
        <p:txBody>
          <a:bodyPr/>
          <a:lstStyle/>
          <a:p>
            <a:r>
              <a:rPr lang="en-US" dirty="0"/>
              <a:t>INFN Accelerator School 2025</a:t>
            </a:r>
            <a:br>
              <a:rPr lang="en-US" dirty="0"/>
            </a:br>
            <a:r>
              <a:rPr lang="en-US" dirty="0"/>
              <a:t>(school will be every two years)</a:t>
            </a:r>
          </a:p>
        </p:txBody>
      </p:sp>
      <p:sp>
        <p:nvSpPr>
          <p:cNvPr id="3" name="Text Placeholder 2">
            <a:extLst>
              <a:ext uri="{FF2B5EF4-FFF2-40B4-BE49-F238E27FC236}">
                <a16:creationId xmlns:a16="http://schemas.microsoft.com/office/drawing/2014/main" id="{4A0C883B-C3F3-49D9-E8B5-EED5AE76494A}"/>
              </a:ext>
            </a:extLst>
          </p:cNvPr>
          <p:cNvSpPr>
            <a:spLocks noGrp="1"/>
          </p:cNvSpPr>
          <p:nvPr>
            <p:ph type="body" idx="1"/>
          </p:nvPr>
        </p:nvSpPr>
        <p:spPr/>
        <p:txBody>
          <a:bodyPr/>
          <a:lstStyle/>
          <a:p>
            <a:r>
              <a:rPr lang="en-US" dirty="0"/>
              <a:t>Time slot and timeline</a:t>
            </a:r>
          </a:p>
        </p:txBody>
      </p:sp>
      <p:sp>
        <p:nvSpPr>
          <p:cNvPr id="4" name="Content Placeholder 3">
            <a:extLst>
              <a:ext uri="{FF2B5EF4-FFF2-40B4-BE49-F238E27FC236}">
                <a16:creationId xmlns:a16="http://schemas.microsoft.com/office/drawing/2014/main" id="{21F18042-E414-82EC-53D5-CB647DA72682}"/>
              </a:ext>
            </a:extLst>
          </p:cNvPr>
          <p:cNvSpPr>
            <a:spLocks noGrp="1"/>
          </p:cNvSpPr>
          <p:nvPr>
            <p:ph sz="half" idx="2"/>
          </p:nvPr>
        </p:nvSpPr>
        <p:spPr/>
        <p:txBody>
          <a:bodyPr>
            <a:normAutofit fontScale="85000" lnSpcReduction="20000"/>
          </a:bodyPr>
          <a:lstStyle/>
          <a:p>
            <a:r>
              <a:rPr lang="en-US" dirty="0"/>
              <a:t>Decision on the slots:</a:t>
            </a:r>
          </a:p>
          <a:p>
            <a:pPr lvl="1"/>
            <a:r>
              <a:rPr lang="en-US" dirty="0"/>
              <a:t>3 – 10 October 2025</a:t>
            </a:r>
          </a:p>
          <a:p>
            <a:pPr lvl="1"/>
            <a:r>
              <a:rPr lang="en-US" dirty="0"/>
              <a:t>5 – 12 November 2025</a:t>
            </a:r>
          </a:p>
          <a:p>
            <a:pPr lvl="1"/>
            <a:r>
              <a:rPr lang="en-US" dirty="0"/>
              <a:t>December possible, too…</a:t>
            </a:r>
          </a:p>
          <a:p>
            <a:pPr lvl="1"/>
            <a:r>
              <a:rPr lang="en-US" dirty="0"/>
              <a:t>Max 50 students </a:t>
            </a:r>
          </a:p>
          <a:p>
            <a:r>
              <a:rPr lang="en-US" b="1" dirty="0"/>
              <a:t>Decision by INFN on directorship</a:t>
            </a:r>
          </a:p>
          <a:p>
            <a:pPr lvl="1"/>
            <a:r>
              <a:rPr lang="en-US" dirty="0"/>
              <a:t>Rossi &amp; Taylor School director</a:t>
            </a:r>
          </a:p>
          <a:p>
            <a:pPr lvl="1"/>
            <a:r>
              <a:rPr lang="en-US" dirty="0" err="1"/>
              <a:t>Ferrario</a:t>
            </a:r>
            <a:r>
              <a:rPr lang="en-US" dirty="0"/>
              <a:t>-Rossi-Zimmermann directors of the 2025 Course</a:t>
            </a:r>
          </a:p>
          <a:p>
            <a:r>
              <a:rPr lang="en-US" b="1" dirty="0">
                <a:solidFill>
                  <a:srgbClr val="FF0000"/>
                </a:solidFill>
                <a:sym typeface="Wingdings" panose="05000000000000000000" pitchFamily="2" charset="2"/>
              </a:rPr>
              <a:t> </a:t>
            </a:r>
            <a:r>
              <a:rPr lang="en-US" b="1" i="1" dirty="0">
                <a:solidFill>
                  <a:srgbClr val="FF0000"/>
                </a:solidFill>
                <a:sym typeface="Wingdings" panose="05000000000000000000" pitchFamily="2" charset="2"/>
              </a:rPr>
              <a:t>Advisory Board (7-8 people)</a:t>
            </a:r>
          </a:p>
          <a:p>
            <a:r>
              <a:rPr lang="en-US" dirty="0">
                <a:sym typeface="Wingdings" panose="05000000000000000000" pitchFamily="2" charset="2"/>
              </a:rPr>
              <a:t>July 2024: Decision on the topic of the 2025 INFN School</a:t>
            </a:r>
            <a:endParaRPr lang="en-US" dirty="0"/>
          </a:p>
        </p:txBody>
      </p:sp>
      <p:sp>
        <p:nvSpPr>
          <p:cNvPr id="5" name="Text Placeholder 4">
            <a:extLst>
              <a:ext uri="{FF2B5EF4-FFF2-40B4-BE49-F238E27FC236}">
                <a16:creationId xmlns:a16="http://schemas.microsoft.com/office/drawing/2014/main" id="{7A8AB299-032F-AC2F-8AB0-FEAB8C18FCB8}"/>
              </a:ext>
            </a:extLst>
          </p:cNvPr>
          <p:cNvSpPr>
            <a:spLocks noGrp="1"/>
          </p:cNvSpPr>
          <p:nvPr>
            <p:ph type="body" sz="quarter" idx="3"/>
          </p:nvPr>
        </p:nvSpPr>
        <p:spPr/>
        <p:txBody>
          <a:bodyPr/>
          <a:lstStyle/>
          <a:p>
            <a:r>
              <a:rPr lang="en-US" dirty="0"/>
              <a:t>Themes</a:t>
            </a:r>
          </a:p>
        </p:txBody>
      </p:sp>
      <p:sp>
        <p:nvSpPr>
          <p:cNvPr id="6" name="Content Placeholder 5">
            <a:extLst>
              <a:ext uri="{FF2B5EF4-FFF2-40B4-BE49-F238E27FC236}">
                <a16:creationId xmlns:a16="http://schemas.microsoft.com/office/drawing/2014/main" id="{C2302111-F074-761A-3180-D1194054B2EA}"/>
              </a:ext>
            </a:extLst>
          </p:cNvPr>
          <p:cNvSpPr>
            <a:spLocks noGrp="1"/>
          </p:cNvSpPr>
          <p:nvPr>
            <p:ph sz="quarter" idx="4"/>
          </p:nvPr>
        </p:nvSpPr>
        <p:spPr/>
        <p:txBody>
          <a:bodyPr>
            <a:normAutofit fontScale="85000" lnSpcReduction="20000"/>
          </a:bodyPr>
          <a:lstStyle/>
          <a:p>
            <a:r>
              <a:rPr lang="en-US" dirty="0"/>
              <a:t>October 2024 : list of professors and talks</a:t>
            </a:r>
          </a:p>
          <a:p>
            <a:r>
              <a:rPr lang="en-US" dirty="0"/>
              <a:t>December 2024: advertising</a:t>
            </a:r>
          </a:p>
          <a:p>
            <a:r>
              <a:rPr lang="en-US" dirty="0"/>
              <a:t>Target 23 </a:t>
            </a:r>
            <a:r>
              <a:rPr lang="en-US" dirty="0">
                <a:sym typeface="Wingdings" panose="05000000000000000000" pitchFamily="2" charset="2"/>
              </a:rPr>
              <a:t> </a:t>
            </a:r>
            <a:r>
              <a:rPr lang="en-US" b="1" dirty="0">
                <a:solidFill>
                  <a:srgbClr val="00B050"/>
                </a:solidFill>
                <a:sym typeface="Wingdings" panose="05000000000000000000" pitchFamily="2" charset="2"/>
              </a:rPr>
              <a:t>40 (50% non-IT)</a:t>
            </a:r>
          </a:p>
          <a:p>
            <a:pPr lvl="1"/>
            <a:r>
              <a:rPr lang="en-US" dirty="0"/>
              <a:t>Proposal of grants (funding?)</a:t>
            </a:r>
          </a:p>
          <a:p>
            <a:endParaRPr lang="en-US" dirty="0"/>
          </a:p>
          <a:p>
            <a:r>
              <a:rPr lang="en-US" b="1" dirty="0"/>
              <a:t>NOW </a:t>
            </a:r>
            <a:r>
              <a:rPr lang="en-US" b="1" dirty="0">
                <a:sym typeface="Wingdings" panose="05000000000000000000" pitchFamily="2" charset="2"/>
              </a:rPr>
              <a:t> June 2024</a:t>
            </a:r>
          </a:p>
          <a:p>
            <a:pPr lvl="1"/>
            <a:r>
              <a:rPr lang="en-US" b="1" dirty="0">
                <a:sym typeface="Wingdings" panose="05000000000000000000" pitchFamily="2" charset="2"/>
              </a:rPr>
              <a:t>Call for proposals</a:t>
            </a:r>
          </a:p>
          <a:p>
            <a:pPr lvl="1"/>
            <a:r>
              <a:rPr lang="en-US" b="1" dirty="0">
                <a:sym typeface="Wingdings" panose="05000000000000000000" pitchFamily="2" charset="2"/>
              </a:rPr>
              <a:t>Technology (one or more)</a:t>
            </a:r>
          </a:p>
          <a:p>
            <a:pPr lvl="1"/>
            <a:r>
              <a:rPr lang="en-US" b="1" dirty="0">
                <a:sym typeface="Wingdings" panose="05000000000000000000" pitchFamily="2" charset="2"/>
              </a:rPr>
              <a:t>Type of accelerator (ESPP update?) </a:t>
            </a:r>
            <a:endParaRPr lang="en-US" b="1" dirty="0"/>
          </a:p>
        </p:txBody>
      </p:sp>
      <p:sp>
        <p:nvSpPr>
          <p:cNvPr id="7" name="Date Placeholder 6">
            <a:extLst>
              <a:ext uri="{FF2B5EF4-FFF2-40B4-BE49-F238E27FC236}">
                <a16:creationId xmlns:a16="http://schemas.microsoft.com/office/drawing/2014/main" id="{148F3698-DA25-B7F8-8563-A483ACB91DD1}"/>
              </a:ext>
            </a:extLst>
          </p:cNvPr>
          <p:cNvSpPr>
            <a:spLocks noGrp="1"/>
          </p:cNvSpPr>
          <p:nvPr>
            <p:ph type="dt" sz="half" idx="10"/>
          </p:nvPr>
        </p:nvSpPr>
        <p:spPr/>
        <p:txBody>
          <a:bodyPr/>
          <a:lstStyle/>
          <a:p>
            <a:r>
              <a:rPr lang="en-US"/>
              <a:t>5 April 2024</a:t>
            </a:r>
          </a:p>
        </p:txBody>
      </p:sp>
      <p:sp>
        <p:nvSpPr>
          <p:cNvPr id="8" name="Footer Placeholder 7">
            <a:extLst>
              <a:ext uri="{FF2B5EF4-FFF2-40B4-BE49-F238E27FC236}">
                <a16:creationId xmlns:a16="http://schemas.microsoft.com/office/drawing/2014/main" id="{57A8A305-29BA-E329-56CA-151250A9DA20}"/>
              </a:ext>
            </a:extLst>
          </p:cNvPr>
          <p:cNvSpPr>
            <a:spLocks noGrp="1"/>
          </p:cNvSpPr>
          <p:nvPr>
            <p:ph type="ftr" sz="quarter" idx="11"/>
          </p:nvPr>
        </p:nvSpPr>
        <p:spPr/>
        <p:txBody>
          <a:bodyPr/>
          <a:lstStyle/>
          <a:p>
            <a:r>
              <a:rPr lang="it-IT"/>
              <a:t>2023 INFN Accelerator School - L. Rossi @ INFN-A LNF</a:t>
            </a:r>
            <a:endParaRPr lang="en-US"/>
          </a:p>
        </p:txBody>
      </p:sp>
      <p:sp>
        <p:nvSpPr>
          <p:cNvPr id="9" name="Slide Number Placeholder 8">
            <a:extLst>
              <a:ext uri="{FF2B5EF4-FFF2-40B4-BE49-F238E27FC236}">
                <a16:creationId xmlns:a16="http://schemas.microsoft.com/office/drawing/2014/main" id="{6F1D9DE0-3BF4-81A4-EFB6-5ED3DAEC7335}"/>
              </a:ext>
            </a:extLst>
          </p:cNvPr>
          <p:cNvSpPr>
            <a:spLocks noGrp="1"/>
          </p:cNvSpPr>
          <p:nvPr>
            <p:ph type="sldNum" sz="quarter" idx="12"/>
          </p:nvPr>
        </p:nvSpPr>
        <p:spPr/>
        <p:txBody>
          <a:bodyPr/>
          <a:lstStyle/>
          <a:p>
            <a:fld id="{1B6A0F21-B58F-4452-81D1-F118B18FD538}" type="slidenum">
              <a:rPr lang="en-US" smtClean="0"/>
              <a:t>9</a:t>
            </a:fld>
            <a:endParaRPr lang="en-US"/>
          </a:p>
        </p:txBody>
      </p:sp>
    </p:spTree>
    <p:extLst>
      <p:ext uri="{BB962C8B-B14F-4D97-AF65-F5344CB8AC3E}">
        <p14:creationId xmlns:p14="http://schemas.microsoft.com/office/powerpoint/2010/main" val="5870793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760</Words>
  <Application>Microsoft Office PowerPoint</Application>
  <PresentationFormat>Widescreen</PresentationFormat>
  <Paragraphs>104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vt:lpstr>
      <vt:lpstr>Office Theme</vt:lpstr>
      <vt:lpstr>INFN Accelerator School 2023 under push of Pierluigi Campana alias IV course of the  INTERNATIONAL SCHOOL OF PARTICLE ACCELERATORS «KJELL JOHNSEN, GUSTAV VOSS AND EDMUND WILSON» directed by Thomas Taylor (CERN)</vt:lpstr>
      <vt:lpstr>The directors of the 2023 Course</vt:lpstr>
      <vt:lpstr>2023:  The beginning of the INFN Accelerator school</vt:lpstr>
      <vt:lpstr>Professorship and attendance</vt:lpstr>
      <vt:lpstr>PowerPoint Presentation</vt:lpstr>
      <vt:lpstr>PowerPoint Presentation</vt:lpstr>
      <vt:lpstr>PowerPoint Presentation</vt:lpstr>
      <vt:lpstr>PowerPoint Presentation</vt:lpstr>
      <vt:lpstr>INFN Accelerator School 2025 (school will be every two years)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INFN Accelerator School IV course of the  INTERNATIONAL SCHOOL OF PARTICLE ACCELERATORS «KJELL JOHNSEN, GUSTAV VOSS AND EDMUND WILSON»</dc:title>
  <dc:creator>Lucio Rossi</dc:creator>
  <cp:lastModifiedBy>Lucio Rossi</cp:lastModifiedBy>
  <cp:revision>1</cp:revision>
  <dcterms:created xsi:type="dcterms:W3CDTF">2023-07-27T15:05:06Z</dcterms:created>
  <dcterms:modified xsi:type="dcterms:W3CDTF">2024-04-05T09:45:02Z</dcterms:modified>
</cp:coreProperties>
</file>