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62" r:id="rId6"/>
    <p:sldId id="263" r:id="rId7"/>
    <p:sldId id="264" r:id="rId8"/>
    <p:sldId id="267" r:id="rId9"/>
    <p:sldId id="268" r:id="rId10"/>
    <p:sldId id="271" r:id="rId11"/>
    <p:sldId id="270" r:id="rId12"/>
    <p:sldId id="272" r:id="rId13"/>
    <p:sldId id="269" r:id="rId14"/>
    <p:sldId id="273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D8D58-EC75-054F-3EDF-80176061946A}" v="25" dt="2024-04-04T08:00:13.670"/>
    <p1510:client id="{BDD955A3-57F8-654C-9915-8DB83D787200}" v="199" dt="2024-04-04T10:04:10.287"/>
    <p1510:client id="{F5E3F9C4-174D-7141-FD2A-7AEA9CDE5363}" v="123" dt="2024-04-04T10:11:49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Michelotti" userId="S::amichelo@infn.it::aae88673-050d-4eee-8c81-932885f2c8d6" providerId="AD" clId="Web-{B62D8D58-EC75-054F-3EDF-80176061946A}"/>
    <pc:docChg chg="modSld">
      <pc:chgData name="Andrea Michelotti" userId="S::amichelo@infn.it::aae88673-050d-4eee-8c81-932885f2c8d6" providerId="AD" clId="Web-{B62D8D58-EC75-054F-3EDF-80176061946A}" dt="2024-04-04T08:00:13.670" v="11" actId="20577"/>
      <pc:docMkLst>
        <pc:docMk/>
      </pc:docMkLst>
      <pc:sldChg chg="modSp">
        <pc:chgData name="Andrea Michelotti" userId="S::amichelo@infn.it::aae88673-050d-4eee-8c81-932885f2c8d6" providerId="AD" clId="Web-{B62D8D58-EC75-054F-3EDF-80176061946A}" dt="2024-04-04T08:00:13.670" v="11" actId="20577"/>
        <pc:sldMkLst>
          <pc:docMk/>
          <pc:sldMk cId="4284065423" sldId="266"/>
        </pc:sldMkLst>
        <pc:spChg chg="mod">
          <ac:chgData name="Andrea Michelotti" userId="S::amichelo@infn.it::aae88673-050d-4eee-8c81-932885f2c8d6" providerId="AD" clId="Web-{B62D8D58-EC75-054F-3EDF-80176061946A}" dt="2024-04-04T08:00:13.670" v="11" actId="20577"/>
          <ac:spMkLst>
            <pc:docMk/>
            <pc:sldMk cId="4284065423" sldId="266"/>
            <ac:spMk id="2" creationId="{00000000-0000-0000-0000-000000000000}"/>
          </ac:spMkLst>
        </pc:spChg>
      </pc:sldChg>
    </pc:docChg>
  </pc:docChgLst>
  <pc:docChgLst>
    <pc:chgData name="Andrea Michelotti" userId="S::amichelo@infn.it::aae88673-050d-4eee-8c81-932885f2c8d6" providerId="AD" clId="Web-{F5E3F9C4-174D-7141-FD2A-7AEA9CDE5363}"/>
    <pc:docChg chg="modSld">
      <pc:chgData name="Andrea Michelotti" userId="S::amichelo@infn.it::aae88673-050d-4eee-8c81-932885f2c8d6" providerId="AD" clId="Web-{F5E3F9C4-174D-7141-FD2A-7AEA9CDE5363}" dt="2024-04-04T10:10:44.712" v="62" actId="20577"/>
      <pc:docMkLst>
        <pc:docMk/>
      </pc:docMkLst>
      <pc:sldChg chg="modSp">
        <pc:chgData name="Andrea Michelotti" userId="S::amichelo@infn.it::aae88673-050d-4eee-8c81-932885f2c8d6" providerId="AD" clId="Web-{F5E3F9C4-174D-7141-FD2A-7AEA9CDE5363}" dt="2024-04-04T10:07:38.754" v="2" actId="20577"/>
        <pc:sldMkLst>
          <pc:docMk/>
          <pc:sldMk cId="4256552236" sldId="263"/>
        </pc:sldMkLst>
        <pc:spChg chg="mod">
          <ac:chgData name="Andrea Michelotti" userId="S::amichelo@infn.it::aae88673-050d-4eee-8c81-932885f2c8d6" providerId="AD" clId="Web-{F5E3F9C4-174D-7141-FD2A-7AEA9CDE5363}" dt="2024-04-04T10:07:38.754" v="2" actId="20577"/>
          <ac:spMkLst>
            <pc:docMk/>
            <pc:sldMk cId="4256552236" sldId="263"/>
            <ac:spMk id="2" creationId="{00000000-0000-0000-0000-000000000000}"/>
          </ac:spMkLst>
        </pc:spChg>
      </pc:sldChg>
      <pc:sldChg chg="modSp">
        <pc:chgData name="Andrea Michelotti" userId="S::amichelo@infn.it::aae88673-050d-4eee-8c81-932885f2c8d6" providerId="AD" clId="Web-{F5E3F9C4-174D-7141-FD2A-7AEA9CDE5363}" dt="2024-04-04T10:10:44.712" v="62" actId="20577"/>
        <pc:sldMkLst>
          <pc:docMk/>
          <pc:sldMk cId="4284065423" sldId="266"/>
        </pc:sldMkLst>
        <pc:spChg chg="mod">
          <ac:chgData name="Andrea Michelotti" userId="S::amichelo@infn.it::aae88673-050d-4eee-8c81-932885f2c8d6" providerId="AD" clId="Web-{F5E3F9C4-174D-7141-FD2A-7AEA9CDE5363}" dt="2024-04-04T10:10:44.712" v="62" actId="20577"/>
          <ac:spMkLst>
            <pc:docMk/>
            <pc:sldMk cId="4284065423" sldId="266"/>
            <ac:spMk id="2" creationId="{00000000-0000-0000-0000-000000000000}"/>
          </ac:spMkLst>
        </pc:spChg>
      </pc:sldChg>
    </pc:docChg>
  </pc:docChgLst>
  <pc:docChgLst>
    <pc:chgData name="Andrea Michelotti" userId="aae88673-050d-4eee-8c81-932885f2c8d6" providerId="ADAL" clId="{BDD955A3-57F8-654C-9915-8DB83D787200}"/>
    <pc:docChg chg="undo custSel addSld modSld">
      <pc:chgData name="Andrea Michelotti" userId="aae88673-050d-4eee-8c81-932885f2c8d6" providerId="ADAL" clId="{BDD955A3-57F8-654C-9915-8DB83D787200}" dt="2024-04-04T10:04:10.287" v="1422" actId="20577"/>
      <pc:docMkLst>
        <pc:docMk/>
      </pc:docMkLst>
      <pc:sldChg chg="modSp mod">
        <pc:chgData name="Andrea Michelotti" userId="aae88673-050d-4eee-8c81-932885f2c8d6" providerId="ADAL" clId="{BDD955A3-57F8-654C-9915-8DB83D787200}" dt="2024-04-03T22:06:47.873" v="3" actId="20577"/>
        <pc:sldMkLst>
          <pc:docMk/>
          <pc:sldMk cId="2398728472" sldId="262"/>
        </pc:sldMkLst>
        <pc:spChg chg="mod">
          <ac:chgData name="Andrea Michelotti" userId="aae88673-050d-4eee-8c81-932885f2c8d6" providerId="ADAL" clId="{BDD955A3-57F8-654C-9915-8DB83D787200}" dt="2024-04-03T22:06:47.873" v="3" actId="20577"/>
          <ac:spMkLst>
            <pc:docMk/>
            <pc:sldMk cId="2398728472" sldId="262"/>
            <ac:spMk id="2" creationId="{00000000-0000-0000-0000-000000000000}"/>
          </ac:spMkLst>
        </pc:spChg>
      </pc:sldChg>
      <pc:sldChg chg="addSp delSp modSp mod">
        <pc:chgData name="Andrea Michelotti" userId="aae88673-050d-4eee-8c81-932885f2c8d6" providerId="ADAL" clId="{BDD955A3-57F8-654C-9915-8DB83D787200}" dt="2024-04-04T10:04:10.287" v="1422" actId="20577"/>
        <pc:sldMkLst>
          <pc:docMk/>
          <pc:sldMk cId="4256552236" sldId="263"/>
        </pc:sldMkLst>
        <pc:spChg chg="mod">
          <ac:chgData name="Andrea Michelotti" userId="aae88673-050d-4eee-8c81-932885f2c8d6" providerId="ADAL" clId="{BDD955A3-57F8-654C-9915-8DB83D787200}" dt="2024-04-04T10:04:10.287" v="1422" actId="20577"/>
          <ac:spMkLst>
            <pc:docMk/>
            <pc:sldMk cId="4256552236" sldId="263"/>
            <ac:spMk id="2" creationId="{00000000-0000-0000-0000-000000000000}"/>
          </ac:spMkLst>
        </pc:spChg>
        <pc:picChg chg="add del">
          <ac:chgData name="Andrea Michelotti" userId="aae88673-050d-4eee-8c81-932885f2c8d6" providerId="ADAL" clId="{BDD955A3-57F8-654C-9915-8DB83D787200}" dt="2024-04-04T08:32:24.878" v="1231" actId="478"/>
          <ac:picMkLst>
            <pc:docMk/>
            <pc:sldMk cId="4256552236" sldId="263"/>
            <ac:picMk id="4" creationId="{059105D9-7DE3-B43D-8099-28EE02C3B5F0}"/>
          </ac:picMkLst>
        </pc:picChg>
        <pc:picChg chg="add del">
          <ac:chgData name="Andrea Michelotti" userId="aae88673-050d-4eee-8c81-932885f2c8d6" providerId="ADAL" clId="{BDD955A3-57F8-654C-9915-8DB83D787200}" dt="2024-04-04T08:32:25.298" v="1232" actId="478"/>
          <ac:picMkLst>
            <pc:docMk/>
            <pc:sldMk cId="4256552236" sldId="263"/>
            <ac:picMk id="6" creationId="{8DFF91DD-0DFA-6935-D7F0-7C0052B48643}"/>
          </ac:picMkLst>
        </pc:picChg>
      </pc:sldChg>
      <pc:sldChg chg="addSp delSp modSp mod">
        <pc:chgData name="Andrea Michelotti" userId="aae88673-050d-4eee-8c81-932885f2c8d6" providerId="ADAL" clId="{BDD955A3-57F8-654C-9915-8DB83D787200}" dt="2024-04-04T09:00:11.439" v="1249" actId="478"/>
        <pc:sldMkLst>
          <pc:docMk/>
          <pc:sldMk cId="4065564211" sldId="264"/>
        </pc:sldMkLst>
        <pc:spChg chg="mod">
          <ac:chgData name="Andrea Michelotti" userId="aae88673-050d-4eee-8c81-932885f2c8d6" providerId="ADAL" clId="{BDD955A3-57F8-654C-9915-8DB83D787200}" dt="2024-04-03T22:37:45.832" v="951" actId="20577"/>
          <ac:spMkLst>
            <pc:docMk/>
            <pc:sldMk cId="4065564211" sldId="264"/>
            <ac:spMk id="2" creationId="{00000000-0000-0000-0000-000000000000}"/>
          </ac:spMkLst>
        </pc:spChg>
        <pc:picChg chg="del">
          <ac:chgData name="Andrea Michelotti" userId="aae88673-050d-4eee-8c81-932885f2c8d6" providerId="ADAL" clId="{BDD955A3-57F8-654C-9915-8DB83D787200}" dt="2024-04-04T08:32:33.079" v="1234" actId="478"/>
          <ac:picMkLst>
            <pc:docMk/>
            <pc:sldMk cId="4065564211" sldId="264"/>
            <ac:picMk id="4" creationId="{059105D9-7DE3-B43D-8099-28EE02C3B5F0}"/>
          </ac:picMkLst>
        </pc:picChg>
        <pc:picChg chg="del">
          <ac:chgData name="Andrea Michelotti" userId="aae88673-050d-4eee-8c81-932885f2c8d6" providerId="ADAL" clId="{BDD955A3-57F8-654C-9915-8DB83D787200}" dt="2024-04-04T08:32:29.292" v="1233" actId="478"/>
          <ac:picMkLst>
            <pc:docMk/>
            <pc:sldMk cId="4065564211" sldId="264"/>
            <ac:picMk id="6" creationId="{8DFF91DD-0DFA-6935-D7F0-7C0052B48643}"/>
          </ac:picMkLst>
        </pc:picChg>
        <pc:picChg chg="add del mod">
          <ac:chgData name="Andrea Michelotti" userId="aae88673-050d-4eee-8c81-932885f2c8d6" providerId="ADAL" clId="{BDD955A3-57F8-654C-9915-8DB83D787200}" dt="2024-04-04T08:36:43.699" v="1242" actId="478"/>
          <ac:picMkLst>
            <pc:docMk/>
            <pc:sldMk cId="4065564211" sldId="264"/>
            <ac:picMk id="7" creationId="{BA8C63E2-9C98-E1DE-CFFE-0A7AB40F1DFB}"/>
          </ac:picMkLst>
        </pc:picChg>
        <pc:picChg chg="add del mod">
          <ac:chgData name="Andrea Michelotti" userId="aae88673-050d-4eee-8c81-932885f2c8d6" providerId="ADAL" clId="{BDD955A3-57F8-654C-9915-8DB83D787200}" dt="2024-04-04T09:00:11.439" v="1249" actId="478"/>
          <ac:picMkLst>
            <pc:docMk/>
            <pc:sldMk cId="4065564211" sldId="264"/>
            <ac:picMk id="9" creationId="{EC2213F7-F4CB-058A-7E1B-5BC29294855C}"/>
          </ac:picMkLst>
        </pc:picChg>
        <pc:picChg chg="add mod">
          <ac:chgData name="Andrea Michelotti" userId="aae88673-050d-4eee-8c81-932885f2c8d6" providerId="ADAL" clId="{BDD955A3-57F8-654C-9915-8DB83D787200}" dt="2024-04-04T09:00:07.110" v="1247" actId="571"/>
          <ac:picMkLst>
            <pc:docMk/>
            <pc:sldMk cId="4065564211" sldId="264"/>
            <ac:picMk id="10" creationId="{452ED00B-DA5C-0F0A-C860-2867CE47D015}"/>
          </ac:picMkLst>
        </pc:picChg>
      </pc:sldChg>
      <pc:sldChg chg="delSp modSp mod">
        <pc:chgData name="Andrea Michelotti" userId="aae88673-050d-4eee-8c81-932885f2c8d6" providerId="ADAL" clId="{BDD955A3-57F8-654C-9915-8DB83D787200}" dt="2024-04-04T10:01:51.835" v="1409" actId="478"/>
        <pc:sldMkLst>
          <pc:docMk/>
          <pc:sldMk cId="2974792761" sldId="265"/>
        </pc:sldMkLst>
        <pc:spChg chg="mod">
          <ac:chgData name="Andrea Michelotti" userId="aae88673-050d-4eee-8c81-932885f2c8d6" providerId="ADAL" clId="{BDD955A3-57F8-654C-9915-8DB83D787200}" dt="2024-04-03T22:31:24.415" v="717" actId="20577"/>
          <ac:spMkLst>
            <pc:docMk/>
            <pc:sldMk cId="2974792761" sldId="265"/>
            <ac:spMk id="2" creationId="{00000000-0000-0000-0000-000000000000}"/>
          </ac:spMkLst>
        </pc:spChg>
        <pc:spChg chg="del">
          <ac:chgData name="Andrea Michelotti" userId="aae88673-050d-4eee-8c81-932885f2c8d6" providerId="ADAL" clId="{BDD955A3-57F8-654C-9915-8DB83D787200}" dt="2024-04-04T10:01:44.785" v="1407" actId="478"/>
          <ac:spMkLst>
            <pc:docMk/>
            <pc:sldMk cId="2974792761" sldId="265"/>
            <ac:spMk id="3" creationId="{3E3B3029-62E4-EA1B-EE19-D40BC21C2FF0}"/>
          </ac:spMkLst>
        </pc:spChg>
        <pc:picChg chg="del">
          <ac:chgData name="Andrea Michelotti" userId="aae88673-050d-4eee-8c81-932885f2c8d6" providerId="ADAL" clId="{BDD955A3-57F8-654C-9915-8DB83D787200}" dt="2024-04-04T10:01:51.835" v="1409" actId="478"/>
          <ac:picMkLst>
            <pc:docMk/>
            <pc:sldMk cId="2974792761" sldId="265"/>
            <ac:picMk id="4" creationId="{059105D9-7DE3-B43D-8099-28EE02C3B5F0}"/>
          </ac:picMkLst>
        </pc:picChg>
        <pc:picChg chg="del">
          <ac:chgData name="Andrea Michelotti" userId="aae88673-050d-4eee-8c81-932885f2c8d6" providerId="ADAL" clId="{BDD955A3-57F8-654C-9915-8DB83D787200}" dt="2024-04-04T10:01:47.869" v="1408" actId="478"/>
          <ac:picMkLst>
            <pc:docMk/>
            <pc:sldMk cId="2974792761" sldId="265"/>
            <ac:picMk id="6" creationId="{8DFF91DD-0DFA-6935-D7F0-7C0052B48643}"/>
          </ac:picMkLst>
        </pc:picChg>
      </pc:sldChg>
      <pc:sldChg chg="addSp delSp modSp add mod">
        <pc:chgData name="Andrea Michelotti" userId="aae88673-050d-4eee-8c81-932885f2c8d6" providerId="ADAL" clId="{BDD955A3-57F8-654C-9915-8DB83D787200}" dt="2024-04-04T09:06:32.888" v="1406" actId="20577"/>
        <pc:sldMkLst>
          <pc:docMk/>
          <pc:sldMk cId="4284065423" sldId="266"/>
        </pc:sldMkLst>
        <pc:spChg chg="mod">
          <ac:chgData name="Andrea Michelotti" userId="aae88673-050d-4eee-8c81-932885f2c8d6" providerId="ADAL" clId="{BDD955A3-57F8-654C-9915-8DB83D787200}" dt="2024-04-03T22:44:14.172" v="1226" actId="20577"/>
          <ac:spMkLst>
            <pc:docMk/>
            <pc:sldMk cId="4284065423" sldId="266"/>
            <ac:spMk id="2" creationId="{00000000-0000-0000-0000-000000000000}"/>
          </ac:spMkLst>
        </pc:spChg>
        <pc:spChg chg="del mod">
          <ac:chgData name="Andrea Michelotti" userId="aae88673-050d-4eee-8c81-932885f2c8d6" providerId="ADAL" clId="{BDD955A3-57F8-654C-9915-8DB83D787200}" dt="2024-04-03T22:45:43.926" v="1228" actId="478"/>
          <ac:spMkLst>
            <pc:docMk/>
            <pc:sldMk cId="4284065423" sldId="266"/>
            <ac:spMk id="3" creationId="{3E3B3029-62E4-EA1B-EE19-D40BC21C2FF0}"/>
          </ac:spMkLst>
        </pc:spChg>
        <pc:spChg chg="add del">
          <ac:chgData name="Andrea Michelotti" userId="aae88673-050d-4eee-8c81-932885f2c8d6" providerId="ADAL" clId="{BDD955A3-57F8-654C-9915-8DB83D787200}" dt="2024-04-04T09:03:02.593" v="1260" actId="478"/>
          <ac:spMkLst>
            <pc:docMk/>
            <pc:sldMk cId="4284065423" sldId="266"/>
            <ac:spMk id="10" creationId="{5407B38A-FB95-1AAA-F24A-21634782201C}"/>
          </ac:spMkLst>
        </pc:spChg>
        <pc:spChg chg="add del mod">
          <ac:chgData name="Andrea Michelotti" userId="aae88673-050d-4eee-8c81-932885f2c8d6" providerId="ADAL" clId="{BDD955A3-57F8-654C-9915-8DB83D787200}" dt="2024-04-04T09:03:05.592" v="1262"/>
          <ac:spMkLst>
            <pc:docMk/>
            <pc:sldMk cId="4284065423" sldId="266"/>
            <ac:spMk id="11" creationId="{F03ECFCE-D219-F9FB-5BA0-4D434F44C75E}"/>
          </ac:spMkLst>
        </pc:spChg>
        <pc:spChg chg="add mod">
          <ac:chgData name="Andrea Michelotti" userId="aae88673-050d-4eee-8c81-932885f2c8d6" providerId="ADAL" clId="{BDD955A3-57F8-654C-9915-8DB83D787200}" dt="2024-04-04T09:03:38.348" v="1318" actId="1038"/>
          <ac:spMkLst>
            <pc:docMk/>
            <pc:sldMk cId="4284065423" sldId="266"/>
            <ac:spMk id="12" creationId="{EEF63D44-81E8-D6F8-5EA2-F98C4AE02990}"/>
          </ac:spMkLst>
        </pc:spChg>
        <pc:spChg chg="add mod">
          <ac:chgData name="Andrea Michelotti" userId="aae88673-050d-4eee-8c81-932885f2c8d6" providerId="ADAL" clId="{BDD955A3-57F8-654C-9915-8DB83D787200}" dt="2024-04-04T09:04:43.152" v="1353" actId="20577"/>
          <ac:spMkLst>
            <pc:docMk/>
            <pc:sldMk cId="4284065423" sldId="266"/>
            <ac:spMk id="15" creationId="{1AB47163-86DB-8B3D-21C3-DEC34672B641}"/>
          </ac:spMkLst>
        </pc:spChg>
        <pc:spChg chg="add mod">
          <ac:chgData name="Andrea Michelotti" userId="aae88673-050d-4eee-8c81-932885f2c8d6" providerId="ADAL" clId="{BDD955A3-57F8-654C-9915-8DB83D787200}" dt="2024-04-04T09:06:32.888" v="1406" actId="20577"/>
          <ac:spMkLst>
            <pc:docMk/>
            <pc:sldMk cId="4284065423" sldId="266"/>
            <ac:spMk id="20" creationId="{2781D3DE-9D16-3DBB-941D-BF31D3EFD2AF}"/>
          </ac:spMkLst>
        </pc:spChg>
        <pc:picChg chg="del">
          <ac:chgData name="Andrea Michelotti" userId="aae88673-050d-4eee-8c81-932885f2c8d6" providerId="ADAL" clId="{BDD955A3-57F8-654C-9915-8DB83D787200}" dt="2024-04-04T09:00:25.347" v="1251" actId="478"/>
          <ac:picMkLst>
            <pc:docMk/>
            <pc:sldMk cId="4284065423" sldId="266"/>
            <ac:picMk id="4" creationId="{059105D9-7DE3-B43D-8099-28EE02C3B5F0}"/>
          </ac:picMkLst>
        </pc:picChg>
        <pc:picChg chg="del">
          <ac:chgData name="Andrea Michelotti" userId="aae88673-050d-4eee-8c81-932885f2c8d6" providerId="ADAL" clId="{BDD955A3-57F8-654C-9915-8DB83D787200}" dt="2024-04-04T09:00:19.736" v="1250" actId="478"/>
          <ac:picMkLst>
            <pc:docMk/>
            <pc:sldMk cId="4284065423" sldId="266"/>
            <ac:picMk id="6" creationId="{8DFF91DD-0DFA-6935-D7F0-7C0052B48643}"/>
          </ac:picMkLst>
        </pc:picChg>
        <pc:picChg chg="add del mod">
          <ac:chgData name="Andrea Michelotti" userId="aae88673-050d-4eee-8c81-932885f2c8d6" providerId="ADAL" clId="{BDD955A3-57F8-654C-9915-8DB83D787200}" dt="2024-04-04T09:02:50.339" v="1257" actId="478"/>
          <ac:picMkLst>
            <pc:docMk/>
            <pc:sldMk cId="4284065423" sldId="266"/>
            <ac:picMk id="7" creationId="{82EE11DD-D1EB-A58B-3689-72ED8211E9D8}"/>
          </ac:picMkLst>
        </pc:picChg>
        <pc:picChg chg="add mod">
          <ac:chgData name="Andrea Michelotti" userId="aae88673-050d-4eee-8c81-932885f2c8d6" providerId="ADAL" clId="{BDD955A3-57F8-654C-9915-8DB83D787200}" dt="2024-04-04T09:02:44.004" v="1256" actId="571"/>
          <ac:picMkLst>
            <pc:docMk/>
            <pc:sldMk cId="4284065423" sldId="266"/>
            <ac:picMk id="8" creationId="{7A3F659A-1504-85A5-1C1E-9AC6C5C6F83F}"/>
          </ac:picMkLst>
        </pc:picChg>
        <pc:picChg chg="add mod">
          <ac:chgData name="Andrea Michelotti" userId="aae88673-050d-4eee-8c81-932885f2c8d6" providerId="ADAL" clId="{BDD955A3-57F8-654C-9915-8DB83D787200}" dt="2024-04-04T09:04:12.250" v="1323" actId="1076"/>
          <ac:picMkLst>
            <pc:docMk/>
            <pc:sldMk cId="4284065423" sldId="266"/>
            <ac:picMk id="14" creationId="{8651BEAA-586E-5360-BCAE-6195B4FE9A3E}"/>
          </ac:picMkLst>
        </pc:picChg>
        <pc:picChg chg="add del mod">
          <ac:chgData name="Andrea Michelotti" userId="aae88673-050d-4eee-8c81-932885f2c8d6" providerId="ADAL" clId="{BDD955A3-57F8-654C-9915-8DB83D787200}" dt="2024-04-04T09:05:32.595" v="1359" actId="478"/>
          <ac:picMkLst>
            <pc:docMk/>
            <pc:sldMk cId="4284065423" sldId="266"/>
            <ac:picMk id="17" creationId="{941BE1DC-6343-9426-FAD3-2503F5F0D809}"/>
          </ac:picMkLst>
        </pc:picChg>
        <pc:picChg chg="add mod">
          <ac:chgData name="Andrea Michelotti" userId="aae88673-050d-4eee-8c81-932885f2c8d6" providerId="ADAL" clId="{BDD955A3-57F8-654C-9915-8DB83D787200}" dt="2024-04-04T09:05:51.549" v="1364" actId="1076"/>
          <ac:picMkLst>
            <pc:docMk/>
            <pc:sldMk cId="4284065423" sldId="266"/>
            <ac:picMk id="19" creationId="{B320E06B-1CE6-627B-D71C-992F1BC5E9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andrea.michelotti@lnf.infn.it" TargetMode="External"/><Relationship Id="rId3" Type="http://schemas.openxmlformats.org/officeDocument/2006/relationships/hyperlink" Target="mailto:loris.antoniazzi@lnl.infn.it" TargetMode="External"/><Relationship Id="rId7" Type="http://schemas.openxmlformats.org/officeDocument/2006/relationships/hyperlink" Target="mailto:Mauro.Giacchini@lnl.infn.it" TargetMode="External"/><Relationship Id="rId12" Type="http://schemas.openxmlformats.org/officeDocument/2006/relationships/hyperlink" Target="mailto:Francesco.Prelz@mi.infn.it" TargetMode="External"/><Relationship Id="rId2" Type="http://schemas.openxmlformats.org/officeDocument/2006/relationships/hyperlink" Target="mailto:epics@lists.infn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iccardo.gargana@lnf.infn.it" TargetMode="External"/><Relationship Id="rId11" Type="http://schemas.openxmlformats.org/officeDocument/2006/relationships/hyperlink" Target="mailto:stefano.pioli@lnf.infn.it" TargetMode="External"/><Relationship Id="rId5" Type="http://schemas.openxmlformats.org/officeDocument/2006/relationships/hyperlink" Target="mailto:damiano.bortolato@lnl.infn.it" TargetMode="External"/><Relationship Id="rId10" Type="http://schemas.openxmlformats.org/officeDocument/2006/relationships/hyperlink" Target="mailto:lorenzo.neri@lns.infn.it" TargetMode="External"/><Relationship Id="rId4" Type="http://schemas.openxmlformats.org/officeDocument/2006/relationships/hyperlink" Target="mailto:bisegni@stanford.edu" TargetMode="External"/><Relationship Id="rId9" Type="http://schemas.openxmlformats.org/officeDocument/2006/relationships/hyperlink" Target="mailto:maurizio.montis@lnl.infn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53DA8-3E44-9687-1966-0C6601B4D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3" r="2" b="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FA57615-1716-C546-B7AC-F0029775D746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INFN ACCELERATORI </a:t>
            </a:r>
            <a:br>
              <a:rPr lang="en-US" sz="4000" b="1" dirty="0">
                <a:latin typeface="+mj-lt"/>
                <a:ea typeface="+mj-ea"/>
                <a:cs typeface="+mj-cs"/>
              </a:rPr>
            </a:br>
            <a:br>
              <a:rPr lang="en-US" sz="4000" b="1" dirty="0">
                <a:latin typeface="+mj-lt"/>
                <a:ea typeface="+mj-ea"/>
                <a:cs typeface="+mj-cs"/>
              </a:rPr>
            </a:br>
            <a:r>
              <a:rPr lang="en-US" sz="4000" b="1" dirty="0">
                <a:latin typeface="+mj-lt"/>
                <a:ea typeface="+mj-ea"/>
                <a:cs typeface="+mj-cs"/>
              </a:rPr>
              <a:t>RETE EPICS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Andrea </a:t>
            </a:r>
            <a:r>
              <a:rPr lang="en-US" sz="2000" b="1" dirty="0" err="1"/>
              <a:t>Michelotti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on behalf of the INFN-EPICS group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Frascati, 5 Aprile 2024</a:t>
            </a:r>
          </a:p>
        </p:txBody>
      </p:sp>
    </p:spTree>
    <p:extLst>
      <p:ext uri="{BB962C8B-B14F-4D97-AF65-F5344CB8AC3E}">
        <p14:creationId xmlns:p14="http://schemas.microsoft.com/office/powerpoint/2010/main" val="255239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9B0103C-E139-0C7E-DC7E-BBA662776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95" y="1171321"/>
            <a:ext cx="9911611" cy="5572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926FDF-19CE-9842-E75C-8BB8B9D576D9}"/>
              </a:ext>
            </a:extLst>
          </p:cNvPr>
          <p:cNvSpPr txBox="1"/>
          <p:nvPr/>
        </p:nvSpPr>
        <p:spPr>
          <a:xfrm>
            <a:off x="6240904" y="565627"/>
            <a:ext cx="610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MI/STAR and Diamond experiences on </a:t>
            </a:r>
            <a:r>
              <a:rPr lang="en-IT" b="1" dirty="0"/>
              <a:t>autogeneration</a:t>
            </a:r>
            <a:r>
              <a:rPr lang="en-IT" dirty="0"/>
              <a:t> </a:t>
            </a:r>
            <a:r>
              <a:rPr lang="en-IT" b="1" dirty="0"/>
              <a:t>OPI/IOC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2247DD7-3BF3-38D6-E0FA-E6E889F43C08}"/>
              </a:ext>
            </a:extLst>
          </p:cNvPr>
          <p:cNvSpPr txBox="1"/>
          <p:nvPr/>
        </p:nvSpPr>
        <p:spPr>
          <a:xfrm>
            <a:off x="315656" y="216"/>
            <a:ext cx="65581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RETE EPICS – lessons learned from Kickoff Meeting</a:t>
            </a:r>
          </a:p>
        </p:txBody>
      </p:sp>
    </p:spTree>
    <p:extLst>
      <p:ext uri="{BB962C8B-B14F-4D97-AF65-F5344CB8AC3E}">
        <p14:creationId xmlns:p14="http://schemas.microsoft.com/office/powerpoint/2010/main" val="77929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DCECB14-04BA-9FB1-AED4-608BE37D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168256"/>
            <a:ext cx="9941461" cy="55944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3A69F1-43D3-F998-4D8A-BA55FC97FC98}"/>
              </a:ext>
            </a:extLst>
          </p:cNvPr>
          <p:cNvSpPr txBox="1"/>
          <p:nvPr/>
        </p:nvSpPr>
        <p:spPr>
          <a:xfrm>
            <a:off x="6482639" y="387638"/>
            <a:ext cx="5867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LNS experienc</a:t>
            </a:r>
            <a:r>
              <a:rPr lang="en-GB" dirty="0"/>
              <a:t>e:</a:t>
            </a:r>
            <a:r>
              <a:rPr lang="en-IT" dirty="0"/>
              <a:t> importance of ‘</a:t>
            </a:r>
            <a:r>
              <a:rPr lang="en-IT" b="1" dirty="0"/>
              <a:t>ready to use</a:t>
            </a:r>
            <a:r>
              <a:rPr lang="en-IT" dirty="0"/>
              <a:t>’ controls for small INFN experiments  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07E9C97-DAE1-35A2-CFFF-2A5DE2DDE302}"/>
              </a:ext>
            </a:extLst>
          </p:cNvPr>
          <p:cNvSpPr txBox="1"/>
          <p:nvPr/>
        </p:nvSpPr>
        <p:spPr>
          <a:xfrm>
            <a:off x="315656" y="10723"/>
            <a:ext cx="65581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RETE EPICS – lessons learned from Kickoff Meeting</a:t>
            </a:r>
          </a:p>
        </p:txBody>
      </p:sp>
    </p:spTree>
    <p:extLst>
      <p:ext uri="{BB962C8B-B14F-4D97-AF65-F5344CB8AC3E}">
        <p14:creationId xmlns:p14="http://schemas.microsoft.com/office/powerpoint/2010/main" val="288306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718" y="678635"/>
            <a:ext cx="7538014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RETE EPICS 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dirty="0" err="1"/>
              <a:t>cosa</a:t>
            </a:r>
            <a:r>
              <a:rPr lang="en-US" sz="2000" dirty="0"/>
              <a:t> </a:t>
            </a:r>
            <a:r>
              <a:rPr lang="en-US" sz="2000" dirty="0" err="1"/>
              <a:t>puntiamo</a:t>
            </a:r>
            <a:r>
              <a:rPr lang="en-US" sz="2000" dirty="0"/>
              <a:t>: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err="1">
                <a:ea typeface="Calibri"/>
                <a:cs typeface="Calibri"/>
              </a:rPr>
              <a:t>Organizzazione</a:t>
            </a:r>
            <a:r>
              <a:rPr lang="en-US" sz="2000" dirty="0">
                <a:ea typeface="Calibri"/>
                <a:cs typeface="Calibri"/>
              </a:rPr>
              <a:t> di </a:t>
            </a:r>
            <a:r>
              <a:rPr lang="en-US" sz="2000" dirty="0" err="1">
                <a:ea typeface="Calibri"/>
                <a:cs typeface="Calibri"/>
              </a:rPr>
              <a:t>corsi</a:t>
            </a:r>
            <a:r>
              <a:rPr lang="en-US" sz="2000" dirty="0">
                <a:ea typeface="Calibri"/>
                <a:cs typeface="Calibri"/>
              </a:rPr>
              <a:t> per </a:t>
            </a:r>
            <a:r>
              <a:rPr lang="en-US" sz="2000" dirty="0" err="1">
                <a:ea typeface="Calibri"/>
                <a:cs typeface="Calibri"/>
              </a:rPr>
              <a:t>sviluppatori</a:t>
            </a:r>
            <a:r>
              <a:rPr lang="en-US" sz="2000" dirty="0">
                <a:ea typeface="Calibri"/>
                <a:cs typeface="Calibri"/>
              </a:rPr>
              <a:t> ed </a:t>
            </a:r>
            <a:r>
              <a:rPr lang="en-US" sz="2000" dirty="0" err="1">
                <a:ea typeface="Calibri"/>
                <a:cs typeface="Calibri"/>
              </a:rPr>
              <a:t>utenti</a:t>
            </a:r>
            <a:endParaRPr lang="en-US" sz="2000" dirty="0">
              <a:ea typeface="Calibri"/>
              <a:cs typeface="Calibri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err="1">
                <a:ea typeface="Calibri"/>
                <a:cs typeface="Calibri"/>
              </a:rPr>
              <a:t>Catalogo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centralizzato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dei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controlli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disponibili</a:t>
            </a:r>
            <a:endParaRPr lang="en-US" sz="2000" dirty="0">
              <a:ea typeface="Calibri"/>
              <a:cs typeface="Calibri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err="1">
                <a:ea typeface="Calibri"/>
                <a:cs typeface="Calibri"/>
              </a:rPr>
              <a:t>Sforzo</a:t>
            </a:r>
            <a:r>
              <a:rPr lang="en-US" sz="2000" dirty="0">
                <a:ea typeface="Calibri"/>
                <a:cs typeface="Calibri"/>
              </a:rPr>
              <a:t> di </a:t>
            </a:r>
            <a:r>
              <a:rPr lang="en-US" sz="2000" dirty="0" err="1">
                <a:ea typeface="Calibri"/>
                <a:cs typeface="Calibri"/>
              </a:rPr>
              <a:t>generalizzazione</a:t>
            </a:r>
            <a:r>
              <a:rPr lang="en-US" sz="2000" dirty="0">
                <a:ea typeface="Calibri"/>
                <a:cs typeface="Calibri"/>
              </a:rPr>
              <a:t> e </a:t>
            </a:r>
            <a:r>
              <a:rPr lang="en-US" sz="2000" dirty="0" err="1">
                <a:ea typeface="Calibri"/>
                <a:cs typeface="Calibri"/>
              </a:rPr>
              <a:t>astrazione</a:t>
            </a:r>
            <a:r>
              <a:rPr lang="en-US" sz="2000" dirty="0">
                <a:ea typeface="Calibri"/>
                <a:cs typeface="Calibri"/>
              </a:rPr>
              <a:t> per </a:t>
            </a:r>
            <a:r>
              <a:rPr lang="en-US" sz="2000" dirty="0" err="1">
                <a:ea typeface="Calibri"/>
                <a:cs typeface="Calibri"/>
              </a:rPr>
              <a:t>rendere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più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fruibili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gli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sviluppi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fatti</a:t>
            </a:r>
            <a:r>
              <a:rPr lang="en-US" sz="2000" dirty="0">
                <a:ea typeface="Calibri"/>
                <a:cs typeface="Calibri"/>
              </a:rPr>
              <a:t> in modo da </a:t>
            </a:r>
            <a:r>
              <a:rPr lang="en-US" sz="2000" dirty="0" err="1">
                <a:ea typeface="Calibri"/>
                <a:cs typeface="Calibri"/>
              </a:rPr>
              <a:t>poter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essere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riutilizzati</a:t>
            </a:r>
            <a:r>
              <a:rPr lang="en-US" sz="2000" dirty="0">
                <a:ea typeface="Calibri"/>
                <a:cs typeface="Calibri"/>
              </a:rPr>
              <a:t> con </a:t>
            </a:r>
            <a:r>
              <a:rPr lang="en-US" sz="2000" dirty="0" err="1">
                <a:ea typeface="Calibri"/>
                <a:cs typeface="Calibri"/>
              </a:rPr>
              <a:t>minimo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sforzo</a:t>
            </a:r>
            <a:r>
              <a:rPr lang="en-US" sz="2000" dirty="0">
                <a:ea typeface="Calibri"/>
                <a:cs typeface="Calibri"/>
              </a:rPr>
              <a:t> in </a:t>
            </a:r>
            <a:r>
              <a:rPr lang="en-US" sz="2000" dirty="0" err="1">
                <a:ea typeface="Calibri"/>
                <a:cs typeface="Calibri"/>
              </a:rPr>
              <a:t>nuovi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progetti</a:t>
            </a:r>
            <a:endParaRPr lang="en-US" sz="2000" dirty="0">
              <a:ea typeface="Calibri"/>
              <a:cs typeface="Calibri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ea typeface="Calibri"/>
                <a:cs typeface="Calibri"/>
              </a:rPr>
              <a:t>Virtual Beamline di test e </a:t>
            </a:r>
            <a:r>
              <a:rPr lang="en-US" sz="2000" dirty="0" err="1">
                <a:ea typeface="Calibri"/>
                <a:cs typeface="Calibri"/>
              </a:rPr>
              <a:t>sviluppo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piattaforma</a:t>
            </a:r>
            <a:r>
              <a:rPr lang="en-US" sz="2000" dirty="0">
                <a:ea typeface="Calibri"/>
                <a:cs typeface="Calibri"/>
              </a:rPr>
              <a:t> cloud INFN, per </a:t>
            </a:r>
            <a:r>
              <a:rPr lang="en-US" sz="2000" dirty="0" err="1">
                <a:ea typeface="Calibri"/>
                <a:cs typeface="Calibri"/>
              </a:rPr>
              <a:t>avere</a:t>
            </a:r>
            <a:r>
              <a:rPr lang="en-US" sz="2000" dirty="0">
                <a:ea typeface="Calibri"/>
                <a:cs typeface="Calibri"/>
              </a:rPr>
              <a:t> un </a:t>
            </a:r>
            <a:r>
              <a:rPr lang="en-US" sz="2000" dirty="0" err="1">
                <a:ea typeface="Calibri"/>
                <a:cs typeface="Calibri"/>
              </a:rPr>
              <a:t>posto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comune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su</a:t>
            </a:r>
            <a:r>
              <a:rPr lang="en-US" sz="2000" dirty="0">
                <a:ea typeface="Calibri"/>
                <a:cs typeface="Calibri"/>
              </a:rPr>
              <a:t> cui fare training, </a:t>
            </a:r>
            <a:r>
              <a:rPr lang="en-US" sz="2000" dirty="0" err="1">
                <a:ea typeface="Calibri"/>
                <a:cs typeface="Calibri"/>
              </a:rPr>
              <a:t>testare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sviluppi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comuni</a:t>
            </a:r>
            <a:endParaRPr lang="en-US" sz="2000" dirty="0">
              <a:ea typeface="Calibri"/>
              <a:cs typeface="Calibri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err="1">
                <a:ea typeface="Calibri"/>
                <a:cs typeface="Calibri"/>
              </a:rPr>
              <a:t>Valutazione</a:t>
            </a:r>
            <a:r>
              <a:rPr lang="en-US" sz="2000" dirty="0">
                <a:ea typeface="Calibri"/>
                <a:cs typeface="Calibri"/>
              </a:rPr>
              <a:t> di </a:t>
            </a:r>
            <a:r>
              <a:rPr lang="en-US" sz="2000" dirty="0" err="1">
                <a:ea typeface="Calibri"/>
                <a:cs typeface="Calibri"/>
              </a:rPr>
              <a:t>nuove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tecnologie</a:t>
            </a:r>
            <a:r>
              <a:rPr lang="en-US" sz="2000" dirty="0">
                <a:ea typeface="Calibri"/>
                <a:cs typeface="Calibri"/>
              </a:rPr>
              <a:t> IT di “</a:t>
            </a:r>
            <a:r>
              <a:rPr lang="en-US" sz="2000" dirty="0" err="1">
                <a:cs typeface="Calibri"/>
              </a:rPr>
              <a:t>contanerizzazione</a:t>
            </a:r>
            <a:r>
              <a:rPr lang="en-US" sz="2000" dirty="0">
                <a:ea typeface="Calibri"/>
                <a:cs typeface="Calibri"/>
              </a:rPr>
              <a:t> e </a:t>
            </a:r>
            <a:r>
              <a:rPr lang="en-US" sz="2000" dirty="0" err="1">
                <a:ea typeface="Calibri"/>
                <a:cs typeface="Calibri"/>
              </a:rPr>
              <a:t>orchestrazione</a:t>
            </a:r>
            <a:r>
              <a:rPr lang="en-US" sz="2000" dirty="0">
                <a:ea typeface="Calibri"/>
                <a:cs typeface="Calibri"/>
              </a:rPr>
              <a:t>” per </a:t>
            </a:r>
            <a:r>
              <a:rPr lang="en-US" sz="2000" dirty="0" err="1">
                <a:ea typeface="Calibri"/>
                <a:cs typeface="Calibri"/>
              </a:rPr>
              <a:t>massimizzare</a:t>
            </a:r>
            <a:r>
              <a:rPr lang="en-US" sz="2000" dirty="0">
                <a:ea typeface="Calibri"/>
                <a:cs typeface="Calibri"/>
              </a:rPr>
              <a:t> la </a:t>
            </a:r>
            <a:r>
              <a:rPr lang="en-US" sz="2000" dirty="0" err="1">
                <a:ea typeface="Calibri"/>
                <a:cs typeface="Calibri"/>
              </a:rPr>
              <a:t>condivisione</a:t>
            </a:r>
            <a:r>
              <a:rPr lang="en-US" sz="2000" dirty="0">
                <a:ea typeface="Calibri"/>
                <a:cs typeface="Calibri"/>
              </a:rPr>
              <a:t>, il </a:t>
            </a:r>
            <a:r>
              <a:rPr lang="en-US" sz="2000" dirty="0" err="1">
                <a:ea typeface="Calibri"/>
                <a:cs typeface="Calibri"/>
              </a:rPr>
              <a:t>riuso</a:t>
            </a:r>
            <a:r>
              <a:rPr lang="en-US" sz="2000" dirty="0">
                <a:ea typeface="Calibri"/>
                <a:cs typeface="Calibri"/>
              </a:rPr>
              <a:t> e </a:t>
            </a:r>
            <a:r>
              <a:rPr lang="en-US" sz="2000" dirty="0" err="1">
                <a:ea typeface="Calibri"/>
                <a:cs typeface="Calibri"/>
              </a:rPr>
              <a:t>minimizzare</a:t>
            </a:r>
            <a:r>
              <a:rPr lang="en-US" sz="2000" dirty="0">
                <a:ea typeface="Calibri"/>
                <a:cs typeface="Calibri"/>
              </a:rPr>
              <a:t> il tempo per </a:t>
            </a:r>
            <a:r>
              <a:rPr lang="en-US" sz="2000" dirty="0" err="1">
                <a:ea typeface="Calibri"/>
                <a:cs typeface="Calibri"/>
              </a:rPr>
              <a:t>installare</a:t>
            </a:r>
            <a:r>
              <a:rPr lang="en-US" sz="2000" dirty="0">
                <a:ea typeface="Calibri"/>
                <a:cs typeface="Calibri"/>
              </a:rPr>
              <a:t> un </a:t>
            </a:r>
            <a:r>
              <a:rPr lang="en-US" sz="2000" dirty="0" err="1">
                <a:ea typeface="Calibri"/>
                <a:cs typeface="Calibri"/>
              </a:rPr>
              <a:t>controllo</a:t>
            </a:r>
            <a:r>
              <a:rPr lang="en-US" sz="2000" dirty="0">
                <a:ea typeface="Calibri"/>
                <a:cs typeface="Calibri"/>
              </a:rPr>
              <a:t> “ready to use”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err="1">
                <a:ea typeface="Calibri"/>
                <a:cs typeface="Calibri"/>
              </a:rPr>
              <a:t>Intensificare</a:t>
            </a:r>
            <a:r>
              <a:rPr lang="en-US" sz="2000" dirty="0">
                <a:ea typeface="Calibri"/>
                <a:cs typeface="Calibri"/>
              </a:rPr>
              <a:t> la </a:t>
            </a:r>
            <a:r>
              <a:rPr lang="en-US" sz="2000" dirty="0" err="1">
                <a:ea typeface="Calibri"/>
                <a:cs typeface="Calibri"/>
              </a:rPr>
              <a:t>collaborazione</a:t>
            </a:r>
            <a:r>
              <a:rPr lang="en-US" sz="2000" dirty="0">
                <a:ea typeface="Calibri"/>
                <a:cs typeface="Calibri"/>
              </a:rPr>
              <a:t> con il resto </a:t>
            </a:r>
            <a:r>
              <a:rPr lang="en-US" sz="2000" dirty="0" err="1">
                <a:ea typeface="Calibri"/>
                <a:cs typeface="Calibri"/>
              </a:rPr>
              <a:t>della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comunita</a:t>
            </a:r>
            <a:r>
              <a:rPr lang="en-US" sz="2000" dirty="0">
                <a:ea typeface="Calibri"/>
                <a:cs typeface="Calibri"/>
              </a:rPr>
              <a:t>' EPICS in </a:t>
            </a:r>
            <a:r>
              <a:rPr lang="en-US" sz="2000" dirty="0" err="1">
                <a:ea typeface="Calibri"/>
                <a:cs typeface="Calibri"/>
              </a:rPr>
              <a:t>particolare</a:t>
            </a:r>
            <a:r>
              <a:rPr lang="en-US" sz="2000" dirty="0">
                <a:ea typeface="Calibri"/>
                <a:cs typeface="Calibri"/>
              </a:rPr>
              <a:t> con Diamond e SLAC con cui </a:t>
            </a:r>
            <a:r>
              <a:rPr lang="en-US" sz="2000" dirty="0" err="1">
                <a:ea typeface="Calibri"/>
                <a:cs typeface="Calibri"/>
              </a:rPr>
              <a:t>abbiamo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gia</a:t>
            </a:r>
            <a:r>
              <a:rPr lang="en-US" sz="2000" dirty="0">
                <a:ea typeface="Calibri"/>
                <a:cs typeface="Calibri"/>
              </a:rPr>
              <a:t>' </a:t>
            </a:r>
            <a:r>
              <a:rPr lang="en-US" sz="2000" dirty="0" err="1">
                <a:ea typeface="Calibri"/>
                <a:cs typeface="Calibri"/>
              </a:rPr>
              <a:t>stabilito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sinergie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8" name="Picture 7" descr="Screens screenshot of a computer&#10;&#10;Description automatically generated">
            <a:extLst>
              <a:ext uri="{FF2B5EF4-FFF2-40B4-BE49-F238E27FC236}">
                <a16:creationId xmlns:a16="http://schemas.microsoft.com/office/drawing/2014/main" id="{7A3F659A-1504-85A5-1C1E-9AC6C5C6F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392" y="266330"/>
            <a:ext cx="3280930" cy="11300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F63D44-81E8-D6F8-5EA2-F98C4AE02990}"/>
              </a:ext>
            </a:extLst>
          </p:cNvPr>
          <p:cNvSpPr txBox="1"/>
          <p:nvPr/>
        </p:nvSpPr>
        <p:spPr>
          <a:xfrm>
            <a:off x="8797771" y="1396352"/>
            <a:ext cx="17155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/>
              <a:t>G</a:t>
            </a:r>
            <a:r>
              <a:rPr lang="en-IT" sz="1100"/>
              <a:t>eneralization and sharing</a:t>
            </a:r>
          </a:p>
        </p:txBody>
      </p:sp>
      <p:pic>
        <p:nvPicPr>
          <p:cNvPr id="14" name="Picture 1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8651BEAA-586E-5360-BCAE-6195B4FE9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76" y="1724746"/>
            <a:ext cx="2243460" cy="23392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B47163-86DB-8B3D-21C3-DEC34672B641}"/>
              </a:ext>
            </a:extLst>
          </p:cNvPr>
          <p:cNvSpPr txBox="1"/>
          <p:nvPr/>
        </p:nvSpPr>
        <p:spPr>
          <a:xfrm>
            <a:off x="8727839" y="4146630"/>
            <a:ext cx="1745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/>
              <a:t>Catalogo</a:t>
            </a:r>
            <a:r>
              <a:rPr lang="en-US" sz="1100"/>
              <a:t> </a:t>
            </a:r>
            <a:r>
              <a:rPr lang="en-US" sz="1100" err="1"/>
              <a:t>condiviso</a:t>
            </a:r>
            <a:r>
              <a:rPr lang="en-US" sz="1100"/>
              <a:t> IOC/OPI</a:t>
            </a:r>
            <a:endParaRPr lang="en-IT" sz="1100"/>
          </a:p>
        </p:txBody>
      </p:sp>
      <p:pic>
        <p:nvPicPr>
          <p:cNvPr id="19" name="Picture 18" descr="A diagram of a computer&#10;&#10;Description automatically generated">
            <a:extLst>
              <a:ext uri="{FF2B5EF4-FFF2-40B4-BE49-F238E27FC236}">
                <a16:creationId xmlns:a16="http://schemas.microsoft.com/office/drawing/2014/main" id="{B320E06B-1CE6-627B-D71C-992F1BC5E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32" y="4408240"/>
            <a:ext cx="3896550" cy="21900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81D3DE-9D16-3DBB-941D-BF31D3EFD2AF}"/>
              </a:ext>
            </a:extLst>
          </p:cNvPr>
          <p:cNvSpPr txBox="1"/>
          <p:nvPr/>
        </p:nvSpPr>
        <p:spPr>
          <a:xfrm>
            <a:off x="8640542" y="6467517"/>
            <a:ext cx="21226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/>
              <a:t>Nuove</a:t>
            </a:r>
            <a:r>
              <a:rPr lang="en-US" sz="1100"/>
              <a:t> </a:t>
            </a:r>
            <a:r>
              <a:rPr lang="en-US" sz="1100" err="1"/>
              <a:t>tecnologie</a:t>
            </a:r>
            <a:r>
              <a:rPr lang="en-US" sz="1100"/>
              <a:t> IT per i </a:t>
            </a:r>
            <a:r>
              <a:rPr lang="en-US" sz="1100" err="1"/>
              <a:t>controlli</a:t>
            </a:r>
            <a:endParaRPr lang="en-IT" sz="1100"/>
          </a:p>
        </p:txBody>
      </p:sp>
    </p:spTree>
    <p:extLst>
      <p:ext uri="{BB962C8B-B14F-4D97-AF65-F5344CB8AC3E}">
        <p14:creationId xmlns:p14="http://schemas.microsoft.com/office/powerpoint/2010/main" val="4284065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718" y="678635"/>
            <a:ext cx="6606887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RETE EPICS - </a:t>
            </a:r>
            <a:r>
              <a:rPr lang="en-US" sz="3200" dirty="0" err="1"/>
              <a:t>Contatti</a:t>
            </a:r>
            <a:endParaRPr lang="en-US" sz="3200" dirty="0">
              <a:cs typeface="Calibri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Per </a:t>
            </a:r>
            <a:r>
              <a:rPr lang="en-US" sz="2000" dirty="0" err="1">
                <a:cs typeface="Calibri"/>
              </a:rPr>
              <a:t>informazioni</a:t>
            </a:r>
            <a:r>
              <a:rPr lang="en-US" sz="2000" dirty="0">
                <a:cs typeface="Calibri"/>
              </a:rPr>
              <a:t> e/o per </a:t>
            </a:r>
            <a:r>
              <a:rPr lang="en-US" sz="2000" dirty="0" err="1">
                <a:cs typeface="Calibri"/>
              </a:rPr>
              <a:t>aderire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alla</a:t>
            </a:r>
            <a:r>
              <a:rPr lang="en-US" sz="2000" dirty="0">
                <a:cs typeface="Calibri"/>
              </a:rPr>
              <a:t> rete</a:t>
            </a:r>
            <a:endParaRPr lang="en-US" sz="2000" dirty="0">
              <a:ea typeface="Calibri"/>
              <a:cs typeface="Calibri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pPr lvl="1"/>
            <a:r>
              <a:rPr lang="en-US" sz="2800" dirty="0">
                <a:ea typeface="+mn-lt"/>
                <a:cs typeface="+mn-lt"/>
                <a:hlinkClick r:id="rId2"/>
              </a:rPr>
              <a:t>epics@lists.infn.it</a:t>
            </a:r>
            <a:endParaRPr lang="en-US" sz="2800" dirty="0">
              <a:ea typeface="+mn-lt"/>
              <a:cs typeface="+mn-lt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D91CEB9-0992-DD8B-1204-796A1AAAA02B}"/>
              </a:ext>
            </a:extLst>
          </p:cNvPr>
          <p:cNvSpPr txBox="1"/>
          <p:nvPr/>
        </p:nvSpPr>
        <p:spPr>
          <a:xfrm>
            <a:off x="6096000" y="2002610"/>
            <a:ext cx="5956905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cs typeface="Calibri"/>
              </a:rPr>
              <a:t>Persone</a:t>
            </a:r>
            <a:r>
              <a:rPr lang="en-US" sz="2000" dirty="0">
                <a:cs typeface="Calibri"/>
              </a:rPr>
              <a:t> e </a:t>
            </a:r>
            <a:r>
              <a:rPr lang="en-US" sz="2000" dirty="0" err="1">
                <a:cs typeface="Calibri"/>
              </a:rPr>
              <a:t>partecipanti</a:t>
            </a:r>
            <a:endParaRPr lang="en-US" sz="2800" dirty="0">
              <a:cs typeface="Calibri"/>
            </a:endParaRPr>
          </a:p>
          <a:p>
            <a:pPr lvl="1"/>
            <a:endParaRPr lang="en-US" sz="2800" dirty="0">
              <a:ea typeface="+mn-lt"/>
              <a:cs typeface="+mn-lt"/>
            </a:endParaRPr>
          </a:p>
          <a:p>
            <a:pPr lvl="2"/>
            <a:r>
              <a:rPr lang="en-US" dirty="0">
                <a:ea typeface="+mn-lt"/>
                <a:cs typeface="+mn-lt"/>
                <a:hlinkClick r:id="rId3"/>
              </a:rPr>
              <a:t>loris.antoniazzi@lnl.infn.it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>
                <a:ea typeface="+mn-lt"/>
                <a:cs typeface="+mn-lt"/>
                <a:hlinkClick r:id="rId4"/>
              </a:rPr>
              <a:t>bisegni@stanford.edu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>
                <a:ea typeface="+mn-lt"/>
                <a:cs typeface="+mn-lt"/>
                <a:hlinkClick r:id="rId5"/>
              </a:rPr>
              <a:t>damiano.bortolato@lnl.infn.it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>
                <a:ea typeface="+mn-lt"/>
                <a:cs typeface="+mn-lt"/>
                <a:hlinkClick r:id="rId6"/>
              </a:rPr>
              <a:t>riccardo.gargana@lnf.infn.it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>
                <a:ea typeface="+mn-lt"/>
                <a:cs typeface="+mn-lt"/>
                <a:hlinkClick r:id="rId7"/>
              </a:rPr>
              <a:t>Mauro.Giacchini@lnl.infn.it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>
                <a:ea typeface="+mn-lt"/>
                <a:cs typeface="+mn-lt"/>
                <a:hlinkClick r:id="rId8"/>
              </a:rPr>
              <a:t>andrea.michelotti@lnf.infn.it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>
                <a:ea typeface="+mn-lt"/>
                <a:cs typeface="+mn-lt"/>
                <a:hlinkClick r:id="rId9"/>
              </a:rPr>
              <a:t>maurizio.montis@lnl.infn.it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en-US" dirty="0">
                <a:ea typeface="+mn-lt"/>
                <a:cs typeface="+mn-lt"/>
                <a:hlinkClick r:id="rId10"/>
              </a:rPr>
              <a:t>lorenzo.neri@lns.infn.it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>
                <a:ea typeface="+mn-lt"/>
                <a:cs typeface="+mn-lt"/>
                <a:hlinkClick r:id="rId11"/>
              </a:rPr>
              <a:t>stefano.pioli@lnf.infn.it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>
                <a:ea typeface="+mn-lt"/>
                <a:cs typeface="+mn-lt"/>
                <a:hlinkClick r:id="rId12"/>
              </a:rPr>
              <a:t>Francesco.Prelz@mi.infn.it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79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718" y="678635"/>
            <a:ext cx="6606887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RETE EPICS 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LNF da circa 2 anni ha </a:t>
            </a:r>
            <a:r>
              <a:rPr lang="en-US" sz="2000" dirty="0" err="1"/>
              <a:t>deciso</a:t>
            </a:r>
            <a:r>
              <a:rPr lang="en-US" sz="2000" dirty="0"/>
              <a:t> di </a:t>
            </a:r>
            <a:r>
              <a:rPr lang="en-US" sz="2000" dirty="0" err="1"/>
              <a:t>abbandonare</a:t>
            </a:r>
            <a:r>
              <a:rPr lang="en-US" sz="2000" dirty="0"/>
              <a:t> la </a:t>
            </a:r>
            <a:r>
              <a:rPr lang="en-US" sz="2000" dirty="0" err="1"/>
              <a:t>sua</a:t>
            </a:r>
            <a:r>
              <a:rPr lang="en-US" sz="2000" dirty="0"/>
              <a:t> </a:t>
            </a:r>
            <a:r>
              <a:rPr lang="en-US" sz="2000" dirty="0" err="1"/>
              <a:t>vocazione</a:t>
            </a:r>
            <a:r>
              <a:rPr lang="en-US" sz="2000" dirty="0"/>
              <a:t> di </a:t>
            </a:r>
            <a:r>
              <a:rPr lang="en-US" sz="2000" dirty="0" err="1"/>
              <a:t>sviluppo</a:t>
            </a:r>
            <a:r>
              <a:rPr lang="en-US" sz="2000" dirty="0"/>
              <a:t> di CS custom per </a:t>
            </a:r>
            <a:r>
              <a:rPr lang="en-US" sz="2000" dirty="0" err="1"/>
              <a:t>adottare</a:t>
            </a:r>
            <a:r>
              <a:rPr lang="en-US" sz="2000" dirty="0"/>
              <a:t> EPICS </a:t>
            </a:r>
            <a:r>
              <a:rPr lang="en-US" sz="2000" dirty="0" err="1"/>
              <a:t>nelle</a:t>
            </a:r>
            <a:r>
              <a:rPr lang="en-US" sz="2000" dirty="0"/>
              <a:t> sue future </a:t>
            </a:r>
            <a:r>
              <a:rPr lang="en-US" sz="2000" dirty="0" err="1"/>
              <a:t>macchine</a:t>
            </a:r>
            <a:endParaRPr lang="en-US" sz="2000" dirty="0"/>
          </a:p>
          <a:p>
            <a:pPr lvl="5"/>
            <a:r>
              <a:rPr lang="en-US" sz="2000" b="1" dirty="0"/>
              <a:t>Perche’</a:t>
            </a:r>
            <a:r>
              <a:rPr lang="en-US" sz="2000" dirty="0"/>
              <a:t>?</a:t>
            </a:r>
          </a:p>
          <a:p>
            <a:r>
              <a:rPr lang="en-US" sz="2000" dirty="0"/>
              <a:t>…..</a:t>
            </a:r>
            <a:r>
              <a:rPr lang="en-US" sz="2000" dirty="0" err="1"/>
              <a:t>carenza</a:t>
            </a:r>
            <a:r>
              <a:rPr lang="en-US" sz="2000" dirty="0"/>
              <a:t> </a:t>
            </a:r>
            <a:r>
              <a:rPr lang="en-US" sz="2000" dirty="0" err="1"/>
              <a:t>drammatica</a:t>
            </a:r>
            <a:r>
              <a:rPr lang="en-US" sz="2000" dirty="0"/>
              <a:t> di </a:t>
            </a:r>
            <a:r>
              <a:rPr lang="en-US" sz="2000" dirty="0" err="1"/>
              <a:t>personale</a:t>
            </a:r>
            <a:r>
              <a:rPr lang="en-US" sz="2000" dirty="0"/>
              <a:t> </a:t>
            </a:r>
            <a:r>
              <a:rPr lang="en-US" sz="2000" dirty="0" err="1"/>
              <a:t>esperto</a:t>
            </a:r>
            <a:r>
              <a:rPr lang="en-US" sz="2000" dirty="0"/>
              <a:t> SW/IT con </a:t>
            </a:r>
            <a:r>
              <a:rPr lang="en-US" sz="2000" dirty="0" err="1"/>
              <a:t>annessi</a:t>
            </a:r>
            <a:r>
              <a:rPr lang="en-US" sz="2000" dirty="0"/>
              <a:t> </a:t>
            </a:r>
            <a:r>
              <a:rPr lang="en-US" sz="2000" dirty="0" err="1"/>
              <a:t>problemi</a:t>
            </a:r>
            <a:r>
              <a:rPr lang="en-US" sz="2000" dirty="0"/>
              <a:t> di </a:t>
            </a:r>
            <a:r>
              <a:rPr lang="en-US" sz="2000" dirty="0" err="1"/>
              <a:t>reclutamento</a:t>
            </a:r>
            <a:r>
              <a:rPr lang="en-US" sz="2000" dirty="0"/>
              <a:t>, a </a:t>
            </a:r>
            <a:r>
              <a:rPr lang="en-US" sz="2000" dirty="0" err="1"/>
              <a:t>fronte</a:t>
            </a:r>
            <a:r>
              <a:rPr lang="en-US" sz="2000" dirty="0"/>
              <a:t> di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moltiplicazione</a:t>
            </a:r>
            <a:r>
              <a:rPr lang="en-US" sz="2000" dirty="0"/>
              <a:t> di </a:t>
            </a:r>
            <a:r>
              <a:rPr lang="en-US" sz="2000" dirty="0" err="1"/>
              <a:t>impegni</a:t>
            </a:r>
            <a:r>
              <a:rPr lang="en-US" sz="2000" dirty="0"/>
              <a:t>.-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problema</a:t>
            </a:r>
            <a:r>
              <a:rPr lang="en-US" sz="2000" dirty="0"/>
              <a:t> </a:t>
            </a:r>
            <a:r>
              <a:rPr lang="en-US" sz="2000" dirty="0" err="1"/>
              <a:t>comune</a:t>
            </a:r>
            <a:r>
              <a:rPr lang="en-US" sz="2000" dirty="0"/>
              <a:t> INFN e </a:t>
            </a:r>
            <a:r>
              <a:rPr lang="en-US" sz="2000" dirty="0" err="1"/>
              <a:t>enti</a:t>
            </a:r>
            <a:r>
              <a:rPr lang="en-US" sz="2000" dirty="0"/>
              <a:t> </a:t>
            </a:r>
            <a:r>
              <a:rPr lang="en-US" sz="2000" dirty="0" err="1"/>
              <a:t>ricerca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 </a:t>
            </a:r>
            <a:r>
              <a:rPr lang="en-US" sz="2000" u="sng" dirty="0"/>
              <a:t>Fare </a:t>
            </a:r>
            <a:r>
              <a:rPr lang="en-US" sz="2000" u="sng" dirty="0" err="1"/>
              <a:t>squadra</a:t>
            </a:r>
            <a:r>
              <a:rPr lang="en-US" sz="2000" u="sng" dirty="0"/>
              <a:t>, </a:t>
            </a:r>
            <a:r>
              <a:rPr lang="en-US" sz="2000" u="sng" dirty="0" err="1"/>
              <a:t>condividere</a:t>
            </a:r>
            <a:r>
              <a:rPr lang="en-US" sz="2000" u="sng" dirty="0"/>
              <a:t> </a:t>
            </a:r>
            <a:r>
              <a:rPr lang="en-US" sz="2000" u="sng" dirty="0" err="1"/>
              <a:t>codice</a:t>
            </a:r>
            <a:r>
              <a:rPr lang="en-US" sz="2000" u="sng" dirty="0"/>
              <a:t> e workflow..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Laboratori</a:t>
            </a:r>
            <a:r>
              <a:rPr lang="en-US" sz="2000" dirty="0"/>
              <a:t> e </a:t>
            </a:r>
            <a:r>
              <a:rPr lang="en-US" sz="2000" dirty="0" err="1"/>
              <a:t>sezioni</a:t>
            </a:r>
            <a:r>
              <a:rPr lang="en-US" sz="2000" dirty="0"/>
              <a:t> </a:t>
            </a:r>
            <a:r>
              <a:rPr lang="en-US" sz="2000" dirty="0" err="1"/>
              <a:t>coinvolte</a:t>
            </a:r>
            <a:r>
              <a:rPr lang="en-US" sz="2000" dirty="0"/>
              <a:t>: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LNF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LNL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Milano-LASA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SLAC [</a:t>
            </a:r>
            <a:r>
              <a:rPr lang="en-US" sz="2000" dirty="0" err="1">
                <a:cs typeface="Calibri"/>
              </a:rPr>
              <a:t>distaccamento</a:t>
            </a:r>
            <a:r>
              <a:rPr lang="en-US" sz="2000" dirty="0">
                <a:cs typeface="Calibri"/>
              </a:rPr>
              <a:t> INFN-LNF]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INFN EPICS Council: </a:t>
            </a:r>
            <a:r>
              <a:rPr lang="en-US" sz="2000" dirty="0" err="1">
                <a:cs typeface="Calibri"/>
              </a:rPr>
              <a:t>documento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redatto</a:t>
            </a:r>
            <a:r>
              <a:rPr lang="en-US" sz="2000" dirty="0">
                <a:cs typeface="Calibri"/>
              </a:rPr>
              <a:t> e </a:t>
            </a:r>
            <a:r>
              <a:rPr lang="en-US" sz="2000" dirty="0" err="1">
                <a:cs typeface="Calibri"/>
              </a:rPr>
              <a:t>condiviso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dai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partecipanti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alla</a:t>
            </a:r>
            <a:r>
              <a:rPr lang="en-US" sz="2000" dirty="0">
                <a:cs typeface="Calibri"/>
              </a:rPr>
              <a:t> rete-epics come </a:t>
            </a:r>
            <a:r>
              <a:rPr lang="en-US" sz="2000" dirty="0" err="1">
                <a:cs typeface="Calibri"/>
              </a:rPr>
              <a:t>descrizione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degli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obbiettivi</a:t>
            </a:r>
            <a:r>
              <a:rPr lang="en-US" sz="2000" dirty="0">
                <a:cs typeface="Calibri"/>
              </a:rPr>
              <a:t> a cui il </a:t>
            </a:r>
            <a:r>
              <a:rPr lang="en-US" sz="2000" dirty="0" err="1">
                <a:cs typeface="Calibri"/>
              </a:rPr>
              <a:t>gruppo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stesso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vuole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puntare</a:t>
            </a:r>
            <a:r>
              <a:rPr lang="en-US" sz="2000" dirty="0">
                <a:cs typeface="Calibri"/>
              </a:rPr>
              <a:t>.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DFF91DD-0DFA-6935-D7F0-7C0052B48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45"/>
          <a:stretch/>
        </p:blipFill>
        <p:spPr>
          <a:xfrm>
            <a:off x="7085200" y="974938"/>
            <a:ext cx="4862385" cy="544311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59105D9-7DE3-B43D-8099-28EE02C3B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89" b="62000"/>
          <a:stretch/>
        </p:blipFill>
        <p:spPr>
          <a:xfrm>
            <a:off x="7053232" y="678635"/>
            <a:ext cx="4961980" cy="8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2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718" y="678635"/>
            <a:ext cx="6606887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/>
              <a:t>RETE EPICS </a:t>
            </a:r>
          </a:p>
          <a:p>
            <a:pPr algn="ctr"/>
            <a:endParaRPr lang="en-US"/>
          </a:p>
          <a:p>
            <a:r>
              <a:rPr lang="en-US" sz="2000"/>
              <a:t>La prima </a:t>
            </a:r>
            <a:r>
              <a:rPr lang="en-US" sz="2000" err="1"/>
              <a:t>responsabilità</a:t>
            </a:r>
            <a:r>
              <a:rPr lang="en-US" sz="2000"/>
              <a:t> del </a:t>
            </a:r>
            <a:r>
              <a:rPr lang="en-US" sz="2000" err="1"/>
              <a:t>gruppo</a:t>
            </a:r>
            <a:r>
              <a:rPr lang="en-US" sz="2000"/>
              <a:t> </a:t>
            </a:r>
            <a:r>
              <a:rPr lang="en-US" sz="2000" err="1"/>
              <a:t>è</a:t>
            </a:r>
            <a:r>
              <a:rPr lang="en-US" sz="2000"/>
              <a:t> </a:t>
            </a:r>
            <a:r>
              <a:rPr lang="en-US" sz="2000" err="1"/>
              <a:t>fornire</a:t>
            </a:r>
            <a:r>
              <a:rPr lang="en-US" sz="2000"/>
              <a:t> la </a:t>
            </a:r>
            <a:r>
              <a:rPr lang="en-US" sz="2000" b="1" err="1">
                <a:solidFill>
                  <a:srgbClr val="0070C0"/>
                </a:solidFill>
              </a:rPr>
              <a:t>diffusione</a:t>
            </a:r>
            <a:r>
              <a:rPr lang="en-US" sz="2000" b="1">
                <a:solidFill>
                  <a:srgbClr val="0070C0"/>
                </a:solidFill>
              </a:rPr>
              <a:t> di </a:t>
            </a:r>
            <a:r>
              <a:rPr lang="en-US" sz="2000" b="1" err="1">
                <a:solidFill>
                  <a:srgbClr val="0070C0"/>
                </a:solidFill>
              </a:rPr>
              <a:t>linee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guida</a:t>
            </a:r>
            <a:r>
              <a:rPr lang="en-US" sz="2000" b="1">
                <a:solidFill>
                  <a:srgbClr val="0070C0"/>
                </a:solidFill>
              </a:rPr>
              <a:t> e best practices</a:t>
            </a:r>
            <a:r>
              <a:rPr lang="en-US" sz="2000"/>
              <a:t> per la </a:t>
            </a:r>
            <a:r>
              <a:rPr lang="en-US" sz="2000" err="1"/>
              <a:t>comunità</a:t>
            </a:r>
            <a:r>
              <a:rPr lang="en-US" sz="2000"/>
              <a:t> INFN </a:t>
            </a:r>
            <a:r>
              <a:rPr lang="en-US" sz="2000" err="1"/>
              <a:t>interessata</a:t>
            </a:r>
            <a:r>
              <a:rPr lang="en-US" sz="2000"/>
              <a:t> </a:t>
            </a:r>
            <a:r>
              <a:rPr lang="en-US" sz="2000" err="1"/>
              <a:t>all’utilizzo</a:t>
            </a:r>
            <a:r>
              <a:rPr lang="en-US" sz="2000"/>
              <a:t> del framework EPICS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endParaRPr lang="en-US" sz="2000"/>
          </a:p>
          <a:p>
            <a:r>
              <a:rPr lang="en-US" sz="2000" err="1"/>
              <a:t>Questo</a:t>
            </a:r>
            <a:r>
              <a:rPr lang="en-US" sz="2000"/>
              <a:t> </a:t>
            </a:r>
            <a:r>
              <a:rPr lang="en-US" sz="2000" err="1"/>
              <a:t>si</a:t>
            </a:r>
            <a:r>
              <a:rPr lang="en-US" sz="2000"/>
              <a:t> traduce non solo </a:t>
            </a:r>
            <a:r>
              <a:rPr lang="en-US" sz="2000" err="1"/>
              <a:t>nella</a:t>
            </a:r>
            <a:r>
              <a:rPr lang="en-US" sz="2000"/>
              <a:t> semplice </a:t>
            </a:r>
            <a:r>
              <a:rPr lang="en-US" sz="2000" err="1"/>
              <a:t>condivisione</a:t>
            </a:r>
            <a:r>
              <a:rPr lang="en-US" sz="2000"/>
              <a:t> di </a:t>
            </a:r>
            <a:r>
              <a:rPr lang="en-US" sz="2000" err="1"/>
              <a:t>codice</a:t>
            </a:r>
            <a:r>
              <a:rPr lang="en-US" sz="2000"/>
              <a:t> e </a:t>
            </a:r>
            <a:r>
              <a:rPr lang="en-US" sz="2000" err="1"/>
              <a:t>cataloghi</a:t>
            </a:r>
            <a:r>
              <a:rPr lang="en-US" sz="2000"/>
              <a:t> hardware, ma include </a:t>
            </a:r>
            <a:r>
              <a:rPr lang="en-US" sz="2000" err="1"/>
              <a:t>anche</a:t>
            </a:r>
            <a:r>
              <a:rPr lang="en-US" sz="2000"/>
              <a:t> la </a:t>
            </a:r>
            <a:r>
              <a:rPr lang="en-US" sz="2000" err="1"/>
              <a:t>condivisione</a:t>
            </a:r>
            <a:r>
              <a:rPr lang="en-US" sz="2000"/>
              <a:t> di </a:t>
            </a:r>
            <a:r>
              <a:rPr lang="en-US" sz="2000" err="1"/>
              <a:t>esperienza</a:t>
            </a:r>
            <a:r>
              <a:rPr lang="en-US" sz="2000"/>
              <a:t>, in modo tale da </a:t>
            </a:r>
            <a:r>
              <a:rPr lang="en-US" sz="2000" err="1"/>
              <a:t>prevenire</a:t>
            </a:r>
            <a:r>
              <a:rPr lang="en-US" sz="200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/>
              <a:t>Duplicazione</a:t>
            </a:r>
            <a:r>
              <a:rPr lang="en-US" sz="2000"/>
              <a:t> di </a:t>
            </a:r>
            <a:r>
              <a:rPr lang="en-US" sz="2000" err="1"/>
              <a:t>sforzi</a:t>
            </a: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/>
              <a:t>Ottimizzare</a:t>
            </a:r>
            <a:r>
              <a:rPr lang="en-US" sz="2000"/>
              <a:t> le (poche) </a:t>
            </a:r>
            <a:r>
              <a:rPr lang="en-US" sz="2000" err="1"/>
              <a:t>risorse</a:t>
            </a:r>
            <a:r>
              <a:rPr lang="en-US" sz="2000"/>
              <a:t> </a:t>
            </a:r>
            <a:r>
              <a:rPr lang="en-US" sz="2000" err="1"/>
              <a:t>disponibili</a:t>
            </a: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>
                <a:cs typeface="Calibri"/>
              </a:rPr>
              <a:t>Ottimizzare</a:t>
            </a:r>
            <a:r>
              <a:rPr lang="en-US" sz="2000">
                <a:cs typeface="Calibri"/>
              </a:rPr>
              <a:t> outsourcing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In base a </a:t>
            </a:r>
            <a:r>
              <a:rPr lang="en-US" sz="2000" err="1">
                <a:cs typeface="Calibri"/>
              </a:rPr>
              <a:t>questo</a:t>
            </a:r>
            <a:r>
              <a:rPr lang="en-US" sz="2000">
                <a:cs typeface="Calibri"/>
              </a:rPr>
              <a:t>, </a:t>
            </a:r>
            <a:r>
              <a:rPr lang="en-US" sz="2000" err="1">
                <a:cs typeface="Calibri"/>
              </a:rPr>
              <a:t>si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è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discusso</a:t>
            </a:r>
            <a:r>
              <a:rPr lang="en-US" sz="2000">
                <a:cs typeface="Calibri"/>
              </a:rPr>
              <a:t> per </a:t>
            </a:r>
            <a:r>
              <a:rPr lang="en-US" sz="2000" u="sng" err="1">
                <a:cs typeface="Calibri"/>
              </a:rPr>
              <a:t>adottare</a:t>
            </a:r>
            <a:r>
              <a:rPr lang="en-US" sz="2000" u="sng">
                <a:cs typeface="Calibri"/>
              </a:rPr>
              <a:t> e </a:t>
            </a:r>
            <a:r>
              <a:rPr lang="en-US" sz="2000" u="sng" err="1">
                <a:cs typeface="Calibri"/>
              </a:rPr>
              <a:t>costruire</a:t>
            </a:r>
            <a:r>
              <a:rPr lang="en-US" sz="2000" u="sng">
                <a:cs typeface="Calibri"/>
              </a:rPr>
              <a:t> un workflow </a:t>
            </a:r>
            <a:r>
              <a:rPr lang="en-US" sz="2000" u="sng" err="1">
                <a:cs typeface="Calibri"/>
              </a:rPr>
              <a:t>comune</a:t>
            </a:r>
            <a:r>
              <a:rPr lang="en-US" sz="2000">
                <a:cs typeface="Calibri"/>
              </a:rPr>
              <a:t>, </a:t>
            </a:r>
            <a:r>
              <a:rPr lang="en-US" sz="2000" err="1">
                <a:cs typeface="Calibri"/>
              </a:rPr>
              <a:t>partendo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dall’esperienza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maturata</a:t>
            </a:r>
            <a:r>
              <a:rPr lang="en-US" sz="2000">
                <a:cs typeface="Calibri"/>
              </a:rPr>
              <a:t> a LNL.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DFF91DD-0DFA-6935-D7F0-7C0052B48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45"/>
          <a:stretch/>
        </p:blipFill>
        <p:spPr>
          <a:xfrm>
            <a:off x="7085200" y="974938"/>
            <a:ext cx="4862385" cy="544311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59105D9-7DE3-B43D-8099-28EE02C3B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89" b="62000"/>
          <a:stretch/>
        </p:blipFill>
        <p:spPr>
          <a:xfrm>
            <a:off x="7053232" y="678635"/>
            <a:ext cx="4961980" cy="805100"/>
          </a:xfrm>
          <a:prstGeom prst="rect">
            <a:avLst/>
          </a:prstGeom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id="{94CEE7B6-9A50-9390-6665-957AE364A842}"/>
              </a:ext>
            </a:extLst>
          </p:cNvPr>
          <p:cNvSpPr/>
          <p:nvPr/>
        </p:nvSpPr>
        <p:spPr>
          <a:xfrm>
            <a:off x="3398808" y="2458528"/>
            <a:ext cx="284671" cy="48308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55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719" y="678635"/>
            <a:ext cx="4599682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RETE EPICS 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Cosa </a:t>
            </a:r>
            <a:r>
              <a:rPr lang="en-US" sz="2000" dirty="0" err="1"/>
              <a:t>abbiamo</a:t>
            </a:r>
            <a:r>
              <a:rPr lang="en-US" sz="2000" dirty="0"/>
              <a:t> </a:t>
            </a:r>
            <a:r>
              <a:rPr lang="en-US" sz="2000" dirty="0" err="1"/>
              <a:t>fatto</a:t>
            </a:r>
            <a:r>
              <a:rPr lang="en-US" sz="2000" dirty="0"/>
              <a:t>: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marL="800100" lvl="1" indent="-342900">
              <a:buFont typeface="Wingdings" panose="020B0604020202020204" pitchFamily="34" charset="0"/>
              <a:buChar char="ü"/>
            </a:pP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gruppo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 Teams per la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conduzione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 di meeting e discussion</a:t>
            </a:r>
            <a:r>
              <a:rPr lang="en-US" sz="2000" dirty="0">
                <a:cs typeface="Calibri"/>
              </a:rPr>
              <a:t> </a:t>
            </a:r>
          </a:p>
          <a:p>
            <a:pPr marL="800100" lvl="1" indent="-342900">
              <a:buFont typeface="Wingdings" panose="020B0604020202020204" pitchFamily="34" charset="0"/>
              <a:buChar char="ü"/>
            </a:pPr>
            <a:r>
              <a:rPr lang="en-US" sz="2000" dirty="0">
                <a:cs typeface="Calibri"/>
              </a:rPr>
              <a:t>Repository </a:t>
            </a:r>
            <a:r>
              <a:rPr lang="en-US" sz="2000" dirty="0" err="1">
                <a:solidFill>
                  <a:srgbClr val="0070C0"/>
                </a:solidFill>
                <a:cs typeface="Calibri"/>
              </a:rPr>
              <a:t>infn</a:t>
            </a:r>
            <a:r>
              <a:rPr lang="en-US" sz="2000" dirty="0">
                <a:solidFill>
                  <a:srgbClr val="0070C0"/>
                </a:solidFill>
                <a:cs typeface="Calibri"/>
              </a:rPr>
              <a:t>-epics</a:t>
            </a:r>
            <a:r>
              <a:rPr lang="en-US" sz="2000" dirty="0">
                <a:cs typeface="Calibri"/>
              </a:rPr>
              <a:t> in </a:t>
            </a:r>
            <a:r>
              <a:rPr lang="en-US" sz="2000" dirty="0" err="1">
                <a:cs typeface="Calibri"/>
              </a:rPr>
              <a:t>Baltig</a:t>
            </a:r>
            <a:r>
              <a:rPr lang="en-US" sz="2000" dirty="0">
                <a:cs typeface="Calibri"/>
              </a:rPr>
              <a:t>(*) per la </a:t>
            </a:r>
            <a:r>
              <a:rPr lang="en-US" sz="2000" dirty="0" err="1">
                <a:cs typeface="Calibri"/>
              </a:rPr>
              <a:t>condivisione</a:t>
            </a:r>
            <a:r>
              <a:rPr lang="en-US" sz="2000" dirty="0">
                <a:cs typeface="Calibri"/>
              </a:rPr>
              <a:t> di </a:t>
            </a:r>
            <a:r>
              <a:rPr lang="en-US" sz="2000" dirty="0" err="1">
                <a:cs typeface="Calibri"/>
              </a:rPr>
              <a:t>codice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documenti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tecnici</a:t>
            </a:r>
            <a:r>
              <a:rPr lang="en-US" sz="2000" dirty="0">
                <a:cs typeface="Calibri"/>
              </a:rPr>
              <a:t> e minute di </a:t>
            </a:r>
            <a:r>
              <a:rPr lang="en-US" sz="2000" dirty="0" err="1">
                <a:cs typeface="Calibri"/>
              </a:rPr>
              <a:t>riunione</a:t>
            </a:r>
            <a:endParaRPr lang="en-US" sz="2000" dirty="0">
              <a:cs typeface="Calibri"/>
            </a:endParaRPr>
          </a:p>
          <a:p>
            <a:pPr marL="800100" lvl="1" indent="-342900">
              <a:buFont typeface="Wingdings" panose="020B0604020202020204" pitchFamily="34" charset="0"/>
              <a:buChar char="ü"/>
            </a:pPr>
            <a:r>
              <a:rPr lang="en-US" sz="2000" dirty="0">
                <a:ea typeface="Calibri"/>
                <a:cs typeface="Calibri"/>
              </a:rPr>
              <a:t>Repository </a:t>
            </a:r>
            <a:r>
              <a:rPr lang="en-US" sz="2000" dirty="0">
                <a:solidFill>
                  <a:srgbClr val="0070C0"/>
                </a:solidFill>
                <a:cs typeface="Calibri"/>
              </a:rPr>
              <a:t>epics-container </a:t>
            </a:r>
            <a:r>
              <a:rPr lang="en-US" sz="2000" dirty="0">
                <a:cs typeface="Calibri"/>
              </a:rPr>
              <a:t>per la </a:t>
            </a:r>
            <a:r>
              <a:rPr lang="en-US" sz="2000" dirty="0" err="1">
                <a:cs typeface="Calibri"/>
              </a:rPr>
              <a:t>condivisione</a:t>
            </a:r>
            <a:r>
              <a:rPr lang="en-US" sz="2000" dirty="0">
                <a:cs typeface="Calibri"/>
              </a:rPr>
              <a:t> di containers, charts e tools per la “</a:t>
            </a:r>
            <a:r>
              <a:rPr lang="en-US" sz="2000" dirty="0" err="1">
                <a:cs typeface="Calibri"/>
              </a:rPr>
              <a:t>containerizzazione</a:t>
            </a:r>
            <a:r>
              <a:rPr lang="en-US" sz="2000" dirty="0">
                <a:cs typeface="Calibri"/>
              </a:rPr>
              <a:t>” di </a:t>
            </a:r>
            <a:r>
              <a:rPr lang="en-US" sz="2000" dirty="0" err="1">
                <a:cs typeface="Calibri"/>
              </a:rPr>
              <a:t>servizi</a:t>
            </a:r>
            <a:r>
              <a:rPr lang="en-US" sz="2000" dirty="0">
                <a:cs typeface="Calibri"/>
              </a:rPr>
              <a:t> e </a:t>
            </a:r>
            <a:r>
              <a:rPr lang="en-US" sz="2000" dirty="0" err="1">
                <a:cs typeface="Calibri"/>
              </a:rPr>
              <a:t>ioc</a:t>
            </a:r>
            <a:r>
              <a:rPr lang="en-US" sz="2000" dirty="0">
                <a:cs typeface="Calibri"/>
              </a:rPr>
              <a:t> epics.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err="1">
                <a:cs typeface="Calibri"/>
              </a:rPr>
              <a:t>Condivisione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dei</a:t>
            </a:r>
            <a:r>
              <a:rPr lang="en-US" sz="2000" dirty="0">
                <a:cs typeface="Calibri"/>
              </a:rPr>
              <a:t> repository </a:t>
            </a:r>
            <a:r>
              <a:rPr lang="en-US" sz="2000" dirty="0" err="1">
                <a:cs typeface="Calibri"/>
              </a:rPr>
              <a:t>Baltig</a:t>
            </a:r>
            <a:r>
              <a:rPr lang="en-US" sz="2000" dirty="0">
                <a:cs typeface="Calibri"/>
              </a:rPr>
              <a:t> con il software EPICS (</a:t>
            </a:r>
            <a:r>
              <a:rPr lang="en-US" sz="2000" dirty="0" err="1">
                <a:cs typeface="Calibri"/>
              </a:rPr>
              <a:t>applicazioni</a:t>
            </a:r>
            <a:r>
              <a:rPr lang="en-US" sz="2000" dirty="0">
                <a:cs typeface="Calibri"/>
              </a:rPr>
              <a:t>, tool, </a:t>
            </a:r>
            <a:r>
              <a:rPr lang="en-US" sz="2000" dirty="0" err="1">
                <a:cs typeface="Calibri"/>
              </a:rPr>
              <a:t>ecc</a:t>
            </a:r>
            <a:r>
              <a:rPr lang="en-US" sz="2000" dirty="0">
                <a:cs typeface="Calibri"/>
              </a:rPr>
              <a:t>.) </a:t>
            </a:r>
            <a:r>
              <a:rPr lang="en-US" sz="2000" dirty="0" err="1">
                <a:cs typeface="Calibri"/>
              </a:rPr>
              <a:t>realizzati</a:t>
            </a:r>
            <a:r>
              <a:rPr lang="en-US" sz="2000" dirty="0">
                <a:cs typeface="Calibri"/>
              </a:rPr>
              <a:t> e/o </a:t>
            </a:r>
            <a:r>
              <a:rPr lang="en-US" sz="2000" dirty="0" err="1">
                <a:cs typeface="Calibri"/>
              </a:rPr>
              <a:t>gestiti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dai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diversi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siti</a:t>
            </a:r>
            <a:endParaRPr lang="en-US" sz="2000" dirty="0">
              <a:cs typeface="Calibr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3E3B3029-62E4-EA1B-EE19-D40BC21C2FF0}"/>
              </a:ext>
            </a:extLst>
          </p:cNvPr>
          <p:cNvSpPr txBox="1"/>
          <p:nvPr/>
        </p:nvSpPr>
        <p:spPr>
          <a:xfrm>
            <a:off x="378717" y="6418053"/>
            <a:ext cx="66068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(*) </a:t>
            </a:r>
            <a:r>
              <a:rPr lang="en-US" sz="1400" dirty="0" err="1">
                <a:cs typeface="Calibri"/>
              </a:rPr>
              <a:t>strumento</a:t>
            </a:r>
            <a:r>
              <a:rPr lang="en-US" sz="1400" dirty="0">
                <a:cs typeface="Calibri"/>
              </a:rPr>
              <a:t> versioning git </a:t>
            </a:r>
            <a:r>
              <a:rPr lang="en-US" sz="1400" dirty="0" err="1">
                <a:cs typeface="Calibri"/>
              </a:rPr>
              <a:t>fornito</a:t>
            </a:r>
            <a:r>
              <a:rPr lang="en-US" sz="1400" dirty="0">
                <a:cs typeface="Calibri"/>
              </a:rPr>
              <a:t> dal </a:t>
            </a:r>
            <a:r>
              <a:rPr lang="en-US" sz="1400" dirty="0" err="1">
                <a:cs typeface="Calibri"/>
              </a:rPr>
              <a:t>servizio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nazionale</a:t>
            </a:r>
            <a:endParaRPr lang="en-US" sz="1400" dirty="0">
              <a:cs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149ED44-856E-C88D-55C9-833AD935D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784" y="1955763"/>
            <a:ext cx="6714836" cy="375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E3B3029-62E4-EA1B-EE19-D40BC21C2FF0}"/>
              </a:ext>
            </a:extLst>
          </p:cNvPr>
          <p:cNvSpPr txBox="1"/>
          <p:nvPr/>
        </p:nvSpPr>
        <p:spPr>
          <a:xfrm>
            <a:off x="378717" y="6418053"/>
            <a:ext cx="66068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cs typeface="Calibri"/>
              </a:rPr>
              <a:t>(*) </a:t>
            </a:r>
            <a:r>
              <a:rPr lang="en-US" sz="1400" err="1">
                <a:cs typeface="Calibri"/>
              </a:rPr>
              <a:t>strumento</a:t>
            </a:r>
            <a:r>
              <a:rPr lang="en-US" sz="1400">
                <a:cs typeface="Calibri"/>
              </a:rPr>
              <a:t> versioning git </a:t>
            </a:r>
            <a:r>
              <a:rPr lang="en-US" sz="1400" err="1">
                <a:cs typeface="Calibri"/>
              </a:rPr>
              <a:t>fornito</a:t>
            </a:r>
            <a:r>
              <a:rPr lang="en-US" sz="1400">
                <a:cs typeface="Calibri"/>
              </a:rPr>
              <a:t> dal </a:t>
            </a:r>
            <a:r>
              <a:rPr lang="en-US" sz="1400" err="1">
                <a:cs typeface="Calibri"/>
              </a:rPr>
              <a:t>servizio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nazionale</a:t>
            </a:r>
            <a:endParaRPr lang="en-US" sz="1400">
              <a:cs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90E109-BC3A-6742-228D-6A6BD0E73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038" y="1462403"/>
            <a:ext cx="7214112" cy="4836796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F6F6307-CB26-2E11-164C-C16FB4C4914B}"/>
              </a:ext>
            </a:extLst>
          </p:cNvPr>
          <p:cNvSpPr txBox="1"/>
          <p:nvPr/>
        </p:nvSpPr>
        <p:spPr>
          <a:xfrm>
            <a:off x="378719" y="678635"/>
            <a:ext cx="4599682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RETE EPICS 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Cosa </a:t>
            </a:r>
            <a:r>
              <a:rPr lang="en-US" sz="2000" dirty="0" err="1"/>
              <a:t>abbiamo</a:t>
            </a:r>
            <a:r>
              <a:rPr lang="en-US" sz="2000" dirty="0"/>
              <a:t> </a:t>
            </a:r>
            <a:r>
              <a:rPr lang="en-US" sz="2000" dirty="0" err="1"/>
              <a:t>fatto</a:t>
            </a:r>
            <a:r>
              <a:rPr lang="en-US" sz="2000" dirty="0"/>
              <a:t>: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marL="800100" lvl="1" indent="-342900">
              <a:buFont typeface="Wingdings" panose="020B0604020202020204" pitchFamily="34" charset="0"/>
              <a:buChar char="ü"/>
            </a:pPr>
            <a:r>
              <a:rPr lang="en-US" sz="2000" dirty="0" err="1">
                <a:cs typeface="Calibri"/>
              </a:rPr>
              <a:t>gruppo</a:t>
            </a:r>
            <a:r>
              <a:rPr lang="en-US" sz="2000" dirty="0">
                <a:cs typeface="Calibri"/>
              </a:rPr>
              <a:t> Teams per la </a:t>
            </a:r>
            <a:r>
              <a:rPr lang="en-US" sz="2000" dirty="0" err="1">
                <a:cs typeface="Calibri"/>
              </a:rPr>
              <a:t>conduzione</a:t>
            </a:r>
            <a:r>
              <a:rPr lang="en-US" sz="2000" dirty="0">
                <a:cs typeface="Calibri"/>
              </a:rPr>
              <a:t> di meeting e discussion </a:t>
            </a:r>
          </a:p>
          <a:p>
            <a:pPr marL="800100" lvl="1" indent="-342900">
              <a:buFont typeface="Wingdings" panose="020B0604020202020204" pitchFamily="34" charset="0"/>
              <a:buChar char="ü"/>
            </a:pPr>
            <a:r>
              <a:rPr lang="en-US" sz="2000" b="1" dirty="0">
                <a:solidFill>
                  <a:srgbClr val="00B050"/>
                </a:solidFill>
                <a:cs typeface="Calibri"/>
              </a:rPr>
              <a:t>Repository </a:t>
            </a:r>
            <a:r>
              <a:rPr lang="en-US" sz="2000" dirty="0" err="1">
                <a:solidFill>
                  <a:srgbClr val="0070C0"/>
                </a:solidFill>
                <a:cs typeface="Calibri"/>
              </a:rPr>
              <a:t>infn</a:t>
            </a:r>
            <a:r>
              <a:rPr lang="en-US" sz="2000" dirty="0">
                <a:solidFill>
                  <a:srgbClr val="0070C0"/>
                </a:solidFill>
                <a:cs typeface="Calibri"/>
              </a:rPr>
              <a:t>-epics</a:t>
            </a:r>
            <a:r>
              <a:rPr lang="en-US" sz="2000" dirty="0">
                <a:cs typeface="Calibri"/>
              </a:rPr>
              <a:t> 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in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Baltig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(*) per la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condivisione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 di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codice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documenti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tecnici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 e minute di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riunione</a:t>
            </a:r>
            <a:endParaRPr lang="en-US" sz="2000" b="1" dirty="0">
              <a:solidFill>
                <a:srgbClr val="00B050"/>
              </a:solidFill>
              <a:cs typeface="Calibri"/>
            </a:endParaRPr>
          </a:p>
          <a:p>
            <a:pPr marL="800100" lvl="1" indent="-342900">
              <a:buFont typeface="Wingdings" panose="020B0604020202020204" pitchFamily="34" charset="0"/>
              <a:buChar char="ü"/>
            </a:pPr>
            <a:r>
              <a:rPr lang="en-US" sz="2000" b="1" dirty="0">
                <a:solidFill>
                  <a:srgbClr val="00B050"/>
                </a:solidFill>
                <a:ea typeface="Calibri"/>
                <a:cs typeface="Calibri"/>
              </a:rPr>
              <a:t>Repository </a:t>
            </a:r>
            <a:r>
              <a:rPr lang="en-US" sz="2000" dirty="0">
                <a:solidFill>
                  <a:srgbClr val="0070C0"/>
                </a:solidFill>
                <a:cs typeface="Calibri"/>
              </a:rPr>
              <a:t>epics-container 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per la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condivisione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 di containers, charts e tools per la “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containerizzazione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” di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servizi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 e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ioc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 epics.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Condivisione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dei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 repository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Baltig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 con il software EPICS (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applicazioni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, tool,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ecc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.)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realizzati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 e/o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gestiti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dai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diversi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cs typeface="Calibri"/>
              </a:rPr>
              <a:t>siti</a:t>
            </a:r>
            <a:endParaRPr lang="en-US" sz="2000" b="1" dirty="0">
              <a:solidFill>
                <a:srgbClr val="00B05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77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4F6F6307-CB26-2E11-164C-C16FB4C4914B}"/>
              </a:ext>
            </a:extLst>
          </p:cNvPr>
          <p:cNvSpPr txBox="1"/>
          <p:nvPr/>
        </p:nvSpPr>
        <p:spPr>
          <a:xfrm>
            <a:off x="315656" y="209"/>
            <a:ext cx="65581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RETE EPICS – lessons learned from Kickoff Meeting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5658ADD-D923-45F3-786D-7C5B1C73B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60" y="1257789"/>
            <a:ext cx="9665881" cy="5400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49C14B-D8BC-9941-A692-B1D08937746F}"/>
              </a:ext>
            </a:extLst>
          </p:cNvPr>
          <p:cNvSpPr txBox="1"/>
          <p:nvPr/>
        </p:nvSpPr>
        <p:spPr>
          <a:xfrm>
            <a:off x="6513677" y="691990"/>
            <a:ext cx="553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LNF experiences: new IT Technologies can drammatically </a:t>
            </a:r>
          </a:p>
          <a:p>
            <a:r>
              <a:rPr lang="en-IT" dirty="0"/>
              <a:t>help deploy control system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357904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D9D2660-E005-BC06-0EED-D3BA8D15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1140300"/>
            <a:ext cx="9648825" cy="5328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6E4C-78CD-23DB-FE0A-64A1133CCA74}"/>
              </a:ext>
            </a:extLst>
          </p:cNvPr>
          <p:cNvSpPr txBox="1"/>
          <p:nvPr/>
        </p:nvSpPr>
        <p:spPr>
          <a:xfrm>
            <a:off x="6281431" y="493969"/>
            <a:ext cx="5563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dirty="0"/>
              <a:t>LNL experiences on </a:t>
            </a:r>
            <a:r>
              <a:rPr lang="en-IT" b="1" dirty="0"/>
              <a:t>generalization</a:t>
            </a:r>
            <a:r>
              <a:rPr lang="en-IT" dirty="0"/>
              <a:t> and </a:t>
            </a:r>
            <a:r>
              <a:rPr lang="en-IT" b="1" dirty="0"/>
              <a:t>abstraction</a:t>
            </a:r>
            <a:r>
              <a:rPr lang="en-IT" dirty="0"/>
              <a:t> useful </a:t>
            </a:r>
          </a:p>
          <a:p>
            <a:pPr algn="ctr"/>
            <a:r>
              <a:rPr lang="en-IT" dirty="0"/>
              <a:t>to </a:t>
            </a:r>
            <a:r>
              <a:rPr lang="en-IT" b="1" dirty="0"/>
              <a:t>share</a:t>
            </a:r>
            <a:r>
              <a:rPr lang="en-IT" dirty="0"/>
              <a:t> and </a:t>
            </a:r>
            <a:r>
              <a:rPr lang="en-IT" b="1" dirty="0"/>
              <a:t>speedup</a:t>
            </a:r>
            <a:r>
              <a:rPr lang="en-IT" dirty="0"/>
              <a:t> development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C4D0218-C109-D53C-FFD1-C6742D9D55C4}"/>
              </a:ext>
            </a:extLst>
          </p:cNvPr>
          <p:cNvSpPr txBox="1"/>
          <p:nvPr/>
        </p:nvSpPr>
        <p:spPr>
          <a:xfrm>
            <a:off x="315656" y="21232"/>
            <a:ext cx="65581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RETE EPICS – lessons learned from Kickoff Meeting</a:t>
            </a:r>
          </a:p>
        </p:txBody>
      </p:sp>
    </p:spTree>
    <p:extLst>
      <p:ext uri="{BB962C8B-B14F-4D97-AF65-F5344CB8AC3E}">
        <p14:creationId xmlns:p14="http://schemas.microsoft.com/office/powerpoint/2010/main" val="215751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68645CC-EA5D-D6D5-6923-F375DC6B8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08" y="1333499"/>
            <a:ext cx="9602584" cy="5419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C29FF1-C235-B342-662B-BB6FEFD9686E}"/>
              </a:ext>
            </a:extLst>
          </p:cNvPr>
          <p:cNvSpPr txBox="1"/>
          <p:nvPr/>
        </p:nvSpPr>
        <p:spPr>
          <a:xfrm>
            <a:off x="7361526" y="357335"/>
            <a:ext cx="4622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dirty="0"/>
              <a:t>LNL experiences on </a:t>
            </a:r>
            <a:r>
              <a:rPr lang="en-IT" b="1" dirty="0"/>
              <a:t>modular</a:t>
            </a:r>
            <a:r>
              <a:rPr lang="en-IT" dirty="0"/>
              <a:t> development and </a:t>
            </a:r>
          </a:p>
          <a:p>
            <a:pPr algn="ctr"/>
            <a:r>
              <a:rPr lang="en-IT" dirty="0"/>
              <a:t>technology evolution impact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67CB130-5360-727E-410D-0B89B430DE03}"/>
              </a:ext>
            </a:extLst>
          </p:cNvPr>
          <p:cNvSpPr txBox="1"/>
          <p:nvPr/>
        </p:nvSpPr>
        <p:spPr>
          <a:xfrm>
            <a:off x="315656" y="10726"/>
            <a:ext cx="65581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RETE EPICS – lessons learned from Kickoff Meeting</a:t>
            </a:r>
          </a:p>
        </p:txBody>
      </p:sp>
    </p:spTree>
    <p:extLst>
      <p:ext uri="{BB962C8B-B14F-4D97-AF65-F5344CB8AC3E}">
        <p14:creationId xmlns:p14="http://schemas.microsoft.com/office/powerpoint/2010/main" val="48839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228D9C7-CDE9-30AA-BF2C-BA34B1951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150402"/>
            <a:ext cx="10744200" cy="49260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4EFD02-3B88-649B-6BBC-47280840B50F}"/>
              </a:ext>
            </a:extLst>
          </p:cNvPr>
          <p:cNvSpPr txBox="1"/>
          <p:nvPr/>
        </p:nvSpPr>
        <p:spPr>
          <a:xfrm>
            <a:off x="5675586" y="785264"/>
            <a:ext cx="667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MI/STAR  </a:t>
            </a:r>
            <a:r>
              <a:rPr lang="en-IT" b="1" dirty="0"/>
              <a:t>Catalogue</a:t>
            </a:r>
            <a:r>
              <a:rPr lang="en-IT" dirty="0"/>
              <a:t> and </a:t>
            </a:r>
            <a:r>
              <a:rPr lang="en-IT" b="1" dirty="0"/>
              <a:t>single point where everything</a:t>
            </a:r>
            <a:r>
              <a:rPr lang="en-IT" dirty="0"/>
              <a:t> is described 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C0EFA8F-C2AF-786C-CD65-78EF43F45002}"/>
              </a:ext>
            </a:extLst>
          </p:cNvPr>
          <p:cNvSpPr txBox="1"/>
          <p:nvPr/>
        </p:nvSpPr>
        <p:spPr>
          <a:xfrm>
            <a:off x="315656" y="211"/>
            <a:ext cx="65581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RETE EPICS – lessons learned from Kickoff Meeting</a:t>
            </a:r>
          </a:p>
        </p:txBody>
      </p:sp>
    </p:spTree>
    <p:extLst>
      <p:ext uri="{BB962C8B-B14F-4D97-AF65-F5344CB8AC3E}">
        <p14:creationId xmlns:p14="http://schemas.microsoft.com/office/powerpoint/2010/main" val="1225761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426E723A04C4F9B9E0EF3E26596A9" ma:contentTypeVersion="10" ma:contentTypeDescription="Create a new document." ma:contentTypeScope="" ma:versionID="d62022864b74dbb3e98c98125254f691">
  <xsd:schema xmlns:xsd="http://www.w3.org/2001/XMLSchema" xmlns:xs="http://www.w3.org/2001/XMLSchema" xmlns:p="http://schemas.microsoft.com/office/2006/metadata/properties" xmlns:ns2="24a8ed4d-80b8-46b8-a1ee-174e902a4283" xmlns:ns3="c3e128c0-9159-4430-9888-8b1e013de9fe" targetNamespace="http://schemas.microsoft.com/office/2006/metadata/properties" ma:root="true" ma:fieldsID="1b69d79eaa12aec9d68899ca6c60b94b" ns2:_="" ns3:_="">
    <xsd:import namespace="24a8ed4d-80b8-46b8-a1ee-174e902a4283"/>
    <xsd:import namespace="c3e128c0-9159-4430-9888-8b1e013de9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8ed4d-80b8-46b8-a1ee-174e902a42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128c0-9159-4430-9888-8b1e013de9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23A220-BEF3-48E3-B8C4-275047441FA8}">
  <ds:schemaRefs>
    <ds:schemaRef ds:uri="24a8ed4d-80b8-46b8-a1ee-174e902a4283"/>
    <ds:schemaRef ds:uri="c3e128c0-9159-4430-9888-8b1e013de9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0A0D72-EC36-47C0-9822-6E6555B39D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37EB38-EA6F-4DC3-A8CF-70773E08A7ED}">
  <ds:schemaRefs>
    <ds:schemaRef ds:uri="24a8ed4d-80b8-46b8-a1ee-174e902a4283"/>
    <ds:schemaRef ds:uri="c3e128c0-9159-4430-9888-8b1e013de9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746</Words>
  <Application>Microsoft Macintosh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giacchin; montis</dc:creator>
  <cp:lastModifiedBy>Andrea Michelotti</cp:lastModifiedBy>
  <cp:revision>16</cp:revision>
  <dcterms:created xsi:type="dcterms:W3CDTF">2023-07-24T11:53:27Z</dcterms:created>
  <dcterms:modified xsi:type="dcterms:W3CDTF">2024-04-04T22:12:45Z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0x010100708426E723A04C4F9B9E0EF3E26596A9</vt:lpwstr>
  </property>
</Properties>
</file>