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56" r:id="rId5"/>
    <p:sldId id="257" r:id="rId6"/>
    <p:sldId id="264" r:id="rId7"/>
    <p:sldId id="258" r:id="rId8"/>
    <p:sldId id="259" r:id="rId9"/>
    <p:sldId id="260" r:id="rId10"/>
    <p:sldId id="261" r:id="rId11"/>
    <p:sldId id="262" r:id="rId12"/>
    <p:sldId id="263"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09B767-8070-48A6-113D-B90E34562B2C}" v="2" dt="2024-04-03T11:17:54.84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3"/>
    <p:restoredTop sz="94672"/>
  </p:normalViewPr>
  <p:slideViewPr>
    <p:cSldViewPr snapToGrid="0">
      <p:cViewPr varScale="1">
        <p:scale>
          <a:sx n="59" d="100"/>
          <a:sy n="59" d="100"/>
        </p:scale>
        <p:origin x="240"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9" name="Shape 579"/>
          <p:cNvSpPr>
            <a:spLocks noGrp="1" noRot="1" noChangeAspect="1"/>
          </p:cNvSpPr>
          <p:nvPr>
            <p:ph type="sldImg"/>
          </p:nvPr>
        </p:nvSpPr>
        <p:spPr>
          <a:xfrm>
            <a:off x="1143000" y="685800"/>
            <a:ext cx="4572000" cy="3429000"/>
          </a:xfrm>
          <a:prstGeom prst="rect">
            <a:avLst/>
          </a:prstGeom>
        </p:spPr>
        <p:txBody>
          <a:bodyPr/>
          <a:lstStyle/>
          <a:p>
            <a:endParaRPr/>
          </a:p>
        </p:txBody>
      </p:sp>
      <p:sp>
        <p:nvSpPr>
          <p:cNvPr id="580" name="Shape 5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orpo livello uno…"/>
          <p:cNvSpPr txBox="1">
            <a:spLocks noGrp="1"/>
          </p:cNvSpPr>
          <p:nvPr>
            <p:ph type="body" sz="quarter" idx="1" hasCustomPrompt="1"/>
          </p:nvPr>
        </p:nvSpPr>
        <p:spPr>
          <a:xfrm>
            <a:off x="1201340" y="11859862"/>
            <a:ext cx="21971005" cy="636981"/>
          </a:xfrm>
          <a:prstGeom prst="rect">
            <a:avLst/>
          </a:prstGeom>
        </p:spPr>
        <p:txBody>
          <a:bodyPr lIns="45718" tIns="45718" rIns="45718" bIns="45718"/>
          <a:lstStyle>
            <a:lvl1pPr marL="0" indent="0" defTabSz="825500">
              <a:lnSpc>
                <a:spcPct val="100000"/>
              </a:lnSpc>
              <a:spcBef>
                <a:spcPts val="0"/>
              </a:spcBef>
              <a:buSzTx/>
              <a:buFontTx/>
              <a:buNone/>
              <a:defRPr sz="3600" b="1">
                <a:latin typeface="+mn-lt"/>
                <a:ea typeface="+mn-ea"/>
                <a:cs typeface="+mn-cs"/>
                <a:sym typeface="Helvetica Neue"/>
              </a:defRPr>
            </a:lvl1pPr>
            <a:lvl2pPr marL="1066800" indent="-457200" defTabSz="825500">
              <a:lnSpc>
                <a:spcPct val="100000"/>
              </a:lnSpc>
              <a:spcBef>
                <a:spcPts val="0"/>
              </a:spcBef>
              <a:buSzPct val="123000"/>
              <a:buFontTx/>
              <a:defRPr sz="3600" b="1">
                <a:latin typeface="+mn-lt"/>
                <a:ea typeface="+mn-ea"/>
                <a:cs typeface="+mn-cs"/>
                <a:sym typeface="Helvetica Neue"/>
              </a:defRPr>
            </a:lvl2pPr>
            <a:lvl3pPr marL="1676400" indent="-457200" defTabSz="825500">
              <a:lnSpc>
                <a:spcPct val="100000"/>
              </a:lnSpc>
              <a:spcBef>
                <a:spcPts val="0"/>
              </a:spcBef>
              <a:buSzPct val="123000"/>
              <a:buFontTx/>
              <a:defRPr sz="3600" b="1">
                <a:latin typeface="+mn-lt"/>
                <a:ea typeface="+mn-ea"/>
                <a:cs typeface="+mn-cs"/>
                <a:sym typeface="Helvetica Neue"/>
              </a:defRPr>
            </a:lvl3pPr>
            <a:lvl4pPr marL="2286000" indent="-457200" defTabSz="825500">
              <a:lnSpc>
                <a:spcPct val="100000"/>
              </a:lnSpc>
              <a:spcBef>
                <a:spcPts val="0"/>
              </a:spcBef>
              <a:buSzPct val="123000"/>
              <a:buFontTx/>
              <a:defRPr sz="3600" b="1">
                <a:latin typeface="+mn-lt"/>
                <a:ea typeface="+mn-ea"/>
                <a:cs typeface="+mn-cs"/>
                <a:sym typeface="Helvetica Neue"/>
              </a:defRPr>
            </a:lvl4pPr>
            <a:lvl5pPr marL="2895600" indent="-457200" defTabSz="825500">
              <a:lnSpc>
                <a:spcPct val="100000"/>
              </a:lnSpc>
              <a:spcBef>
                <a:spcPts val="0"/>
              </a:spcBef>
              <a:buSzPct val="123000"/>
              <a:buFontTx/>
              <a:defRPr sz="3600" b="1">
                <a:latin typeface="+mn-lt"/>
                <a:ea typeface="+mn-ea"/>
                <a:cs typeface="+mn-cs"/>
                <a:sym typeface="Helvetica Neue"/>
              </a:defRPr>
            </a:lvl5pPr>
          </a:lstStyle>
          <a:p>
            <a:r>
              <a:t>Autore e data</a:t>
            </a:r>
          </a:p>
          <a:p>
            <a:pPr lvl="1"/>
            <a:endParaRPr/>
          </a:p>
          <a:p>
            <a:pPr lvl="2"/>
            <a:endParaRPr/>
          </a:p>
          <a:p>
            <a:pPr lvl="3"/>
            <a:endParaRPr/>
          </a:p>
          <a:p>
            <a:pPr lvl="4"/>
            <a:endParaRPr/>
          </a:p>
        </p:txBody>
      </p:sp>
      <p:sp>
        <p:nvSpPr>
          <p:cNvPr id="12" name="Titolo presentazione"/>
          <p:cNvSpPr txBox="1">
            <a:spLocks noGrp="1"/>
          </p:cNvSpPr>
          <p:nvPr>
            <p:ph type="title" hasCustomPrompt="1"/>
          </p:nvPr>
        </p:nvSpPr>
        <p:spPr>
          <a:xfrm>
            <a:off x="7741521" y="2574991"/>
            <a:ext cx="15435981" cy="4648203"/>
          </a:xfrm>
          <a:prstGeom prst="rect">
            <a:avLst/>
          </a:prstGeom>
        </p:spPr>
        <p:txBody>
          <a:bodyPr lIns="50800" tIns="50800" rIns="50800" bIns="50800" anchor="b"/>
          <a:lstStyle>
            <a:lvl1pPr defTabSz="2438337">
              <a:lnSpc>
                <a:spcPct val="80000"/>
              </a:lnSpc>
              <a:defRPr sz="11600" b="1" spc="-232">
                <a:latin typeface="+mn-lt"/>
                <a:ea typeface="+mn-ea"/>
                <a:cs typeface="+mn-cs"/>
                <a:sym typeface="Helvetica Neue"/>
              </a:defRPr>
            </a:lvl1pPr>
          </a:lstStyle>
          <a:p>
            <a:r>
              <a:t>Titolo presentazione</a:t>
            </a:r>
          </a:p>
        </p:txBody>
      </p:sp>
      <p:sp>
        <p:nvSpPr>
          <p:cNvPr id="13" name="Corpo livello uno…"/>
          <p:cNvSpPr txBox="1">
            <a:spLocks noGrp="1"/>
          </p:cNvSpPr>
          <p:nvPr>
            <p:ph type="body" sz="quarter" idx="21" hasCustomPrompt="1"/>
          </p:nvPr>
        </p:nvSpPr>
        <p:spPr>
          <a:xfrm>
            <a:off x="7612313" y="7223190"/>
            <a:ext cx="15560032" cy="1905003"/>
          </a:xfrm>
          <a:prstGeom prst="rect">
            <a:avLst/>
          </a:prstGeom>
        </p:spPr>
        <p:txBody>
          <a:bodyPr lIns="50800" tIns="50800" rIns="50800" bIns="50800"/>
          <a:lstStyle>
            <a:lvl1pPr marL="0" indent="0" defTabSz="825500">
              <a:lnSpc>
                <a:spcPct val="100000"/>
              </a:lnSpc>
              <a:spcBef>
                <a:spcPts val="0"/>
              </a:spcBef>
              <a:buSzTx/>
              <a:buFontTx/>
              <a:buNone/>
              <a:defRPr sz="5500" b="1">
                <a:latin typeface="+mn-lt"/>
                <a:ea typeface="+mn-ea"/>
                <a:cs typeface="+mn-cs"/>
                <a:sym typeface="Helvetica Neue"/>
              </a:defRPr>
            </a:lvl1pPr>
          </a:lstStyle>
          <a:p>
            <a:r>
              <a:t>Sottotitolo presentazione</a:t>
            </a:r>
          </a:p>
        </p:txBody>
      </p:sp>
      <p:pic>
        <p:nvPicPr>
          <p:cNvPr id="14" name="LOGO_INFN_NEWS_sito.jpg" descr="LOGO_INFN_NEWS_sito.jpg"/>
          <p:cNvPicPr>
            <a:picLocks noChangeAspect="1"/>
          </p:cNvPicPr>
          <p:nvPr/>
        </p:nvPicPr>
        <p:blipFill>
          <a:blip r:embed="rId3"/>
          <a:srcRect l="8621" r="8621"/>
          <a:stretch>
            <a:fillRect/>
          </a:stretch>
        </p:blipFill>
        <p:spPr>
          <a:xfrm>
            <a:off x="887220" y="4813761"/>
            <a:ext cx="6414689" cy="4301926"/>
          </a:xfrm>
          <a:prstGeom prst="rect">
            <a:avLst/>
          </a:prstGeom>
          <a:ln w="25400">
            <a:solidFill>
              <a:srgbClr val="F3F7F5"/>
            </a:solidFill>
            <a:miter lim="400000"/>
          </a:ln>
          <a:effectLst>
            <a:outerShdw blurRad="63500" dist="25400" dir="3600000" rotWithShape="0">
              <a:srgbClr val="000000">
                <a:alpha val="70000"/>
              </a:srgbClr>
            </a:outerShdw>
          </a:effectLst>
        </p:spPr>
      </p:pic>
      <p:sp>
        <p:nvSpPr>
          <p:cNvPr id="15" name="Numero diapositiva"/>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nformazione importan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 name="Corpo livello uno…"/>
          <p:cNvSpPr txBox="1">
            <a:spLocks noGrp="1"/>
          </p:cNvSpPr>
          <p:nvPr>
            <p:ph type="body" idx="1" hasCustomPrompt="1"/>
          </p:nvPr>
        </p:nvSpPr>
        <p:spPr>
          <a:xfrm>
            <a:off x="1206500" y="1075925"/>
            <a:ext cx="21971000" cy="7241587"/>
          </a:xfrm>
          <a:prstGeom prst="rect">
            <a:avLst/>
          </a:prstGeom>
        </p:spPr>
        <p:txBody>
          <a:bodyPr lIns="50800" tIns="50800" rIns="50800" bIns="50800" anchor="b"/>
          <a:lstStyle>
            <a:lvl1pPr marL="0" indent="0" algn="ctr" defTabSz="2438337">
              <a:lnSpc>
                <a:spcPct val="80000"/>
              </a:lnSpc>
              <a:spcBef>
                <a:spcPts val="0"/>
              </a:spcBef>
              <a:buSzTx/>
              <a:buFontTx/>
              <a:buNone/>
              <a:defRPr sz="25000" b="1" spc="-250">
                <a:latin typeface="+mn-lt"/>
                <a:ea typeface="+mn-ea"/>
                <a:cs typeface="+mn-cs"/>
                <a:sym typeface="Helvetica Neue"/>
              </a:defRPr>
            </a:lvl1pPr>
            <a:lvl2pPr marL="0" indent="0" algn="ctr" defTabSz="2438337">
              <a:lnSpc>
                <a:spcPct val="80000"/>
              </a:lnSpc>
              <a:spcBef>
                <a:spcPts val="0"/>
              </a:spcBef>
              <a:buSzTx/>
              <a:buFontTx/>
              <a:buNone/>
              <a:defRPr sz="25000" b="1" spc="-250">
                <a:latin typeface="+mn-lt"/>
                <a:ea typeface="+mn-ea"/>
                <a:cs typeface="+mn-cs"/>
                <a:sym typeface="Helvetica Neue"/>
              </a:defRPr>
            </a:lvl2pPr>
            <a:lvl3pPr marL="0" indent="0" algn="ctr" defTabSz="2438337">
              <a:lnSpc>
                <a:spcPct val="80000"/>
              </a:lnSpc>
              <a:spcBef>
                <a:spcPts val="0"/>
              </a:spcBef>
              <a:buSzTx/>
              <a:buFontTx/>
              <a:buNone/>
              <a:defRPr sz="25000" b="1" spc="-250">
                <a:latin typeface="+mn-lt"/>
                <a:ea typeface="+mn-ea"/>
                <a:cs typeface="+mn-cs"/>
                <a:sym typeface="Helvetica Neue"/>
              </a:defRPr>
            </a:lvl3pPr>
            <a:lvl4pPr marL="0" indent="0" algn="ctr" defTabSz="2438337">
              <a:lnSpc>
                <a:spcPct val="80000"/>
              </a:lnSpc>
              <a:spcBef>
                <a:spcPts val="0"/>
              </a:spcBef>
              <a:buSzTx/>
              <a:buFontTx/>
              <a:buNone/>
              <a:defRPr sz="25000" b="1" spc="-250">
                <a:latin typeface="+mn-lt"/>
                <a:ea typeface="+mn-ea"/>
                <a:cs typeface="+mn-cs"/>
                <a:sym typeface="Helvetica Neue"/>
              </a:defRPr>
            </a:lvl4pPr>
            <a:lvl5pPr marL="0" indent="0" algn="ctr" defTabSz="2438337">
              <a:lnSpc>
                <a:spcPct val="80000"/>
              </a:lnSpc>
              <a:spcBef>
                <a:spcPts val="0"/>
              </a:spcBef>
              <a:buSzTx/>
              <a:buFontTx/>
              <a:buNone/>
              <a:defRPr sz="25000" b="1" spc="-250">
                <a:latin typeface="+mn-lt"/>
                <a:ea typeface="+mn-ea"/>
                <a:cs typeface="+mn-cs"/>
                <a:sym typeface="Helvetica Neue"/>
              </a:defRPr>
            </a:lvl5pPr>
          </a:lstStyle>
          <a:p>
            <a:r>
              <a:t>100%</a:t>
            </a:r>
          </a:p>
          <a:p>
            <a:pPr lvl="1"/>
            <a:endParaRPr/>
          </a:p>
          <a:p>
            <a:pPr lvl="2"/>
            <a:endParaRPr/>
          </a:p>
          <a:p>
            <a:pPr lvl="3"/>
            <a:endParaRPr/>
          </a:p>
          <a:p>
            <a:pPr lvl="4"/>
            <a:endParaRPr/>
          </a:p>
        </p:txBody>
      </p:sp>
      <p:sp>
        <p:nvSpPr>
          <p:cNvPr id="96" name="Dettagli informazione"/>
          <p:cNvSpPr txBox="1">
            <a:spLocks noGrp="1"/>
          </p:cNvSpPr>
          <p:nvPr>
            <p:ph type="body" sz="quarter" idx="21" hasCustomPrompt="1"/>
          </p:nvPr>
        </p:nvSpPr>
        <p:spPr>
          <a:xfrm>
            <a:off x="1206500" y="8262180"/>
            <a:ext cx="21971000" cy="934780"/>
          </a:xfrm>
          <a:prstGeom prst="rect">
            <a:avLst/>
          </a:prstGeom>
        </p:spPr>
        <p:txBody>
          <a:bodyPr lIns="45718" tIns="45718" rIns="45718" bIns="45718"/>
          <a:lstStyle>
            <a:lvl1pPr marL="0" indent="0" algn="ctr" defTabSz="825500">
              <a:lnSpc>
                <a:spcPct val="100000"/>
              </a:lnSpc>
              <a:spcBef>
                <a:spcPts val="0"/>
              </a:spcBef>
              <a:buSzTx/>
              <a:buFontTx/>
              <a:buNone/>
              <a:defRPr sz="5500" b="1">
                <a:latin typeface="+mn-lt"/>
                <a:ea typeface="+mn-ea"/>
                <a:cs typeface="+mn-cs"/>
                <a:sym typeface="Helvetica Neue"/>
              </a:defRPr>
            </a:lvl1pPr>
          </a:lstStyle>
          <a:p>
            <a:r>
              <a:t>Dettagli informazione</a:t>
            </a:r>
          </a:p>
        </p:txBody>
      </p:sp>
      <p:sp>
        <p:nvSpPr>
          <p:cNvPr id="97" name="Numero diapositiva"/>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itazion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4" name="Corpo livello uno…"/>
          <p:cNvSpPr txBox="1">
            <a:spLocks noGrp="1"/>
          </p:cNvSpPr>
          <p:nvPr>
            <p:ph type="body" sz="quarter" idx="1" hasCustomPrompt="1"/>
          </p:nvPr>
        </p:nvSpPr>
        <p:spPr>
          <a:xfrm>
            <a:off x="2430023" y="10675453"/>
            <a:ext cx="20200055" cy="636981"/>
          </a:xfrm>
          <a:prstGeom prst="rect">
            <a:avLst/>
          </a:prstGeom>
        </p:spPr>
        <p:txBody>
          <a:bodyPr lIns="45718" tIns="45718" rIns="45718" bIns="45718"/>
          <a:lstStyle>
            <a:lvl1pPr marL="0" indent="0" defTabSz="825500">
              <a:lnSpc>
                <a:spcPct val="100000"/>
              </a:lnSpc>
              <a:spcBef>
                <a:spcPts val="0"/>
              </a:spcBef>
              <a:buSzTx/>
              <a:buFontTx/>
              <a:buNone/>
              <a:defRPr sz="3600" b="1">
                <a:latin typeface="+mn-lt"/>
                <a:ea typeface="+mn-ea"/>
                <a:cs typeface="+mn-cs"/>
                <a:sym typeface="Helvetica Neue"/>
              </a:defRPr>
            </a:lvl1pPr>
            <a:lvl2pPr marL="1066800" indent="-457200" defTabSz="825500">
              <a:lnSpc>
                <a:spcPct val="100000"/>
              </a:lnSpc>
              <a:spcBef>
                <a:spcPts val="0"/>
              </a:spcBef>
              <a:buSzPct val="123000"/>
              <a:buFontTx/>
              <a:defRPr sz="3600" b="1">
                <a:latin typeface="+mn-lt"/>
                <a:ea typeface="+mn-ea"/>
                <a:cs typeface="+mn-cs"/>
                <a:sym typeface="Helvetica Neue"/>
              </a:defRPr>
            </a:lvl2pPr>
            <a:lvl3pPr marL="1676400" indent="-457200" defTabSz="825500">
              <a:lnSpc>
                <a:spcPct val="100000"/>
              </a:lnSpc>
              <a:spcBef>
                <a:spcPts val="0"/>
              </a:spcBef>
              <a:buSzPct val="123000"/>
              <a:buFontTx/>
              <a:defRPr sz="3600" b="1">
                <a:latin typeface="+mn-lt"/>
                <a:ea typeface="+mn-ea"/>
                <a:cs typeface="+mn-cs"/>
                <a:sym typeface="Helvetica Neue"/>
              </a:defRPr>
            </a:lvl3pPr>
            <a:lvl4pPr marL="2286000" indent="-457200" defTabSz="825500">
              <a:lnSpc>
                <a:spcPct val="100000"/>
              </a:lnSpc>
              <a:spcBef>
                <a:spcPts val="0"/>
              </a:spcBef>
              <a:buSzPct val="123000"/>
              <a:buFontTx/>
              <a:defRPr sz="3600" b="1">
                <a:latin typeface="+mn-lt"/>
                <a:ea typeface="+mn-ea"/>
                <a:cs typeface="+mn-cs"/>
                <a:sym typeface="Helvetica Neue"/>
              </a:defRPr>
            </a:lvl4pPr>
            <a:lvl5pPr marL="2895600" indent="-457200" defTabSz="825500">
              <a:lnSpc>
                <a:spcPct val="100000"/>
              </a:lnSpc>
              <a:spcBef>
                <a:spcPts val="0"/>
              </a:spcBef>
              <a:buSzPct val="123000"/>
              <a:buFontTx/>
              <a:defRPr sz="3600" b="1">
                <a:latin typeface="+mn-lt"/>
                <a:ea typeface="+mn-ea"/>
                <a:cs typeface="+mn-cs"/>
                <a:sym typeface="Helvetica Neue"/>
              </a:defRPr>
            </a:lvl5pPr>
          </a:lstStyle>
          <a:p>
            <a:r>
              <a:t>Attribuzione</a:t>
            </a:r>
          </a:p>
          <a:p>
            <a:pPr lvl="1"/>
            <a:endParaRPr/>
          </a:p>
          <a:p>
            <a:pPr lvl="2"/>
            <a:endParaRPr/>
          </a:p>
          <a:p>
            <a:pPr lvl="3"/>
            <a:endParaRPr/>
          </a:p>
          <a:p>
            <a:pPr lvl="4"/>
            <a:endParaRPr/>
          </a:p>
        </p:txBody>
      </p:sp>
      <p:sp>
        <p:nvSpPr>
          <p:cNvPr id="105" name="Corpo livello uno…"/>
          <p:cNvSpPr txBox="1">
            <a:spLocks noGrp="1"/>
          </p:cNvSpPr>
          <p:nvPr>
            <p:ph type="body" sz="half" idx="21" hasCustomPrompt="1"/>
          </p:nvPr>
        </p:nvSpPr>
        <p:spPr>
          <a:xfrm>
            <a:off x="1753923" y="4939860"/>
            <a:ext cx="20876154" cy="3836282"/>
          </a:xfrm>
          <a:prstGeom prst="rect">
            <a:avLst/>
          </a:prstGeom>
        </p:spPr>
        <p:txBody>
          <a:bodyPr lIns="50800" tIns="50800" rIns="50800" bIns="50800"/>
          <a:lstStyle>
            <a:lvl1pPr marL="300875" indent="-131851" defTabSz="2438337">
              <a:spcBef>
                <a:spcPts val="0"/>
              </a:spcBef>
              <a:buSzTx/>
              <a:buFontTx/>
              <a:buNone/>
              <a:defRPr sz="8500" spc="-200">
                <a:latin typeface="Helvetica Neue Medium"/>
                <a:ea typeface="Helvetica Neue Medium"/>
                <a:cs typeface="Helvetica Neue Medium"/>
                <a:sym typeface="Helvetica Neue Medium"/>
              </a:defRPr>
            </a:lvl1pPr>
          </a:lstStyle>
          <a:p>
            <a:r>
              <a:t>“Citazione degna di nota”</a:t>
            </a:r>
          </a:p>
        </p:txBody>
      </p:sp>
      <p:sp>
        <p:nvSpPr>
          <p:cNvPr id="106" name="Numero diapositiva"/>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oto - 3 per pagin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3" name="Vista dal basso della facciata esterna di un edificio coperta da dischi di alluminio sotto un cielo limpido azzurro"/>
          <p:cNvSpPr>
            <a:spLocks noGrp="1"/>
          </p:cNvSpPr>
          <p:nvPr>
            <p:ph type="pic" sz="quarter" idx="21"/>
          </p:nvPr>
        </p:nvSpPr>
        <p:spPr>
          <a:xfrm>
            <a:off x="15417800" y="1270000"/>
            <a:ext cx="8144934" cy="5410200"/>
          </a:xfrm>
          <a:prstGeom prst="rect">
            <a:avLst/>
          </a:prstGeom>
        </p:spPr>
        <p:txBody>
          <a:bodyPr lIns="91439" rIns="91439">
            <a:noAutofit/>
          </a:bodyPr>
          <a:lstStyle/>
          <a:p>
            <a:endParaRPr/>
          </a:p>
        </p:txBody>
      </p:sp>
      <p:sp>
        <p:nvSpPr>
          <p:cNvPr id="114" name="Vista dal basso di un edificio moderno ricurvo sotto un cielo nuvoloso"/>
          <p:cNvSpPr>
            <a:spLocks noGrp="1"/>
          </p:cNvSpPr>
          <p:nvPr>
            <p:ph type="pic" sz="quarter" idx="22"/>
          </p:nvPr>
        </p:nvSpPr>
        <p:spPr>
          <a:xfrm>
            <a:off x="15443200" y="7086600"/>
            <a:ext cx="8138580" cy="5422900"/>
          </a:xfrm>
          <a:prstGeom prst="rect">
            <a:avLst/>
          </a:prstGeom>
        </p:spPr>
        <p:txBody>
          <a:bodyPr lIns="91439" rIns="91439">
            <a:noAutofit/>
          </a:bodyPr>
          <a:lstStyle/>
          <a:p>
            <a:endParaRPr/>
          </a:p>
        </p:txBody>
      </p:sp>
      <p:sp>
        <p:nvSpPr>
          <p:cNvPr id="115" name="Vista dall'interno di un edificio moderno bianco con pannelli di vetro, sotto un cielo chiaro e parzialmente nuvoloso"/>
          <p:cNvSpPr>
            <a:spLocks noGrp="1"/>
          </p:cNvSpPr>
          <p:nvPr>
            <p:ph type="pic" idx="23"/>
          </p:nvPr>
        </p:nvSpPr>
        <p:spPr>
          <a:xfrm>
            <a:off x="-124636" y="1270000"/>
            <a:ext cx="16840171" cy="11243713"/>
          </a:xfrm>
          <a:prstGeom prst="rect">
            <a:avLst/>
          </a:prstGeom>
        </p:spPr>
        <p:txBody>
          <a:bodyPr lIns="91439" rIns="91439">
            <a:noAutofit/>
          </a:bodyPr>
          <a:lstStyle/>
          <a:p>
            <a:endParaRPr/>
          </a:p>
        </p:txBody>
      </p:sp>
      <p:sp>
        <p:nvSpPr>
          <p:cNvPr id="116" name="Numero diapositiva"/>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23" name="Vista dal basso della torre Azadi di Teheran in Iran contro un cielo limpido azzurro"/>
          <p:cNvSpPr>
            <a:spLocks noGrp="1"/>
          </p:cNvSpPr>
          <p:nvPr>
            <p:ph type="pic" idx="21"/>
          </p:nvPr>
        </p:nvSpPr>
        <p:spPr>
          <a:xfrm>
            <a:off x="0" y="-1282700"/>
            <a:ext cx="24384000" cy="16281400"/>
          </a:xfrm>
          <a:prstGeom prst="rect">
            <a:avLst/>
          </a:prstGeom>
        </p:spPr>
        <p:txBody>
          <a:bodyPr lIns="91439" rIns="91439">
            <a:noAutofit/>
          </a:bodyPr>
          <a:lstStyle/>
          <a:p>
            <a:endParaRPr/>
          </a:p>
        </p:txBody>
      </p:sp>
      <p:sp>
        <p:nvSpPr>
          <p:cNvPr id="124" name="Numero diapositiva"/>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defRPr sz="1800">
                <a:solidFill>
                  <a:srgbClr val="FFFFFF"/>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uot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1" name="Numero diapositiva"/>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mart Art">
    <p:bg>
      <p:bgPr>
        <a:solidFill>
          <a:srgbClr val="005E00"/>
        </a:solidFill>
        <a:effectLst/>
      </p:bgPr>
    </p:bg>
    <p:spTree>
      <p:nvGrpSpPr>
        <p:cNvPr id="1" name=""/>
        <p:cNvGrpSpPr/>
        <p:nvPr/>
      </p:nvGrpSpPr>
      <p:grpSpPr>
        <a:xfrm>
          <a:off x="0" y="0"/>
          <a:ext cx="0" cy="0"/>
          <a:chOff x="0" y="0"/>
          <a:chExt cx="0" cy="0"/>
        </a:xfrm>
      </p:grpSpPr>
      <p:sp>
        <p:nvSpPr>
          <p:cNvPr id="138" name="Straight Connector 9"/>
          <p:cNvSpPr/>
          <p:nvPr/>
        </p:nvSpPr>
        <p:spPr>
          <a:xfrm flipV="1">
            <a:off x="-1" y="-1"/>
            <a:ext cx="5181602" cy="1524003"/>
          </a:xfrm>
          <a:prstGeom prst="line">
            <a:avLst/>
          </a:prstGeom>
          <a:ln>
            <a:solidFill>
              <a:srgbClr val="0079BF"/>
            </a:solidFill>
          </a:ln>
        </p:spPr>
        <p:txBody>
          <a:bodyPr lIns="45718" tIns="45718" rIns="45718" bIns="45718"/>
          <a:lstStyle/>
          <a:p>
            <a:endParaRPr/>
          </a:p>
        </p:txBody>
      </p:sp>
      <p:sp>
        <p:nvSpPr>
          <p:cNvPr id="139" name="Straight Connector 11"/>
          <p:cNvSpPr/>
          <p:nvPr/>
        </p:nvSpPr>
        <p:spPr>
          <a:xfrm flipH="1">
            <a:off x="-2" y="0"/>
            <a:ext cx="1409703" cy="2055812"/>
          </a:xfrm>
          <a:prstGeom prst="line">
            <a:avLst/>
          </a:prstGeom>
          <a:ln>
            <a:solidFill>
              <a:srgbClr val="0079BF"/>
            </a:solidFill>
          </a:ln>
        </p:spPr>
        <p:txBody>
          <a:bodyPr lIns="45718" tIns="45718" rIns="45718" bIns="45718"/>
          <a:lstStyle/>
          <a:p>
            <a:endParaRPr/>
          </a:p>
        </p:txBody>
      </p:sp>
      <p:sp>
        <p:nvSpPr>
          <p:cNvPr id="140" name="CLICK TO EDIT MASTER TITLE STYLE"/>
          <p:cNvSpPr txBox="1">
            <a:spLocks noGrp="1"/>
          </p:cNvSpPr>
          <p:nvPr>
            <p:ph type="title" hasCustomPrompt="1"/>
          </p:nvPr>
        </p:nvSpPr>
        <p:spPr>
          <a:xfrm>
            <a:off x="1206500" y="1079500"/>
            <a:ext cx="21971000" cy="1433164"/>
          </a:xfrm>
          <a:prstGeom prst="rect">
            <a:avLst/>
          </a:prstGeom>
        </p:spPr>
        <p:txBody>
          <a:bodyPr lIns="50800" tIns="50800" rIns="50800" bIns="50800" anchor="t"/>
          <a:lstStyle>
            <a:lvl1pPr algn="ctr" defTabSz="2438337">
              <a:lnSpc>
                <a:spcPct val="80000"/>
              </a:lnSpc>
              <a:defRPr sz="5600" b="1" spc="300">
                <a:solidFill>
                  <a:srgbClr val="868686"/>
                </a:solidFill>
                <a:latin typeface="+mn-lt"/>
                <a:ea typeface="+mn-ea"/>
                <a:cs typeface="+mn-cs"/>
                <a:sym typeface="Helvetica Neue"/>
              </a:defRPr>
            </a:lvl1pPr>
          </a:lstStyle>
          <a:p>
            <a:r>
              <a:t>CLICK TO EDIT MASTER TITLE STYLE</a:t>
            </a:r>
          </a:p>
        </p:txBody>
      </p:sp>
      <p:sp>
        <p:nvSpPr>
          <p:cNvPr id="141" name="Numero diapositiva"/>
          <p:cNvSpPr txBox="1">
            <a:spLocks noGrp="1"/>
          </p:cNvSpPr>
          <p:nvPr>
            <p:ph type="sldNum" sz="quarter" idx="2"/>
          </p:nvPr>
        </p:nvSpPr>
        <p:spPr>
          <a:xfrm>
            <a:off x="12001500" y="13081000"/>
            <a:ext cx="368504" cy="374600"/>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Slide">
    <p:bg>
      <p:bgPr>
        <a:solidFill>
          <a:srgbClr val="F7F6F3"/>
        </a:solidFill>
        <a:effectLst/>
      </p:bgPr>
    </p:bg>
    <p:spTree>
      <p:nvGrpSpPr>
        <p:cNvPr id="1" name=""/>
        <p:cNvGrpSpPr/>
        <p:nvPr/>
      </p:nvGrpSpPr>
      <p:grpSpPr>
        <a:xfrm>
          <a:off x="0" y="0"/>
          <a:ext cx="0" cy="0"/>
          <a:chOff x="0" y="0"/>
          <a:chExt cx="0" cy="0"/>
        </a:xfrm>
      </p:grpSpPr>
      <p:sp>
        <p:nvSpPr>
          <p:cNvPr id="148" name="CLICK TO EDIT MASTER TITLE STYLE"/>
          <p:cNvSpPr txBox="1">
            <a:spLocks noGrp="1"/>
          </p:cNvSpPr>
          <p:nvPr>
            <p:ph type="title" hasCustomPrompt="1"/>
          </p:nvPr>
        </p:nvSpPr>
        <p:spPr>
          <a:xfrm>
            <a:off x="12832081" y="8869680"/>
            <a:ext cx="9883542" cy="2244406"/>
          </a:xfrm>
          <a:prstGeom prst="rect">
            <a:avLst/>
          </a:prstGeom>
        </p:spPr>
        <p:txBody>
          <a:bodyPr lIns="45718" tIns="45718" rIns="45718" bIns="45718" anchor="b"/>
          <a:lstStyle>
            <a:lvl1pPr>
              <a:defRPr sz="7200" cap="all" spc="300">
                <a:solidFill>
                  <a:srgbClr val="404040"/>
                </a:solidFill>
                <a:latin typeface="Tenorite"/>
                <a:ea typeface="Tenorite"/>
                <a:cs typeface="Tenorite"/>
                <a:sym typeface="Tenorite"/>
              </a:defRPr>
            </a:lvl1pPr>
          </a:lstStyle>
          <a:p>
            <a:r>
              <a:t>CLICK TO EDIT MASTER TITLE STYLE</a:t>
            </a:r>
          </a:p>
        </p:txBody>
      </p:sp>
      <p:sp>
        <p:nvSpPr>
          <p:cNvPr id="149" name="Corpo livello uno…"/>
          <p:cNvSpPr txBox="1">
            <a:spLocks noGrp="1"/>
          </p:cNvSpPr>
          <p:nvPr>
            <p:ph type="body" sz="quarter" idx="1"/>
          </p:nvPr>
        </p:nvSpPr>
        <p:spPr>
          <a:xfrm>
            <a:off x="12832081" y="11173779"/>
            <a:ext cx="9883541" cy="793322"/>
          </a:xfrm>
          <a:prstGeom prst="rect">
            <a:avLst/>
          </a:prstGeom>
        </p:spPr>
        <p:txBody>
          <a:bodyPr lIns="45718" tIns="45718" rIns="45718" bIns="45718"/>
          <a:lstStyle>
            <a:lvl1pPr marL="0" indent="0">
              <a:lnSpc>
                <a:spcPct val="100000"/>
              </a:lnSpc>
              <a:buSzTx/>
              <a:buFontTx/>
              <a:buNone/>
              <a:defRPr sz="3200">
                <a:solidFill>
                  <a:srgbClr val="404040"/>
                </a:solidFill>
                <a:latin typeface="Tenorite"/>
                <a:ea typeface="Tenorite"/>
                <a:cs typeface="Tenorite"/>
                <a:sym typeface="Tenorite"/>
              </a:defRPr>
            </a:lvl1pPr>
            <a:lvl2pPr marL="0" indent="0">
              <a:lnSpc>
                <a:spcPct val="100000"/>
              </a:lnSpc>
              <a:buSzTx/>
              <a:buFontTx/>
              <a:buNone/>
              <a:defRPr sz="3200">
                <a:solidFill>
                  <a:srgbClr val="404040"/>
                </a:solidFill>
                <a:latin typeface="Tenorite"/>
                <a:ea typeface="Tenorite"/>
                <a:cs typeface="Tenorite"/>
                <a:sym typeface="Tenorite"/>
              </a:defRPr>
            </a:lvl2pPr>
            <a:lvl3pPr marL="0" indent="0">
              <a:lnSpc>
                <a:spcPct val="100000"/>
              </a:lnSpc>
              <a:buSzTx/>
              <a:buFontTx/>
              <a:buNone/>
              <a:defRPr sz="3200">
                <a:solidFill>
                  <a:srgbClr val="404040"/>
                </a:solidFill>
                <a:latin typeface="Tenorite"/>
                <a:ea typeface="Tenorite"/>
                <a:cs typeface="Tenorite"/>
                <a:sym typeface="Tenorite"/>
              </a:defRPr>
            </a:lvl3pPr>
            <a:lvl4pPr marL="0" indent="0">
              <a:lnSpc>
                <a:spcPct val="100000"/>
              </a:lnSpc>
              <a:buSzTx/>
              <a:buFontTx/>
              <a:buNone/>
              <a:defRPr sz="3200">
                <a:solidFill>
                  <a:srgbClr val="404040"/>
                </a:solidFill>
                <a:latin typeface="Tenorite"/>
                <a:ea typeface="Tenorite"/>
                <a:cs typeface="Tenorite"/>
                <a:sym typeface="Tenorite"/>
              </a:defRPr>
            </a:lvl4pPr>
            <a:lvl5pPr marL="0" indent="0">
              <a:lnSpc>
                <a:spcPct val="100000"/>
              </a:lnSpc>
              <a:buSzTx/>
              <a:buFontTx/>
              <a:buNone/>
              <a:defRPr sz="3200">
                <a:solidFill>
                  <a:srgbClr val="404040"/>
                </a:solidFill>
                <a:latin typeface="Tenorite"/>
                <a:ea typeface="Tenorite"/>
                <a:cs typeface="Tenorite"/>
                <a:sym typeface="Tenorite"/>
              </a:defRPr>
            </a:lvl5pPr>
          </a:lstStyle>
          <a:p>
            <a:r>
              <a:t>Corpo livello uno</a:t>
            </a:r>
          </a:p>
          <a:p>
            <a:pPr lvl="1"/>
            <a:r>
              <a:t>Corpo livello due</a:t>
            </a:r>
          </a:p>
          <a:p>
            <a:pPr lvl="2"/>
            <a:r>
              <a:t>Corpo livello tre</a:t>
            </a:r>
          </a:p>
          <a:p>
            <a:pPr lvl="3"/>
            <a:r>
              <a:t>Corpo livello quattro</a:t>
            </a:r>
          </a:p>
          <a:p>
            <a:pPr lvl="4"/>
            <a:r>
              <a:t>Corpo livello cinque</a:t>
            </a:r>
          </a:p>
        </p:txBody>
      </p:sp>
      <p:pic>
        <p:nvPicPr>
          <p:cNvPr id="150" name="Graphic 7" descr="Graphic 7"/>
          <p:cNvPicPr>
            <a:picLocks noChangeAspect="1"/>
          </p:cNvPicPr>
          <p:nvPr/>
        </p:nvPicPr>
        <p:blipFill>
          <a:blip r:embed="rId2"/>
          <a:srcRect l="9358" t="23650"/>
          <a:stretch>
            <a:fillRect/>
          </a:stretch>
        </p:blipFill>
        <p:spPr>
          <a:xfrm>
            <a:off x="-1" y="-1"/>
            <a:ext cx="18976627" cy="10108516"/>
          </a:xfrm>
          <a:prstGeom prst="rect">
            <a:avLst/>
          </a:prstGeom>
          <a:ln w="12700">
            <a:miter lim="400000"/>
          </a:ln>
        </p:spPr>
      </p:pic>
      <p:sp>
        <p:nvSpPr>
          <p:cNvPr id="151" name="Numero diapositiva"/>
          <p:cNvSpPr txBox="1">
            <a:spLocks noGrp="1"/>
          </p:cNvSpPr>
          <p:nvPr>
            <p:ph type="sldNum" sz="quarter" idx="2"/>
          </p:nvPr>
        </p:nvSpPr>
        <p:spPr>
          <a:xfrm>
            <a:off x="17290948" y="12338101"/>
            <a:ext cx="368504" cy="374601"/>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pic>
        <p:nvPicPr>
          <p:cNvPr id="158" name="Graphic 7" descr="Graphic 7"/>
          <p:cNvPicPr>
            <a:picLocks noChangeAspect="1"/>
          </p:cNvPicPr>
          <p:nvPr/>
        </p:nvPicPr>
        <p:blipFill>
          <a:blip r:embed="rId2"/>
          <a:srcRect t="18301" r="28341" b="23071"/>
          <a:stretch>
            <a:fillRect/>
          </a:stretch>
        </p:blipFill>
        <p:spPr>
          <a:xfrm>
            <a:off x="10977629" y="-1"/>
            <a:ext cx="13406371" cy="13716002"/>
          </a:xfrm>
          <a:prstGeom prst="rect">
            <a:avLst/>
          </a:prstGeom>
          <a:ln w="12700">
            <a:miter lim="400000"/>
          </a:ln>
        </p:spPr>
      </p:pic>
      <p:sp>
        <p:nvSpPr>
          <p:cNvPr id="159" name="CLICK TO EDIT MASTER TITLE STYLE"/>
          <p:cNvSpPr txBox="1">
            <a:spLocks noGrp="1"/>
          </p:cNvSpPr>
          <p:nvPr>
            <p:ph type="title" hasCustomPrompt="1"/>
          </p:nvPr>
        </p:nvSpPr>
        <p:spPr>
          <a:xfrm>
            <a:off x="2666999" y="2040889"/>
            <a:ext cx="6343652" cy="2651128"/>
          </a:xfrm>
          <a:prstGeom prst="rect">
            <a:avLst/>
          </a:prstGeom>
        </p:spPr>
        <p:txBody>
          <a:bodyPr lIns="45718" tIns="45718" rIns="45718" bIns="45718" anchor="b"/>
          <a:lstStyle>
            <a:lvl1pPr>
              <a:defRPr sz="5600" cap="all" spc="300">
                <a:solidFill>
                  <a:srgbClr val="404040"/>
                </a:solidFill>
                <a:latin typeface="Tenorite"/>
                <a:ea typeface="Tenorite"/>
                <a:cs typeface="Tenorite"/>
                <a:sym typeface="Tenorite"/>
              </a:defRPr>
            </a:lvl1pPr>
          </a:lstStyle>
          <a:p>
            <a:r>
              <a:t>CLICK TO EDIT MASTER TITLE STYLE</a:t>
            </a:r>
          </a:p>
        </p:txBody>
      </p:sp>
      <p:sp>
        <p:nvSpPr>
          <p:cNvPr id="160" name="Corpo livello uno…"/>
          <p:cNvSpPr txBox="1">
            <a:spLocks noGrp="1"/>
          </p:cNvSpPr>
          <p:nvPr>
            <p:ph type="body" sz="quarter" idx="1"/>
          </p:nvPr>
        </p:nvSpPr>
        <p:spPr>
          <a:xfrm>
            <a:off x="2666999" y="5848351"/>
            <a:ext cx="6343652" cy="5038728"/>
          </a:xfrm>
          <a:prstGeom prst="rect">
            <a:avLst/>
          </a:prstGeom>
        </p:spPr>
        <p:txBody>
          <a:bodyPr lIns="45718" tIns="45718" rIns="45718" bIns="45718"/>
          <a:lstStyle>
            <a:lvl1pPr marL="0" indent="0">
              <a:lnSpc>
                <a:spcPct val="120000"/>
              </a:lnSpc>
              <a:buSzTx/>
              <a:buFontTx/>
              <a:buNone/>
              <a:defRPr sz="2800">
                <a:solidFill>
                  <a:srgbClr val="404040"/>
                </a:solidFill>
                <a:latin typeface="Tenorite"/>
                <a:ea typeface="Tenorite"/>
                <a:cs typeface="Tenorite"/>
                <a:sym typeface="Tenorite"/>
              </a:defRPr>
            </a:lvl1pPr>
            <a:lvl2pPr marL="0" indent="0">
              <a:lnSpc>
                <a:spcPct val="120000"/>
              </a:lnSpc>
              <a:buSzTx/>
              <a:buFontTx/>
              <a:buNone/>
              <a:defRPr sz="2800">
                <a:solidFill>
                  <a:srgbClr val="404040"/>
                </a:solidFill>
                <a:latin typeface="Tenorite"/>
                <a:ea typeface="Tenorite"/>
                <a:cs typeface="Tenorite"/>
                <a:sym typeface="Tenorite"/>
              </a:defRPr>
            </a:lvl2pPr>
            <a:lvl3pPr marL="0" indent="0">
              <a:lnSpc>
                <a:spcPct val="120000"/>
              </a:lnSpc>
              <a:buSzTx/>
              <a:buFontTx/>
              <a:buNone/>
              <a:defRPr sz="2800">
                <a:solidFill>
                  <a:srgbClr val="404040"/>
                </a:solidFill>
                <a:latin typeface="Tenorite"/>
                <a:ea typeface="Tenorite"/>
                <a:cs typeface="Tenorite"/>
                <a:sym typeface="Tenorite"/>
              </a:defRPr>
            </a:lvl3pPr>
            <a:lvl4pPr marL="0" indent="0">
              <a:lnSpc>
                <a:spcPct val="120000"/>
              </a:lnSpc>
              <a:buSzTx/>
              <a:buFontTx/>
              <a:buNone/>
              <a:defRPr sz="2800">
                <a:solidFill>
                  <a:srgbClr val="404040"/>
                </a:solidFill>
                <a:latin typeface="Tenorite"/>
                <a:ea typeface="Tenorite"/>
                <a:cs typeface="Tenorite"/>
                <a:sym typeface="Tenorite"/>
              </a:defRPr>
            </a:lvl4pPr>
            <a:lvl5pPr marL="0" indent="0">
              <a:lnSpc>
                <a:spcPct val="120000"/>
              </a:lnSpc>
              <a:buSzTx/>
              <a:buFontTx/>
              <a:buNone/>
              <a:defRPr sz="2800">
                <a:solidFill>
                  <a:srgbClr val="404040"/>
                </a:solidFill>
                <a:latin typeface="Tenorite"/>
                <a:ea typeface="Tenorite"/>
                <a:cs typeface="Tenorite"/>
                <a:sym typeface="Tenorite"/>
              </a:defRPr>
            </a:lvl5pPr>
          </a:lstStyle>
          <a:p>
            <a:r>
              <a:t>Corpo livello uno</a:t>
            </a:r>
          </a:p>
          <a:p>
            <a:pPr lvl="1"/>
            <a:r>
              <a:t>Corpo livello due</a:t>
            </a:r>
          </a:p>
          <a:p>
            <a:pPr lvl="2"/>
            <a:r>
              <a:t>Corpo livello tre</a:t>
            </a:r>
          </a:p>
          <a:p>
            <a:pPr lvl="3"/>
            <a:r>
              <a:t>Corpo livello quattro</a:t>
            </a:r>
          </a:p>
          <a:p>
            <a:pPr lvl="4"/>
            <a:r>
              <a:t>Corpo livello cinque</a:t>
            </a:r>
          </a:p>
        </p:txBody>
      </p:sp>
      <p:sp>
        <p:nvSpPr>
          <p:cNvPr id="161" name="Numero diapositiva"/>
          <p:cNvSpPr txBox="1">
            <a:spLocks noGrp="1"/>
          </p:cNvSpPr>
          <p:nvPr>
            <p:ph type="sldNum" sz="quarter" idx="2"/>
          </p:nvPr>
        </p:nvSpPr>
        <p:spPr>
          <a:xfrm>
            <a:off x="12689303"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meline">
    <p:spTree>
      <p:nvGrpSpPr>
        <p:cNvPr id="1" name=""/>
        <p:cNvGrpSpPr/>
        <p:nvPr/>
      </p:nvGrpSpPr>
      <p:grpSpPr>
        <a:xfrm>
          <a:off x="0" y="0"/>
          <a:ext cx="0" cy="0"/>
          <a:chOff x="0" y="0"/>
          <a:chExt cx="0" cy="0"/>
        </a:xfrm>
      </p:grpSpPr>
      <p:sp>
        <p:nvSpPr>
          <p:cNvPr id="168" name="Graphic 10"/>
          <p:cNvSpPr/>
          <p:nvPr/>
        </p:nvSpPr>
        <p:spPr>
          <a:xfrm>
            <a:off x="4227768" y="0"/>
            <a:ext cx="20156233" cy="13716001"/>
          </a:xfrm>
          <a:custGeom>
            <a:avLst/>
            <a:gdLst/>
            <a:ahLst/>
            <a:cxnLst>
              <a:cxn ang="0">
                <a:pos x="wd2" y="hd2"/>
              </a:cxn>
              <a:cxn ang="5400000">
                <a:pos x="wd2" y="hd2"/>
              </a:cxn>
              <a:cxn ang="10800000">
                <a:pos x="wd2" y="hd2"/>
              </a:cxn>
              <a:cxn ang="16200000">
                <a:pos x="wd2" y="hd2"/>
              </a:cxn>
            </a:cxnLst>
            <a:rect l="0" t="0" r="r" b="b"/>
            <a:pathLst>
              <a:path w="21600" h="21600" extrusionOk="0">
                <a:moveTo>
                  <a:pt x="8130" y="21600"/>
                </a:moveTo>
                <a:lnTo>
                  <a:pt x="0" y="0"/>
                </a:lnTo>
                <a:lnTo>
                  <a:pt x="21600" y="0"/>
                </a:lnTo>
                <a:lnTo>
                  <a:pt x="21600" y="21600"/>
                </a:lnTo>
                <a:close/>
              </a:path>
            </a:pathLst>
          </a:custGeom>
          <a:solidFill>
            <a:srgbClr val="FBF4EF"/>
          </a:solidFill>
          <a:ln w="12700">
            <a:miter lim="400000"/>
          </a:ln>
        </p:spPr>
        <p:txBody>
          <a:bodyPr lIns="50800" tIns="50800" rIns="50800" bIns="50800" anchor="ctr"/>
          <a:lstStyle/>
          <a:p>
            <a:pPr>
              <a:defRPr sz="7200">
                <a:latin typeface="Tenorite"/>
                <a:ea typeface="Tenorite"/>
                <a:cs typeface="Tenorite"/>
                <a:sym typeface="Tenorite"/>
              </a:defRPr>
            </a:pPr>
            <a:endParaRPr/>
          </a:p>
        </p:txBody>
      </p:sp>
      <p:sp>
        <p:nvSpPr>
          <p:cNvPr id="169" name="CLICK TO EDIT TITLE"/>
          <p:cNvSpPr txBox="1">
            <a:spLocks noGrp="1"/>
          </p:cNvSpPr>
          <p:nvPr>
            <p:ph type="title" hasCustomPrompt="1"/>
          </p:nvPr>
        </p:nvSpPr>
        <p:spPr>
          <a:xfrm>
            <a:off x="1676400" y="11018838"/>
            <a:ext cx="8164284" cy="1171578"/>
          </a:xfrm>
          <a:prstGeom prst="rect">
            <a:avLst/>
          </a:prstGeom>
        </p:spPr>
        <p:txBody>
          <a:bodyPr lIns="45718" tIns="45718" rIns="45718" bIns="45718"/>
          <a:lstStyle>
            <a:lvl1pPr>
              <a:defRPr sz="5600" cap="all" spc="300">
                <a:solidFill>
                  <a:srgbClr val="404040"/>
                </a:solidFill>
                <a:latin typeface="Tenorite"/>
                <a:ea typeface="Tenorite"/>
                <a:cs typeface="Tenorite"/>
                <a:sym typeface="Tenorite"/>
              </a:defRPr>
            </a:lvl1pPr>
          </a:lstStyle>
          <a:p>
            <a:r>
              <a:t>CLICK TO EDIT TITLE</a:t>
            </a:r>
          </a:p>
        </p:txBody>
      </p:sp>
      <p:sp>
        <p:nvSpPr>
          <p:cNvPr id="170" name="Corpo livello uno…"/>
          <p:cNvSpPr txBox="1">
            <a:spLocks noGrp="1"/>
          </p:cNvSpPr>
          <p:nvPr>
            <p:ph type="body" sz="quarter" idx="1" hasCustomPrompt="1"/>
          </p:nvPr>
        </p:nvSpPr>
        <p:spPr>
          <a:xfrm>
            <a:off x="296636" y="2962275"/>
            <a:ext cx="4283529" cy="1028701"/>
          </a:xfrm>
          <a:prstGeom prst="rect">
            <a:avLst/>
          </a:prstGeom>
        </p:spPr>
        <p:txBody>
          <a:bodyPr lIns="45718" tIns="45718" rIns="45718" bIns="45718" anchor="ctr"/>
          <a:lstStyle>
            <a:lvl1pPr marL="0" indent="0" algn="r">
              <a:buSzTx/>
              <a:buFontTx/>
              <a:buNone/>
              <a:defRPr sz="3200" cap="all" spc="300">
                <a:solidFill>
                  <a:srgbClr val="404040"/>
                </a:solidFill>
                <a:latin typeface="Tenorite"/>
                <a:ea typeface="Tenorite"/>
                <a:cs typeface="Tenorite"/>
                <a:sym typeface="Tenorite"/>
              </a:defRPr>
            </a:lvl1pPr>
            <a:lvl2pPr marL="1219200" indent="-304800" algn="r">
              <a:buFontTx/>
              <a:defRPr sz="3200" cap="all" spc="300">
                <a:solidFill>
                  <a:srgbClr val="404040"/>
                </a:solidFill>
                <a:latin typeface="Tenorite"/>
                <a:ea typeface="Tenorite"/>
                <a:cs typeface="Tenorite"/>
                <a:sym typeface="Tenorite"/>
              </a:defRPr>
            </a:lvl2pPr>
            <a:lvl3pPr marL="2194560" indent="-365760" algn="r">
              <a:buFontTx/>
              <a:defRPr sz="3200" cap="all" spc="300">
                <a:solidFill>
                  <a:srgbClr val="404040"/>
                </a:solidFill>
                <a:latin typeface="Tenorite"/>
                <a:ea typeface="Tenorite"/>
                <a:cs typeface="Tenorite"/>
                <a:sym typeface="Tenorite"/>
              </a:defRPr>
            </a:lvl3pPr>
            <a:lvl4pPr marL="3149600" indent="-406400" algn="r">
              <a:buFontTx/>
              <a:defRPr sz="3200" cap="all" spc="300">
                <a:solidFill>
                  <a:srgbClr val="404040"/>
                </a:solidFill>
                <a:latin typeface="Tenorite"/>
                <a:ea typeface="Tenorite"/>
                <a:cs typeface="Tenorite"/>
                <a:sym typeface="Tenorite"/>
              </a:defRPr>
            </a:lvl4pPr>
            <a:lvl5pPr marL="4064000" indent="-406400" algn="r">
              <a:buFontTx/>
              <a:defRPr sz="3200" cap="all" spc="300">
                <a:solidFill>
                  <a:srgbClr val="404040"/>
                </a:solidFill>
                <a:latin typeface="Tenorite"/>
                <a:ea typeface="Tenorite"/>
                <a:cs typeface="Tenorite"/>
                <a:sym typeface="Tenorite"/>
              </a:defRPr>
            </a:lvl5pPr>
          </a:lstStyle>
          <a:p>
            <a:r>
              <a:t>CLICK TO EDIT MASTER TEXT STYLES</a:t>
            </a:r>
          </a:p>
          <a:p>
            <a:pPr lvl="1"/>
            <a:endParaRPr/>
          </a:p>
          <a:p>
            <a:pPr lvl="2"/>
            <a:endParaRPr/>
          </a:p>
          <a:p>
            <a:pPr lvl="3"/>
            <a:endParaRPr/>
          </a:p>
          <a:p>
            <a:pPr lvl="4"/>
            <a:endParaRPr/>
          </a:p>
        </p:txBody>
      </p:sp>
      <p:sp>
        <p:nvSpPr>
          <p:cNvPr id="171" name="Text Placeholder 15"/>
          <p:cNvSpPr>
            <a:spLocks noGrp="1"/>
          </p:cNvSpPr>
          <p:nvPr>
            <p:ph type="body" sz="quarter" idx="21" hasCustomPrompt="1"/>
          </p:nvPr>
        </p:nvSpPr>
        <p:spPr>
          <a:xfrm>
            <a:off x="1428749" y="5114926"/>
            <a:ext cx="4283531" cy="1028702"/>
          </a:xfrm>
          <a:prstGeom prst="rect">
            <a:avLst/>
          </a:prstGeom>
        </p:spPr>
        <p:txBody>
          <a:bodyPr lIns="45718" tIns="45718" rIns="45718" bIns="45718" anchor="ctr"/>
          <a:lstStyle>
            <a:lvl1pPr marL="0" indent="0" algn="r" defTabSz="1481327">
              <a:spcBef>
                <a:spcPts val="1600"/>
              </a:spcBef>
              <a:buSzTx/>
              <a:buFontTx/>
              <a:buNone/>
              <a:defRPr sz="2500" cap="all" spc="200">
                <a:solidFill>
                  <a:srgbClr val="404040"/>
                </a:solidFill>
                <a:latin typeface="Tenorite"/>
                <a:ea typeface="Tenorite"/>
                <a:cs typeface="Tenorite"/>
                <a:sym typeface="Tenorite"/>
              </a:defRPr>
            </a:lvl1pPr>
          </a:lstStyle>
          <a:p>
            <a:r>
              <a:t>CLICK TO EDIT MASTER TEXT STYLES</a:t>
            </a:r>
          </a:p>
        </p:txBody>
      </p:sp>
      <p:sp>
        <p:nvSpPr>
          <p:cNvPr id="172" name="Text Placeholder 15"/>
          <p:cNvSpPr>
            <a:spLocks noGrp="1"/>
          </p:cNvSpPr>
          <p:nvPr>
            <p:ph type="body" sz="quarter" idx="22" hasCustomPrompt="1"/>
          </p:nvPr>
        </p:nvSpPr>
        <p:spPr>
          <a:xfrm>
            <a:off x="2641599" y="7267575"/>
            <a:ext cx="4283531" cy="1028701"/>
          </a:xfrm>
          <a:prstGeom prst="rect">
            <a:avLst/>
          </a:prstGeom>
        </p:spPr>
        <p:txBody>
          <a:bodyPr lIns="45718" tIns="45718" rIns="45718" bIns="45718" anchor="ctr"/>
          <a:lstStyle>
            <a:lvl1pPr marL="0" indent="0" algn="r" defTabSz="1481327">
              <a:spcBef>
                <a:spcPts val="1600"/>
              </a:spcBef>
              <a:buSzTx/>
              <a:buFontTx/>
              <a:buNone/>
              <a:defRPr sz="2500" cap="all" spc="200">
                <a:solidFill>
                  <a:srgbClr val="404040"/>
                </a:solidFill>
                <a:latin typeface="Tenorite"/>
                <a:ea typeface="Tenorite"/>
                <a:cs typeface="Tenorite"/>
                <a:sym typeface="Tenorite"/>
              </a:defRPr>
            </a:lvl1pPr>
          </a:lstStyle>
          <a:p>
            <a:r>
              <a:t>CLICK TO EDIT MASTER TEXT STYLES</a:t>
            </a:r>
          </a:p>
        </p:txBody>
      </p:sp>
      <p:sp>
        <p:nvSpPr>
          <p:cNvPr id="173" name="Text Placeholder 15"/>
          <p:cNvSpPr>
            <a:spLocks noGrp="1"/>
          </p:cNvSpPr>
          <p:nvPr>
            <p:ph type="body" sz="quarter" idx="23" hasCustomPrompt="1"/>
          </p:nvPr>
        </p:nvSpPr>
        <p:spPr>
          <a:xfrm>
            <a:off x="3809998" y="9420228"/>
            <a:ext cx="4283531" cy="1028702"/>
          </a:xfrm>
          <a:prstGeom prst="rect">
            <a:avLst/>
          </a:prstGeom>
        </p:spPr>
        <p:txBody>
          <a:bodyPr lIns="45718" tIns="45718" rIns="45718" bIns="45718" anchor="ctr"/>
          <a:lstStyle>
            <a:lvl1pPr marL="0" indent="0" algn="r" defTabSz="1481327">
              <a:spcBef>
                <a:spcPts val="1600"/>
              </a:spcBef>
              <a:buSzTx/>
              <a:buFontTx/>
              <a:buNone/>
              <a:defRPr sz="2500" cap="all" spc="200">
                <a:solidFill>
                  <a:srgbClr val="404040"/>
                </a:solidFill>
                <a:latin typeface="Tenorite"/>
                <a:ea typeface="Tenorite"/>
                <a:cs typeface="Tenorite"/>
                <a:sym typeface="Tenorite"/>
              </a:defRPr>
            </a:lvl1pPr>
          </a:lstStyle>
          <a:p>
            <a:r>
              <a:t>CLICK TO EDIT MASTER TEXT STYLES</a:t>
            </a:r>
          </a:p>
        </p:txBody>
      </p:sp>
      <p:sp>
        <p:nvSpPr>
          <p:cNvPr id="174" name="Text Placeholder 15"/>
          <p:cNvSpPr>
            <a:spLocks noGrp="1"/>
          </p:cNvSpPr>
          <p:nvPr>
            <p:ph type="body" sz="quarter" idx="24" hasCustomPrompt="1"/>
          </p:nvPr>
        </p:nvSpPr>
        <p:spPr>
          <a:xfrm>
            <a:off x="8803069" y="3188954"/>
            <a:ext cx="11078193" cy="2021685"/>
          </a:xfrm>
          <a:prstGeom prst="rect">
            <a:avLst/>
          </a:prstGeom>
        </p:spPr>
        <p:txBody>
          <a:bodyPr lIns="45718" tIns="45718" rIns="45718" bIns="45718"/>
          <a:lstStyle>
            <a:lvl1pPr marL="0" indent="0">
              <a:lnSpc>
                <a:spcPct val="100000"/>
              </a:lnSpc>
              <a:buSzTx/>
              <a:buFontTx/>
              <a:buNone/>
              <a:defRPr sz="2800" spc="100">
                <a:solidFill>
                  <a:srgbClr val="404040"/>
                </a:solidFill>
                <a:latin typeface="Tenorite"/>
                <a:ea typeface="Tenorite"/>
                <a:cs typeface="Tenorite"/>
                <a:sym typeface="Tenorite"/>
              </a:defRPr>
            </a:lvl1pPr>
          </a:lstStyle>
          <a:p>
            <a:r>
              <a:t>Click to edit master text style</a:t>
            </a:r>
          </a:p>
        </p:txBody>
      </p:sp>
      <p:sp>
        <p:nvSpPr>
          <p:cNvPr id="175" name="Text Placeholder 15"/>
          <p:cNvSpPr>
            <a:spLocks noGrp="1"/>
          </p:cNvSpPr>
          <p:nvPr>
            <p:ph type="body" sz="quarter" idx="25" hasCustomPrompt="1"/>
          </p:nvPr>
        </p:nvSpPr>
        <p:spPr>
          <a:xfrm>
            <a:off x="9972055" y="5365127"/>
            <a:ext cx="11078193" cy="2021685"/>
          </a:xfrm>
          <a:prstGeom prst="rect">
            <a:avLst/>
          </a:prstGeom>
        </p:spPr>
        <p:txBody>
          <a:bodyPr lIns="45718" tIns="45718" rIns="45718" bIns="45718"/>
          <a:lstStyle>
            <a:lvl1pPr marL="0" indent="0">
              <a:lnSpc>
                <a:spcPct val="100000"/>
              </a:lnSpc>
              <a:buSzTx/>
              <a:buFontTx/>
              <a:buNone/>
              <a:defRPr sz="2800" spc="100">
                <a:solidFill>
                  <a:srgbClr val="404040"/>
                </a:solidFill>
                <a:latin typeface="Tenorite"/>
                <a:ea typeface="Tenorite"/>
                <a:cs typeface="Tenorite"/>
                <a:sym typeface="Tenorite"/>
              </a:defRPr>
            </a:lvl1pPr>
          </a:lstStyle>
          <a:p>
            <a:r>
              <a:t>Click to edit master text style</a:t>
            </a:r>
          </a:p>
        </p:txBody>
      </p:sp>
      <p:sp>
        <p:nvSpPr>
          <p:cNvPr id="176" name="Text Placeholder 15"/>
          <p:cNvSpPr>
            <a:spLocks noGrp="1"/>
          </p:cNvSpPr>
          <p:nvPr>
            <p:ph type="body" sz="quarter" idx="26" hasCustomPrompt="1"/>
          </p:nvPr>
        </p:nvSpPr>
        <p:spPr>
          <a:xfrm>
            <a:off x="11153874" y="7510788"/>
            <a:ext cx="11078193" cy="2021685"/>
          </a:xfrm>
          <a:prstGeom prst="rect">
            <a:avLst/>
          </a:prstGeom>
        </p:spPr>
        <p:txBody>
          <a:bodyPr lIns="45718" tIns="45718" rIns="45718" bIns="45718"/>
          <a:lstStyle>
            <a:lvl1pPr marL="0" indent="0">
              <a:lnSpc>
                <a:spcPct val="100000"/>
              </a:lnSpc>
              <a:buSzTx/>
              <a:buFontTx/>
              <a:buNone/>
              <a:defRPr sz="2800" spc="100">
                <a:solidFill>
                  <a:srgbClr val="404040"/>
                </a:solidFill>
                <a:latin typeface="Tenorite"/>
                <a:ea typeface="Tenorite"/>
                <a:cs typeface="Tenorite"/>
                <a:sym typeface="Tenorite"/>
              </a:defRPr>
            </a:lvl1pPr>
          </a:lstStyle>
          <a:p>
            <a:r>
              <a:t>Click to edit master text style</a:t>
            </a:r>
          </a:p>
        </p:txBody>
      </p:sp>
      <p:sp>
        <p:nvSpPr>
          <p:cNvPr id="177" name="Text Placeholder 15"/>
          <p:cNvSpPr>
            <a:spLocks noGrp="1"/>
          </p:cNvSpPr>
          <p:nvPr>
            <p:ph type="body" sz="quarter" idx="27" hasCustomPrompt="1"/>
          </p:nvPr>
        </p:nvSpPr>
        <p:spPr>
          <a:xfrm>
            <a:off x="12350559" y="9648859"/>
            <a:ext cx="11078192" cy="2021685"/>
          </a:xfrm>
          <a:prstGeom prst="rect">
            <a:avLst/>
          </a:prstGeom>
        </p:spPr>
        <p:txBody>
          <a:bodyPr lIns="45718" tIns="45718" rIns="45718" bIns="45718"/>
          <a:lstStyle>
            <a:lvl1pPr marL="0" indent="0">
              <a:lnSpc>
                <a:spcPct val="100000"/>
              </a:lnSpc>
              <a:buSzTx/>
              <a:buFontTx/>
              <a:buNone/>
              <a:defRPr sz="2800" spc="100">
                <a:solidFill>
                  <a:srgbClr val="404040"/>
                </a:solidFill>
                <a:latin typeface="Tenorite"/>
                <a:ea typeface="Tenorite"/>
                <a:cs typeface="Tenorite"/>
                <a:sym typeface="Tenorite"/>
              </a:defRPr>
            </a:lvl1pPr>
          </a:lstStyle>
          <a:p>
            <a:r>
              <a:t>Click to edit master text style</a:t>
            </a:r>
          </a:p>
        </p:txBody>
      </p:sp>
      <p:sp>
        <p:nvSpPr>
          <p:cNvPr id="178" name="Straight Connector 2"/>
          <p:cNvSpPr/>
          <p:nvPr/>
        </p:nvSpPr>
        <p:spPr>
          <a:xfrm>
            <a:off x="8707031" y="10047864"/>
            <a:ext cx="3026424" cy="2"/>
          </a:xfrm>
          <a:prstGeom prst="line">
            <a:avLst/>
          </a:prstGeom>
          <a:ln w="6350">
            <a:solidFill>
              <a:srgbClr val="E3B18D"/>
            </a:solidFill>
            <a:miter/>
          </a:ln>
        </p:spPr>
        <p:txBody>
          <a:bodyPr lIns="45718" tIns="45718" rIns="45718" bIns="45718"/>
          <a:lstStyle/>
          <a:p>
            <a:endParaRPr/>
          </a:p>
        </p:txBody>
      </p:sp>
      <p:sp>
        <p:nvSpPr>
          <p:cNvPr id="179" name="Straight Connector 3"/>
          <p:cNvSpPr/>
          <p:nvPr/>
        </p:nvSpPr>
        <p:spPr>
          <a:xfrm>
            <a:off x="7519834" y="7896900"/>
            <a:ext cx="3026424" cy="2"/>
          </a:xfrm>
          <a:prstGeom prst="line">
            <a:avLst/>
          </a:prstGeom>
          <a:ln w="6350">
            <a:solidFill>
              <a:srgbClr val="E3B18D"/>
            </a:solidFill>
            <a:miter/>
          </a:ln>
        </p:spPr>
        <p:txBody>
          <a:bodyPr lIns="45718" tIns="45718" rIns="45718" bIns="45718"/>
          <a:lstStyle/>
          <a:p>
            <a:endParaRPr/>
          </a:p>
        </p:txBody>
      </p:sp>
      <p:sp>
        <p:nvSpPr>
          <p:cNvPr id="180" name="Straight Connector 7"/>
          <p:cNvSpPr/>
          <p:nvPr/>
        </p:nvSpPr>
        <p:spPr>
          <a:xfrm>
            <a:off x="6346907" y="5745372"/>
            <a:ext cx="3026424" cy="2"/>
          </a:xfrm>
          <a:prstGeom prst="line">
            <a:avLst/>
          </a:prstGeom>
          <a:ln w="6350">
            <a:solidFill>
              <a:srgbClr val="E3B18D"/>
            </a:solidFill>
            <a:miter/>
          </a:ln>
        </p:spPr>
        <p:txBody>
          <a:bodyPr lIns="45718" tIns="45718" rIns="45718" bIns="45718"/>
          <a:lstStyle/>
          <a:p>
            <a:endParaRPr/>
          </a:p>
        </p:txBody>
      </p:sp>
      <p:sp>
        <p:nvSpPr>
          <p:cNvPr id="181" name="Straight Connector 8"/>
          <p:cNvSpPr/>
          <p:nvPr/>
        </p:nvSpPr>
        <p:spPr>
          <a:xfrm>
            <a:off x="5172526" y="3592166"/>
            <a:ext cx="3026424" cy="2"/>
          </a:xfrm>
          <a:prstGeom prst="line">
            <a:avLst/>
          </a:prstGeom>
          <a:ln w="6350">
            <a:solidFill>
              <a:srgbClr val="E3B18D"/>
            </a:solidFill>
            <a:miter/>
          </a:ln>
        </p:spPr>
        <p:txBody>
          <a:bodyPr lIns="45718" tIns="45718" rIns="45718" bIns="45718"/>
          <a:lstStyle/>
          <a:p>
            <a:endParaRPr/>
          </a:p>
        </p:txBody>
      </p:sp>
      <p:sp>
        <p:nvSpPr>
          <p:cNvPr id="182" name="Numero diapositiva"/>
          <p:cNvSpPr txBox="1">
            <a:spLocks noGrp="1"/>
          </p:cNvSpPr>
          <p:nvPr>
            <p:ph type="sldNum" sz="quarter" idx="2"/>
          </p:nvPr>
        </p:nvSpPr>
        <p:spPr>
          <a:xfrm>
            <a:off x="22349187"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3 Column">
    <p:bg>
      <p:bgPr>
        <a:solidFill>
          <a:srgbClr val="F7F6F3"/>
        </a:solidFill>
        <a:effectLst/>
      </p:bgPr>
    </p:bg>
    <p:spTree>
      <p:nvGrpSpPr>
        <p:cNvPr id="1" name=""/>
        <p:cNvGrpSpPr/>
        <p:nvPr/>
      </p:nvGrpSpPr>
      <p:grpSpPr>
        <a:xfrm>
          <a:off x="0" y="0"/>
          <a:ext cx="0" cy="0"/>
          <a:chOff x="0" y="0"/>
          <a:chExt cx="0" cy="0"/>
        </a:xfrm>
      </p:grpSpPr>
      <p:sp>
        <p:nvSpPr>
          <p:cNvPr id="189" name="CLICK TO EDIT MASTER TITLE STYLE"/>
          <p:cNvSpPr txBox="1">
            <a:spLocks noGrp="1"/>
          </p:cNvSpPr>
          <p:nvPr>
            <p:ph type="title" hasCustomPrompt="1"/>
          </p:nvPr>
        </p:nvSpPr>
        <p:spPr>
          <a:xfrm>
            <a:off x="3770312" y="1784355"/>
            <a:ext cx="16843377" cy="2651127"/>
          </a:xfrm>
          <a:prstGeom prst="rect">
            <a:avLst/>
          </a:prstGeom>
        </p:spPr>
        <p:txBody>
          <a:bodyPr lIns="45718" tIns="45718" rIns="45718" bIns="45718"/>
          <a:lstStyle>
            <a:lvl1pPr algn="ctr">
              <a:defRPr sz="5600" cap="all" spc="300">
                <a:solidFill>
                  <a:srgbClr val="404040"/>
                </a:solidFill>
                <a:latin typeface="Tenorite"/>
                <a:ea typeface="Tenorite"/>
                <a:cs typeface="Tenorite"/>
                <a:sym typeface="Tenorite"/>
              </a:defRPr>
            </a:lvl1pPr>
          </a:lstStyle>
          <a:p>
            <a:r>
              <a:t>CLICK TO EDIT MASTER TITLE STYLE</a:t>
            </a:r>
          </a:p>
        </p:txBody>
      </p:sp>
      <p:sp>
        <p:nvSpPr>
          <p:cNvPr id="190" name="Corpo livello uno…"/>
          <p:cNvSpPr txBox="1">
            <a:spLocks noGrp="1"/>
          </p:cNvSpPr>
          <p:nvPr>
            <p:ph type="body" sz="quarter" idx="1" hasCustomPrompt="1"/>
          </p:nvPr>
        </p:nvSpPr>
        <p:spPr>
          <a:xfrm>
            <a:off x="2971800" y="5126247"/>
            <a:ext cx="8063891" cy="730252"/>
          </a:xfrm>
          <a:prstGeom prst="rect">
            <a:avLst/>
          </a:prstGeom>
        </p:spPr>
        <p:txBody>
          <a:bodyPr lIns="45718" tIns="45718" rIns="45718" bIns="45718"/>
          <a:lstStyle>
            <a:lvl1pPr marL="0" indent="0" algn="ctr">
              <a:buSzTx/>
              <a:buFontTx/>
              <a:buNone/>
              <a:defRPr sz="4000" spc="300">
                <a:solidFill>
                  <a:srgbClr val="404040"/>
                </a:solidFill>
                <a:latin typeface="Tenorite"/>
                <a:ea typeface="Tenorite"/>
                <a:cs typeface="Tenorite"/>
                <a:sym typeface="Tenorite"/>
              </a:defRPr>
            </a:lvl1pPr>
            <a:lvl2pPr marL="1295400" indent="-381000" algn="ctr">
              <a:buFontTx/>
              <a:defRPr sz="4000" spc="300">
                <a:solidFill>
                  <a:srgbClr val="404040"/>
                </a:solidFill>
                <a:latin typeface="Tenorite"/>
                <a:ea typeface="Tenorite"/>
                <a:cs typeface="Tenorite"/>
                <a:sym typeface="Tenorite"/>
              </a:defRPr>
            </a:lvl2pPr>
            <a:lvl3pPr marL="2286000" indent="-457200" algn="ctr">
              <a:buFontTx/>
              <a:defRPr sz="4000" spc="300">
                <a:solidFill>
                  <a:srgbClr val="404040"/>
                </a:solidFill>
                <a:latin typeface="Tenorite"/>
                <a:ea typeface="Tenorite"/>
                <a:cs typeface="Tenorite"/>
                <a:sym typeface="Tenorite"/>
              </a:defRPr>
            </a:lvl3pPr>
            <a:lvl4pPr marL="3251200" indent="-508000" algn="ctr">
              <a:buFontTx/>
              <a:defRPr sz="4000" spc="300">
                <a:solidFill>
                  <a:srgbClr val="404040"/>
                </a:solidFill>
                <a:latin typeface="Tenorite"/>
                <a:ea typeface="Tenorite"/>
                <a:cs typeface="Tenorite"/>
                <a:sym typeface="Tenorite"/>
              </a:defRPr>
            </a:lvl4pPr>
            <a:lvl5pPr marL="4165600" indent="-508000" algn="ctr">
              <a:buFontTx/>
              <a:defRPr sz="4000" spc="300">
                <a:solidFill>
                  <a:srgbClr val="404040"/>
                </a:solidFill>
                <a:latin typeface="Tenorite"/>
                <a:ea typeface="Tenorite"/>
                <a:cs typeface="Tenorite"/>
                <a:sym typeface="Tenorite"/>
              </a:defRPr>
            </a:lvl5pPr>
          </a:lstStyle>
          <a:p>
            <a:r>
              <a:t>CLICK TO ADD SUBTITLE</a:t>
            </a:r>
          </a:p>
          <a:p>
            <a:pPr lvl="1"/>
            <a:endParaRPr/>
          </a:p>
          <a:p>
            <a:pPr lvl="2"/>
            <a:endParaRPr/>
          </a:p>
          <a:p>
            <a:pPr lvl="3"/>
            <a:endParaRPr/>
          </a:p>
          <a:p>
            <a:pPr lvl="4"/>
            <a:endParaRPr/>
          </a:p>
        </p:txBody>
      </p:sp>
      <p:sp>
        <p:nvSpPr>
          <p:cNvPr id="191" name="Text Placeholder 18"/>
          <p:cNvSpPr>
            <a:spLocks noGrp="1"/>
          </p:cNvSpPr>
          <p:nvPr>
            <p:ph type="body" sz="quarter" idx="21" hasCustomPrompt="1"/>
          </p:nvPr>
        </p:nvSpPr>
        <p:spPr>
          <a:xfrm>
            <a:off x="2971328" y="6140696"/>
            <a:ext cx="8062060" cy="2114618"/>
          </a:xfrm>
          <a:prstGeom prst="rect">
            <a:avLst/>
          </a:prstGeom>
        </p:spPr>
        <p:txBody>
          <a:bodyPr lIns="45718" tIns="45718" rIns="45718" bIns="45718"/>
          <a:lstStyle>
            <a:lvl1pPr marL="0" indent="0" algn="ctr">
              <a:lnSpc>
                <a:spcPct val="100000"/>
              </a:lnSpc>
              <a:buSzTx/>
              <a:buFontTx/>
              <a:buNone/>
              <a:defRPr sz="2800">
                <a:solidFill>
                  <a:srgbClr val="404040"/>
                </a:solidFill>
                <a:latin typeface="Tenorite"/>
                <a:ea typeface="Tenorite"/>
                <a:cs typeface="Tenorite"/>
                <a:sym typeface="Tenorite"/>
              </a:defRPr>
            </a:lvl1pPr>
          </a:lstStyle>
          <a:p>
            <a:r>
              <a:t>Click to add text</a:t>
            </a:r>
          </a:p>
        </p:txBody>
      </p:sp>
      <p:sp>
        <p:nvSpPr>
          <p:cNvPr id="192" name="Text Placeholder 15"/>
          <p:cNvSpPr>
            <a:spLocks noGrp="1"/>
          </p:cNvSpPr>
          <p:nvPr>
            <p:ph type="body" sz="quarter" idx="22" hasCustomPrompt="1"/>
          </p:nvPr>
        </p:nvSpPr>
        <p:spPr>
          <a:xfrm>
            <a:off x="13346008" y="5126247"/>
            <a:ext cx="8063891" cy="730252"/>
          </a:xfrm>
          <a:prstGeom prst="rect">
            <a:avLst/>
          </a:prstGeom>
        </p:spPr>
        <p:txBody>
          <a:bodyPr lIns="45718" tIns="45718" rIns="45718" bIns="45718"/>
          <a:lstStyle>
            <a:lvl1pPr marL="0" indent="0">
              <a:buSzTx/>
              <a:buFontTx/>
              <a:buNone/>
              <a:defRPr sz="4000" spc="300">
                <a:solidFill>
                  <a:srgbClr val="404040"/>
                </a:solidFill>
                <a:latin typeface="Tenorite"/>
                <a:ea typeface="Tenorite"/>
                <a:cs typeface="Tenorite"/>
                <a:sym typeface="Tenorite"/>
              </a:defRPr>
            </a:lvl1pPr>
          </a:lstStyle>
          <a:p>
            <a:r>
              <a:t>CLICK TO ADD SUBTITLE</a:t>
            </a:r>
          </a:p>
        </p:txBody>
      </p:sp>
      <p:sp>
        <p:nvSpPr>
          <p:cNvPr id="193" name="Text Placeholder 18"/>
          <p:cNvSpPr>
            <a:spLocks noGrp="1"/>
          </p:cNvSpPr>
          <p:nvPr>
            <p:ph type="body" sz="quarter" idx="23" hasCustomPrompt="1"/>
          </p:nvPr>
        </p:nvSpPr>
        <p:spPr>
          <a:xfrm>
            <a:off x="13346286" y="6140696"/>
            <a:ext cx="8062061" cy="2114618"/>
          </a:xfrm>
          <a:prstGeom prst="rect">
            <a:avLst/>
          </a:prstGeom>
        </p:spPr>
        <p:txBody>
          <a:bodyPr lIns="45718" tIns="45718" rIns="45718" bIns="45718"/>
          <a:lstStyle>
            <a:lvl1pPr marL="0" indent="0" algn="ctr">
              <a:lnSpc>
                <a:spcPct val="100000"/>
              </a:lnSpc>
              <a:buSzTx/>
              <a:buFontTx/>
              <a:buNone/>
              <a:defRPr sz="2800">
                <a:solidFill>
                  <a:srgbClr val="404040"/>
                </a:solidFill>
                <a:latin typeface="Tenorite"/>
                <a:ea typeface="Tenorite"/>
                <a:cs typeface="Tenorite"/>
                <a:sym typeface="Tenorite"/>
              </a:defRPr>
            </a:lvl1pPr>
          </a:lstStyle>
          <a:p>
            <a:r>
              <a:t>Click to add text</a:t>
            </a:r>
          </a:p>
        </p:txBody>
      </p:sp>
      <p:sp>
        <p:nvSpPr>
          <p:cNvPr id="194" name="Text Placeholder 15"/>
          <p:cNvSpPr>
            <a:spLocks noGrp="1"/>
          </p:cNvSpPr>
          <p:nvPr>
            <p:ph type="body" sz="quarter" idx="24" hasCustomPrompt="1"/>
          </p:nvPr>
        </p:nvSpPr>
        <p:spPr>
          <a:xfrm>
            <a:off x="2971799" y="8638861"/>
            <a:ext cx="8063891" cy="730252"/>
          </a:xfrm>
          <a:prstGeom prst="rect">
            <a:avLst/>
          </a:prstGeom>
        </p:spPr>
        <p:txBody>
          <a:bodyPr lIns="45718" tIns="45718" rIns="45718" bIns="45718"/>
          <a:lstStyle>
            <a:lvl1pPr marL="0" indent="0">
              <a:buSzTx/>
              <a:buFontTx/>
              <a:buNone/>
              <a:defRPr sz="4000" spc="300">
                <a:solidFill>
                  <a:srgbClr val="404040"/>
                </a:solidFill>
                <a:latin typeface="Tenorite"/>
                <a:ea typeface="Tenorite"/>
                <a:cs typeface="Tenorite"/>
                <a:sym typeface="Tenorite"/>
              </a:defRPr>
            </a:lvl1pPr>
          </a:lstStyle>
          <a:p>
            <a:r>
              <a:t>CLICK TO ADD SUBTITLE</a:t>
            </a:r>
          </a:p>
        </p:txBody>
      </p:sp>
      <p:sp>
        <p:nvSpPr>
          <p:cNvPr id="195" name="Text Placeholder 18"/>
          <p:cNvSpPr>
            <a:spLocks noGrp="1"/>
          </p:cNvSpPr>
          <p:nvPr>
            <p:ph type="body" sz="quarter" idx="25" hasCustomPrompt="1"/>
          </p:nvPr>
        </p:nvSpPr>
        <p:spPr>
          <a:xfrm>
            <a:off x="2972824" y="9653312"/>
            <a:ext cx="8062060" cy="2114618"/>
          </a:xfrm>
          <a:prstGeom prst="rect">
            <a:avLst/>
          </a:prstGeom>
        </p:spPr>
        <p:txBody>
          <a:bodyPr lIns="45718" tIns="45718" rIns="45718" bIns="45718"/>
          <a:lstStyle>
            <a:lvl1pPr marL="0" indent="0" algn="ctr">
              <a:lnSpc>
                <a:spcPct val="100000"/>
              </a:lnSpc>
              <a:buSzTx/>
              <a:buFontTx/>
              <a:buNone/>
              <a:defRPr sz="2800">
                <a:solidFill>
                  <a:srgbClr val="404040"/>
                </a:solidFill>
                <a:latin typeface="Tenorite"/>
                <a:ea typeface="Tenorite"/>
                <a:cs typeface="Tenorite"/>
                <a:sym typeface="Tenorite"/>
              </a:defRPr>
            </a:lvl1pPr>
          </a:lstStyle>
          <a:p>
            <a:r>
              <a:t>Click to add text</a:t>
            </a:r>
          </a:p>
        </p:txBody>
      </p:sp>
      <p:sp>
        <p:nvSpPr>
          <p:cNvPr id="196" name="Text Placeholder 15"/>
          <p:cNvSpPr>
            <a:spLocks noGrp="1"/>
          </p:cNvSpPr>
          <p:nvPr>
            <p:ph type="body" sz="quarter" idx="26" hasCustomPrompt="1"/>
          </p:nvPr>
        </p:nvSpPr>
        <p:spPr>
          <a:xfrm>
            <a:off x="13345261" y="8638861"/>
            <a:ext cx="8063891" cy="730252"/>
          </a:xfrm>
          <a:prstGeom prst="rect">
            <a:avLst/>
          </a:prstGeom>
        </p:spPr>
        <p:txBody>
          <a:bodyPr lIns="45718" tIns="45718" rIns="45718" bIns="45718"/>
          <a:lstStyle>
            <a:lvl1pPr marL="0" indent="0">
              <a:buSzTx/>
              <a:buFontTx/>
              <a:buNone/>
              <a:defRPr sz="4000" spc="300">
                <a:solidFill>
                  <a:srgbClr val="404040"/>
                </a:solidFill>
                <a:latin typeface="Tenorite"/>
                <a:ea typeface="Tenorite"/>
                <a:cs typeface="Tenorite"/>
                <a:sym typeface="Tenorite"/>
              </a:defRPr>
            </a:lvl1pPr>
          </a:lstStyle>
          <a:p>
            <a:r>
              <a:t>CLICK TO ADD SUBTITLE</a:t>
            </a:r>
          </a:p>
        </p:txBody>
      </p:sp>
      <p:sp>
        <p:nvSpPr>
          <p:cNvPr id="197" name="Text Placeholder 18"/>
          <p:cNvSpPr>
            <a:spLocks noGrp="1"/>
          </p:cNvSpPr>
          <p:nvPr>
            <p:ph type="body" sz="quarter" idx="27" hasCustomPrompt="1"/>
          </p:nvPr>
        </p:nvSpPr>
        <p:spPr>
          <a:xfrm>
            <a:off x="13346286" y="9653312"/>
            <a:ext cx="8062061" cy="2114618"/>
          </a:xfrm>
          <a:prstGeom prst="rect">
            <a:avLst/>
          </a:prstGeom>
        </p:spPr>
        <p:txBody>
          <a:bodyPr lIns="45718" tIns="45718" rIns="45718" bIns="45718"/>
          <a:lstStyle>
            <a:lvl1pPr marL="0" indent="0" algn="ctr">
              <a:lnSpc>
                <a:spcPct val="100000"/>
              </a:lnSpc>
              <a:buSzTx/>
              <a:buFontTx/>
              <a:buNone/>
              <a:defRPr sz="2800">
                <a:solidFill>
                  <a:srgbClr val="404040"/>
                </a:solidFill>
                <a:latin typeface="Tenorite"/>
                <a:ea typeface="Tenorite"/>
                <a:cs typeface="Tenorite"/>
                <a:sym typeface="Tenorite"/>
              </a:defRPr>
            </a:lvl1pPr>
          </a:lstStyle>
          <a:p>
            <a:r>
              <a:t>Click to add text</a:t>
            </a:r>
          </a:p>
        </p:txBody>
      </p:sp>
      <p:sp>
        <p:nvSpPr>
          <p:cNvPr id="198" name="Straight Connector 1"/>
          <p:cNvSpPr/>
          <p:nvPr/>
        </p:nvSpPr>
        <p:spPr>
          <a:xfrm>
            <a:off x="17376776" y="0"/>
            <a:ext cx="7007226" cy="4705917"/>
          </a:xfrm>
          <a:prstGeom prst="line">
            <a:avLst/>
          </a:prstGeom>
          <a:ln w="6350">
            <a:solidFill>
              <a:srgbClr val="FBF4EF"/>
            </a:solidFill>
            <a:miter/>
          </a:ln>
        </p:spPr>
        <p:txBody>
          <a:bodyPr lIns="45718" tIns="45718" rIns="45718" bIns="45718"/>
          <a:lstStyle/>
          <a:p>
            <a:endParaRPr/>
          </a:p>
        </p:txBody>
      </p:sp>
      <p:sp>
        <p:nvSpPr>
          <p:cNvPr id="199" name="Straight Connector 5"/>
          <p:cNvSpPr/>
          <p:nvPr/>
        </p:nvSpPr>
        <p:spPr>
          <a:xfrm>
            <a:off x="19441887" y="-1"/>
            <a:ext cx="4942116" cy="5398067"/>
          </a:xfrm>
          <a:prstGeom prst="line">
            <a:avLst/>
          </a:prstGeom>
          <a:ln w="6350">
            <a:solidFill>
              <a:srgbClr val="FBF4EF"/>
            </a:solidFill>
            <a:miter/>
          </a:ln>
        </p:spPr>
        <p:txBody>
          <a:bodyPr lIns="45718" tIns="45718" rIns="45718" bIns="45718"/>
          <a:lstStyle/>
          <a:p>
            <a:endParaRPr/>
          </a:p>
        </p:txBody>
      </p:sp>
      <p:pic>
        <p:nvPicPr>
          <p:cNvPr id="200" name="Graphic 6" descr="Graphic 6"/>
          <p:cNvPicPr>
            <a:picLocks noChangeAspect="1"/>
          </p:cNvPicPr>
          <p:nvPr/>
        </p:nvPicPr>
        <p:blipFill>
          <a:blip r:embed="rId2"/>
          <a:stretch>
            <a:fillRect/>
          </a:stretch>
        </p:blipFill>
        <p:spPr>
          <a:xfrm>
            <a:off x="0" y="947905"/>
            <a:ext cx="4114800" cy="3295653"/>
          </a:xfrm>
          <a:prstGeom prst="rect">
            <a:avLst/>
          </a:prstGeom>
          <a:ln w="12700">
            <a:miter lim="400000"/>
          </a:ln>
        </p:spPr>
      </p:pic>
      <p:pic>
        <p:nvPicPr>
          <p:cNvPr id="201" name="Graphic 7" descr="Graphic 7"/>
          <p:cNvPicPr>
            <a:picLocks noChangeAspect="1"/>
          </p:cNvPicPr>
          <p:nvPr/>
        </p:nvPicPr>
        <p:blipFill>
          <a:blip r:embed="rId3"/>
          <a:stretch>
            <a:fillRect/>
          </a:stretch>
        </p:blipFill>
        <p:spPr>
          <a:xfrm>
            <a:off x="22098000" y="10361778"/>
            <a:ext cx="2286000" cy="1828802"/>
          </a:xfrm>
          <a:prstGeom prst="rect">
            <a:avLst/>
          </a:prstGeom>
          <a:ln w="12700">
            <a:miter lim="400000"/>
          </a:ln>
        </p:spPr>
      </p:pic>
      <p:sp>
        <p:nvSpPr>
          <p:cNvPr id="202" name="Numero diapositiva"/>
          <p:cNvSpPr txBox="1">
            <a:spLocks noGrp="1"/>
          </p:cNvSpPr>
          <p:nvPr>
            <p:ph type="sldNum" sz="quarter" idx="2"/>
          </p:nvPr>
        </p:nvSpPr>
        <p:spPr>
          <a:xfrm>
            <a:off x="22349189"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foto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 name="Un edificio moderno bianco con pannelli di vetro contro un cielo limpido azzurro"/>
          <p:cNvSpPr>
            <a:spLocks noGrp="1"/>
          </p:cNvSpPr>
          <p:nvPr>
            <p:ph type="pic" idx="21"/>
          </p:nvPr>
        </p:nvSpPr>
        <p:spPr>
          <a:xfrm>
            <a:off x="9271000" y="1270000"/>
            <a:ext cx="16764000" cy="11176000"/>
          </a:xfrm>
          <a:prstGeom prst="rect">
            <a:avLst/>
          </a:prstGeom>
        </p:spPr>
        <p:txBody>
          <a:bodyPr lIns="91439" rIns="91439">
            <a:noAutofit/>
          </a:bodyPr>
          <a:lstStyle/>
          <a:p>
            <a:endParaRPr/>
          </a:p>
        </p:txBody>
      </p:sp>
      <p:sp>
        <p:nvSpPr>
          <p:cNvPr id="23" name="Titolo"/>
          <p:cNvSpPr txBox="1">
            <a:spLocks noGrp="1"/>
          </p:cNvSpPr>
          <p:nvPr>
            <p:ph type="title" hasCustomPrompt="1"/>
          </p:nvPr>
        </p:nvSpPr>
        <p:spPr>
          <a:xfrm>
            <a:off x="1206500" y="1270000"/>
            <a:ext cx="9779000" cy="5882274"/>
          </a:xfrm>
          <a:prstGeom prst="rect">
            <a:avLst/>
          </a:prstGeom>
        </p:spPr>
        <p:txBody>
          <a:bodyPr lIns="50800" tIns="50800" rIns="50800" bIns="50800" anchor="b"/>
          <a:lstStyle>
            <a:lvl1pPr defTabSz="2438337">
              <a:lnSpc>
                <a:spcPct val="80000"/>
              </a:lnSpc>
              <a:defRPr sz="8500" b="1" spc="-170">
                <a:latin typeface="+mn-lt"/>
                <a:ea typeface="+mn-ea"/>
                <a:cs typeface="+mn-cs"/>
                <a:sym typeface="Helvetica Neue"/>
              </a:defRPr>
            </a:lvl1pPr>
          </a:lstStyle>
          <a:p>
            <a:r>
              <a:t>Titolo</a:t>
            </a:r>
          </a:p>
        </p:txBody>
      </p:sp>
      <p:sp>
        <p:nvSpPr>
          <p:cNvPr id="24" name="Corpo livello uno…"/>
          <p:cNvSpPr txBox="1">
            <a:spLocks noGrp="1"/>
          </p:cNvSpPr>
          <p:nvPr>
            <p:ph type="body" sz="quarter" idx="1" hasCustomPrompt="1"/>
          </p:nvPr>
        </p:nvSpPr>
        <p:spPr>
          <a:xfrm>
            <a:off x="1206500" y="7060576"/>
            <a:ext cx="9779000" cy="5385424"/>
          </a:xfrm>
          <a:prstGeom prst="rect">
            <a:avLst/>
          </a:prstGeom>
        </p:spPr>
        <p:txBody>
          <a:bodyPr lIns="50800" tIns="50800" rIns="50800" bIns="50800"/>
          <a:lstStyle>
            <a:lvl1pPr marL="0" indent="0" defTabSz="825500">
              <a:lnSpc>
                <a:spcPct val="100000"/>
              </a:lnSpc>
              <a:spcBef>
                <a:spcPts val="0"/>
              </a:spcBef>
              <a:buSzTx/>
              <a:buFontTx/>
              <a:buNone/>
              <a:defRPr sz="5500" b="1">
                <a:latin typeface="+mn-lt"/>
                <a:ea typeface="+mn-ea"/>
                <a:cs typeface="+mn-cs"/>
                <a:sym typeface="Helvetica Neue"/>
              </a:defRPr>
            </a:lvl1pPr>
            <a:lvl2pPr marL="0" indent="0" defTabSz="825500">
              <a:lnSpc>
                <a:spcPct val="100000"/>
              </a:lnSpc>
              <a:spcBef>
                <a:spcPts val="0"/>
              </a:spcBef>
              <a:buSzTx/>
              <a:buFontTx/>
              <a:buNone/>
              <a:defRPr sz="5500" b="1">
                <a:latin typeface="+mn-lt"/>
                <a:ea typeface="+mn-ea"/>
                <a:cs typeface="+mn-cs"/>
                <a:sym typeface="Helvetica Neue"/>
              </a:defRPr>
            </a:lvl2pPr>
            <a:lvl3pPr marL="0" indent="0" defTabSz="825500">
              <a:lnSpc>
                <a:spcPct val="100000"/>
              </a:lnSpc>
              <a:spcBef>
                <a:spcPts val="0"/>
              </a:spcBef>
              <a:buSzTx/>
              <a:buFontTx/>
              <a:buNone/>
              <a:defRPr sz="5500" b="1">
                <a:latin typeface="+mn-lt"/>
                <a:ea typeface="+mn-ea"/>
                <a:cs typeface="+mn-cs"/>
                <a:sym typeface="Helvetica Neue"/>
              </a:defRPr>
            </a:lvl3pPr>
            <a:lvl4pPr marL="0" indent="0" defTabSz="825500">
              <a:lnSpc>
                <a:spcPct val="100000"/>
              </a:lnSpc>
              <a:spcBef>
                <a:spcPts val="0"/>
              </a:spcBef>
              <a:buSzTx/>
              <a:buFontTx/>
              <a:buNone/>
              <a:defRPr sz="5500" b="1">
                <a:latin typeface="+mn-lt"/>
                <a:ea typeface="+mn-ea"/>
                <a:cs typeface="+mn-cs"/>
                <a:sym typeface="Helvetica Neue"/>
              </a:defRPr>
            </a:lvl4pPr>
            <a:lvl5pPr marL="0" indent="0" defTabSz="825500">
              <a:lnSpc>
                <a:spcPct val="100000"/>
              </a:lnSpc>
              <a:spcBef>
                <a:spcPts val="0"/>
              </a:spcBef>
              <a:buSzTx/>
              <a:buFontTx/>
              <a:buNone/>
              <a:defRPr sz="5500" b="1">
                <a:latin typeface="+mn-lt"/>
                <a:ea typeface="+mn-ea"/>
                <a:cs typeface="+mn-cs"/>
                <a:sym typeface="Helvetica Neue"/>
              </a:defRPr>
            </a:lvl5pPr>
          </a:lstStyle>
          <a:p>
            <a:r>
              <a:t>Sottotitolo diapositiva</a:t>
            </a:r>
          </a:p>
          <a:p>
            <a:pPr lvl="1"/>
            <a:endParaRPr/>
          </a:p>
          <a:p>
            <a:pPr lvl="2"/>
            <a:endParaRPr/>
          </a:p>
          <a:p>
            <a:pPr lvl="3"/>
            <a:endParaRPr/>
          </a:p>
          <a:p>
            <a:pPr lvl="4"/>
            <a:endParaRPr/>
          </a:p>
        </p:txBody>
      </p:sp>
      <p:sp>
        <p:nvSpPr>
          <p:cNvPr id="25" name="Numero diapositiva"/>
          <p:cNvSpPr txBox="1">
            <a:spLocks noGrp="1"/>
          </p:cNvSpPr>
          <p:nvPr>
            <p:ph type="sldNum" sz="quarter" idx="2"/>
          </p:nvPr>
        </p:nvSpPr>
        <p:spPr>
          <a:xfrm>
            <a:off x="12001500" y="13085233"/>
            <a:ext cx="368504" cy="374600"/>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ontent 2 Column">
    <p:spTree>
      <p:nvGrpSpPr>
        <p:cNvPr id="1" name=""/>
        <p:cNvGrpSpPr/>
        <p:nvPr/>
      </p:nvGrpSpPr>
      <p:grpSpPr>
        <a:xfrm>
          <a:off x="0" y="0"/>
          <a:ext cx="0" cy="0"/>
          <a:chOff x="0" y="0"/>
          <a:chExt cx="0" cy="0"/>
        </a:xfrm>
      </p:grpSpPr>
      <p:sp>
        <p:nvSpPr>
          <p:cNvPr id="209" name="CLICK TO EDIT MASTER TITLE STYLE"/>
          <p:cNvSpPr txBox="1">
            <a:spLocks noGrp="1"/>
          </p:cNvSpPr>
          <p:nvPr>
            <p:ph type="title" hasCustomPrompt="1"/>
          </p:nvPr>
        </p:nvSpPr>
        <p:spPr>
          <a:xfrm>
            <a:off x="3017520" y="8312811"/>
            <a:ext cx="6278880" cy="2651128"/>
          </a:xfrm>
          <a:prstGeom prst="rect">
            <a:avLst/>
          </a:prstGeom>
        </p:spPr>
        <p:txBody>
          <a:bodyPr lIns="45718" tIns="45718" rIns="45718" bIns="45718" anchor="b"/>
          <a:lstStyle>
            <a:lvl1pPr>
              <a:defRPr sz="5600" cap="all" spc="300">
                <a:solidFill>
                  <a:srgbClr val="404040"/>
                </a:solidFill>
                <a:latin typeface="Tenorite"/>
                <a:ea typeface="Tenorite"/>
                <a:cs typeface="Tenorite"/>
                <a:sym typeface="Tenorite"/>
              </a:defRPr>
            </a:lvl1pPr>
          </a:lstStyle>
          <a:p>
            <a:r>
              <a:t>CLICK TO EDIT MASTER TITLE STYLE</a:t>
            </a:r>
          </a:p>
        </p:txBody>
      </p:sp>
      <p:sp>
        <p:nvSpPr>
          <p:cNvPr id="210" name="Corpo livello uno…"/>
          <p:cNvSpPr txBox="1">
            <a:spLocks noGrp="1"/>
          </p:cNvSpPr>
          <p:nvPr>
            <p:ph type="body" sz="quarter" idx="1" hasCustomPrompt="1"/>
          </p:nvPr>
        </p:nvSpPr>
        <p:spPr>
          <a:xfrm>
            <a:off x="11844508" y="3061271"/>
            <a:ext cx="10866409" cy="730252"/>
          </a:xfrm>
          <a:prstGeom prst="rect">
            <a:avLst/>
          </a:prstGeom>
        </p:spPr>
        <p:txBody>
          <a:bodyPr lIns="45718" tIns="45718" rIns="45718" bIns="45718"/>
          <a:lstStyle>
            <a:lvl1pPr marL="0" indent="0">
              <a:buSzTx/>
              <a:buFontTx/>
              <a:buNone/>
              <a:defRPr sz="4000" spc="300">
                <a:solidFill>
                  <a:srgbClr val="404040"/>
                </a:solidFill>
                <a:latin typeface="Tenorite"/>
                <a:ea typeface="Tenorite"/>
                <a:cs typeface="Tenorite"/>
                <a:sym typeface="Tenorite"/>
              </a:defRPr>
            </a:lvl1pPr>
            <a:lvl2pPr marL="1295400" indent="-381000">
              <a:buFontTx/>
              <a:defRPr sz="4000" spc="300">
                <a:solidFill>
                  <a:srgbClr val="404040"/>
                </a:solidFill>
                <a:latin typeface="Tenorite"/>
                <a:ea typeface="Tenorite"/>
                <a:cs typeface="Tenorite"/>
                <a:sym typeface="Tenorite"/>
              </a:defRPr>
            </a:lvl2pPr>
            <a:lvl3pPr marL="2286000" indent="-457200">
              <a:buFontTx/>
              <a:defRPr sz="4000" spc="300">
                <a:solidFill>
                  <a:srgbClr val="404040"/>
                </a:solidFill>
                <a:latin typeface="Tenorite"/>
                <a:ea typeface="Tenorite"/>
                <a:cs typeface="Tenorite"/>
                <a:sym typeface="Tenorite"/>
              </a:defRPr>
            </a:lvl3pPr>
            <a:lvl4pPr marL="3251200" indent="-508000">
              <a:buFontTx/>
              <a:defRPr sz="4000" spc="300">
                <a:solidFill>
                  <a:srgbClr val="404040"/>
                </a:solidFill>
                <a:latin typeface="Tenorite"/>
                <a:ea typeface="Tenorite"/>
                <a:cs typeface="Tenorite"/>
                <a:sym typeface="Tenorite"/>
              </a:defRPr>
            </a:lvl4pPr>
            <a:lvl5pPr marL="4165600" indent="-508000">
              <a:buFontTx/>
              <a:defRPr sz="4000" spc="300">
                <a:solidFill>
                  <a:srgbClr val="404040"/>
                </a:solidFill>
                <a:latin typeface="Tenorite"/>
                <a:ea typeface="Tenorite"/>
                <a:cs typeface="Tenorite"/>
                <a:sym typeface="Tenorite"/>
              </a:defRPr>
            </a:lvl5pPr>
          </a:lstStyle>
          <a:p>
            <a:r>
              <a:t>CLICK TO ADD SUBTITLE</a:t>
            </a:r>
          </a:p>
          <a:p>
            <a:pPr lvl="1"/>
            <a:endParaRPr/>
          </a:p>
          <a:p>
            <a:pPr lvl="2"/>
            <a:endParaRPr/>
          </a:p>
          <a:p>
            <a:pPr lvl="3"/>
            <a:endParaRPr/>
          </a:p>
          <a:p>
            <a:pPr lvl="4"/>
            <a:endParaRPr/>
          </a:p>
        </p:txBody>
      </p:sp>
      <p:sp>
        <p:nvSpPr>
          <p:cNvPr id="211" name="Text Placeholder 18"/>
          <p:cNvSpPr>
            <a:spLocks noGrp="1"/>
          </p:cNvSpPr>
          <p:nvPr>
            <p:ph type="body" sz="quarter" idx="21" hasCustomPrompt="1"/>
          </p:nvPr>
        </p:nvSpPr>
        <p:spPr>
          <a:xfrm>
            <a:off x="11843656" y="3720119"/>
            <a:ext cx="10863945" cy="1115902"/>
          </a:xfrm>
          <a:prstGeom prst="rect">
            <a:avLst/>
          </a:prstGeom>
        </p:spPr>
        <p:txBody>
          <a:bodyPr lIns="45718" tIns="45718" rIns="45718" bIns="45718"/>
          <a:lstStyle>
            <a:lvl1pPr marL="0" indent="0">
              <a:lnSpc>
                <a:spcPct val="100000"/>
              </a:lnSpc>
              <a:buSzTx/>
              <a:buFontTx/>
              <a:buNone/>
              <a:defRPr sz="2800">
                <a:solidFill>
                  <a:srgbClr val="404040"/>
                </a:solidFill>
                <a:latin typeface="Tenorite"/>
                <a:ea typeface="Tenorite"/>
                <a:cs typeface="Tenorite"/>
                <a:sym typeface="Tenorite"/>
              </a:defRPr>
            </a:lvl1pPr>
          </a:lstStyle>
          <a:p>
            <a:r>
              <a:t>Click to add text</a:t>
            </a:r>
          </a:p>
        </p:txBody>
      </p:sp>
      <p:sp>
        <p:nvSpPr>
          <p:cNvPr id="212" name="Text Placeholder 15"/>
          <p:cNvSpPr>
            <a:spLocks noGrp="1"/>
          </p:cNvSpPr>
          <p:nvPr>
            <p:ph type="body" sz="quarter" idx="22" hasCustomPrompt="1"/>
          </p:nvPr>
        </p:nvSpPr>
        <p:spPr>
          <a:xfrm>
            <a:off x="11844508" y="5260861"/>
            <a:ext cx="10866409" cy="730252"/>
          </a:xfrm>
          <a:prstGeom prst="rect">
            <a:avLst/>
          </a:prstGeom>
        </p:spPr>
        <p:txBody>
          <a:bodyPr lIns="45718" tIns="45718" rIns="45718" bIns="45718"/>
          <a:lstStyle>
            <a:lvl1pPr marL="0" indent="0">
              <a:buSzTx/>
              <a:buFontTx/>
              <a:buNone/>
              <a:defRPr sz="4000" spc="300">
                <a:solidFill>
                  <a:srgbClr val="404040"/>
                </a:solidFill>
                <a:latin typeface="Tenorite"/>
                <a:ea typeface="Tenorite"/>
                <a:cs typeface="Tenorite"/>
                <a:sym typeface="Tenorite"/>
              </a:defRPr>
            </a:lvl1pPr>
          </a:lstStyle>
          <a:p>
            <a:r>
              <a:t>CLICK TO ADD SUBTITLE</a:t>
            </a:r>
          </a:p>
        </p:txBody>
      </p:sp>
      <p:sp>
        <p:nvSpPr>
          <p:cNvPr id="213" name="Text Placeholder 18"/>
          <p:cNvSpPr>
            <a:spLocks noGrp="1"/>
          </p:cNvSpPr>
          <p:nvPr>
            <p:ph type="body" sz="quarter" idx="23" hasCustomPrompt="1"/>
          </p:nvPr>
        </p:nvSpPr>
        <p:spPr>
          <a:xfrm>
            <a:off x="11843656" y="5919711"/>
            <a:ext cx="10863945" cy="1115902"/>
          </a:xfrm>
          <a:prstGeom prst="rect">
            <a:avLst/>
          </a:prstGeom>
        </p:spPr>
        <p:txBody>
          <a:bodyPr lIns="45718" tIns="45718" rIns="45718" bIns="45718"/>
          <a:lstStyle>
            <a:lvl1pPr marL="0" indent="0">
              <a:lnSpc>
                <a:spcPct val="100000"/>
              </a:lnSpc>
              <a:buSzTx/>
              <a:buFontTx/>
              <a:buNone/>
              <a:defRPr sz="2800">
                <a:solidFill>
                  <a:srgbClr val="404040"/>
                </a:solidFill>
                <a:latin typeface="Tenorite"/>
                <a:ea typeface="Tenorite"/>
                <a:cs typeface="Tenorite"/>
                <a:sym typeface="Tenorite"/>
              </a:defRPr>
            </a:lvl1pPr>
          </a:lstStyle>
          <a:p>
            <a:r>
              <a:t>Click to add text</a:t>
            </a:r>
          </a:p>
        </p:txBody>
      </p:sp>
      <p:sp>
        <p:nvSpPr>
          <p:cNvPr id="214" name="Text Placeholder 15"/>
          <p:cNvSpPr>
            <a:spLocks noGrp="1"/>
          </p:cNvSpPr>
          <p:nvPr>
            <p:ph type="body" sz="quarter" idx="24" hasCustomPrompt="1"/>
          </p:nvPr>
        </p:nvSpPr>
        <p:spPr>
          <a:xfrm>
            <a:off x="11844508" y="7460453"/>
            <a:ext cx="10866409" cy="730252"/>
          </a:xfrm>
          <a:prstGeom prst="rect">
            <a:avLst/>
          </a:prstGeom>
        </p:spPr>
        <p:txBody>
          <a:bodyPr lIns="45718" tIns="45718" rIns="45718" bIns="45718"/>
          <a:lstStyle>
            <a:lvl1pPr marL="0" indent="0">
              <a:buSzTx/>
              <a:buFontTx/>
              <a:buNone/>
              <a:defRPr sz="4000" spc="300">
                <a:solidFill>
                  <a:srgbClr val="404040"/>
                </a:solidFill>
                <a:latin typeface="Tenorite"/>
                <a:ea typeface="Tenorite"/>
                <a:cs typeface="Tenorite"/>
                <a:sym typeface="Tenorite"/>
              </a:defRPr>
            </a:lvl1pPr>
          </a:lstStyle>
          <a:p>
            <a:r>
              <a:t>CLICK TO ADD SUBTITLE</a:t>
            </a:r>
          </a:p>
        </p:txBody>
      </p:sp>
      <p:sp>
        <p:nvSpPr>
          <p:cNvPr id="215" name="Text Placeholder 18"/>
          <p:cNvSpPr>
            <a:spLocks noGrp="1"/>
          </p:cNvSpPr>
          <p:nvPr>
            <p:ph type="body" sz="quarter" idx="25" hasCustomPrompt="1"/>
          </p:nvPr>
        </p:nvSpPr>
        <p:spPr>
          <a:xfrm>
            <a:off x="11843656" y="8119302"/>
            <a:ext cx="10863945" cy="1115902"/>
          </a:xfrm>
          <a:prstGeom prst="rect">
            <a:avLst/>
          </a:prstGeom>
        </p:spPr>
        <p:txBody>
          <a:bodyPr lIns="45718" tIns="45718" rIns="45718" bIns="45718"/>
          <a:lstStyle>
            <a:lvl1pPr marL="0" indent="0">
              <a:lnSpc>
                <a:spcPct val="100000"/>
              </a:lnSpc>
              <a:buSzTx/>
              <a:buFontTx/>
              <a:buNone/>
              <a:defRPr sz="2800">
                <a:solidFill>
                  <a:srgbClr val="404040"/>
                </a:solidFill>
                <a:latin typeface="Tenorite"/>
                <a:ea typeface="Tenorite"/>
                <a:cs typeface="Tenorite"/>
                <a:sym typeface="Tenorite"/>
              </a:defRPr>
            </a:lvl1pPr>
          </a:lstStyle>
          <a:p>
            <a:r>
              <a:t>Click to add text</a:t>
            </a:r>
          </a:p>
        </p:txBody>
      </p:sp>
      <p:sp>
        <p:nvSpPr>
          <p:cNvPr id="216" name="Text Placeholder 15"/>
          <p:cNvSpPr>
            <a:spLocks noGrp="1"/>
          </p:cNvSpPr>
          <p:nvPr>
            <p:ph type="body" sz="quarter" idx="26" hasCustomPrompt="1"/>
          </p:nvPr>
        </p:nvSpPr>
        <p:spPr>
          <a:xfrm>
            <a:off x="11840212" y="9660049"/>
            <a:ext cx="10866410" cy="730252"/>
          </a:xfrm>
          <a:prstGeom prst="rect">
            <a:avLst/>
          </a:prstGeom>
        </p:spPr>
        <p:txBody>
          <a:bodyPr lIns="45718" tIns="45718" rIns="45718" bIns="45718"/>
          <a:lstStyle>
            <a:lvl1pPr marL="0" indent="0">
              <a:buSzTx/>
              <a:buFontTx/>
              <a:buNone/>
              <a:defRPr sz="4000" spc="300">
                <a:solidFill>
                  <a:srgbClr val="404040"/>
                </a:solidFill>
                <a:latin typeface="Tenorite"/>
                <a:ea typeface="Tenorite"/>
                <a:cs typeface="Tenorite"/>
                <a:sym typeface="Tenorite"/>
              </a:defRPr>
            </a:lvl1pPr>
          </a:lstStyle>
          <a:p>
            <a:r>
              <a:t>CLICK TO ADD SUBTITLE</a:t>
            </a:r>
          </a:p>
        </p:txBody>
      </p:sp>
      <p:sp>
        <p:nvSpPr>
          <p:cNvPr id="217" name="Text Placeholder 18"/>
          <p:cNvSpPr>
            <a:spLocks noGrp="1"/>
          </p:cNvSpPr>
          <p:nvPr>
            <p:ph type="body" sz="quarter" idx="27" hasCustomPrompt="1"/>
          </p:nvPr>
        </p:nvSpPr>
        <p:spPr>
          <a:xfrm>
            <a:off x="11839360" y="10318898"/>
            <a:ext cx="10863945" cy="1115902"/>
          </a:xfrm>
          <a:prstGeom prst="rect">
            <a:avLst/>
          </a:prstGeom>
        </p:spPr>
        <p:txBody>
          <a:bodyPr lIns="45718" tIns="45718" rIns="45718" bIns="45718"/>
          <a:lstStyle>
            <a:lvl1pPr marL="0" indent="0">
              <a:lnSpc>
                <a:spcPct val="100000"/>
              </a:lnSpc>
              <a:buSzTx/>
              <a:buFontTx/>
              <a:buNone/>
              <a:defRPr sz="2800">
                <a:solidFill>
                  <a:srgbClr val="404040"/>
                </a:solidFill>
                <a:latin typeface="Tenorite"/>
                <a:ea typeface="Tenorite"/>
                <a:cs typeface="Tenorite"/>
                <a:sym typeface="Tenorite"/>
              </a:defRPr>
            </a:lvl1pPr>
          </a:lstStyle>
          <a:p>
            <a:r>
              <a:t>Click to add text</a:t>
            </a:r>
          </a:p>
        </p:txBody>
      </p:sp>
      <p:pic>
        <p:nvPicPr>
          <p:cNvPr id="218" name="Graphic 1" descr="Graphic 1"/>
          <p:cNvPicPr>
            <a:picLocks noChangeAspect="1"/>
          </p:cNvPicPr>
          <p:nvPr/>
        </p:nvPicPr>
        <p:blipFill>
          <a:blip r:embed="rId2"/>
          <a:srcRect l="39434" t="20278" b="22673"/>
          <a:stretch>
            <a:fillRect/>
          </a:stretch>
        </p:blipFill>
        <p:spPr>
          <a:xfrm>
            <a:off x="-9393" y="-2"/>
            <a:ext cx="9793473" cy="8771901"/>
          </a:xfrm>
          <a:prstGeom prst="rect">
            <a:avLst/>
          </a:prstGeom>
          <a:ln w="12700">
            <a:miter lim="400000"/>
          </a:ln>
        </p:spPr>
      </p:pic>
      <p:sp>
        <p:nvSpPr>
          <p:cNvPr id="219" name="Numero diapositiva"/>
          <p:cNvSpPr txBox="1">
            <a:spLocks noGrp="1"/>
          </p:cNvSpPr>
          <p:nvPr>
            <p:ph type="sldNum" sz="quarter" idx="2"/>
          </p:nvPr>
        </p:nvSpPr>
        <p:spPr>
          <a:xfrm>
            <a:off x="22349187"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Introduction">
    <p:bg>
      <p:bgPr>
        <a:solidFill>
          <a:srgbClr val="FBF4EF"/>
        </a:solidFill>
        <a:effectLst/>
      </p:bgPr>
    </p:bg>
    <p:spTree>
      <p:nvGrpSpPr>
        <p:cNvPr id="1" name=""/>
        <p:cNvGrpSpPr/>
        <p:nvPr/>
      </p:nvGrpSpPr>
      <p:grpSpPr>
        <a:xfrm>
          <a:off x="0" y="0"/>
          <a:ext cx="0" cy="0"/>
          <a:chOff x="0" y="0"/>
          <a:chExt cx="0" cy="0"/>
        </a:xfrm>
      </p:grpSpPr>
      <p:sp>
        <p:nvSpPr>
          <p:cNvPr id="226" name="CLICK TO EDIT MASTER TITLE STYLE"/>
          <p:cNvSpPr txBox="1">
            <a:spLocks noGrp="1"/>
          </p:cNvSpPr>
          <p:nvPr>
            <p:ph type="title" hasCustomPrompt="1"/>
          </p:nvPr>
        </p:nvSpPr>
        <p:spPr>
          <a:xfrm>
            <a:off x="2724150" y="3343278"/>
            <a:ext cx="10223500" cy="2409826"/>
          </a:xfrm>
          <a:prstGeom prst="rect">
            <a:avLst/>
          </a:prstGeom>
        </p:spPr>
        <p:txBody>
          <a:bodyPr lIns="45718" tIns="45718" rIns="45718" bIns="45718" anchor="b"/>
          <a:lstStyle>
            <a:lvl1pPr>
              <a:defRPr sz="5600" cap="all" spc="300">
                <a:solidFill>
                  <a:srgbClr val="404040"/>
                </a:solidFill>
                <a:latin typeface="Tenorite"/>
                <a:ea typeface="Tenorite"/>
                <a:cs typeface="Tenorite"/>
                <a:sym typeface="Tenorite"/>
              </a:defRPr>
            </a:lvl1pPr>
          </a:lstStyle>
          <a:p>
            <a:r>
              <a:t>CLICK TO EDIT MASTER TITLE STYLE</a:t>
            </a:r>
          </a:p>
        </p:txBody>
      </p:sp>
      <p:sp>
        <p:nvSpPr>
          <p:cNvPr id="227" name="Corpo livello uno…"/>
          <p:cNvSpPr txBox="1">
            <a:spLocks noGrp="1"/>
          </p:cNvSpPr>
          <p:nvPr>
            <p:ph type="body" sz="quarter" idx="1"/>
          </p:nvPr>
        </p:nvSpPr>
        <p:spPr>
          <a:xfrm>
            <a:off x="2724150" y="7321546"/>
            <a:ext cx="10223500" cy="3051178"/>
          </a:xfrm>
          <a:prstGeom prst="rect">
            <a:avLst/>
          </a:prstGeom>
        </p:spPr>
        <p:txBody>
          <a:bodyPr lIns="45718" tIns="45718" rIns="45718" bIns="45718"/>
          <a:lstStyle>
            <a:lvl1pPr marL="0" indent="0">
              <a:lnSpc>
                <a:spcPct val="100000"/>
              </a:lnSpc>
              <a:buSzTx/>
              <a:buFontTx/>
              <a:buNone/>
              <a:defRPr sz="2800" spc="100">
                <a:solidFill>
                  <a:srgbClr val="404040"/>
                </a:solidFill>
                <a:latin typeface="Tenorite"/>
                <a:ea typeface="Tenorite"/>
                <a:cs typeface="Tenorite"/>
                <a:sym typeface="Tenorite"/>
              </a:defRPr>
            </a:lvl1pPr>
            <a:lvl2pPr marL="0" indent="0">
              <a:lnSpc>
                <a:spcPct val="100000"/>
              </a:lnSpc>
              <a:buSzTx/>
              <a:buFontTx/>
              <a:buNone/>
              <a:defRPr sz="2800" spc="100">
                <a:solidFill>
                  <a:srgbClr val="404040"/>
                </a:solidFill>
                <a:latin typeface="Tenorite"/>
                <a:ea typeface="Tenorite"/>
                <a:cs typeface="Tenorite"/>
                <a:sym typeface="Tenorite"/>
              </a:defRPr>
            </a:lvl2pPr>
            <a:lvl3pPr marL="0" indent="0">
              <a:lnSpc>
                <a:spcPct val="100000"/>
              </a:lnSpc>
              <a:buSzTx/>
              <a:buFontTx/>
              <a:buNone/>
              <a:defRPr sz="2800" spc="100">
                <a:solidFill>
                  <a:srgbClr val="404040"/>
                </a:solidFill>
                <a:latin typeface="Tenorite"/>
                <a:ea typeface="Tenorite"/>
                <a:cs typeface="Tenorite"/>
                <a:sym typeface="Tenorite"/>
              </a:defRPr>
            </a:lvl3pPr>
            <a:lvl4pPr marL="0" indent="0">
              <a:lnSpc>
                <a:spcPct val="100000"/>
              </a:lnSpc>
              <a:buSzTx/>
              <a:buFontTx/>
              <a:buNone/>
              <a:defRPr sz="2800" spc="100">
                <a:solidFill>
                  <a:srgbClr val="404040"/>
                </a:solidFill>
                <a:latin typeface="Tenorite"/>
                <a:ea typeface="Tenorite"/>
                <a:cs typeface="Tenorite"/>
                <a:sym typeface="Tenorite"/>
              </a:defRPr>
            </a:lvl4pPr>
            <a:lvl5pPr marL="0" indent="0">
              <a:lnSpc>
                <a:spcPct val="100000"/>
              </a:lnSpc>
              <a:buSzTx/>
              <a:buFontTx/>
              <a:buNone/>
              <a:defRPr sz="2800" spc="100">
                <a:solidFill>
                  <a:srgbClr val="404040"/>
                </a:solidFill>
                <a:latin typeface="Tenorite"/>
                <a:ea typeface="Tenorite"/>
                <a:cs typeface="Tenorite"/>
                <a:sym typeface="Tenorite"/>
              </a:defRPr>
            </a:lvl5pPr>
          </a:lstStyle>
          <a:p>
            <a:r>
              <a:t>Corpo livello uno</a:t>
            </a:r>
          </a:p>
          <a:p>
            <a:pPr lvl="1"/>
            <a:r>
              <a:t>Corpo livello due</a:t>
            </a:r>
          </a:p>
          <a:p>
            <a:pPr lvl="2"/>
            <a:r>
              <a:t>Corpo livello tre</a:t>
            </a:r>
          </a:p>
          <a:p>
            <a:pPr lvl="3"/>
            <a:r>
              <a:t>Corpo livello quattro</a:t>
            </a:r>
          </a:p>
          <a:p>
            <a:pPr lvl="4"/>
            <a:r>
              <a:t>Corpo livello cinque</a:t>
            </a:r>
          </a:p>
        </p:txBody>
      </p:sp>
      <p:sp>
        <p:nvSpPr>
          <p:cNvPr id="228" name="Straight Connector 13"/>
          <p:cNvSpPr/>
          <p:nvPr/>
        </p:nvSpPr>
        <p:spPr>
          <a:xfrm>
            <a:off x="18192751" y="2994024"/>
            <a:ext cx="6191252" cy="2"/>
          </a:xfrm>
          <a:prstGeom prst="line">
            <a:avLst/>
          </a:prstGeom>
          <a:ln w="6350">
            <a:solidFill>
              <a:srgbClr val="E3B18D"/>
            </a:solidFill>
            <a:miter/>
          </a:ln>
        </p:spPr>
        <p:txBody>
          <a:bodyPr lIns="45718" tIns="45718" rIns="45718" bIns="45718"/>
          <a:lstStyle/>
          <a:p>
            <a:endParaRPr/>
          </a:p>
        </p:txBody>
      </p:sp>
      <p:sp>
        <p:nvSpPr>
          <p:cNvPr id="229" name="Straight Connector 22"/>
          <p:cNvSpPr/>
          <p:nvPr/>
        </p:nvSpPr>
        <p:spPr>
          <a:xfrm flipH="1">
            <a:off x="13906498" y="-50801"/>
            <a:ext cx="7581902" cy="13804902"/>
          </a:xfrm>
          <a:prstGeom prst="line">
            <a:avLst/>
          </a:prstGeom>
          <a:ln w="6350">
            <a:solidFill>
              <a:srgbClr val="E3B18D"/>
            </a:solidFill>
            <a:miter/>
          </a:ln>
        </p:spPr>
        <p:txBody>
          <a:bodyPr lIns="45718" tIns="45718" rIns="45718" bIns="45718"/>
          <a:lstStyle/>
          <a:p>
            <a:endParaRPr/>
          </a:p>
        </p:txBody>
      </p:sp>
      <p:sp>
        <p:nvSpPr>
          <p:cNvPr id="230" name="Numero diapositiva"/>
          <p:cNvSpPr txBox="1">
            <a:spLocks noGrp="1"/>
          </p:cNvSpPr>
          <p:nvPr>
            <p:ph type="sldNum" sz="quarter" idx="2"/>
          </p:nvPr>
        </p:nvSpPr>
        <p:spPr>
          <a:xfrm>
            <a:off x="22349189"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ection Break">
    <p:bg>
      <p:bgPr>
        <a:solidFill>
          <a:srgbClr val="F7F6F3"/>
        </a:solidFill>
        <a:effectLst/>
      </p:bgPr>
    </p:bg>
    <p:spTree>
      <p:nvGrpSpPr>
        <p:cNvPr id="1" name=""/>
        <p:cNvGrpSpPr/>
        <p:nvPr/>
      </p:nvGrpSpPr>
      <p:grpSpPr>
        <a:xfrm>
          <a:off x="0" y="0"/>
          <a:ext cx="0" cy="0"/>
          <a:chOff x="0" y="0"/>
          <a:chExt cx="0" cy="0"/>
        </a:xfrm>
      </p:grpSpPr>
      <p:sp>
        <p:nvSpPr>
          <p:cNvPr id="237" name="CLICK TO EDIT MASTER TITLE STYLE"/>
          <p:cNvSpPr txBox="1">
            <a:spLocks noGrp="1"/>
          </p:cNvSpPr>
          <p:nvPr>
            <p:ph type="title" hasCustomPrompt="1"/>
          </p:nvPr>
        </p:nvSpPr>
        <p:spPr>
          <a:xfrm>
            <a:off x="13982700" y="5142469"/>
            <a:ext cx="8359141" cy="3431064"/>
          </a:xfrm>
          <a:prstGeom prst="rect">
            <a:avLst/>
          </a:prstGeom>
        </p:spPr>
        <p:txBody>
          <a:bodyPr lIns="45718" tIns="45718" rIns="45718" bIns="45718"/>
          <a:lstStyle>
            <a:lvl1pPr>
              <a:defRPr sz="7200" cap="all" spc="300">
                <a:solidFill>
                  <a:srgbClr val="404040"/>
                </a:solidFill>
                <a:latin typeface="Tenorite"/>
                <a:ea typeface="Tenorite"/>
                <a:cs typeface="Tenorite"/>
                <a:sym typeface="Tenorite"/>
              </a:defRPr>
            </a:lvl1pPr>
          </a:lstStyle>
          <a:p>
            <a:r>
              <a:t>CLICK TO EDIT MASTER TITLE STYLE</a:t>
            </a:r>
          </a:p>
        </p:txBody>
      </p:sp>
      <p:pic>
        <p:nvPicPr>
          <p:cNvPr id="238" name="Graphic 4" descr="Graphic 4"/>
          <p:cNvPicPr>
            <a:picLocks noChangeAspect="1"/>
          </p:cNvPicPr>
          <p:nvPr/>
        </p:nvPicPr>
        <p:blipFill>
          <a:blip r:embed="rId2"/>
          <a:stretch>
            <a:fillRect/>
          </a:stretch>
        </p:blipFill>
        <p:spPr>
          <a:xfrm>
            <a:off x="1" y="1657350"/>
            <a:ext cx="11753851" cy="10401300"/>
          </a:xfrm>
          <a:prstGeom prst="rect">
            <a:avLst/>
          </a:prstGeom>
          <a:ln w="12700">
            <a:miter lim="400000"/>
          </a:ln>
        </p:spPr>
      </p:pic>
      <p:sp>
        <p:nvSpPr>
          <p:cNvPr id="239" name="Numero diapositiva"/>
          <p:cNvSpPr txBox="1">
            <a:spLocks noGrp="1"/>
          </p:cNvSpPr>
          <p:nvPr>
            <p:ph type="sldNum" sz="quarter" idx="2"/>
          </p:nvPr>
        </p:nvSpPr>
        <p:spPr>
          <a:xfrm>
            <a:off x="17290948" y="12338101"/>
            <a:ext cx="368504" cy="374601"/>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pic>
        <p:nvPicPr>
          <p:cNvPr id="246" name="Graphic 6" descr="Graphic 6"/>
          <p:cNvPicPr>
            <a:picLocks noChangeAspect="1"/>
          </p:cNvPicPr>
          <p:nvPr/>
        </p:nvPicPr>
        <p:blipFill>
          <a:blip r:embed="rId2"/>
          <a:stretch>
            <a:fillRect/>
          </a:stretch>
        </p:blipFill>
        <p:spPr>
          <a:xfrm>
            <a:off x="0" y="0"/>
            <a:ext cx="11163300" cy="13716000"/>
          </a:xfrm>
          <a:prstGeom prst="rect">
            <a:avLst/>
          </a:prstGeom>
          <a:ln w="12700">
            <a:miter lim="400000"/>
          </a:ln>
        </p:spPr>
      </p:pic>
      <p:sp>
        <p:nvSpPr>
          <p:cNvPr id="247" name="CLICK TO EDIT MASTER TITLE STYLE"/>
          <p:cNvSpPr txBox="1">
            <a:spLocks noGrp="1"/>
          </p:cNvSpPr>
          <p:nvPr>
            <p:ph type="title" hasCustomPrompt="1"/>
          </p:nvPr>
        </p:nvSpPr>
        <p:spPr>
          <a:xfrm>
            <a:off x="11840339" y="2305542"/>
            <a:ext cx="10863944" cy="1692604"/>
          </a:xfrm>
          <a:prstGeom prst="rect">
            <a:avLst/>
          </a:prstGeom>
        </p:spPr>
        <p:txBody>
          <a:bodyPr lIns="45718" tIns="45718" rIns="45718" bIns="45718" anchor="t"/>
          <a:lstStyle>
            <a:lvl1pPr>
              <a:defRPr sz="5600" cap="all" spc="300">
                <a:solidFill>
                  <a:srgbClr val="404040"/>
                </a:solidFill>
                <a:latin typeface="Tenorite"/>
                <a:ea typeface="Tenorite"/>
                <a:cs typeface="Tenorite"/>
                <a:sym typeface="Tenorite"/>
              </a:defRPr>
            </a:lvl1pPr>
          </a:lstStyle>
          <a:p>
            <a:r>
              <a:t>CLICK TO EDIT MASTER TITLE STYLE</a:t>
            </a:r>
          </a:p>
        </p:txBody>
      </p:sp>
      <p:sp>
        <p:nvSpPr>
          <p:cNvPr id="248" name="Straight Connector 8"/>
          <p:cNvSpPr/>
          <p:nvPr/>
        </p:nvSpPr>
        <p:spPr>
          <a:xfrm flipV="1">
            <a:off x="4419599" y="-1"/>
            <a:ext cx="4876802" cy="13716002"/>
          </a:xfrm>
          <a:prstGeom prst="line">
            <a:avLst/>
          </a:prstGeom>
          <a:ln w="6350">
            <a:solidFill>
              <a:srgbClr val="E3B18D"/>
            </a:solidFill>
            <a:miter/>
          </a:ln>
        </p:spPr>
        <p:txBody>
          <a:bodyPr lIns="45718" tIns="45718" rIns="45718" bIns="45718"/>
          <a:lstStyle/>
          <a:p>
            <a:endParaRPr/>
          </a:p>
        </p:txBody>
      </p:sp>
      <p:sp>
        <p:nvSpPr>
          <p:cNvPr id="249" name="Corpo livello uno…"/>
          <p:cNvSpPr txBox="1">
            <a:spLocks noGrp="1"/>
          </p:cNvSpPr>
          <p:nvPr>
            <p:ph type="body" sz="quarter" idx="1" hasCustomPrompt="1"/>
          </p:nvPr>
        </p:nvSpPr>
        <p:spPr>
          <a:xfrm>
            <a:off x="11844508" y="4939031"/>
            <a:ext cx="10866409" cy="730252"/>
          </a:xfrm>
          <a:prstGeom prst="rect">
            <a:avLst/>
          </a:prstGeom>
        </p:spPr>
        <p:txBody>
          <a:bodyPr lIns="45718" tIns="45718" rIns="45718" bIns="45718"/>
          <a:lstStyle>
            <a:lvl1pPr marL="0" indent="0">
              <a:buSzTx/>
              <a:buFontTx/>
              <a:buNone/>
              <a:defRPr sz="4000" cap="all" spc="300">
                <a:solidFill>
                  <a:srgbClr val="404040"/>
                </a:solidFill>
                <a:latin typeface="Tenorite"/>
                <a:ea typeface="Tenorite"/>
                <a:cs typeface="Tenorite"/>
                <a:sym typeface="Tenorite"/>
              </a:defRPr>
            </a:lvl1pPr>
            <a:lvl2pPr marL="1295400" indent="-381000">
              <a:buFontTx/>
              <a:defRPr sz="4000" cap="all" spc="300">
                <a:solidFill>
                  <a:srgbClr val="404040"/>
                </a:solidFill>
                <a:latin typeface="Tenorite"/>
                <a:ea typeface="Tenorite"/>
                <a:cs typeface="Tenorite"/>
                <a:sym typeface="Tenorite"/>
              </a:defRPr>
            </a:lvl2pPr>
            <a:lvl3pPr marL="2286000" indent="-457200">
              <a:buFontTx/>
              <a:defRPr sz="4000" cap="all" spc="300">
                <a:solidFill>
                  <a:srgbClr val="404040"/>
                </a:solidFill>
                <a:latin typeface="Tenorite"/>
                <a:ea typeface="Tenorite"/>
                <a:cs typeface="Tenorite"/>
                <a:sym typeface="Tenorite"/>
              </a:defRPr>
            </a:lvl3pPr>
            <a:lvl4pPr marL="3251200" indent="-508000">
              <a:buFontTx/>
              <a:defRPr sz="4000" cap="all" spc="300">
                <a:solidFill>
                  <a:srgbClr val="404040"/>
                </a:solidFill>
                <a:latin typeface="Tenorite"/>
                <a:ea typeface="Tenorite"/>
                <a:cs typeface="Tenorite"/>
                <a:sym typeface="Tenorite"/>
              </a:defRPr>
            </a:lvl4pPr>
            <a:lvl5pPr marL="4165600" indent="-508000">
              <a:buFontTx/>
              <a:defRPr sz="4000" cap="all" spc="300">
                <a:solidFill>
                  <a:srgbClr val="404040"/>
                </a:solidFill>
                <a:latin typeface="Tenorite"/>
                <a:ea typeface="Tenorite"/>
                <a:cs typeface="Tenorite"/>
                <a:sym typeface="Tenorite"/>
              </a:defRPr>
            </a:lvl5pPr>
          </a:lstStyle>
          <a:p>
            <a:r>
              <a:t>CLICK TO ADD SUBTITLE</a:t>
            </a:r>
          </a:p>
          <a:p>
            <a:pPr lvl="1"/>
            <a:endParaRPr/>
          </a:p>
          <a:p>
            <a:pPr lvl="2"/>
            <a:endParaRPr/>
          </a:p>
          <a:p>
            <a:pPr lvl="3"/>
            <a:endParaRPr/>
          </a:p>
          <a:p>
            <a:pPr lvl="4"/>
            <a:endParaRPr/>
          </a:p>
        </p:txBody>
      </p:sp>
      <p:sp>
        <p:nvSpPr>
          <p:cNvPr id="250" name="Text Placeholder 18"/>
          <p:cNvSpPr>
            <a:spLocks noGrp="1"/>
          </p:cNvSpPr>
          <p:nvPr>
            <p:ph type="body" sz="quarter" idx="21" hasCustomPrompt="1"/>
          </p:nvPr>
        </p:nvSpPr>
        <p:spPr>
          <a:xfrm>
            <a:off x="11843656" y="5597880"/>
            <a:ext cx="10863945" cy="1115902"/>
          </a:xfrm>
          <a:prstGeom prst="rect">
            <a:avLst/>
          </a:prstGeom>
        </p:spPr>
        <p:txBody>
          <a:bodyPr lIns="45718" tIns="45718" rIns="45718" bIns="45718"/>
          <a:lstStyle>
            <a:lvl1pPr marL="0" indent="0">
              <a:lnSpc>
                <a:spcPct val="100000"/>
              </a:lnSpc>
              <a:buSzTx/>
              <a:buFontTx/>
              <a:buNone/>
              <a:defRPr sz="2800">
                <a:solidFill>
                  <a:srgbClr val="404040"/>
                </a:solidFill>
                <a:latin typeface="Tenorite"/>
                <a:ea typeface="Tenorite"/>
                <a:cs typeface="Tenorite"/>
                <a:sym typeface="Tenorite"/>
              </a:defRPr>
            </a:lvl1pPr>
          </a:lstStyle>
          <a:p>
            <a:r>
              <a:t>Click to add text</a:t>
            </a:r>
          </a:p>
        </p:txBody>
      </p:sp>
      <p:sp>
        <p:nvSpPr>
          <p:cNvPr id="251" name="Text Placeholder 15"/>
          <p:cNvSpPr>
            <a:spLocks noGrp="1"/>
          </p:cNvSpPr>
          <p:nvPr>
            <p:ph type="body" sz="quarter" idx="22" hasCustomPrompt="1"/>
          </p:nvPr>
        </p:nvSpPr>
        <p:spPr>
          <a:xfrm>
            <a:off x="11844508" y="7138623"/>
            <a:ext cx="10866409" cy="730252"/>
          </a:xfrm>
          <a:prstGeom prst="rect">
            <a:avLst/>
          </a:prstGeom>
        </p:spPr>
        <p:txBody>
          <a:bodyPr lIns="45718" tIns="45718" rIns="45718" bIns="45718"/>
          <a:lstStyle>
            <a:lvl1pPr marL="0" indent="0">
              <a:buSzTx/>
              <a:buFontTx/>
              <a:buNone/>
              <a:defRPr sz="4000" cap="all" spc="300">
                <a:solidFill>
                  <a:srgbClr val="404040"/>
                </a:solidFill>
                <a:latin typeface="Tenorite"/>
                <a:ea typeface="Tenorite"/>
                <a:cs typeface="Tenorite"/>
                <a:sym typeface="Tenorite"/>
              </a:defRPr>
            </a:lvl1pPr>
          </a:lstStyle>
          <a:p>
            <a:r>
              <a:t>CLICK TO ADD SUBTITLE</a:t>
            </a:r>
          </a:p>
        </p:txBody>
      </p:sp>
      <p:sp>
        <p:nvSpPr>
          <p:cNvPr id="252" name="Text Placeholder 18"/>
          <p:cNvSpPr>
            <a:spLocks noGrp="1"/>
          </p:cNvSpPr>
          <p:nvPr>
            <p:ph type="body" sz="quarter" idx="23" hasCustomPrompt="1"/>
          </p:nvPr>
        </p:nvSpPr>
        <p:spPr>
          <a:xfrm>
            <a:off x="11843656" y="7797472"/>
            <a:ext cx="10863945" cy="1115902"/>
          </a:xfrm>
          <a:prstGeom prst="rect">
            <a:avLst/>
          </a:prstGeom>
        </p:spPr>
        <p:txBody>
          <a:bodyPr lIns="45718" tIns="45718" rIns="45718" bIns="45718"/>
          <a:lstStyle>
            <a:lvl1pPr marL="0" indent="0">
              <a:lnSpc>
                <a:spcPct val="100000"/>
              </a:lnSpc>
              <a:buSzTx/>
              <a:buFontTx/>
              <a:buNone/>
              <a:defRPr sz="2800">
                <a:solidFill>
                  <a:srgbClr val="404040"/>
                </a:solidFill>
                <a:latin typeface="Tenorite"/>
                <a:ea typeface="Tenorite"/>
                <a:cs typeface="Tenorite"/>
                <a:sym typeface="Tenorite"/>
              </a:defRPr>
            </a:lvl1pPr>
          </a:lstStyle>
          <a:p>
            <a:r>
              <a:t>Click to add text</a:t>
            </a:r>
          </a:p>
        </p:txBody>
      </p:sp>
      <p:sp>
        <p:nvSpPr>
          <p:cNvPr id="253" name="Text Placeholder 15"/>
          <p:cNvSpPr>
            <a:spLocks noGrp="1"/>
          </p:cNvSpPr>
          <p:nvPr>
            <p:ph type="body" sz="quarter" idx="24" hasCustomPrompt="1"/>
          </p:nvPr>
        </p:nvSpPr>
        <p:spPr>
          <a:xfrm>
            <a:off x="11844508" y="9338215"/>
            <a:ext cx="10866409" cy="730252"/>
          </a:xfrm>
          <a:prstGeom prst="rect">
            <a:avLst/>
          </a:prstGeom>
        </p:spPr>
        <p:txBody>
          <a:bodyPr lIns="45718" tIns="45718" rIns="45718" bIns="45718"/>
          <a:lstStyle>
            <a:lvl1pPr marL="0" indent="0">
              <a:buSzTx/>
              <a:buFontTx/>
              <a:buNone/>
              <a:defRPr sz="4000" cap="all" spc="300">
                <a:solidFill>
                  <a:srgbClr val="404040"/>
                </a:solidFill>
                <a:latin typeface="Tenorite"/>
                <a:ea typeface="Tenorite"/>
                <a:cs typeface="Tenorite"/>
                <a:sym typeface="Tenorite"/>
              </a:defRPr>
            </a:lvl1pPr>
          </a:lstStyle>
          <a:p>
            <a:r>
              <a:t>CLICK TO ADD SUBTITLE</a:t>
            </a:r>
          </a:p>
        </p:txBody>
      </p:sp>
      <p:sp>
        <p:nvSpPr>
          <p:cNvPr id="254" name="Text Placeholder 18"/>
          <p:cNvSpPr>
            <a:spLocks noGrp="1"/>
          </p:cNvSpPr>
          <p:nvPr>
            <p:ph type="body" sz="quarter" idx="25" hasCustomPrompt="1"/>
          </p:nvPr>
        </p:nvSpPr>
        <p:spPr>
          <a:xfrm>
            <a:off x="11843656" y="9997064"/>
            <a:ext cx="10863945" cy="1115902"/>
          </a:xfrm>
          <a:prstGeom prst="rect">
            <a:avLst/>
          </a:prstGeom>
        </p:spPr>
        <p:txBody>
          <a:bodyPr lIns="45718" tIns="45718" rIns="45718" bIns="45718"/>
          <a:lstStyle>
            <a:lvl1pPr marL="0" indent="0">
              <a:lnSpc>
                <a:spcPct val="100000"/>
              </a:lnSpc>
              <a:buSzTx/>
              <a:buFontTx/>
              <a:buNone/>
              <a:defRPr sz="2800">
                <a:solidFill>
                  <a:srgbClr val="404040"/>
                </a:solidFill>
                <a:latin typeface="Tenorite"/>
                <a:ea typeface="Tenorite"/>
                <a:cs typeface="Tenorite"/>
                <a:sym typeface="Tenorite"/>
              </a:defRPr>
            </a:lvl1pPr>
          </a:lstStyle>
          <a:p>
            <a:r>
              <a:t>Click to add text</a:t>
            </a:r>
          </a:p>
        </p:txBody>
      </p:sp>
      <p:sp>
        <p:nvSpPr>
          <p:cNvPr id="255" name="Numero diapositiva"/>
          <p:cNvSpPr txBox="1">
            <a:spLocks noGrp="1"/>
          </p:cNvSpPr>
          <p:nvPr>
            <p:ph type="sldNum" sz="quarter" idx="2"/>
          </p:nvPr>
        </p:nvSpPr>
        <p:spPr>
          <a:xfrm>
            <a:off x="22349187"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hree Content">
    <p:spTree>
      <p:nvGrpSpPr>
        <p:cNvPr id="1" name=""/>
        <p:cNvGrpSpPr/>
        <p:nvPr/>
      </p:nvGrpSpPr>
      <p:grpSpPr>
        <a:xfrm>
          <a:off x="0" y="0"/>
          <a:ext cx="0" cy="0"/>
          <a:chOff x="0" y="0"/>
          <a:chExt cx="0" cy="0"/>
        </a:xfrm>
      </p:grpSpPr>
      <p:sp>
        <p:nvSpPr>
          <p:cNvPr id="262" name="CLICK TO EDIT MASTER TITLE STYLE"/>
          <p:cNvSpPr txBox="1">
            <a:spLocks noGrp="1"/>
          </p:cNvSpPr>
          <p:nvPr>
            <p:ph type="title" hasCustomPrompt="1"/>
          </p:nvPr>
        </p:nvSpPr>
        <p:spPr>
          <a:xfrm>
            <a:off x="3770312" y="1784355"/>
            <a:ext cx="16843377" cy="2651127"/>
          </a:xfrm>
          <a:prstGeom prst="rect">
            <a:avLst/>
          </a:prstGeom>
        </p:spPr>
        <p:txBody>
          <a:bodyPr lIns="45718" tIns="45718" rIns="45718" bIns="45718"/>
          <a:lstStyle>
            <a:lvl1pPr algn="ctr">
              <a:defRPr sz="5600" cap="all" spc="300">
                <a:solidFill>
                  <a:srgbClr val="404040"/>
                </a:solidFill>
                <a:latin typeface="Tenorite"/>
                <a:ea typeface="Tenorite"/>
                <a:cs typeface="Tenorite"/>
                <a:sym typeface="Tenorite"/>
              </a:defRPr>
            </a:lvl1pPr>
          </a:lstStyle>
          <a:p>
            <a:r>
              <a:t>CLICK TO EDIT MASTER TITLE STYLE</a:t>
            </a:r>
          </a:p>
        </p:txBody>
      </p:sp>
      <p:sp>
        <p:nvSpPr>
          <p:cNvPr id="263" name="Corpo livello uno…"/>
          <p:cNvSpPr txBox="1">
            <a:spLocks noGrp="1"/>
          </p:cNvSpPr>
          <p:nvPr>
            <p:ph type="body" sz="quarter" idx="1" hasCustomPrompt="1"/>
          </p:nvPr>
        </p:nvSpPr>
        <p:spPr>
          <a:xfrm>
            <a:off x="2486207" y="5553871"/>
            <a:ext cx="5764952" cy="1647826"/>
          </a:xfrm>
          <a:prstGeom prst="rect">
            <a:avLst/>
          </a:prstGeom>
        </p:spPr>
        <p:txBody>
          <a:bodyPr lIns="45718" tIns="45718" rIns="45718" bIns="45718" anchor="b"/>
          <a:lstStyle>
            <a:lvl1pPr marL="0" indent="0">
              <a:buSzTx/>
              <a:buFontTx/>
              <a:buNone/>
              <a:defRPr sz="4000" cap="all" spc="300">
                <a:solidFill>
                  <a:srgbClr val="404040"/>
                </a:solidFill>
                <a:latin typeface="Tenorite"/>
                <a:ea typeface="Tenorite"/>
                <a:cs typeface="Tenorite"/>
                <a:sym typeface="Tenorite"/>
              </a:defRPr>
            </a:lvl1pPr>
            <a:lvl2pPr marL="0" indent="0">
              <a:buSzTx/>
              <a:buFontTx/>
              <a:buNone/>
              <a:defRPr sz="4000" cap="all" spc="300">
                <a:solidFill>
                  <a:srgbClr val="404040"/>
                </a:solidFill>
                <a:latin typeface="Tenorite"/>
                <a:ea typeface="Tenorite"/>
                <a:cs typeface="Tenorite"/>
                <a:sym typeface="Tenorite"/>
              </a:defRPr>
            </a:lvl2pPr>
            <a:lvl3pPr marL="0" indent="0">
              <a:buSzTx/>
              <a:buFontTx/>
              <a:buNone/>
              <a:defRPr sz="4000" cap="all" spc="300">
                <a:solidFill>
                  <a:srgbClr val="404040"/>
                </a:solidFill>
                <a:latin typeface="Tenorite"/>
                <a:ea typeface="Tenorite"/>
                <a:cs typeface="Tenorite"/>
                <a:sym typeface="Tenorite"/>
              </a:defRPr>
            </a:lvl3pPr>
            <a:lvl4pPr marL="0" indent="0">
              <a:buSzTx/>
              <a:buFontTx/>
              <a:buNone/>
              <a:defRPr sz="4000" cap="all" spc="300">
                <a:solidFill>
                  <a:srgbClr val="404040"/>
                </a:solidFill>
                <a:latin typeface="Tenorite"/>
                <a:ea typeface="Tenorite"/>
                <a:cs typeface="Tenorite"/>
                <a:sym typeface="Tenorite"/>
              </a:defRPr>
            </a:lvl4pPr>
            <a:lvl5pPr marL="0" indent="0">
              <a:buSzTx/>
              <a:buFontTx/>
              <a:buNone/>
              <a:defRPr sz="4000" cap="all" spc="300">
                <a:solidFill>
                  <a:srgbClr val="404040"/>
                </a:solidFill>
                <a:latin typeface="Tenorite"/>
                <a:ea typeface="Tenorite"/>
                <a:cs typeface="Tenorite"/>
                <a:sym typeface="Tenorite"/>
              </a:defRPr>
            </a:lvl5pPr>
          </a:lstStyle>
          <a:p>
            <a:r>
              <a:t>CLICK TO EDIT MASTER TEXT</a:t>
            </a:r>
          </a:p>
          <a:p>
            <a:pPr lvl="1"/>
            <a:endParaRPr/>
          </a:p>
          <a:p>
            <a:pPr lvl="2"/>
            <a:endParaRPr/>
          </a:p>
          <a:p>
            <a:pPr lvl="3"/>
            <a:endParaRPr/>
          </a:p>
          <a:p>
            <a:pPr lvl="4"/>
            <a:endParaRPr/>
          </a:p>
        </p:txBody>
      </p:sp>
      <p:sp>
        <p:nvSpPr>
          <p:cNvPr id="264" name="Text Placeholder 4"/>
          <p:cNvSpPr>
            <a:spLocks noGrp="1"/>
          </p:cNvSpPr>
          <p:nvPr>
            <p:ph type="body" sz="quarter" idx="21" hasCustomPrompt="1"/>
          </p:nvPr>
        </p:nvSpPr>
        <p:spPr>
          <a:xfrm>
            <a:off x="9295331" y="5553871"/>
            <a:ext cx="5793344" cy="1647826"/>
          </a:xfrm>
          <a:prstGeom prst="rect">
            <a:avLst/>
          </a:prstGeom>
        </p:spPr>
        <p:txBody>
          <a:bodyPr lIns="45718" tIns="45718" rIns="45718" bIns="45718" anchor="b"/>
          <a:lstStyle>
            <a:lvl1pPr marL="0" indent="0">
              <a:buSzTx/>
              <a:buFontTx/>
              <a:buNone/>
              <a:defRPr sz="4000" cap="all" spc="300">
                <a:solidFill>
                  <a:srgbClr val="404040"/>
                </a:solidFill>
                <a:latin typeface="Tenorite"/>
                <a:ea typeface="Tenorite"/>
                <a:cs typeface="Tenorite"/>
                <a:sym typeface="Tenorite"/>
              </a:defRPr>
            </a:lvl1pPr>
          </a:lstStyle>
          <a:p>
            <a:r>
              <a:t>CLICK TO EDIT MASTER TEXT</a:t>
            </a:r>
          </a:p>
        </p:txBody>
      </p:sp>
      <p:sp>
        <p:nvSpPr>
          <p:cNvPr id="265" name="Text Placeholder 2"/>
          <p:cNvSpPr>
            <a:spLocks noGrp="1"/>
          </p:cNvSpPr>
          <p:nvPr>
            <p:ph type="body" sz="quarter" idx="22" hasCustomPrompt="1"/>
          </p:nvPr>
        </p:nvSpPr>
        <p:spPr>
          <a:xfrm>
            <a:off x="16132843" y="5553871"/>
            <a:ext cx="5764952" cy="1647826"/>
          </a:xfrm>
          <a:prstGeom prst="rect">
            <a:avLst/>
          </a:prstGeom>
        </p:spPr>
        <p:txBody>
          <a:bodyPr lIns="45718" tIns="45718" rIns="45718" bIns="45718" anchor="b"/>
          <a:lstStyle>
            <a:lvl1pPr marL="0" indent="0">
              <a:buSzTx/>
              <a:buFontTx/>
              <a:buNone/>
              <a:defRPr sz="4000" cap="all" spc="300">
                <a:solidFill>
                  <a:srgbClr val="404040"/>
                </a:solidFill>
                <a:latin typeface="Tenorite"/>
                <a:ea typeface="Tenorite"/>
                <a:cs typeface="Tenorite"/>
                <a:sym typeface="Tenorite"/>
              </a:defRPr>
            </a:lvl1pPr>
          </a:lstStyle>
          <a:p>
            <a:r>
              <a:t>CLICK TO EDIT MASTER TEXT</a:t>
            </a:r>
          </a:p>
        </p:txBody>
      </p:sp>
      <p:sp>
        <p:nvSpPr>
          <p:cNvPr id="266" name="Straight Connector 15"/>
          <p:cNvSpPr/>
          <p:nvPr/>
        </p:nvSpPr>
        <p:spPr>
          <a:xfrm flipH="1">
            <a:off x="-2" y="-1"/>
            <a:ext cx="2476502" cy="6210303"/>
          </a:xfrm>
          <a:prstGeom prst="line">
            <a:avLst/>
          </a:prstGeom>
          <a:ln w="3175">
            <a:solidFill>
              <a:srgbClr val="E3B18D"/>
            </a:solidFill>
            <a:miter/>
          </a:ln>
        </p:spPr>
        <p:txBody>
          <a:bodyPr lIns="45718" tIns="45718" rIns="45718" bIns="45718"/>
          <a:lstStyle/>
          <a:p>
            <a:endParaRPr/>
          </a:p>
        </p:txBody>
      </p:sp>
      <p:sp>
        <p:nvSpPr>
          <p:cNvPr id="267" name="Straight Connector 19"/>
          <p:cNvSpPr/>
          <p:nvPr/>
        </p:nvSpPr>
        <p:spPr>
          <a:xfrm flipH="1">
            <a:off x="-1" y="-1"/>
            <a:ext cx="4476754" cy="4953002"/>
          </a:xfrm>
          <a:prstGeom prst="line">
            <a:avLst/>
          </a:prstGeom>
          <a:ln w="6350">
            <a:solidFill>
              <a:srgbClr val="E3B18D"/>
            </a:solidFill>
            <a:miter/>
          </a:ln>
        </p:spPr>
        <p:txBody>
          <a:bodyPr lIns="45718" tIns="45718" rIns="45718" bIns="45718"/>
          <a:lstStyle/>
          <a:p>
            <a:endParaRPr/>
          </a:p>
        </p:txBody>
      </p:sp>
      <p:sp>
        <p:nvSpPr>
          <p:cNvPr id="268" name="Numero diapositiva"/>
          <p:cNvSpPr txBox="1">
            <a:spLocks noGrp="1"/>
          </p:cNvSpPr>
          <p:nvPr>
            <p:ph type="sldNum" sz="quarter" idx="2"/>
          </p:nvPr>
        </p:nvSpPr>
        <p:spPr>
          <a:xfrm>
            <a:off x="22349189"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Market comparison">
    <p:bg>
      <p:bgPr>
        <a:solidFill>
          <a:srgbClr val="F7F6F3"/>
        </a:solidFill>
        <a:effectLst/>
      </p:bgPr>
    </p:bg>
    <p:spTree>
      <p:nvGrpSpPr>
        <p:cNvPr id="1" name=""/>
        <p:cNvGrpSpPr/>
        <p:nvPr/>
      </p:nvGrpSpPr>
      <p:grpSpPr>
        <a:xfrm>
          <a:off x="0" y="0"/>
          <a:ext cx="0" cy="0"/>
          <a:chOff x="0" y="0"/>
          <a:chExt cx="0" cy="0"/>
        </a:xfrm>
      </p:grpSpPr>
      <p:sp>
        <p:nvSpPr>
          <p:cNvPr id="275" name="CLICK TO EDIT MASTER TITLE STYLE"/>
          <p:cNvSpPr txBox="1">
            <a:spLocks noGrp="1"/>
          </p:cNvSpPr>
          <p:nvPr>
            <p:ph type="title" hasCustomPrompt="1"/>
          </p:nvPr>
        </p:nvSpPr>
        <p:spPr>
          <a:xfrm>
            <a:off x="3770312" y="1784355"/>
            <a:ext cx="16843377" cy="2651127"/>
          </a:xfrm>
          <a:prstGeom prst="rect">
            <a:avLst/>
          </a:prstGeom>
        </p:spPr>
        <p:txBody>
          <a:bodyPr lIns="45718" tIns="45718" rIns="45718" bIns="45718"/>
          <a:lstStyle>
            <a:lvl1pPr algn="ctr">
              <a:defRPr sz="5600" cap="all" spc="300">
                <a:solidFill>
                  <a:srgbClr val="404040"/>
                </a:solidFill>
                <a:latin typeface="Tenorite"/>
                <a:ea typeface="Tenorite"/>
                <a:cs typeface="Tenorite"/>
                <a:sym typeface="Tenorite"/>
              </a:defRPr>
            </a:lvl1pPr>
          </a:lstStyle>
          <a:p>
            <a:r>
              <a:t>CLICK TO EDIT MASTER TITLE STYLE</a:t>
            </a:r>
          </a:p>
        </p:txBody>
      </p:sp>
      <p:sp>
        <p:nvSpPr>
          <p:cNvPr id="276" name="Corpo livello uno…"/>
          <p:cNvSpPr txBox="1">
            <a:spLocks noGrp="1"/>
          </p:cNvSpPr>
          <p:nvPr>
            <p:ph type="body" sz="quarter" idx="1" hasCustomPrompt="1"/>
          </p:nvPr>
        </p:nvSpPr>
        <p:spPr>
          <a:xfrm>
            <a:off x="4127710" y="6129230"/>
            <a:ext cx="2481944" cy="1647826"/>
          </a:xfrm>
          <a:prstGeom prst="rect">
            <a:avLst/>
          </a:prstGeom>
        </p:spPr>
        <p:txBody>
          <a:bodyPr lIns="45718" tIns="45718" rIns="45718" bIns="45718" anchor="ctr"/>
          <a:lstStyle>
            <a:lvl1pPr marL="0" indent="0" algn="ctr">
              <a:buSzTx/>
              <a:buFontTx/>
              <a:buNone/>
              <a:defRPr sz="8000" cap="all" spc="300">
                <a:solidFill>
                  <a:srgbClr val="404040"/>
                </a:solidFill>
                <a:latin typeface="Tenorite"/>
                <a:ea typeface="Tenorite"/>
                <a:cs typeface="Tenorite"/>
                <a:sym typeface="Tenorite"/>
              </a:defRPr>
            </a:lvl1pPr>
            <a:lvl2pPr marL="0" indent="0" algn="ctr">
              <a:buSzTx/>
              <a:buFontTx/>
              <a:buNone/>
              <a:defRPr sz="8000" cap="all" spc="300">
                <a:solidFill>
                  <a:srgbClr val="404040"/>
                </a:solidFill>
                <a:latin typeface="Tenorite"/>
                <a:ea typeface="Tenorite"/>
                <a:cs typeface="Tenorite"/>
                <a:sym typeface="Tenorite"/>
              </a:defRPr>
            </a:lvl2pPr>
            <a:lvl3pPr marL="0" indent="0" algn="ctr">
              <a:buSzTx/>
              <a:buFontTx/>
              <a:buNone/>
              <a:defRPr sz="8000" cap="all" spc="300">
                <a:solidFill>
                  <a:srgbClr val="404040"/>
                </a:solidFill>
                <a:latin typeface="Tenorite"/>
                <a:ea typeface="Tenorite"/>
                <a:cs typeface="Tenorite"/>
                <a:sym typeface="Tenorite"/>
              </a:defRPr>
            </a:lvl3pPr>
            <a:lvl4pPr marL="0" indent="0" algn="ctr">
              <a:buSzTx/>
              <a:buFontTx/>
              <a:buNone/>
              <a:defRPr sz="8000" cap="all" spc="300">
                <a:solidFill>
                  <a:srgbClr val="404040"/>
                </a:solidFill>
                <a:latin typeface="Tenorite"/>
                <a:ea typeface="Tenorite"/>
                <a:cs typeface="Tenorite"/>
                <a:sym typeface="Tenorite"/>
              </a:defRPr>
            </a:lvl4pPr>
            <a:lvl5pPr marL="0" indent="0" algn="ctr">
              <a:buSzTx/>
              <a:buFontTx/>
              <a:buNone/>
              <a:defRPr sz="8000" cap="all" spc="300">
                <a:solidFill>
                  <a:srgbClr val="404040"/>
                </a:solidFill>
                <a:latin typeface="Tenorite"/>
                <a:ea typeface="Tenorite"/>
                <a:cs typeface="Tenorite"/>
                <a:sym typeface="Tenorite"/>
              </a:defRPr>
            </a:lvl5pPr>
          </a:lstStyle>
          <a:p>
            <a:r>
              <a:t>#</a:t>
            </a:r>
          </a:p>
          <a:p>
            <a:pPr lvl="1"/>
            <a:endParaRPr/>
          </a:p>
          <a:p>
            <a:pPr lvl="2"/>
            <a:endParaRPr/>
          </a:p>
          <a:p>
            <a:pPr lvl="3"/>
            <a:endParaRPr/>
          </a:p>
          <a:p>
            <a:pPr lvl="4"/>
            <a:endParaRPr/>
          </a:p>
        </p:txBody>
      </p:sp>
      <p:sp>
        <p:nvSpPr>
          <p:cNvPr id="277" name="Text Placeholder 2"/>
          <p:cNvSpPr>
            <a:spLocks noGrp="1"/>
          </p:cNvSpPr>
          <p:nvPr>
            <p:ph type="body" sz="quarter" idx="21" hasCustomPrompt="1"/>
          </p:nvPr>
        </p:nvSpPr>
        <p:spPr>
          <a:xfrm>
            <a:off x="10951029" y="6129230"/>
            <a:ext cx="2481944" cy="1647826"/>
          </a:xfrm>
          <a:prstGeom prst="rect">
            <a:avLst/>
          </a:prstGeom>
        </p:spPr>
        <p:txBody>
          <a:bodyPr lIns="45718" tIns="45718" rIns="45718" bIns="45718" anchor="ctr"/>
          <a:lstStyle>
            <a:lvl1pPr marL="0" indent="0" algn="ctr">
              <a:buSzTx/>
              <a:buFontTx/>
              <a:buNone/>
              <a:defRPr sz="8000" cap="all" spc="300">
                <a:solidFill>
                  <a:srgbClr val="404040"/>
                </a:solidFill>
                <a:latin typeface="Tenorite"/>
                <a:ea typeface="Tenorite"/>
                <a:cs typeface="Tenorite"/>
                <a:sym typeface="Tenorite"/>
              </a:defRPr>
            </a:lvl1pPr>
          </a:lstStyle>
          <a:p>
            <a:r>
              <a:t>#</a:t>
            </a:r>
          </a:p>
        </p:txBody>
      </p:sp>
      <p:sp>
        <p:nvSpPr>
          <p:cNvPr id="278" name="Text Placeholder 2"/>
          <p:cNvSpPr>
            <a:spLocks noGrp="1"/>
          </p:cNvSpPr>
          <p:nvPr>
            <p:ph type="body" sz="quarter" idx="22" hasCustomPrompt="1"/>
          </p:nvPr>
        </p:nvSpPr>
        <p:spPr>
          <a:xfrm>
            <a:off x="17774349" y="6129230"/>
            <a:ext cx="2481944" cy="1647826"/>
          </a:xfrm>
          <a:prstGeom prst="rect">
            <a:avLst/>
          </a:prstGeom>
        </p:spPr>
        <p:txBody>
          <a:bodyPr lIns="45718" tIns="45718" rIns="45718" bIns="45718" anchor="ctr"/>
          <a:lstStyle>
            <a:lvl1pPr marL="0" indent="0" algn="ctr">
              <a:buSzTx/>
              <a:buFontTx/>
              <a:buNone/>
              <a:defRPr sz="8000" cap="all" spc="300">
                <a:solidFill>
                  <a:srgbClr val="404040"/>
                </a:solidFill>
                <a:latin typeface="Tenorite"/>
                <a:ea typeface="Tenorite"/>
                <a:cs typeface="Tenorite"/>
                <a:sym typeface="Tenorite"/>
              </a:defRPr>
            </a:lvl1pPr>
          </a:lstStyle>
          <a:p>
            <a:r>
              <a:t>#</a:t>
            </a:r>
          </a:p>
        </p:txBody>
      </p:sp>
      <p:pic>
        <p:nvPicPr>
          <p:cNvPr id="279" name="Graphic 10" descr="Graphic 10"/>
          <p:cNvPicPr>
            <a:picLocks noChangeAspect="1"/>
          </p:cNvPicPr>
          <p:nvPr/>
        </p:nvPicPr>
        <p:blipFill>
          <a:blip r:embed="rId2"/>
          <a:stretch>
            <a:fillRect/>
          </a:stretch>
        </p:blipFill>
        <p:spPr>
          <a:xfrm>
            <a:off x="2930281" y="4716014"/>
            <a:ext cx="4876802" cy="4038602"/>
          </a:xfrm>
          <a:prstGeom prst="rect">
            <a:avLst/>
          </a:prstGeom>
          <a:ln w="12700">
            <a:miter lim="400000"/>
          </a:ln>
        </p:spPr>
      </p:pic>
      <p:pic>
        <p:nvPicPr>
          <p:cNvPr id="280" name="Graphic 12" descr="Graphic 12"/>
          <p:cNvPicPr>
            <a:picLocks noChangeAspect="1"/>
          </p:cNvPicPr>
          <p:nvPr/>
        </p:nvPicPr>
        <p:blipFill>
          <a:blip r:embed="rId3"/>
          <a:stretch>
            <a:fillRect/>
          </a:stretch>
        </p:blipFill>
        <p:spPr>
          <a:xfrm>
            <a:off x="10001250" y="5063673"/>
            <a:ext cx="4381500" cy="3886202"/>
          </a:xfrm>
          <a:prstGeom prst="rect">
            <a:avLst/>
          </a:prstGeom>
          <a:ln w="12700">
            <a:miter lim="400000"/>
          </a:ln>
        </p:spPr>
      </p:pic>
      <p:pic>
        <p:nvPicPr>
          <p:cNvPr id="281" name="Graphic 14" descr="Graphic 14"/>
          <p:cNvPicPr>
            <a:picLocks noChangeAspect="1"/>
          </p:cNvPicPr>
          <p:nvPr/>
        </p:nvPicPr>
        <p:blipFill>
          <a:blip r:embed="rId4"/>
          <a:stretch>
            <a:fillRect/>
          </a:stretch>
        </p:blipFill>
        <p:spPr>
          <a:xfrm>
            <a:off x="16691215" y="4842111"/>
            <a:ext cx="4648202" cy="4114802"/>
          </a:xfrm>
          <a:prstGeom prst="rect">
            <a:avLst/>
          </a:prstGeom>
          <a:ln w="12700">
            <a:miter lim="400000"/>
          </a:ln>
        </p:spPr>
      </p:pic>
      <p:sp>
        <p:nvSpPr>
          <p:cNvPr id="282" name="Numero diapositiva"/>
          <p:cNvSpPr txBox="1">
            <a:spLocks noGrp="1"/>
          </p:cNvSpPr>
          <p:nvPr>
            <p:ph type="sldNum" sz="quarter" idx="2"/>
          </p:nvPr>
        </p:nvSpPr>
        <p:spPr>
          <a:xfrm>
            <a:off x="22349189"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wo Content">
    <p:bg>
      <p:bgPr>
        <a:solidFill>
          <a:srgbClr val="FBF4EF"/>
        </a:solidFill>
        <a:effectLst/>
      </p:bgPr>
    </p:bg>
    <p:spTree>
      <p:nvGrpSpPr>
        <p:cNvPr id="1" name=""/>
        <p:cNvGrpSpPr/>
        <p:nvPr/>
      </p:nvGrpSpPr>
      <p:grpSpPr>
        <a:xfrm>
          <a:off x="0" y="0"/>
          <a:ext cx="0" cy="0"/>
          <a:chOff x="0" y="0"/>
          <a:chExt cx="0" cy="0"/>
        </a:xfrm>
      </p:grpSpPr>
      <p:sp>
        <p:nvSpPr>
          <p:cNvPr id="289" name="CLICK TO EDIT MASTER TITLE STYLE"/>
          <p:cNvSpPr txBox="1">
            <a:spLocks noGrp="1"/>
          </p:cNvSpPr>
          <p:nvPr>
            <p:ph type="title" hasCustomPrompt="1"/>
          </p:nvPr>
        </p:nvSpPr>
        <p:spPr>
          <a:xfrm>
            <a:off x="5867400" y="1784355"/>
            <a:ext cx="16843377" cy="2651127"/>
          </a:xfrm>
          <a:prstGeom prst="rect">
            <a:avLst/>
          </a:prstGeom>
        </p:spPr>
        <p:txBody>
          <a:bodyPr lIns="45718" tIns="45718" rIns="45718" bIns="45718"/>
          <a:lstStyle>
            <a:lvl1pPr>
              <a:defRPr sz="5600" cap="all" spc="300">
                <a:solidFill>
                  <a:srgbClr val="404040"/>
                </a:solidFill>
                <a:latin typeface="Tenorite"/>
                <a:ea typeface="Tenorite"/>
                <a:cs typeface="Tenorite"/>
                <a:sym typeface="Tenorite"/>
              </a:defRPr>
            </a:lvl1pPr>
          </a:lstStyle>
          <a:p>
            <a:r>
              <a:t>CLICK TO EDIT MASTER TITLE STYLE</a:t>
            </a:r>
          </a:p>
        </p:txBody>
      </p:sp>
      <p:sp>
        <p:nvSpPr>
          <p:cNvPr id="290" name="Corpo livello uno…"/>
          <p:cNvSpPr txBox="1">
            <a:spLocks noGrp="1"/>
          </p:cNvSpPr>
          <p:nvPr>
            <p:ph type="body" sz="quarter" idx="1" hasCustomPrompt="1"/>
          </p:nvPr>
        </p:nvSpPr>
        <p:spPr>
          <a:xfrm>
            <a:off x="5867400" y="5553871"/>
            <a:ext cx="7848600" cy="1647826"/>
          </a:xfrm>
          <a:prstGeom prst="rect">
            <a:avLst/>
          </a:prstGeom>
        </p:spPr>
        <p:txBody>
          <a:bodyPr lIns="45718" tIns="45718" rIns="45718" bIns="45718" anchor="b"/>
          <a:lstStyle>
            <a:lvl1pPr marL="0" indent="0">
              <a:buSzTx/>
              <a:buFontTx/>
              <a:buNone/>
              <a:defRPr sz="4000" spc="300">
                <a:solidFill>
                  <a:srgbClr val="404040"/>
                </a:solidFill>
                <a:latin typeface="Tenorite"/>
                <a:ea typeface="Tenorite"/>
                <a:cs typeface="Tenorite"/>
                <a:sym typeface="Tenorite"/>
              </a:defRPr>
            </a:lvl1pPr>
            <a:lvl2pPr marL="0" indent="0">
              <a:buSzTx/>
              <a:buFontTx/>
              <a:buNone/>
              <a:defRPr sz="4000" spc="300">
                <a:solidFill>
                  <a:srgbClr val="404040"/>
                </a:solidFill>
                <a:latin typeface="Tenorite"/>
                <a:ea typeface="Tenorite"/>
                <a:cs typeface="Tenorite"/>
                <a:sym typeface="Tenorite"/>
              </a:defRPr>
            </a:lvl2pPr>
            <a:lvl3pPr marL="0" indent="0">
              <a:buSzTx/>
              <a:buFontTx/>
              <a:buNone/>
              <a:defRPr sz="4000" spc="300">
                <a:solidFill>
                  <a:srgbClr val="404040"/>
                </a:solidFill>
                <a:latin typeface="Tenorite"/>
                <a:ea typeface="Tenorite"/>
                <a:cs typeface="Tenorite"/>
                <a:sym typeface="Tenorite"/>
              </a:defRPr>
            </a:lvl3pPr>
            <a:lvl4pPr marL="0" indent="0">
              <a:buSzTx/>
              <a:buFontTx/>
              <a:buNone/>
              <a:defRPr sz="4000" spc="300">
                <a:solidFill>
                  <a:srgbClr val="404040"/>
                </a:solidFill>
                <a:latin typeface="Tenorite"/>
                <a:ea typeface="Tenorite"/>
                <a:cs typeface="Tenorite"/>
                <a:sym typeface="Tenorite"/>
              </a:defRPr>
            </a:lvl4pPr>
            <a:lvl5pPr marL="0" indent="0">
              <a:buSzTx/>
              <a:buFontTx/>
              <a:buNone/>
              <a:defRPr sz="4000" spc="300">
                <a:solidFill>
                  <a:srgbClr val="404040"/>
                </a:solidFill>
                <a:latin typeface="Tenorite"/>
                <a:ea typeface="Tenorite"/>
                <a:cs typeface="Tenorite"/>
                <a:sym typeface="Tenorite"/>
              </a:defRPr>
            </a:lvl5pPr>
          </a:lstStyle>
          <a:p>
            <a:r>
              <a:t>CLICK TO EDIT MASTER TEXT</a:t>
            </a:r>
          </a:p>
          <a:p>
            <a:pPr lvl="1"/>
            <a:endParaRPr/>
          </a:p>
          <a:p>
            <a:pPr lvl="2"/>
            <a:endParaRPr/>
          </a:p>
          <a:p>
            <a:pPr lvl="3"/>
            <a:endParaRPr/>
          </a:p>
          <a:p>
            <a:pPr lvl="4"/>
            <a:endParaRPr/>
          </a:p>
        </p:txBody>
      </p:sp>
      <p:sp>
        <p:nvSpPr>
          <p:cNvPr id="291" name="Text Placeholder 4"/>
          <p:cNvSpPr>
            <a:spLocks noGrp="1"/>
          </p:cNvSpPr>
          <p:nvPr>
            <p:ph type="body" sz="quarter" idx="21" hasCustomPrompt="1"/>
          </p:nvPr>
        </p:nvSpPr>
        <p:spPr>
          <a:xfrm>
            <a:off x="14820346" y="5553871"/>
            <a:ext cx="7887256" cy="1647826"/>
          </a:xfrm>
          <a:prstGeom prst="rect">
            <a:avLst/>
          </a:prstGeom>
        </p:spPr>
        <p:txBody>
          <a:bodyPr lIns="45718" tIns="45718" rIns="45718" bIns="45718" anchor="b"/>
          <a:lstStyle>
            <a:lvl1pPr marL="0" indent="0">
              <a:buSzTx/>
              <a:buFontTx/>
              <a:buNone/>
              <a:defRPr sz="4000" spc="300">
                <a:solidFill>
                  <a:srgbClr val="404040"/>
                </a:solidFill>
                <a:latin typeface="Tenorite"/>
                <a:ea typeface="Tenorite"/>
                <a:cs typeface="Tenorite"/>
                <a:sym typeface="Tenorite"/>
              </a:defRPr>
            </a:lvl1pPr>
          </a:lstStyle>
          <a:p>
            <a:r>
              <a:t>CLICK TO EDIT MASTER TEXT</a:t>
            </a:r>
          </a:p>
        </p:txBody>
      </p:sp>
      <p:pic>
        <p:nvPicPr>
          <p:cNvPr id="292" name="Graphic 10" descr="Graphic 10"/>
          <p:cNvPicPr>
            <a:picLocks noChangeAspect="1"/>
          </p:cNvPicPr>
          <p:nvPr/>
        </p:nvPicPr>
        <p:blipFill>
          <a:blip r:embed="rId2"/>
          <a:srcRect l="39434" t="20278" b="22673"/>
          <a:stretch>
            <a:fillRect/>
          </a:stretch>
        </p:blipFill>
        <p:spPr>
          <a:xfrm>
            <a:off x="51568" y="-1"/>
            <a:ext cx="8736064" cy="7824790"/>
          </a:xfrm>
          <a:prstGeom prst="rect">
            <a:avLst/>
          </a:prstGeom>
          <a:ln w="12700">
            <a:miter lim="400000"/>
          </a:ln>
        </p:spPr>
      </p:pic>
      <p:sp>
        <p:nvSpPr>
          <p:cNvPr id="293" name="Numero diapositiva"/>
          <p:cNvSpPr txBox="1">
            <a:spLocks noGrp="1"/>
          </p:cNvSpPr>
          <p:nvPr>
            <p:ph type="sldNum" sz="quarter" idx="2"/>
          </p:nvPr>
        </p:nvSpPr>
        <p:spPr>
          <a:xfrm>
            <a:off x="22349189"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Quadrant">
    <p:spTree>
      <p:nvGrpSpPr>
        <p:cNvPr id="1" name=""/>
        <p:cNvGrpSpPr/>
        <p:nvPr/>
      </p:nvGrpSpPr>
      <p:grpSpPr>
        <a:xfrm>
          <a:off x="0" y="0"/>
          <a:ext cx="0" cy="0"/>
          <a:chOff x="0" y="0"/>
          <a:chExt cx="0" cy="0"/>
        </a:xfrm>
      </p:grpSpPr>
      <p:sp>
        <p:nvSpPr>
          <p:cNvPr id="300" name="CLICK TO EDIT MASTER TITLE STYLE"/>
          <p:cNvSpPr txBox="1">
            <a:spLocks noGrp="1"/>
          </p:cNvSpPr>
          <p:nvPr>
            <p:ph type="title" hasCustomPrompt="1"/>
          </p:nvPr>
        </p:nvSpPr>
        <p:spPr>
          <a:prstGeom prst="rect">
            <a:avLst/>
          </a:prstGeom>
        </p:spPr>
        <p:txBody>
          <a:bodyPr lIns="45718" tIns="45718" rIns="45718" bIns="45718"/>
          <a:lstStyle>
            <a:lvl1pPr>
              <a:defRPr sz="5600" cap="all" spc="300">
                <a:solidFill>
                  <a:srgbClr val="404040"/>
                </a:solidFill>
                <a:latin typeface="Tenorite"/>
                <a:ea typeface="Tenorite"/>
                <a:cs typeface="Tenorite"/>
                <a:sym typeface="Tenorite"/>
              </a:defRPr>
            </a:lvl1pPr>
          </a:lstStyle>
          <a:p>
            <a:r>
              <a:t>CLICK TO EDIT MASTER TITLE STYLE</a:t>
            </a:r>
          </a:p>
        </p:txBody>
      </p:sp>
      <p:sp>
        <p:nvSpPr>
          <p:cNvPr id="301" name="Corpo livello uno…"/>
          <p:cNvSpPr txBox="1">
            <a:spLocks noGrp="1"/>
          </p:cNvSpPr>
          <p:nvPr>
            <p:ph type="body" sz="quarter" idx="1" hasCustomPrompt="1"/>
          </p:nvPr>
        </p:nvSpPr>
        <p:spPr>
          <a:xfrm>
            <a:off x="10485035" y="3199894"/>
            <a:ext cx="3413932" cy="984053"/>
          </a:xfrm>
          <a:prstGeom prst="rect">
            <a:avLst/>
          </a:prstGeom>
        </p:spPr>
        <p:txBody>
          <a:bodyPr lIns="45718" tIns="45718" rIns="45718" bIns="45718" anchor="ctr"/>
          <a:lstStyle>
            <a:lvl1pPr marL="0" indent="0" algn="ctr">
              <a:lnSpc>
                <a:spcPct val="100000"/>
              </a:lnSpc>
              <a:buSzTx/>
              <a:buFontTx/>
              <a:buNone/>
              <a:defRPr sz="2800" cap="all">
                <a:solidFill>
                  <a:srgbClr val="404040"/>
                </a:solidFill>
                <a:latin typeface="Tenorite"/>
                <a:ea typeface="Tenorite"/>
                <a:cs typeface="Tenorite"/>
                <a:sym typeface="Tenorite"/>
              </a:defRPr>
            </a:lvl1pPr>
            <a:lvl2pPr marL="1181100" indent="-266700" algn="ctr">
              <a:lnSpc>
                <a:spcPct val="100000"/>
              </a:lnSpc>
              <a:buFontTx/>
              <a:defRPr sz="2800" cap="all">
                <a:solidFill>
                  <a:srgbClr val="404040"/>
                </a:solidFill>
                <a:latin typeface="Tenorite"/>
                <a:ea typeface="Tenorite"/>
                <a:cs typeface="Tenorite"/>
                <a:sym typeface="Tenorite"/>
              </a:defRPr>
            </a:lvl2pPr>
            <a:lvl3pPr marL="2148838" indent="-320038" algn="ctr">
              <a:lnSpc>
                <a:spcPct val="100000"/>
              </a:lnSpc>
              <a:buFontTx/>
              <a:defRPr sz="2800" cap="all">
                <a:solidFill>
                  <a:srgbClr val="404040"/>
                </a:solidFill>
                <a:latin typeface="Tenorite"/>
                <a:ea typeface="Tenorite"/>
                <a:cs typeface="Tenorite"/>
                <a:sym typeface="Tenorite"/>
              </a:defRPr>
            </a:lvl3pPr>
            <a:lvl4pPr marL="3098800" indent="-355600" algn="ctr">
              <a:lnSpc>
                <a:spcPct val="100000"/>
              </a:lnSpc>
              <a:buFontTx/>
              <a:defRPr sz="2800" cap="all">
                <a:solidFill>
                  <a:srgbClr val="404040"/>
                </a:solidFill>
                <a:latin typeface="Tenorite"/>
                <a:ea typeface="Tenorite"/>
                <a:cs typeface="Tenorite"/>
                <a:sym typeface="Tenorite"/>
              </a:defRPr>
            </a:lvl4pPr>
            <a:lvl5pPr marL="4013200" indent="-355600" algn="ctr">
              <a:lnSpc>
                <a:spcPct val="100000"/>
              </a:lnSpc>
              <a:buFontTx/>
              <a:defRPr sz="2800" cap="all">
                <a:solidFill>
                  <a:srgbClr val="404040"/>
                </a:solidFill>
                <a:latin typeface="Tenorite"/>
                <a:ea typeface="Tenorite"/>
                <a:cs typeface="Tenorite"/>
                <a:sym typeface="Tenorite"/>
              </a:defRPr>
            </a:lvl5pPr>
          </a:lstStyle>
          <a:p>
            <a:r>
              <a:t>Click to add name</a:t>
            </a:r>
          </a:p>
          <a:p>
            <a:pPr lvl="1"/>
            <a:endParaRPr/>
          </a:p>
          <a:p>
            <a:pPr lvl="2"/>
            <a:endParaRPr/>
          </a:p>
          <a:p>
            <a:pPr lvl="3"/>
            <a:endParaRPr/>
          </a:p>
          <a:p>
            <a:pPr lvl="4"/>
            <a:endParaRPr/>
          </a:p>
        </p:txBody>
      </p:sp>
      <p:sp>
        <p:nvSpPr>
          <p:cNvPr id="302" name="Text Placeholder 14"/>
          <p:cNvSpPr>
            <a:spLocks noGrp="1"/>
          </p:cNvSpPr>
          <p:nvPr>
            <p:ph type="body" sz="quarter" idx="21" hasCustomPrompt="1"/>
          </p:nvPr>
        </p:nvSpPr>
        <p:spPr>
          <a:xfrm>
            <a:off x="7477465" y="4756903"/>
            <a:ext cx="2366360" cy="984052"/>
          </a:xfrm>
          <a:prstGeom prst="rect">
            <a:avLst/>
          </a:prstGeom>
        </p:spPr>
        <p:txBody>
          <a:bodyPr lIns="45718" tIns="45718" rIns="45718" bIns="45718" anchor="ctr"/>
          <a:lstStyle>
            <a:lvl1pPr marL="0" indent="0" algn="ctr">
              <a:lnSpc>
                <a:spcPct val="100000"/>
              </a:lnSpc>
              <a:buSzTx/>
              <a:buFontTx/>
              <a:buNone/>
              <a:defRPr sz="2100">
                <a:solidFill>
                  <a:srgbClr val="404040"/>
                </a:solidFill>
                <a:latin typeface="Tenorite"/>
                <a:ea typeface="Tenorite"/>
                <a:cs typeface="Tenorite"/>
                <a:sym typeface="Tenorite"/>
              </a:defRPr>
            </a:lvl1pPr>
          </a:lstStyle>
          <a:p>
            <a:r>
              <a:t>Click to add name</a:t>
            </a:r>
          </a:p>
        </p:txBody>
      </p:sp>
      <p:sp>
        <p:nvSpPr>
          <p:cNvPr id="303" name="Text Placeholder 14"/>
          <p:cNvSpPr>
            <a:spLocks noGrp="1"/>
          </p:cNvSpPr>
          <p:nvPr>
            <p:ph type="body" sz="quarter" idx="22" hasCustomPrompt="1"/>
          </p:nvPr>
        </p:nvSpPr>
        <p:spPr>
          <a:xfrm>
            <a:off x="15044538" y="4338525"/>
            <a:ext cx="3413933" cy="2097153"/>
          </a:xfrm>
          <a:prstGeom prst="rect">
            <a:avLst/>
          </a:prstGeom>
        </p:spPr>
        <p:txBody>
          <a:bodyPr lIns="45718" tIns="45718" rIns="45718" bIns="45718" anchor="ctr"/>
          <a:lstStyle>
            <a:lvl1pPr marL="0" indent="0" algn="ctr">
              <a:lnSpc>
                <a:spcPct val="100000"/>
              </a:lnSpc>
              <a:buSzTx/>
              <a:buFontTx/>
              <a:buNone/>
              <a:defRPr sz="2800" b="1" cap="all">
                <a:solidFill>
                  <a:srgbClr val="404040"/>
                </a:solidFill>
                <a:latin typeface="Tenorite"/>
                <a:ea typeface="Tenorite"/>
                <a:cs typeface="Tenorite"/>
                <a:sym typeface="Tenorite"/>
              </a:defRPr>
            </a:lvl1pPr>
          </a:lstStyle>
          <a:p>
            <a:r>
              <a:t>Click to add name</a:t>
            </a:r>
          </a:p>
        </p:txBody>
      </p:sp>
      <p:sp>
        <p:nvSpPr>
          <p:cNvPr id="304" name="Text Placeholder 14"/>
          <p:cNvSpPr>
            <a:spLocks noGrp="1"/>
          </p:cNvSpPr>
          <p:nvPr>
            <p:ph type="body" sz="quarter" idx="23" hasCustomPrompt="1"/>
          </p:nvPr>
        </p:nvSpPr>
        <p:spPr>
          <a:xfrm>
            <a:off x="1843789" y="7057659"/>
            <a:ext cx="2787726" cy="984052"/>
          </a:xfrm>
          <a:prstGeom prst="rect">
            <a:avLst/>
          </a:prstGeom>
        </p:spPr>
        <p:txBody>
          <a:bodyPr lIns="45718" tIns="45718" rIns="45718" bIns="45718" anchor="ctr"/>
          <a:lstStyle>
            <a:lvl1pPr marL="0" indent="0" algn="ctr">
              <a:lnSpc>
                <a:spcPct val="100000"/>
              </a:lnSpc>
              <a:buSzTx/>
              <a:buFontTx/>
              <a:buNone/>
              <a:defRPr sz="2800" cap="all">
                <a:solidFill>
                  <a:srgbClr val="404040"/>
                </a:solidFill>
                <a:latin typeface="Tenorite"/>
                <a:ea typeface="Tenorite"/>
                <a:cs typeface="Tenorite"/>
                <a:sym typeface="Tenorite"/>
              </a:defRPr>
            </a:lvl1pPr>
          </a:lstStyle>
          <a:p>
            <a:r>
              <a:t>Click to add name</a:t>
            </a:r>
          </a:p>
        </p:txBody>
      </p:sp>
      <p:sp>
        <p:nvSpPr>
          <p:cNvPr id="305" name="Text Placeholder 14"/>
          <p:cNvSpPr>
            <a:spLocks noGrp="1"/>
          </p:cNvSpPr>
          <p:nvPr>
            <p:ph type="body" sz="quarter" idx="24" hasCustomPrompt="1"/>
          </p:nvPr>
        </p:nvSpPr>
        <p:spPr>
          <a:xfrm>
            <a:off x="19880899" y="7057659"/>
            <a:ext cx="2761364" cy="984052"/>
          </a:xfrm>
          <a:prstGeom prst="rect">
            <a:avLst/>
          </a:prstGeom>
        </p:spPr>
        <p:txBody>
          <a:bodyPr lIns="45718" tIns="45718" rIns="45718" bIns="45718" anchor="ctr"/>
          <a:lstStyle>
            <a:lvl1pPr marL="0" indent="0" algn="ctr">
              <a:lnSpc>
                <a:spcPct val="100000"/>
              </a:lnSpc>
              <a:buSzTx/>
              <a:buFontTx/>
              <a:buNone/>
              <a:defRPr sz="2800" cap="all">
                <a:solidFill>
                  <a:srgbClr val="404040"/>
                </a:solidFill>
                <a:latin typeface="Tenorite"/>
                <a:ea typeface="Tenorite"/>
                <a:cs typeface="Tenorite"/>
                <a:sym typeface="Tenorite"/>
              </a:defRPr>
            </a:lvl1pPr>
          </a:lstStyle>
          <a:p>
            <a:r>
              <a:t>Click to add name</a:t>
            </a:r>
          </a:p>
        </p:txBody>
      </p:sp>
      <p:sp>
        <p:nvSpPr>
          <p:cNvPr id="306" name="Text Placeholder 14"/>
          <p:cNvSpPr>
            <a:spLocks noGrp="1"/>
          </p:cNvSpPr>
          <p:nvPr>
            <p:ph type="body" sz="quarter" idx="25" hasCustomPrompt="1"/>
          </p:nvPr>
        </p:nvSpPr>
        <p:spPr>
          <a:xfrm>
            <a:off x="5275495" y="9268662"/>
            <a:ext cx="2366360" cy="984052"/>
          </a:xfrm>
          <a:prstGeom prst="rect">
            <a:avLst/>
          </a:prstGeom>
        </p:spPr>
        <p:txBody>
          <a:bodyPr lIns="45718" tIns="45718" rIns="45718" bIns="45718" anchor="ctr"/>
          <a:lstStyle>
            <a:lvl1pPr marL="0" indent="0" algn="ctr">
              <a:lnSpc>
                <a:spcPct val="100000"/>
              </a:lnSpc>
              <a:buSzTx/>
              <a:buFontTx/>
              <a:buNone/>
              <a:defRPr sz="2100">
                <a:solidFill>
                  <a:srgbClr val="404040"/>
                </a:solidFill>
                <a:latin typeface="Tenorite"/>
                <a:ea typeface="Tenorite"/>
                <a:cs typeface="Tenorite"/>
                <a:sym typeface="Tenorite"/>
              </a:defRPr>
            </a:lvl1pPr>
          </a:lstStyle>
          <a:p>
            <a:r>
              <a:t>Click to add name</a:t>
            </a:r>
          </a:p>
        </p:txBody>
      </p:sp>
      <p:sp>
        <p:nvSpPr>
          <p:cNvPr id="307" name="Text Placeholder 14"/>
          <p:cNvSpPr>
            <a:spLocks noGrp="1"/>
          </p:cNvSpPr>
          <p:nvPr>
            <p:ph type="body" sz="quarter" idx="26" hasCustomPrompt="1"/>
          </p:nvPr>
        </p:nvSpPr>
        <p:spPr>
          <a:xfrm>
            <a:off x="8350449" y="8919719"/>
            <a:ext cx="2366360" cy="984052"/>
          </a:xfrm>
          <a:prstGeom prst="rect">
            <a:avLst/>
          </a:prstGeom>
        </p:spPr>
        <p:txBody>
          <a:bodyPr lIns="45718" tIns="45718" rIns="45718" bIns="45718" anchor="ctr"/>
          <a:lstStyle>
            <a:lvl1pPr marL="0" indent="0" algn="ctr">
              <a:lnSpc>
                <a:spcPct val="100000"/>
              </a:lnSpc>
              <a:buSzTx/>
              <a:buFontTx/>
              <a:buNone/>
              <a:defRPr sz="2100">
                <a:solidFill>
                  <a:srgbClr val="404040"/>
                </a:solidFill>
                <a:latin typeface="Tenorite"/>
                <a:ea typeface="Tenorite"/>
                <a:cs typeface="Tenorite"/>
                <a:sym typeface="Tenorite"/>
              </a:defRPr>
            </a:lvl1pPr>
          </a:lstStyle>
          <a:p>
            <a:r>
              <a:t>Click to add name</a:t>
            </a:r>
          </a:p>
        </p:txBody>
      </p:sp>
      <p:sp>
        <p:nvSpPr>
          <p:cNvPr id="308" name="Text Placeholder 14"/>
          <p:cNvSpPr>
            <a:spLocks noGrp="1"/>
          </p:cNvSpPr>
          <p:nvPr>
            <p:ph type="body" sz="quarter" idx="27" hasCustomPrompt="1"/>
          </p:nvPr>
        </p:nvSpPr>
        <p:spPr>
          <a:xfrm>
            <a:off x="13105429" y="8643577"/>
            <a:ext cx="2366360" cy="984052"/>
          </a:xfrm>
          <a:prstGeom prst="rect">
            <a:avLst/>
          </a:prstGeom>
        </p:spPr>
        <p:txBody>
          <a:bodyPr lIns="45718" tIns="45718" rIns="45718" bIns="45718" anchor="ctr"/>
          <a:lstStyle>
            <a:lvl1pPr marL="0" indent="0" algn="ctr">
              <a:lnSpc>
                <a:spcPct val="100000"/>
              </a:lnSpc>
              <a:buSzTx/>
              <a:buFontTx/>
              <a:buNone/>
              <a:defRPr sz="2100">
                <a:solidFill>
                  <a:srgbClr val="404040"/>
                </a:solidFill>
                <a:latin typeface="Tenorite"/>
                <a:ea typeface="Tenorite"/>
                <a:cs typeface="Tenorite"/>
                <a:sym typeface="Tenorite"/>
              </a:defRPr>
            </a:lvl1pPr>
          </a:lstStyle>
          <a:p>
            <a:r>
              <a:t>Click to add name</a:t>
            </a:r>
          </a:p>
        </p:txBody>
      </p:sp>
      <p:sp>
        <p:nvSpPr>
          <p:cNvPr id="309" name="Text Placeholder 14"/>
          <p:cNvSpPr>
            <a:spLocks noGrp="1"/>
          </p:cNvSpPr>
          <p:nvPr>
            <p:ph type="body" sz="quarter" idx="28" hasCustomPrompt="1"/>
          </p:nvPr>
        </p:nvSpPr>
        <p:spPr>
          <a:xfrm>
            <a:off x="10485035" y="10937581"/>
            <a:ext cx="3413932" cy="984052"/>
          </a:xfrm>
          <a:prstGeom prst="rect">
            <a:avLst/>
          </a:prstGeom>
        </p:spPr>
        <p:txBody>
          <a:bodyPr lIns="45718" tIns="45718" rIns="45718" bIns="45718" anchor="ctr"/>
          <a:lstStyle>
            <a:lvl1pPr marL="0" indent="0" algn="ctr">
              <a:lnSpc>
                <a:spcPct val="100000"/>
              </a:lnSpc>
              <a:buSzTx/>
              <a:buFontTx/>
              <a:buNone/>
              <a:defRPr sz="2800" cap="all">
                <a:solidFill>
                  <a:srgbClr val="404040"/>
                </a:solidFill>
                <a:latin typeface="Tenorite"/>
                <a:ea typeface="Tenorite"/>
                <a:cs typeface="Tenorite"/>
                <a:sym typeface="Tenorite"/>
              </a:defRPr>
            </a:lvl1pPr>
          </a:lstStyle>
          <a:p>
            <a:r>
              <a:t>Click to add name</a:t>
            </a:r>
          </a:p>
        </p:txBody>
      </p:sp>
      <p:sp>
        <p:nvSpPr>
          <p:cNvPr id="310" name="Text Placeholder 14"/>
          <p:cNvSpPr>
            <a:spLocks noGrp="1"/>
          </p:cNvSpPr>
          <p:nvPr>
            <p:ph type="body" sz="quarter" idx="29" hasCustomPrompt="1"/>
          </p:nvPr>
        </p:nvSpPr>
        <p:spPr>
          <a:xfrm>
            <a:off x="15603714" y="10391347"/>
            <a:ext cx="2366360" cy="984052"/>
          </a:xfrm>
          <a:prstGeom prst="rect">
            <a:avLst/>
          </a:prstGeom>
        </p:spPr>
        <p:txBody>
          <a:bodyPr lIns="45718" tIns="45718" rIns="45718" bIns="45718" anchor="ctr"/>
          <a:lstStyle>
            <a:lvl1pPr marL="0" indent="0" algn="ctr">
              <a:lnSpc>
                <a:spcPct val="100000"/>
              </a:lnSpc>
              <a:buSzTx/>
              <a:buFontTx/>
              <a:buNone/>
              <a:defRPr sz="2100">
                <a:solidFill>
                  <a:srgbClr val="404040"/>
                </a:solidFill>
                <a:latin typeface="Tenorite"/>
                <a:ea typeface="Tenorite"/>
                <a:cs typeface="Tenorite"/>
                <a:sym typeface="Tenorite"/>
              </a:defRPr>
            </a:lvl1pPr>
          </a:lstStyle>
          <a:p>
            <a:r>
              <a:t>Click to add name</a:t>
            </a:r>
          </a:p>
        </p:txBody>
      </p:sp>
      <p:sp>
        <p:nvSpPr>
          <p:cNvPr id="311" name="Straight Connector 23"/>
          <p:cNvSpPr/>
          <p:nvPr/>
        </p:nvSpPr>
        <p:spPr>
          <a:xfrm>
            <a:off x="4631512" y="7549684"/>
            <a:ext cx="15249387" cy="2"/>
          </a:xfrm>
          <a:prstGeom prst="line">
            <a:avLst/>
          </a:prstGeom>
          <a:ln w="44450">
            <a:solidFill>
              <a:srgbClr val="E3B18D"/>
            </a:solidFill>
            <a:miter/>
          </a:ln>
        </p:spPr>
        <p:txBody>
          <a:bodyPr lIns="45718" tIns="45718" rIns="45718" bIns="45718"/>
          <a:lstStyle/>
          <a:p>
            <a:endParaRPr/>
          </a:p>
        </p:txBody>
      </p:sp>
      <p:sp>
        <p:nvSpPr>
          <p:cNvPr id="312" name="Straight Connector 24"/>
          <p:cNvSpPr/>
          <p:nvPr/>
        </p:nvSpPr>
        <p:spPr>
          <a:xfrm flipV="1">
            <a:off x="12192000" y="4183943"/>
            <a:ext cx="9358" cy="6753638"/>
          </a:xfrm>
          <a:prstGeom prst="line">
            <a:avLst/>
          </a:prstGeom>
          <a:ln w="44450">
            <a:solidFill>
              <a:srgbClr val="E3B18D"/>
            </a:solidFill>
            <a:miter/>
          </a:ln>
        </p:spPr>
        <p:txBody>
          <a:bodyPr lIns="45718" tIns="45718" rIns="45718" bIns="45718"/>
          <a:lstStyle/>
          <a:p>
            <a:endParaRPr/>
          </a:p>
        </p:txBody>
      </p:sp>
      <p:sp>
        <p:nvSpPr>
          <p:cNvPr id="313" name="Numero diapositiva"/>
          <p:cNvSpPr txBox="1">
            <a:spLocks noGrp="1"/>
          </p:cNvSpPr>
          <p:nvPr>
            <p:ph type="sldNum" sz="quarter" idx="2"/>
          </p:nvPr>
        </p:nvSpPr>
        <p:spPr>
          <a:xfrm>
            <a:off x="22349189"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pic>
        <p:nvPicPr>
          <p:cNvPr id="320" name="Graphic 13" descr="Graphic 13"/>
          <p:cNvPicPr>
            <a:picLocks noChangeAspect="1"/>
          </p:cNvPicPr>
          <p:nvPr/>
        </p:nvPicPr>
        <p:blipFill>
          <a:blip r:embed="rId2"/>
          <a:srcRect t="18301" r="41825" b="23071"/>
          <a:stretch>
            <a:fillRect/>
          </a:stretch>
        </p:blipFill>
        <p:spPr>
          <a:xfrm flipH="1">
            <a:off x="0" y="-1"/>
            <a:ext cx="10883776" cy="13716002"/>
          </a:xfrm>
          <a:prstGeom prst="rect">
            <a:avLst/>
          </a:prstGeom>
          <a:ln w="12700">
            <a:miter lim="400000"/>
          </a:ln>
        </p:spPr>
      </p:pic>
      <p:sp>
        <p:nvSpPr>
          <p:cNvPr id="321" name="CLICK TO EDIT MASTER TITLE STYLE"/>
          <p:cNvSpPr txBox="1">
            <a:spLocks noGrp="1"/>
          </p:cNvSpPr>
          <p:nvPr>
            <p:ph type="title" hasCustomPrompt="1"/>
          </p:nvPr>
        </p:nvSpPr>
        <p:spPr>
          <a:xfrm>
            <a:off x="11840339" y="2305542"/>
            <a:ext cx="10863944" cy="1692604"/>
          </a:xfrm>
          <a:prstGeom prst="rect">
            <a:avLst/>
          </a:prstGeom>
        </p:spPr>
        <p:txBody>
          <a:bodyPr lIns="45718" tIns="45718" rIns="45718" bIns="45718" anchor="t"/>
          <a:lstStyle>
            <a:lvl1pPr>
              <a:defRPr sz="5600" cap="all" spc="300">
                <a:solidFill>
                  <a:srgbClr val="404040"/>
                </a:solidFill>
                <a:latin typeface="Tenorite"/>
                <a:ea typeface="Tenorite"/>
                <a:cs typeface="Tenorite"/>
                <a:sym typeface="Tenorite"/>
              </a:defRPr>
            </a:lvl1pPr>
          </a:lstStyle>
          <a:p>
            <a:r>
              <a:t>CLICK TO EDIT MASTER TITLE STYLE</a:t>
            </a:r>
          </a:p>
        </p:txBody>
      </p:sp>
      <p:sp>
        <p:nvSpPr>
          <p:cNvPr id="322" name="Corpo livello uno…"/>
          <p:cNvSpPr txBox="1">
            <a:spLocks noGrp="1"/>
          </p:cNvSpPr>
          <p:nvPr>
            <p:ph type="body" sz="quarter" idx="1" hasCustomPrompt="1"/>
          </p:nvPr>
        </p:nvSpPr>
        <p:spPr>
          <a:xfrm>
            <a:off x="11844508" y="4939031"/>
            <a:ext cx="10866409" cy="730252"/>
          </a:xfrm>
          <a:prstGeom prst="rect">
            <a:avLst/>
          </a:prstGeom>
        </p:spPr>
        <p:txBody>
          <a:bodyPr lIns="45718" tIns="45718" rIns="45718" bIns="45718"/>
          <a:lstStyle>
            <a:lvl1pPr marL="0" indent="0">
              <a:buSzTx/>
              <a:buFontTx/>
              <a:buNone/>
              <a:defRPr sz="4000" cap="all" spc="300">
                <a:solidFill>
                  <a:srgbClr val="404040"/>
                </a:solidFill>
                <a:latin typeface="Tenorite"/>
                <a:ea typeface="Tenorite"/>
                <a:cs typeface="Tenorite"/>
                <a:sym typeface="Tenorite"/>
              </a:defRPr>
            </a:lvl1pPr>
            <a:lvl2pPr marL="1295400" indent="-381000">
              <a:buFontTx/>
              <a:defRPr sz="4000" cap="all" spc="300">
                <a:solidFill>
                  <a:srgbClr val="404040"/>
                </a:solidFill>
                <a:latin typeface="Tenorite"/>
                <a:ea typeface="Tenorite"/>
                <a:cs typeface="Tenorite"/>
                <a:sym typeface="Tenorite"/>
              </a:defRPr>
            </a:lvl2pPr>
            <a:lvl3pPr marL="2286000" indent="-457200">
              <a:buFontTx/>
              <a:defRPr sz="4000" cap="all" spc="300">
                <a:solidFill>
                  <a:srgbClr val="404040"/>
                </a:solidFill>
                <a:latin typeface="Tenorite"/>
                <a:ea typeface="Tenorite"/>
                <a:cs typeface="Tenorite"/>
                <a:sym typeface="Tenorite"/>
              </a:defRPr>
            </a:lvl3pPr>
            <a:lvl4pPr marL="3251200" indent="-508000">
              <a:buFontTx/>
              <a:defRPr sz="4000" cap="all" spc="300">
                <a:solidFill>
                  <a:srgbClr val="404040"/>
                </a:solidFill>
                <a:latin typeface="Tenorite"/>
                <a:ea typeface="Tenorite"/>
                <a:cs typeface="Tenorite"/>
                <a:sym typeface="Tenorite"/>
              </a:defRPr>
            </a:lvl4pPr>
            <a:lvl5pPr marL="4165600" indent="-508000">
              <a:buFontTx/>
              <a:defRPr sz="4000" cap="all" spc="300">
                <a:solidFill>
                  <a:srgbClr val="404040"/>
                </a:solidFill>
                <a:latin typeface="Tenorite"/>
                <a:ea typeface="Tenorite"/>
                <a:cs typeface="Tenorite"/>
                <a:sym typeface="Tenorite"/>
              </a:defRPr>
            </a:lvl5pPr>
          </a:lstStyle>
          <a:p>
            <a:r>
              <a:t>CLICK TO ADD SUBTITLE</a:t>
            </a:r>
          </a:p>
          <a:p>
            <a:pPr lvl="1"/>
            <a:endParaRPr/>
          </a:p>
          <a:p>
            <a:pPr lvl="2"/>
            <a:endParaRPr/>
          </a:p>
          <a:p>
            <a:pPr lvl="3"/>
            <a:endParaRPr/>
          </a:p>
          <a:p>
            <a:pPr lvl="4"/>
            <a:endParaRPr/>
          </a:p>
        </p:txBody>
      </p:sp>
      <p:sp>
        <p:nvSpPr>
          <p:cNvPr id="323" name="Text Placeholder 18"/>
          <p:cNvSpPr>
            <a:spLocks noGrp="1"/>
          </p:cNvSpPr>
          <p:nvPr>
            <p:ph type="body" sz="quarter" idx="21" hasCustomPrompt="1"/>
          </p:nvPr>
        </p:nvSpPr>
        <p:spPr>
          <a:xfrm>
            <a:off x="11843656" y="5597880"/>
            <a:ext cx="10863945" cy="1115902"/>
          </a:xfrm>
          <a:prstGeom prst="rect">
            <a:avLst/>
          </a:prstGeom>
        </p:spPr>
        <p:txBody>
          <a:bodyPr lIns="45718" tIns="45718" rIns="45718" bIns="45718"/>
          <a:lstStyle>
            <a:lvl1pPr marL="0" indent="0">
              <a:lnSpc>
                <a:spcPct val="100000"/>
              </a:lnSpc>
              <a:buSzTx/>
              <a:buFontTx/>
              <a:buNone/>
              <a:defRPr sz="2800">
                <a:solidFill>
                  <a:srgbClr val="404040"/>
                </a:solidFill>
                <a:latin typeface="Tenorite"/>
                <a:ea typeface="Tenorite"/>
                <a:cs typeface="Tenorite"/>
                <a:sym typeface="Tenorite"/>
              </a:defRPr>
            </a:lvl1pPr>
          </a:lstStyle>
          <a:p>
            <a:r>
              <a:t>Click to add text</a:t>
            </a:r>
          </a:p>
        </p:txBody>
      </p:sp>
      <p:sp>
        <p:nvSpPr>
          <p:cNvPr id="324" name="Text Placeholder 15"/>
          <p:cNvSpPr>
            <a:spLocks noGrp="1"/>
          </p:cNvSpPr>
          <p:nvPr>
            <p:ph type="body" sz="quarter" idx="22" hasCustomPrompt="1"/>
          </p:nvPr>
        </p:nvSpPr>
        <p:spPr>
          <a:xfrm>
            <a:off x="11844508" y="7138623"/>
            <a:ext cx="10866409" cy="730252"/>
          </a:xfrm>
          <a:prstGeom prst="rect">
            <a:avLst/>
          </a:prstGeom>
        </p:spPr>
        <p:txBody>
          <a:bodyPr lIns="45718" tIns="45718" rIns="45718" bIns="45718"/>
          <a:lstStyle>
            <a:lvl1pPr marL="0" indent="0">
              <a:buSzTx/>
              <a:buFontTx/>
              <a:buNone/>
              <a:defRPr sz="4000" cap="all" spc="300">
                <a:solidFill>
                  <a:srgbClr val="404040"/>
                </a:solidFill>
                <a:latin typeface="Tenorite"/>
                <a:ea typeface="Tenorite"/>
                <a:cs typeface="Tenorite"/>
                <a:sym typeface="Tenorite"/>
              </a:defRPr>
            </a:lvl1pPr>
          </a:lstStyle>
          <a:p>
            <a:r>
              <a:t>CLICK TO ADD SUBTITLE</a:t>
            </a:r>
          </a:p>
        </p:txBody>
      </p:sp>
      <p:sp>
        <p:nvSpPr>
          <p:cNvPr id="325" name="Text Placeholder 18"/>
          <p:cNvSpPr>
            <a:spLocks noGrp="1"/>
          </p:cNvSpPr>
          <p:nvPr>
            <p:ph type="body" sz="quarter" idx="23" hasCustomPrompt="1"/>
          </p:nvPr>
        </p:nvSpPr>
        <p:spPr>
          <a:xfrm>
            <a:off x="11843656" y="7797472"/>
            <a:ext cx="10863945" cy="1115902"/>
          </a:xfrm>
          <a:prstGeom prst="rect">
            <a:avLst/>
          </a:prstGeom>
        </p:spPr>
        <p:txBody>
          <a:bodyPr lIns="45718" tIns="45718" rIns="45718" bIns="45718"/>
          <a:lstStyle>
            <a:lvl1pPr marL="0" indent="0">
              <a:lnSpc>
                <a:spcPct val="100000"/>
              </a:lnSpc>
              <a:buSzTx/>
              <a:buFontTx/>
              <a:buNone/>
              <a:defRPr sz="2800">
                <a:solidFill>
                  <a:srgbClr val="404040"/>
                </a:solidFill>
                <a:latin typeface="Tenorite"/>
                <a:ea typeface="Tenorite"/>
                <a:cs typeface="Tenorite"/>
                <a:sym typeface="Tenorite"/>
              </a:defRPr>
            </a:lvl1pPr>
          </a:lstStyle>
          <a:p>
            <a:r>
              <a:t>Click to add text</a:t>
            </a:r>
          </a:p>
        </p:txBody>
      </p:sp>
      <p:sp>
        <p:nvSpPr>
          <p:cNvPr id="326" name="Text Placeholder 15"/>
          <p:cNvSpPr>
            <a:spLocks noGrp="1"/>
          </p:cNvSpPr>
          <p:nvPr>
            <p:ph type="body" sz="quarter" idx="24" hasCustomPrompt="1"/>
          </p:nvPr>
        </p:nvSpPr>
        <p:spPr>
          <a:xfrm>
            <a:off x="11844508" y="9338215"/>
            <a:ext cx="10866409" cy="730252"/>
          </a:xfrm>
          <a:prstGeom prst="rect">
            <a:avLst/>
          </a:prstGeom>
        </p:spPr>
        <p:txBody>
          <a:bodyPr lIns="45718" tIns="45718" rIns="45718" bIns="45718"/>
          <a:lstStyle>
            <a:lvl1pPr marL="0" indent="0">
              <a:buSzTx/>
              <a:buFontTx/>
              <a:buNone/>
              <a:defRPr sz="4000" cap="all" spc="300">
                <a:solidFill>
                  <a:srgbClr val="404040"/>
                </a:solidFill>
                <a:latin typeface="Tenorite"/>
                <a:ea typeface="Tenorite"/>
                <a:cs typeface="Tenorite"/>
                <a:sym typeface="Tenorite"/>
              </a:defRPr>
            </a:lvl1pPr>
          </a:lstStyle>
          <a:p>
            <a:r>
              <a:t>CLICK TO ADD SUBTITLE</a:t>
            </a:r>
          </a:p>
        </p:txBody>
      </p:sp>
      <p:sp>
        <p:nvSpPr>
          <p:cNvPr id="327" name="Text Placeholder 18"/>
          <p:cNvSpPr>
            <a:spLocks noGrp="1"/>
          </p:cNvSpPr>
          <p:nvPr>
            <p:ph type="body" sz="quarter" idx="25" hasCustomPrompt="1"/>
          </p:nvPr>
        </p:nvSpPr>
        <p:spPr>
          <a:xfrm>
            <a:off x="11843656" y="9997064"/>
            <a:ext cx="10863945" cy="1115902"/>
          </a:xfrm>
          <a:prstGeom prst="rect">
            <a:avLst/>
          </a:prstGeom>
        </p:spPr>
        <p:txBody>
          <a:bodyPr lIns="45718" tIns="45718" rIns="45718" bIns="45718"/>
          <a:lstStyle>
            <a:lvl1pPr marL="0" indent="0">
              <a:lnSpc>
                <a:spcPct val="100000"/>
              </a:lnSpc>
              <a:buSzTx/>
              <a:buFontTx/>
              <a:buNone/>
              <a:defRPr sz="2800">
                <a:solidFill>
                  <a:srgbClr val="404040"/>
                </a:solidFill>
                <a:latin typeface="Tenorite"/>
                <a:ea typeface="Tenorite"/>
                <a:cs typeface="Tenorite"/>
                <a:sym typeface="Tenorite"/>
              </a:defRPr>
            </a:lvl1pPr>
          </a:lstStyle>
          <a:p>
            <a:r>
              <a:t>Click to add text</a:t>
            </a:r>
          </a:p>
        </p:txBody>
      </p:sp>
      <p:sp>
        <p:nvSpPr>
          <p:cNvPr id="328" name="Numero diapositiva"/>
          <p:cNvSpPr txBox="1">
            <a:spLocks noGrp="1"/>
          </p:cNvSpPr>
          <p:nvPr>
            <p:ph type="sldNum" sz="quarter" idx="2"/>
          </p:nvPr>
        </p:nvSpPr>
        <p:spPr>
          <a:xfrm>
            <a:off x="22349189"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meline 2">
    <p:spTree>
      <p:nvGrpSpPr>
        <p:cNvPr id="1" name=""/>
        <p:cNvGrpSpPr/>
        <p:nvPr/>
      </p:nvGrpSpPr>
      <p:grpSpPr>
        <a:xfrm>
          <a:off x="0" y="0"/>
          <a:ext cx="0" cy="0"/>
          <a:chOff x="0" y="0"/>
          <a:chExt cx="0" cy="0"/>
        </a:xfrm>
      </p:grpSpPr>
      <p:sp>
        <p:nvSpPr>
          <p:cNvPr id="335" name="Rectangle 3"/>
          <p:cNvSpPr/>
          <p:nvPr/>
        </p:nvSpPr>
        <p:spPr>
          <a:xfrm>
            <a:off x="-2" y="6115365"/>
            <a:ext cx="24384000" cy="4020382"/>
          </a:xfrm>
          <a:prstGeom prst="rect">
            <a:avLst/>
          </a:prstGeom>
          <a:solidFill>
            <a:srgbClr val="FBF4EF"/>
          </a:solidFill>
          <a:ln w="12700">
            <a:miter lim="400000"/>
          </a:ln>
        </p:spPr>
        <p:txBody>
          <a:bodyPr lIns="50800" tIns="50800" rIns="50800" bIns="50800" anchor="ctr"/>
          <a:lstStyle/>
          <a:p>
            <a:pPr>
              <a:defRPr sz="7200">
                <a:solidFill>
                  <a:srgbClr val="404040"/>
                </a:solidFill>
                <a:latin typeface="Tenorite"/>
                <a:ea typeface="Tenorite"/>
                <a:cs typeface="Tenorite"/>
                <a:sym typeface="Tenorite"/>
              </a:defRPr>
            </a:pPr>
            <a:endParaRPr/>
          </a:p>
        </p:txBody>
      </p:sp>
      <p:sp>
        <p:nvSpPr>
          <p:cNvPr id="336" name="CLICK TO EDIT MASTER TITLE STYLE"/>
          <p:cNvSpPr txBox="1">
            <a:spLocks noGrp="1"/>
          </p:cNvSpPr>
          <p:nvPr>
            <p:ph type="title" hasCustomPrompt="1"/>
          </p:nvPr>
        </p:nvSpPr>
        <p:spPr>
          <a:prstGeom prst="rect">
            <a:avLst/>
          </a:prstGeom>
        </p:spPr>
        <p:txBody>
          <a:bodyPr lIns="45718" tIns="45718" rIns="45718" bIns="45718"/>
          <a:lstStyle>
            <a:lvl1pPr>
              <a:defRPr sz="5600" cap="all" spc="300">
                <a:solidFill>
                  <a:srgbClr val="404040"/>
                </a:solidFill>
                <a:latin typeface="Tenorite"/>
                <a:ea typeface="Tenorite"/>
                <a:cs typeface="Tenorite"/>
                <a:sym typeface="Tenorite"/>
              </a:defRPr>
            </a:lvl1pPr>
          </a:lstStyle>
          <a:p>
            <a:r>
              <a:t>CLICK TO EDIT MASTER TITLE STYLE</a:t>
            </a:r>
          </a:p>
        </p:txBody>
      </p:sp>
      <p:sp>
        <p:nvSpPr>
          <p:cNvPr id="337" name="Corpo livello uno…"/>
          <p:cNvSpPr txBox="1">
            <a:spLocks noGrp="1"/>
          </p:cNvSpPr>
          <p:nvPr>
            <p:ph type="body" sz="quarter" idx="1" hasCustomPrompt="1"/>
          </p:nvPr>
        </p:nvSpPr>
        <p:spPr>
          <a:xfrm>
            <a:off x="1828798" y="6709423"/>
            <a:ext cx="1463042" cy="914401"/>
          </a:xfrm>
          <a:prstGeom prst="rect">
            <a:avLst/>
          </a:prstGeom>
        </p:spPr>
        <p:txBody>
          <a:bodyPr lIns="45718" tIns="45718" rIns="45718" bIns="45718" anchor="ctr"/>
          <a:lstStyle>
            <a:lvl1pPr marL="0" indent="0">
              <a:buSzTx/>
              <a:buFontTx/>
              <a:buNone/>
              <a:defRPr sz="2800" b="1">
                <a:solidFill>
                  <a:srgbClr val="404040"/>
                </a:solidFill>
                <a:latin typeface="Tenorite"/>
                <a:ea typeface="Tenorite"/>
                <a:cs typeface="Tenorite"/>
                <a:sym typeface="Tenorite"/>
              </a:defRPr>
            </a:lvl1pPr>
            <a:lvl2pPr marL="1181100" indent="-266700">
              <a:buFontTx/>
              <a:defRPr sz="2800" b="1">
                <a:solidFill>
                  <a:srgbClr val="404040"/>
                </a:solidFill>
                <a:latin typeface="Tenorite"/>
                <a:ea typeface="Tenorite"/>
                <a:cs typeface="Tenorite"/>
                <a:sym typeface="Tenorite"/>
              </a:defRPr>
            </a:lvl2pPr>
            <a:lvl3pPr marL="2148838" indent="-320038">
              <a:buFontTx/>
              <a:defRPr sz="2800" b="1">
                <a:solidFill>
                  <a:srgbClr val="404040"/>
                </a:solidFill>
                <a:latin typeface="Tenorite"/>
                <a:ea typeface="Tenorite"/>
                <a:cs typeface="Tenorite"/>
                <a:sym typeface="Tenorite"/>
              </a:defRPr>
            </a:lvl3pPr>
            <a:lvl4pPr marL="3098800" indent="-355600">
              <a:buFontTx/>
              <a:defRPr sz="2800" b="1">
                <a:solidFill>
                  <a:srgbClr val="404040"/>
                </a:solidFill>
                <a:latin typeface="Tenorite"/>
                <a:ea typeface="Tenorite"/>
                <a:cs typeface="Tenorite"/>
                <a:sym typeface="Tenorite"/>
              </a:defRPr>
            </a:lvl4pPr>
            <a:lvl5pPr marL="4013200" indent="-355600">
              <a:buFontTx/>
              <a:defRPr sz="2800" b="1">
                <a:solidFill>
                  <a:srgbClr val="404040"/>
                </a:solidFill>
                <a:latin typeface="Tenorite"/>
                <a:ea typeface="Tenorite"/>
                <a:cs typeface="Tenorite"/>
                <a:sym typeface="Tenorite"/>
              </a:defRPr>
            </a:lvl5pPr>
          </a:lstStyle>
          <a:p>
            <a:r>
              <a:t>Year</a:t>
            </a:r>
          </a:p>
          <a:p>
            <a:pPr lvl="1"/>
            <a:endParaRPr/>
          </a:p>
          <a:p>
            <a:pPr lvl="2"/>
            <a:endParaRPr/>
          </a:p>
          <a:p>
            <a:pPr lvl="3"/>
            <a:endParaRPr/>
          </a:p>
          <a:p>
            <a:pPr lvl="4"/>
            <a:endParaRPr/>
          </a:p>
        </p:txBody>
      </p:sp>
      <p:sp>
        <p:nvSpPr>
          <p:cNvPr id="338" name="Text Placeholder 10"/>
          <p:cNvSpPr>
            <a:spLocks noGrp="1"/>
          </p:cNvSpPr>
          <p:nvPr>
            <p:ph type="body" sz="quarter" idx="21" hasCustomPrompt="1"/>
          </p:nvPr>
        </p:nvSpPr>
        <p:spPr>
          <a:xfrm>
            <a:off x="3931920" y="7004304"/>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39" name="Text Placeholder 10"/>
          <p:cNvSpPr>
            <a:spLocks noGrp="1"/>
          </p:cNvSpPr>
          <p:nvPr>
            <p:ph type="body" sz="quarter" idx="22" hasCustomPrompt="1"/>
          </p:nvPr>
        </p:nvSpPr>
        <p:spPr>
          <a:xfrm>
            <a:off x="5507759" y="7004304"/>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40" name="Text Placeholder 10"/>
          <p:cNvSpPr>
            <a:spLocks noGrp="1"/>
          </p:cNvSpPr>
          <p:nvPr>
            <p:ph type="body" sz="quarter" idx="23" hasCustomPrompt="1"/>
          </p:nvPr>
        </p:nvSpPr>
        <p:spPr>
          <a:xfrm>
            <a:off x="7083600" y="7004304"/>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41" name="Text Placeholder 10"/>
          <p:cNvSpPr>
            <a:spLocks noGrp="1"/>
          </p:cNvSpPr>
          <p:nvPr>
            <p:ph type="body" sz="quarter" idx="24" hasCustomPrompt="1"/>
          </p:nvPr>
        </p:nvSpPr>
        <p:spPr>
          <a:xfrm>
            <a:off x="8659438" y="7004304"/>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42" name="Text Placeholder 10"/>
          <p:cNvSpPr>
            <a:spLocks noGrp="1"/>
          </p:cNvSpPr>
          <p:nvPr>
            <p:ph type="body" sz="quarter" idx="25" hasCustomPrompt="1"/>
          </p:nvPr>
        </p:nvSpPr>
        <p:spPr>
          <a:xfrm>
            <a:off x="1828799" y="8584934"/>
            <a:ext cx="1463043" cy="914402"/>
          </a:xfrm>
          <a:prstGeom prst="rect">
            <a:avLst/>
          </a:prstGeom>
        </p:spPr>
        <p:txBody>
          <a:bodyPr lIns="45718" tIns="45718" rIns="45718" bIns="45718" anchor="ctr"/>
          <a:lstStyle>
            <a:lvl1pPr marL="0" indent="0">
              <a:buSzTx/>
              <a:buFontTx/>
              <a:buNone/>
              <a:defRPr sz="2800" b="1">
                <a:solidFill>
                  <a:srgbClr val="404040"/>
                </a:solidFill>
                <a:latin typeface="Tenorite"/>
                <a:ea typeface="Tenorite"/>
                <a:cs typeface="Tenorite"/>
                <a:sym typeface="Tenorite"/>
              </a:defRPr>
            </a:lvl1pPr>
          </a:lstStyle>
          <a:p>
            <a:r>
              <a:t>Year</a:t>
            </a:r>
          </a:p>
        </p:txBody>
      </p:sp>
      <p:sp>
        <p:nvSpPr>
          <p:cNvPr id="343" name="Text Placeholder 10"/>
          <p:cNvSpPr>
            <a:spLocks noGrp="1"/>
          </p:cNvSpPr>
          <p:nvPr>
            <p:ph type="body" sz="quarter" idx="26" hasCustomPrompt="1"/>
          </p:nvPr>
        </p:nvSpPr>
        <p:spPr>
          <a:xfrm>
            <a:off x="10235279" y="7004304"/>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44" name="Text Placeholder 10"/>
          <p:cNvSpPr>
            <a:spLocks noGrp="1"/>
          </p:cNvSpPr>
          <p:nvPr>
            <p:ph type="body" sz="quarter" idx="27" hasCustomPrompt="1"/>
          </p:nvPr>
        </p:nvSpPr>
        <p:spPr>
          <a:xfrm>
            <a:off x="11811120" y="7004304"/>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45" name="Text Placeholder 10"/>
          <p:cNvSpPr>
            <a:spLocks noGrp="1"/>
          </p:cNvSpPr>
          <p:nvPr>
            <p:ph type="body" sz="quarter" idx="28" hasCustomPrompt="1"/>
          </p:nvPr>
        </p:nvSpPr>
        <p:spPr>
          <a:xfrm>
            <a:off x="13386959" y="7004304"/>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46" name="Text Placeholder 10"/>
          <p:cNvSpPr>
            <a:spLocks noGrp="1"/>
          </p:cNvSpPr>
          <p:nvPr>
            <p:ph type="body" sz="quarter" idx="29" hasCustomPrompt="1"/>
          </p:nvPr>
        </p:nvSpPr>
        <p:spPr>
          <a:xfrm>
            <a:off x="18114480" y="7004304"/>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47" name="Text Placeholder 10"/>
          <p:cNvSpPr>
            <a:spLocks noGrp="1"/>
          </p:cNvSpPr>
          <p:nvPr>
            <p:ph type="body" sz="quarter" idx="30" hasCustomPrompt="1"/>
          </p:nvPr>
        </p:nvSpPr>
        <p:spPr>
          <a:xfrm>
            <a:off x="14962798" y="7004304"/>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48" name="Text Placeholder 10"/>
          <p:cNvSpPr>
            <a:spLocks noGrp="1"/>
          </p:cNvSpPr>
          <p:nvPr>
            <p:ph type="body" sz="quarter" idx="31" hasCustomPrompt="1"/>
          </p:nvPr>
        </p:nvSpPr>
        <p:spPr>
          <a:xfrm>
            <a:off x="16538640" y="7004304"/>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49" name="Text Placeholder 10"/>
          <p:cNvSpPr>
            <a:spLocks noGrp="1"/>
          </p:cNvSpPr>
          <p:nvPr>
            <p:ph type="body" sz="quarter" idx="32" hasCustomPrompt="1"/>
          </p:nvPr>
        </p:nvSpPr>
        <p:spPr>
          <a:xfrm>
            <a:off x="19690320" y="7004304"/>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50" name="Text Placeholder 10"/>
          <p:cNvSpPr>
            <a:spLocks noGrp="1"/>
          </p:cNvSpPr>
          <p:nvPr>
            <p:ph type="body" sz="quarter" idx="33" hasCustomPrompt="1"/>
          </p:nvPr>
        </p:nvSpPr>
        <p:spPr>
          <a:xfrm>
            <a:off x="21266170" y="7004304"/>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51" name="Text Placeholder 10"/>
          <p:cNvSpPr>
            <a:spLocks noGrp="1"/>
          </p:cNvSpPr>
          <p:nvPr>
            <p:ph type="body" sz="quarter" idx="34" hasCustomPrompt="1"/>
          </p:nvPr>
        </p:nvSpPr>
        <p:spPr>
          <a:xfrm>
            <a:off x="3939830" y="8851392"/>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52" name="Text Placeholder 10"/>
          <p:cNvSpPr>
            <a:spLocks noGrp="1"/>
          </p:cNvSpPr>
          <p:nvPr>
            <p:ph type="body" sz="quarter" idx="35" hasCustomPrompt="1"/>
          </p:nvPr>
        </p:nvSpPr>
        <p:spPr>
          <a:xfrm>
            <a:off x="5515204" y="8851392"/>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53" name="Text Placeholder 10"/>
          <p:cNvSpPr>
            <a:spLocks noGrp="1"/>
          </p:cNvSpPr>
          <p:nvPr>
            <p:ph type="body" sz="quarter" idx="36" hasCustomPrompt="1"/>
          </p:nvPr>
        </p:nvSpPr>
        <p:spPr>
          <a:xfrm>
            <a:off x="7090578" y="8851392"/>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54" name="Text Placeholder 10"/>
          <p:cNvSpPr>
            <a:spLocks noGrp="1"/>
          </p:cNvSpPr>
          <p:nvPr>
            <p:ph type="body" sz="quarter" idx="37" hasCustomPrompt="1"/>
          </p:nvPr>
        </p:nvSpPr>
        <p:spPr>
          <a:xfrm>
            <a:off x="8665950" y="8851392"/>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55" name="Text Placeholder 10"/>
          <p:cNvSpPr>
            <a:spLocks noGrp="1"/>
          </p:cNvSpPr>
          <p:nvPr>
            <p:ph type="body" sz="quarter" idx="38" hasCustomPrompt="1"/>
          </p:nvPr>
        </p:nvSpPr>
        <p:spPr>
          <a:xfrm>
            <a:off x="10241326" y="8851392"/>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56" name="Text Placeholder 10"/>
          <p:cNvSpPr>
            <a:spLocks noGrp="1"/>
          </p:cNvSpPr>
          <p:nvPr>
            <p:ph type="body" sz="quarter" idx="39" hasCustomPrompt="1"/>
          </p:nvPr>
        </p:nvSpPr>
        <p:spPr>
          <a:xfrm>
            <a:off x="11816698" y="8851392"/>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57" name="Text Placeholder 10"/>
          <p:cNvSpPr>
            <a:spLocks noGrp="1"/>
          </p:cNvSpPr>
          <p:nvPr>
            <p:ph type="body" sz="quarter" idx="40" hasCustomPrompt="1"/>
          </p:nvPr>
        </p:nvSpPr>
        <p:spPr>
          <a:xfrm>
            <a:off x="13392074" y="8851392"/>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58" name="Text Placeholder 10"/>
          <p:cNvSpPr>
            <a:spLocks noGrp="1"/>
          </p:cNvSpPr>
          <p:nvPr>
            <p:ph type="body" sz="quarter" idx="41" hasCustomPrompt="1"/>
          </p:nvPr>
        </p:nvSpPr>
        <p:spPr>
          <a:xfrm>
            <a:off x="18118196" y="8851392"/>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59" name="Text Placeholder 10"/>
          <p:cNvSpPr>
            <a:spLocks noGrp="1"/>
          </p:cNvSpPr>
          <p:nvPr>
            <p:ph type="body" sz="quarter" idx="42" hasCustomPrompt="1"/>
          </p:nvPr>
        </p:nvSpPr>
        <p:spPr>
          <a:xfrm>
            <a:off x="14967447" y="8851392"/>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60" name="Text Placeholder 10"/>
          <p:cNvSpPr>
            <a:spLocks noGrp="1"/>
          </p:cNvSpPr>
          <p:nvPr>
            <p:ph type="body" sz="quarter" idx="43" hasCustomPrompt="1"/>
          </p:nvPr>
        </p:nvSpPr>
        <p:spPr>
          <a:xfrm>
            <a:off x="16542821" y="8851392"/>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61" name="Text Placeholder 10"/>
          <p:cNvSpPr>
            <a:spLocks noGrp="1"/>
          </p:cNvSpPr>
          <p:nvPr>
            <p:ph type="body" sz="quarter" idx="44" hasCustomPrompt="1"/>
          </p:nvPr>
        </p:nvSpPr>
        <p:spPr>
          <a:xfrm>
            <a:off x="19693570" y="8851392"/>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62" name="Text Placeholder 10"/>
          <p:cNvSpPr>
            <a:spLocks noGrp="1"/>
          </p:cNvSpPr>
          <p:nvPr>
            <p:ph type="body" sz="quarter" idx="45" hasCustomPrompt="1"/>
          </p:nvPr>
        </p:nvSpPr>
        <p:spPr>
          <a:xfrm>
            <a:off x="21268943" y="8851392"/>
            <a:ext cx="1280162" cy="403554"/>
          </a:xfrm>
          <a:prstGeom prst="rect">
            <a:avLst/>
          </a:prstGeom>
        </p:spPr>
        <p:txBody>
          <a:bodyPr lIns="45718" tIns="45718" rIns="45718" bIns="45718"/>
          <a:lstStyle>
            <a:lvl1pPr marL="0" indent="0" algn="ctr">
              <a:buSzTx/>
              <a:buFontTx/>
              <a:buNone/>
              <a:defRPr sz="2000">
                <a:solidFill>
                  <a:srgbClr val="404040"/>
                </a:solidFill>
                <a:latin typeface="Tenorite"/>
                <a:ea typeface="Tenorite"/>
                <a:cs typeface="Tenorite"/>
                <a:sym typeface="Tenorite"/>
              </a:defRPr>
            </a:lvl1pPr>
          </a:lstStyle>
          <a:p>
            <a:r>
              <a:t>MM</a:t>
            </a:r>
          </a:p>
        </p:txBody>
      </p:sp>
      <p:sp>
        <p:nvSpPr>
          <p:cNvPr id="363" name="Rectangle 31"/>
          <p:cNvSpPr/>
          <p:nvPr/>
        </p:nvSpPr>
        <p:spPr>
          <a:xfrm>
            <a:off x="1859278" y="8069571"/>
            <a:ext cx="20665444" cy="91440"/>
          </a:xfrm>
          <a:prstGeom prst="rect">
            <a:avLst/>
          </a:prstGeom>
          <a:solidFill>
            <a:srgbClr val="E3B18D"/>
          </a:solidFill>
          <a:ln w="12700">
            <a:miter lim="400000"/>
          </a:ln>
        </p:spPr>
        <p:txBody>
          <a:bodyPr lIns="50800" tIns="50800" rIns="50800" bIns="50800" anchor="ctr"/>
          <a:lstStyle/>
          <a:p>
            <a:pPr>
              <a:defRPr sz="7200">
                <a:solidFill>
                  <a:srgbClr val="404040"/>
                </a:solidFill>
                <a:latin typeface="Tenorite"/>
                <a:ea typeface="Tenorite"/>
                <a:cs typeface="Tenorite"/>
                <a:sym typeface="Tenorite"/>
              </a:defRPr>
            </a:pPr>
            <a:endParaRPr/>
          </a:p>
        </p:txBody>
      </p:sp>
      <p:sp>
        <p:nvSpPr>
          <p:cNvPr id="364" name="Numero diapositiva"/>
          <p:cNvSpPr txBox="1">
            <a:spLocks noGrp="1"/>
          </p:cNvSpPr>
          <p:nvPr>
            <p:ph type="sldNum" sz="quarter" idx="2"/>
          </p:nvPr>
        </p:nvSpPr>
        <p:spPr>
          <a:xfrm>
            <a:off x="22349189"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punti elenc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Titolo"/>
          <p:cNvSpPr txBox="1">
            <a:spLocks noGrp="1"/>
          </p:cNvSpPr>
          <p:nvPr>
            <p:ph type="title" hasCustomPrompt="1"/>
          </p:nvPr>
        </p:nvSpPr>
        <p:spPr>
          <a:xfrm>
            <a:off x="1206500" y="1079500"/>
            <a:ext cx="21971000" cy="1433164"/>
          </a:xfrm>
          <a:prstGeom prst="rect">
            <a:avLst/>
          </a:prstGeom>
        </p:spPr>
        <p:txBody>
          <a:bodyPr lIns="50800" tIns="50800" rIns="50800" bIns="50800" anchor="t"/>
          <a:lstStyle>
            <a:lvl1pPr defTabSz="2438337">
              <a:lnSpc>
                <a:spcPct val="80000"/>
              </a:lnSpc>
              <a:defRPr sz="8500" b="1" spc="-170">
                <a:latin typeface="+mn-lt"/>
                <a:ea typeface="+mn-ea"/>
                <a:cs typeface="+mn-cs"/>
                <a:sym typeface="Helvetica Neue"/>
              </a:defRPr>
            </a:lvl1pPr>
          </a:lstStyle>
          <a:p>
            <a:r>
              <a:t>Titolo</a:t>
            </a:r>
          </a:p>
        </p:txBody>
      </p:sp>
      <p:sp>
        <p:nvSpPr>
          <p:cNvPr id="33" name="Corpo livello uno…"/>
          <p:cNvSpPr txBox="1">
            <a:spLocks noGrp="1"/>
          </p:cNvSpPr>
          <p:nvPr>
            <p:ph type="body" sz="quarter" idx="1" hasCustomPrompt="1"/>
          </p:nvPr>
        </p:nvSpPr>
        <p:spPr>
          <a:xfrm>
            <a:off x="1206500" y="2372960"/>
            <a:ext cx="21971000" cy="934782"/>
          </a:xfrm>
          <a:prstGeom prst="rect">
            <a:avLst/>
          </a:prstGeom>
        </p:spPr>
        <p:txBody>
          <a:bodyPr lIns="45718" tIns="45718" rIns="45718" bIns="45718"/>
          <a:lstStyle>
            <a:lvl1pPr marL="0" indent="0" defTabSz="825500">
              <a:lnSpc>
                <a:spcPct val="100000"/>
              </a:lnSpc>
              <a:spcBef>
                <a:spcPts val="0"/>
              </a:spcBef>
              <a:buSzTx/>
              <a:buFontTx/>
              <a:buNone/>
              <a:defRPr sz="5500" b="1">
                <a:latin typeface="+mn-lt"/>
                <a:ea typeface="+mn-ea"/>
                <a:cs typeface="+mn-cs"/>
                <a:sym typeface="Helvetica Neue"/>
              </a:defRPr>
            </a:lvl1pPr>
            <a:lvl2pPr marL="1308100" indent="-698500" defTabSz="825500">
              <a:lnSpc>
                <a:spcPct val="100000"/>
              </a:lnSpc>
              <a:spcBef>
                <a:spcPts val="0"/>
              </a:spcBef>
              <a:buSzPct val="123000"/>
              <a:buFontTx/>
              <a:defRPr sz="5500" b="1">
                <a:latin typeface="+mn-lt"/>
                <a:ea typeface="+mn-ea"/>
                <a:cs typeface="+mn-cs"/>
                <a:sym typeface="Helvetica Neue"/>
              </a:defRPr>
            </a:lvl2pPr>
            <a:lvl3pPr marL="1917700" indent="-698500" defTabSz="825500">
              <a:lnSpc>
                <a:spcPct val="100000"/>
              </a:lnSpc>
              <a:spcBef>
                <a:spcPts val="0"/>
              </a:spcBef>
              <a:buSzPct val="123000"/>
              <a:buFontTx/>
              <a:defRPr sz="5500" b="1">
                <a:latin typeface="+mn-lt"/>
                <a:ea typeface="+mn-ea"/>
                <a:cs typeface="+mn-cs"/>
                <a:sym typeface="Helvetica Neue"/>
              </a:defRPr>
            </a:lvl3pPr>
            <a:lvl4pPr marL="2527300" indent="-698500" defTabSz="825500">
              <a:lnSpc>
                <a:spcPct val="100000"/>
              </a:lnSpc>
              <a:spcBef>
                <a:spcPts val="0"/>
              </a:spcBef>
              <a:buSzPct val="123000"/>
              <a:buFontTx/>
              <a:defRPr sz="5500" b="1">
                <a:latin typeface="+mn-lt"/>
                <a:ea typeface="+mn-ea"/>
                <a:cs typeface="+mn-cs"/>
                <a:sym typeface="Helvetica Neue"/>
              </a:defRPr>
            </a:lvl4pPr>
            <a:lvl5pPr marL="3136900" indent="-698500" defTabSz="825500">
              <a:lnSpc>
                <a:spcPct val="100000"/>
              </a:lnSpc>
              <a:spcBef>
                <a:spcPts val="0"/>
              </a:spcBef>
              <a:buSzPct val="123000"/>
              <a:buFontTx/>
              <a:defRPr sz="5500" b="1">
                <a:latin typeface="+mn-lt"/>
                <a:ea typeface="+mn-ea"/>
                <a:cs typeface="+mn-cs"/>
                <a:sym typeface="Helvetica Neue"/>
              </a:defRPr>
            </a:lvl5pPr>
          </a:lstStyle>
          <a:p>
            <a:r>
              <a:t>Sottotitolo diapositiva</a:t>
            </a:r>
          </a:p>
          <a:p>
            <a:pPr lvl="1"/>
            <a:endParaRPr/>
          </a:p>
          <a:p>
            <a:pPr lvl="2"/>
            <a:endParaRPr/>
          </a:p>
          <a:p>
            <a:pPr lvl="3"/>
            <a:endParaRPr/>
          </a:p>
          <a:p>
            <a:pPr lvl="4"/>
            <a:endParaRPr/>
          </a:p>
        </p:txBody>
      </p:sp>
      <p:sp>
        <p:nvSpPr>
          <p:cNvPr id="34" name="Corpo livello uno…"/>
          <p:cNvSpPr txBox="1">
            <a:spLocks noGrp="1"/>
          </p:cNvSpPr>
          <p:nvPr>
            <p:ph type="body" idx="21" hasCustomPrompt="1"/>
          </p:nvPr>
        </p:nvSpPr>
        <p:spPr>
          <a:xfrm>
            <a:off x="1206500" y="4248503"/>
            <a:ext cx="21971000" cy="8256015"/>
          </a:xfrm>
          <a:prstGeom prst="rect">
            <a:avLst/>
          </a:prstGeom>
        </p:spPr>
        <p:txBody>
          <a:bodyPr lIns="50800" tIns="50800" rIns="50800" bIns="50800"/>
          <a:lstStyle>
            <a:lvl1pPr marL="609600" indent="-609600" defTabSz="2438337">
              <a:spcBef>
                <a:spcPts val="4500"/>
              </a:spcBef>
              <a:buSzPct val="123000"/>
              <a:buFontTx/>
              <a:defRPr sz="4800">
                <a:latin typeface="+mn-lt"/>
                <a:ea typeface="+mn-ea"/>
                <a:cs typeface="+mn-cs"/>
                <a:sym typeface="Helvetica Neue"/>
              </a:defRPr>
            </a:lvl1pPr>
          </a:lstStyle>
          <a:p>
            <a:r>
              <a:t>Testo elenco puntato diapositiva</a:t>
            </a:r>
          </a:p>
        </p:txBody>
      </p:sp>
      <p:sp>
        <p:nvSpPr>
          <p:cNvPr id="35" name="Numero diapositiva"/>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mart Art">
    <p:spTree>
      <p:nvGrpSpPr>
        <p:cNvPr id="1" name=""/>
        <p:cNvGrpSpPr/>
        <p:nvPr/>
      </p:nvGrpSpPr>
      <p:grpSpPr>
        <a:xfrm>
          <a:off x="0" y="0"/>
          <a:ext cx="0" cy="0"/>
          <a:chOff x="0" y="0"/>
          <a:chExt cx="0" cy="0"/>
        </a:xfrm>
      </p:grpSpPr>
      <p:sp>
        <p:nvSpPr>
          <p:cNvPr id="371" name="CLICK TO EDIT MASTER TITLE STYLE"/>
          <p:cNvSpPr txBox="1">
            <a:spLocks noGrp="1"/>
          </p:cNvSpPr>
          <p:nvPr>
            <p:ph type="title" hasCustomPrompt="1"/>
          </p:nvPr>
        </p:nvSpPr>
        <p:spPr>
          <a:prstGeom prst="rect">
            <a:avLst/>
          </a:prstGeom>
        </p:spPr>
        <p:txBody>
          <a:bodyPr lIns="45718" tIns="45718" rIns="45718" bIns="45718"/>
          <a:lstStyle>
            <a:lvl1pPr algn="ctr">
              <a:defRPr sz="5600" cap="all" spc="300">
                <a:solidFill>
                  <a:srgbClr val="404040"/>
                </a:solidFill>
                <a:latin typeface="Tenorite"/>
                <a:ea typeface="Tenorite"/>
                <a:cs typeface="Tenorite"/>
                <a:sym typeface="Tenorite"/>
              </a:defRPr>
            </a:lvl1pPr>
          </a:lstStyle>
          <a:p>
            <a:r>
              <a:t>CLICK TO EDIT MASTER TITLE STYLE</a:t>
            </a:r>
          </a:p>
        </p:txBody>
      </p:sp>
      <p:sp>
        <p:nvSpPr>
          <p:cNvPr id="372" name="Straight Connector 9"/>
          <p:cNvSpPr/>
          <p:nvPr/>
        </p:nvSpPr>
        <p:spPr>
          <a:xfrm flipV="1">
            <a:off x="-1" y="-1"/>
            <a:ext cx="5181602" cy="1524003"/>
          </a:xfrm>
          <a:prstGeom prst="line">
            <a:avLst/>
          </a:prstGeom>
          <a:ln w="6350">
            <a:solidFill>
              <a:srgbClr val="E3B18D"/>
            </a:solidFill>
            <a:miter/>
          </a:ln>
        </p:spPr>
        <p:txBody>
          <a:bodyPr lIns="45718" tIns="45718" rIns="45718" bIns="45718"/>
          <a:lstStyle/>
          <a:p>
            <a:endParaRPr/>
          </a:p>
        </p:txBody>
      </p:sp>
      <p:sp>
        <p:nvSpPr>
          <p:cNvPr id="373" name="Straight Connector 11"/>
          <p:cNvSpPr/>
          <p:nvPr/>
        </p:nvSpPr>
        <p:spPr>
          <a:xfrm flipH="1">
            <a:off x="-2" y="0"/>
            <a:ext cx="1409703" cy="2055812"/>
          </a:xfrm>
          <a:prstGeom prst="line">
            <a:avLst/>
          </a:prstGeom>
          <a:ln w="6350">
            <a:solidFill>
              <a:srgbClr val="E3B18D"/>
            </a:solidFill>
            <a:miter/>
          </a:ln>
        </p:spPr>
        <p:txBody>
          <a:bodyPr lIns="45718" tIns="45718" rIns="45718" bIns="45718"/>
          <a:lstStyle/>
          <a:p>
            <a:endParaRPr/>
          </a:p>
        </p:txBody>
      </p:sp>
      <p:sp>
        <p:nvSpPr>
          <p:cNvPr id="374" name="Numero diapositiva"/>
          <p:cNvSpPr txBox="1">
            <a:spLocks noGrp="1"/>
          </p:cNvSpPr>
          <p:nvPr>
            <p:ph type="sldNum" sz="quarter" idx="2"/>
          </p:nvPr>
        </p:nvSpPr>
        <p:spPr>
          <a:xfrm>
            <a:off x="22349189"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eam Slide 4 People">
    <p:spTree>
      <p:nvGrpSpPr>
        <p:cNvPr id="1" name=""/>
        <p:cNvGrpSpPr/>
        <p:nvPr/>
      </p:nvGrpSpPr>
      <p:grpSpPr>
        <a:xfrm>
          <a:off x="0" y="0"/>
          <a:ext cx="0" cy="0"/>
          <a:chOff x="0" y="0"/>
          <a:chExt cx="0" cy="0"/>
        </a:xfrm>
      </p:grpSpPr>
      <p:sp>
        <p:nvSpPr>
          <p:cNvPr id="381" name="CLICK TO EDIT MASTER TITLE STYLE"/>
          <p:cNvSpPr txBox="1">
            <a:spLocks noGrp="1"/>
          </p:cNvSpPr>
          <p:nvPr>
            <p:ph type="title" hasCustomPrompt="1"/>
          </p:nvPr>
        </p:nvSpPr>
        <p:spPr>
          <a:xfrm>
            <a:off x="3770312" y="1784355"/>
            <a:ext cx="16843377" cy="2651127"/>
          </a:xfrm>
          <a:prstGeom prst="rect">
            <a:avLst/>
          </a:prstGeom>
        </p:spPr>
        <p:txBody>
          <a:bodyPr lIns="45718" tIns="45718" rIns="45718" bIns="45718"/>
          <a:lstStyle>
            <a:lvl1pPr algn="ctr">
              <a:defRPr sz="5600" cap="all" spc="300">
                <a:solidFill>
                  <a:srgbClr val="404040"/>
                </a:solidFill>
                <a:latin typeface="Tenorite"/>
                <a:ea typeface="Tenorite"/>
                <a:cs typeface="Tenorite"/>
                <a:sym typeface="Tenorite"/>
              </a:defRPr>
            </a:lvl1pPr>
          </a:lstStyle>
          <a:p>
            <a:r>
              <a:t>CLICK TO EDIT MASTER TITLE STYLE</a:t>
            </a:r>
          </a:p>
        </p:txBody>
      </p:sp>
      <p:sp>
        <p:nvSpPr>
          <p:cNvPr id="382" name="Picture Placeholder 10"/>
          <p:cNvSpPr>
            <a:spLocks noGrp="1"/>
          </p:cNvSpPr>
          <p:nvPr>
            <p:ph type="pic" sz="quarter" idx="21"/>
          </p:nvPr>
        </p:nvSpPr>
        <p:spPr>
          <a:xfrm>
            <a:off x="2974363" y="5772148"/>
            <a:ext cx="3691024" cy="3691024"/>
          </a:xfrm>
          <a:prstGeom prst="rect">
            <a:avLst/>
          </a:prstGeom>
        </p:spPr>
        <p:txBody>
          <a:bodyPr lIns="91439" rIns="91439">
            <a:noAutofit/>
          </a:bodyPr>
          <a:lstStyle/>
          <a:p>
            <a:endParaRPr/>
          </a:p>
        </p:txBody>
      </p:sp>
      <p:sp>
        <p:nvSpPr>
          <p:cNvPr id="383" name="Picture Placeholder 10"/>
          <p:cNvSpPr>
            <a:spLocks noGrp="1"/>
          </p:cNvSpPr>
          <p:nvPr>
            <p:ph type="pic" sz="quarter" idx="22"/>
          </p:nvPr>
        </p:nvSpPr>
        <p:spPr>
          <a:xfrm>
            <a:off x="7673829" y="5772148"/>
            <a:ext cx="3691024" cy="3691024"/>
          </a:xfrm>
          <a:prstGeom prst="rect">
            <a:avLst/>
          </a:prstGeom>
        </p:spPr>
        <p:txBody>
          <a:bodyPr lIns="91439" rIns="91439">
            <a:noAutofit/>
          </a:bodyPr>
          <a:lstStyle/>
          <a:p>
            <a:endParaRPr/>
          </a:p>
        </p:txBody>
      </p:sp>
      <p:sp>
        <p:nvSpPr>
          <p:cNvPr id="384" name="Picture Placeholder 10"/>
          <p:cNvSpPr>
            <a:spLocks noGrp="1"/>
          </p:cNvSpPr>
          <p:nvPr>
            <p:ph type="pic" sz="quarter" idx="23"/>
          </p:nvPr>
        </p:nvSpPr>
        <p:spPr>
          <a:xfrm>
            <a:off x="12655157" y="5772148"/>
            <a:ext cx="3691022" cy="3691024"/>
          </a:xfrm>
          <a:prstGeom prst="rect">
            <a:avLst/>
          </a:prstGeom>
        </p:spPr>
        <p:txBody>
          <a:bodyPr lIns="91439" rIns="91439">
            <a:noAutofit/>
          </a:bodyPr>
          <a:lstStyle/>
          <a:p>
            <a:endParaRPr/>
          </a:p>
        </p:txBody>
      </p:sp>
      <p:sp>
        <p:nvSpPr>
          <p:cNvPr id="385" name="Picture Placeholder 10"/>
          <p:cNvSpPr>
            <a:spLocks noGrp="1"/>
          </p:cNvSpPr>
          <p:nvPr>
            <p:ph type="pic" sz="quarter" idx="24"/>
          </p:nvPr>
        </p:nvSpPr>
        <p:spPr>
          <a:xfrm>
            <a:off x="17494916" y="5772148"/>
            <a:ext cx="3691024" cy="3691024"/>
          </a:xfrm>
          <a:prstGeom prst="rect">
            <a:avLst/>
          </a:prstGeom>
        </p:spPr>
        <p:txBody>
          <a:bodyPr lIns="91439" rIns="91439">
            <a:noAutofit/>
          </a:bodyPr>
          <a:lstStyle/>
          <a:p>
            <a:endParaRPr/>
          </a:p>
        </p:txBody>
      </p:sp>
      <p:sp>
        <p:nvSpPr>
          <p:cNvPr id="386" name="Corpo livello uno…"/>
          <p:cNvSpPr txBox="1">
            <a:spLocks noGrp="1"/>
          </p:cNvSpPr>
          <p:nvPr>
            <p:ph type="body" sz="quarter" idx="1" hasCustomPrompt="1"/>
          </p:nvPr>
        </p:nvSpPr>
        <p:spPr>
          <a:xfrm>
            <a:off x="2686497" y="10169049"/>
            <a:ext cx="4247487" cy="686124"/>
          </a:xfrm>
          <a:prstGeom prst="rect">
            <a:avLst/>
          </a:prstGeom>
        </p:spPr>
        <p:txBody>
          <a:bodyPr lIns="45718" tIns="45718" rIns="45718" bIns="45718" anchor="ctr"/>
          <a:lstStyle>
            <a:lvl1pPr marL="0" indent="0" algn="ctr">
              <a:buSzTx/>
              <a:buFontTx/>
              <a:buNone/>
              <a:defRPr sz="2800" spc="300">
                <a:solidFill>
                  <a:srgbClr val="404040"/>
                </a:solidFill>
                <a:latin typeface="Tenorite"/>
                <a:ea typeface="Tenorite"/>
                <a:cs typeface="Tenorite"/>
                <a:sym typeface="Tenorite"/>
              </a:defRPr>
            </a:lvl1pPr>
            <a:lvl2pPr marL="0" indent="0" algn="ctr">
              <a:buSzTx/>
              <a:buFontTx/>
              <a:buNone/>
              <a:defRPr sz="2800" spc="300">
                <a:solidFill>
                  <a:srgbClr val="404040"/>
                </a:solidFill>
                <a:latin typeface="Tenorite"/>
                <a:ea typeface="Tenorite"/>
                <a:cs typeface="Tenorite"/>
                <a:sym typeface="Tenorite"/>
              </a:defRPr>
            </a:lvl2pPr>
            <a:lvl3pPr marL="0" indent="0" algn="ctr">
              <a:buSzTx/>
              <a:buFontTx/>
              <a:buNone/>
              <a:defRPr sz="2800" spc="300">
                <a:solidFill>
                  <a:srgbClr val="404040"/>
                </a:solidFill>
                <a:latin typeface="Tenorite"/>
                <a:ea typeface="Tenorite"/>
                <a:cs typeface="Tenorite"/>
                <a:sym typeface="Tenorite"/>
              </a:defRPr>
            </a:lvl3pPr>
            <a:lvl4pPr marL="0" indent="0" algn="ctr">
              <a:buSzTx/>
              <a:buFontTx/>
              <a:buNone/>
              <a:defRPr sz="2800" spc="300">
                <a:solidFill>
                  <a:srgbClr val="404040"/>
                </a:solidFill>
                <a:latin typeface="Tenorite"/>
                <a:ea typeface="Tenorite"/>
                <a:cs typeface="Tenorite"/>
                <a:sym typeface="Tenorite"/>
              </a:defRPr>
            </a:lvl4pPr>
            <a:lvl5pPr marL="0" indent="0" algn="ctr">
              <a:buSzTx/>
              <a:buFontTx/>
              <a:buNone/>
              <a:defRPr sz="2800" spc="300">
                <a:solidFill>
                  <a:srgbClr val="404040"/>
                </a:solidFill>
                <a:latin typeface="Tenorite"/>
                <a:ea typeface="Tenorite"/>
                <a:cs typeface="Tenorite"/>
                <a:sym typeface="Tenorite"/>
              </a:defRPr>
            </a:lvl5pPr>
          </a:lstStyle>
          <a:p>
            <a:r>
              <a:t>CLICK TO EDIT</a:t>
            </a:r>
          </a:p>
          <a:p>
            <a:pPr lvl="1"/>
            <a:endParaRPr/>
          </a:p>
          <a:p>
            <a:pPr lvl="2"/>
            <a:endParaRPr/>
          </a:p>
          <a:p>
            <a:pPr lvl="3"/>
            <a:endParaRPr/>
          </a:p>
          <a:p>
            <a:pPr lvl="4"/>
            <a:endParaRPr/>
          </a:p>
        </p:txBody>
      </p:sp>
      <p:sp>
        <p:nvSpPr>
          <p:cNvPr id="387" name="Text Placeholder 2"/>
          <p:cNvSpPr>
            <a:spLocks noGrp="1"/>
          </p:cNvSpPr>
          <p:nvPr>
            <p:ph type="body" sz="quarter" idx="25" hasCustomPrompt="1"/>
          </p:nvPr>
        </p:nvSpPr>
        <p:spPr>
          <a:xfrm>
            <a:off x="7385960" y="10198413"/>
            <a:ext cx="4271512" cy="686124"/>
          </a:xfrm>
          <a:prstGeom prst="rect">
            <a:avLst/>
          </a:prstGeom>
        </p:spPr>
        <p:txBody>
          <a:bodyPr lIns="45718" tIns="45718" rIns="45718" bIns="45718" anchor="ctr"/>
          <a:lstStyle>
            <a:lvl1pPr marL="0" indent="0" algn="ctr">
              <a:buSzTx/>
              <a:buFontTx/>
              <a:buNone/>
              <a:defRPr sz="2800" spc="300">
                <a:solidFill>
                  <a:srgbClr val="404040"/>
                </a:solidFill>
                <a:latin typeface="Tenorite"/>
                <a:ea typeface="Tenorite"/>
                <a:cs typeface="Tenorite"/>
                <a:sym typeface="Tenorite"/>
              </a:defRPr>
            </a:lvl1pPr>
          </a:lstStyle>
          <a:p>
            <a:r>
              <a:t>CLICK TO EDIT</a:t>
            </a:r>
          </a:p>
        </p:txBody>
      </p:sp>
      <p:sp>
        <p:nvSpPr>
          <p:cNvPr id="388" name="Text Placeholder 2"/>
          <p:cNvSpPr>
            <a:spLocks noGrp="1"/>
          </p:cNvSpPr>
          <p:nvPr>
            <p:ph type="body" sz="quarter" idx="26" hasCustomPrompt="1"/>
          </p:nvPr>
        </p:nvSpPr>
        <p:spPr>
          <a:xfrm>
            <a:off x="12367289" y="10198413"/>
            <a:ext cx="4247488" cy="686124"/>
          </a:xfrm>
          <a:prstGeom prst="rect">
            <a:avLst/>
          </a:prstGeom>
        </p:spPr>
        <p:txBody>
          <a:bodyPr lIns="45718" tIns="45718" rIns="45718" bIns="45718" anchor="ctr"/>
          <a:lstStyle>
            <a:lvl1pPr marL="0" indent="0" algn="ctr">
              <a:buSzTx/>
              <a:buFontTx/>
              <a:buNone/>
              <a:defRPr sz="2800" spc="300">
                <a:solidFill>
                  <a:srgbClr val="404040"/>
                </a:solidFill>
                <a:latin typeface="Tenorite"/>
                <a:ea typeface="Tenorite"/>
                <a:cs typeface="Tenorite"/>
                <a:sym typeface="Tenorite"/>
              </a:defRPr>
            </a:lvl1pPr>
          </a:lstStyle>
          <a:p>
            <a:r>
              <a:t>CLICK TO EDIT</a:t>
            </a:r>
          </a:p>
        </p:txBody>
      </p:sp>
      <p:sp>
        <p:nvSpPr>
          <p:cNvPr id="389" name="Text Placeholder 2"/>
          <p:cNvSpPr>
            <a:spLocks noGrp="1"/>
          </p:cNvSpPr>
          <p:nvPr>
            <p:ph type="body" sz="quarter" idx="27" hasCustomPrompt="1"/>
          </p:nvPr>
        </p:nvSpPr>
        <p:spPr>
          <a:xfrm>
            <a:off x="17207050" y="10169049"/>
            <a:ext cx="4247486" cy="686124"/>
          </a:xfrm>
          <a:prstGeom prst="rect">
            <a:avLst/>
          </a:prstGeom>
        </p:spPr>
        <p:txBody>
          <a:bodyPr lIns="45718" tIns="45718" rIns="45718" bIns="45718" anchor="ctr"/>
          <a:lstStyle>
            <a:lvl1pPr marL="0" indent="0" algn="ctr">
              <a:buSzTx/>
              <a:buFontTx/>
              <a:buNone/>
              <a:defRPr sz="2800" spc="300">
                <a:solidFill>
                  <a:srgbClr val="404040"/>
                </a:solidFill>
                <a:latin typeface="Tenorite"/>
                <a:ea typeface="Tenorite"/>
                <a:cs typeface="Tenorite"/>
                <a:sym typeface="Tenorite"/>
              </a:defRPr>
            </a:lvl1pPr>
          </a:lstStyle>
          <a:p>
            <a:r>
              <a:t>CLICK TO EDIT</a:t>
            </a:r>
          </a:p>
        </p:txBody>
      </p:sp>
      <p:sp>
        <p:nvSpPr>
          <p:cNvPr id="390" name="Text Placeholder 2"/>
          <p:cNvSpPr>
            <a:spLocks noGrp="1"/>
          </p:cNvSpPr>
          <p:nvPr>
            <p:ph type="body" sz="quarter" idx="28" hasCustomPrompt="1"/>
          </p:nvPr>
        </p:nvSpPr>
        <p:spPr>
          <a:xfrm>
            <a:off x="2974362" y="10928229"/>
            <a:ext cx="3691025" cy="686124"/>
          </a:xfrm>
          <a:prstGeom prst="rect">
            <a:avLst/>
          </a:prstGeom>
        </p:spPr>
        <p:txBody>
          <a:bodyPr lIns="45718" tIns="45718" rIns="45718" bIns="45718"/>
          <a:lstStyle>
            <a:lvl1pPr marL="0" indent="0" algn="ctr">
              <a:buSzTx/>
              <a:buFontTx/>
              <a:buNone/>
              <a:defRPr sz="2000" spc="300">
                <a:solidFill>
                  <a:srgbClr val="404040"/>
                </a:solidFill>
                <a:latin typeface="Tenorite"/>
                <a:ea typeface="Tenorite"/>
                <a:cs typeface="Tenorite"/>
                <a:sym typeface="Tenorite"/>
              </a:defRPr>
            </a:lvl1pPr>
          </a:lstStyle>
          <a:p>
            <a:r>
              <a:t>CLICK TO EDIT</a:t>
            </a:r>
          </a:p>
        </p:txBody>
      </p:sp>
      <p:sp>
        <p:nvSpPr>
          <p:cNvPr id="391" name="Text Placeholder 2"/>
          <p:cNvSpPr>
            <a:spLocks noGrp="1"/>
          </p:cNvSpPr>
          <p:nvPr>
            <p:ph type="body" sz="quarter" idx="29" hasCustomPrompt="1"/>
          </p:nvPr>
        </p:nvSpPr>
        <p:spPr>
          <a:xfrm>
            <a:off x="7673826" y="10957593"/>
            <a:ext cx="3711898" cy="686124"/>
          </a:xfrm>
          <a:prstGeom prst="rect">
            <a:avLst/>
          </a:prstGeom>
        </p:spPr>
        <p:txBody>
          <a:bodyPr lIns="45718" tIns="45718" rIns="45718" bIns="45718"/>
          <a:lstStyle>
            <a:lvl1pPr marL="0" indent="0" algn="ctr">
              <a:buSzTx/>
              <a:buFontTx/>
              <a:buNone/>
              <a:defRPr sz="2000" spc="300">
                <a:solidFill>
                  <a:srgbClr val="404040"/>
                </a:solidFill>
                <a:latin typeface="Tenorite"/>
                <a:ea typeface="Tenorite"/>
                <a:cs typeface="Tenorite"/>
                <a:sym typeface="Tenorite"/>
              </a:defRPr>
            </a:lvl1pPr>
          </a:lstStyle>
          <a:p>
            <a:r>
              <a:t>CLICK TO EDIT</a:t>
            </a:r>
          </a:p>
        </p:txBody>
      </p:sp>
      <p:sp>
        <p:nvSpPr>
          <p:cNvPr id="392" name="Text Placeholder 2"/>
          <p:cNvSpPr>
            <a:spLocks noGrp="1"/>
          </p:cNvSpPr>
          <p:nvPr>
            <p:ph type="body" sz="quarter" idx="30" hasCustomPrompt="1"/>
          </p:nvPr>
        </p:nvSpPr>
        <p:spPr>
          <a:xfrm>
            <a:off x="12655153" y="10957593"/>
            <a:ext cx="3691024" cy="686124"/>
          </a:xfrm>
          <a:prstGeom prst="rect">
            <a:avLst/>
          </a:prstGeom>
        </p:spPr>
        <p:txBody>
          <a:bodyPr lIns="45718" tIns="45718" rIns="45718" bIns="45718"/>
          <a:lstStyle>
            <a:lvl1pPr marL="0" indent="0" algn="ctr">
              <a:buSzTx/>
              <a:buFontTx/>
              <a:buNone/>
              <a:defRPr sz="2000" spc="300">
                <a:solidFill>
                  <a:srgbClr val="404040"/>
                </a:solidFill>
                <a:latin typeface="Tenorite"/>
                <a:ea typeface="Tenorite"/>
                <a:cs typeface="Tenorite"/>
                <a:sym typeface="Tenorite"/>
              </a:defRPr>
            </a:lvl1pPr>
          </a:lstStyle>
          <a:p>
            <a:r>
              <a:t>CLICK TO EDIT</a:t>
            </a:r>
          </a:p>
        </p:txBody>
      </p:sp>
      <p:sp>
        <p:nvSpPr>
          <p:cNvPr id="393" name="Text Placeholder 2"/>
          <p:cNvSpPr>
            <a:spLocks noGrp="1"/>
          </p:cNvSpPr>
          <p:nvPr>
            <p:ph type="body" sz="quarter" idx="31" hasCustomPrompt="1"/>
          </p:nvPr>
        </p:nvSpPr>
        <p:spPr>
          <a:xfrm>
            <a:off x="17494916" y="10928229"/>
            <a:ext cx="3691021" cy="686124"/>
          </a:xfrm>
          <a:prstGeom prst="rect">
            <a:avLst/>
          </a:prstGeom>
        </p:spPr>
        <p:txBody>
          <a:bodyPr lIns="45718" tIns="45718" rIns="45718" bIns="45718"/>
          <a:lstStyle>
            <a:lvl1pPr marL="0" indent="0" algn="ctr">
              <a:buSzTx/>
              <a:buFontTx/>
              <a:buNone/>
              <a:defRPr sz="2000" spc="300">
                <a:solidFill>
                  <a:srgbClr val="404040"/>
                </a:solidFill>
                <a:latin typeface="Tenorite"/>
                <a:ea typeface="Tenorite"/>
                <a:cs typeface="Tenorite"/>
                <a:sym typeface="Tenorite"/>
              </a:defRPr>
            </a:lvl1pPr>
          </a:lstStyle>
          <a:p>
            <a:r>
              <a:t>CLICK TO EDIT</a:t>
            </a:r>
          </a:p>
        </p:txBody>
      </p:sp>
      <p:sp>
        <p:nvSpPr>
          <p:cNvPr id="394" name="Straight Connector 9"/>
          <p:cNvSpPr/>
          <p:nvPr/>
        </p:nvSpPr>
        <p:spPr>
          <a:xfrm flipH="1" flipV="1">
            <a:off x="14668497" y="-2"/>
            <a:ext cx="9715503" cy="1524003"/>
          </a:xfrm>
          <a:prstGeom prst="line">
            <a:avLst/>
          </a:prstGeom>
          <a:ln w="6350">
            <a:solidFill>
              <a:srgbClr val="C6BFAA"/>
            </a:solidFill>
            <a:miter/>
          </a:ln>
        </p:spPr>
        <p:txBody>
          <a:bodyPr lIns="45718" tIns="45718" rIns="45718" bIns="45718"/>
          <a:lstStyle/>
          <a:p>
            <a:endParaRPr/>
          </a:p>
        </p:txBody>
      </p:sp>
      <p:sp>
        <p:nvSpPr>
          <p:cNvPr id="395" name="Straight Connector 14"/>
          <p:cNvSpPr/>
          <p:nvPr/>
        </p:nvSpPr>
        <p:spPr>
          <a:xfrm>
            <a:off x="22974299" y="0"/>
            <a:ext cx="1409702" cy="3448052"/>
          </a:xfrm>
          <a:prstGeom prst="line">
            <a:avLst/>
          </a:prstGeom>
          <a:ln w="6350">
            <a:solidFill>
              <a:srgbClr val="C6BFAA"/>
            </a:solidFill>
            <a:miter/>
          </a:ln>
        </p:spPr>
        <p:txBody>
          <a:bodyPr lIns="45718" tIns="45718" rIns="45718" bIns="45718"/>
          <a:lstStyle/>
          <a:p>
            <a:endParaRPr/>
          </a:p>
        </p:txBody>
      </p:sp>
      <p:sp>
        <p:nvSpPr>
          <p:cNvPr id="396" name="Numero diapositiva"/>
          <p:cNvSpPr txBox="1">
            <a:spLocks noGrp="1"/>
          </p:cNvSpPr>
          <p:nvPr>
            <p:ph type="sldNum" sz="quarter" idx="2"/>
          </p:nvPr>
        </p:nvSpPr>
        <p:spPr>
          <a:xfrm>
            <a:off x="22349189"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eam Slide 8 People">
    <p:bg>
      <p:bgPr>
        <a:solidFill>
          <a:srgbClr val="F7F6F3"/>
        </a:solidFill>
        <a:effectLst/>
      </p:bgPr>
    </p:bg>
    <p:spTree>
      <p:nvGrpSpPr>
        <p:cNvPr id="1" name=""/>
        <p:cNvGrpSpPr/>
        <p:nvPr/>
      </p:nvGrpSpPr>
      <p:grpSpPr>
        <a:xfrm>
          <a:off x="0" y="0"/>
          <a:ext cx="0" cy="0"/>
          <a:chOff x="0" y="0"/>
          <a:chExt cx="0" cy="0"/>
        </a:xfrm>
      </p:grpSpPr>
      <p:sp>
        <p:nvSpPr>
          <p:cNvPr id="403" name="CLICK TO EDIT MASTER TITLE STYLE"/>
          <p:cNvSpPr txBox="1">
            <a:spLocks noGrp="1"/>
          </p:cNvSpPr>
          <p:nvPr>
            <p:ph type="title" hasCustomPrompt="1"/>
          </p:nvPr>
        </p:nvSpPr>
        <p:spPr>
          <a:xfrm>
            <a:off x="3770312" y="1784355"/>
            <a:ext cx="16843377" cy="2651127"/>
          </a:xfrm>
          <a:prstGeom prst="rect">
            <a:avLst/>
          </a:prstGeom>
        </p:spPr>
        <p:txBody>
          <a:bodyPr lIns="45718" tIns="45718" rIns="45718" bIns="45718"/>
          <a:lstStyle>
            <a:lvl1pPr algn="ctr">
              <a:defRPr sz="5600" cap="all" spc="300">
                <a:solidFill>
                  <a:srgbClr val="404040"/>
                </a:solidFill>
                <a:latin typeface="Tenorite"/>
                <a:ea typeface="Tenorite"/>
                <a:cs typeface="Tenorite"/>
                <a:sym typeface="Tenorite"/>
              </a:defRPr>
            </a:lvl1pPr>
          </a:lstStyle>
          <a:p>
            <a:r>
              <a:t>CLICK TO EDIT MASTER TITLE STYLE</a:t>
            </a:r>
          </a:p>
        </p:txBody>
      </p:sp>
      <p:sp>
        <p:nvSpPr>
          <p:cNvPr id="404" name="Picture Placeholder 10"/>
          <p:cNvSpPr>
            <a:spLocks noGrp="1"/>
          </p:cNvSpPr>
          <p:nvPr>
            <p:ph type="pic" sz="quarter" idx="21"/>
          </p:nvPr>
        </p:nvSpPr>
        <p:spPr>
          <a:xfrm>
            <a:off x="3754351" y="4857750"/>
            <a:ext cx="2133602" cy="2133600"/>
          </a:xfrm>
          <a:prstGeom prst="rect">
            <a:avLst/>
          </a:prstGeom>
        </p:spPr>
        <p:txBody>
          <a:bodyPr lIns="91439" rIns="91439">
            <a:noAutofit/>
          </a:bodyPr>
          <a:lstStyle/>
          <a:p>
            <a:endParaRPr/>
          </a:p>
        </p:txBody>
      </p:sp>
      <p:sp>
        <p:nvSpPr>
          <p:cNvPr id="405" name="Picture Placeholder 10"/>
          <p:cNvSpPr>
            <a:spLocks noGrp="1"/>
          </p:cNvSpPr>
          <p:nvPr>
            <p:ph type="pic" sz="quarter" idx="22"/>
          </p:nvPr>
        </p:nvSpPr>
        <p:spPr>
          <a:xfrm>
            <a:off x="8452539" y="4857750"/>
            <a:ext cx="2133602" cy="2133600"/>
          </a:xfrm>
          <a:prstGeom prst="rect">
            <a:avLst/>
          </a:prstGeom>
        </p:spPr>
        <p:txBody>
          <a:bodyPr lIns="91439" rIns="91439">
            <a:noAutofit/>
          </a:bodyPr>
          <a:lstStyle/>
          <a:p>
            <a:endParaRPr/>
          </a:p>
        </p:txBody>
      </p:sp>
      <p:sp>
        <p:nvSpPr>
          <p:cNvPr id="406" name="Picture Placeholder 10"/>
          <p:cNvSpPr>
            <a:spLocks noGrp="1"/>
          </p:cNvSpPr>
          <p:nvPr>
            <p:ph type="pic" sz="quarter" idx="23"/>
          </p:nvPr>
        </p:nvSpPr>
        <p:spPr>
          <a:xfrm>
            <a:off x="13433868" y="4857750"/>
            <a:ext cx="2133602" cy="2133600"/>
          </a:xfrm>
          <a:prstGeom prst="rect">
            <a:avLst/>
          </a:prstGeom>
        </p:spPr>
        <p:txBody>
          <a:bodyPr lIns="91439" rIns="91439">
            <a:noAutofit/>
          </a:bodyPr>
          <a:lstStyle/>
          <a:p>
            <a:endParaRPr/>
          </a:p>
        </p:txBody>
      </p:sp>
      <p:sp>
        <p:nvSpPr>
          <p:cNvPr id="407" name="Picture Placeholder 10"/>
          <p:cNvSpPr>
            <a:spLocks noGrp="1"/>
          </p:cNvSpPr>
          <p:nvPr>
            <p:ph type="pic" sz="quarter" idx="24"/>
          </p:nvPr>
        </p:nvSpPr>
        <p:spPr>
          <a:xfrm>
            <a:off x="18273627" y="4857750"/>
            <a:ext cx="2133602" cy="2133600"/>
          </a:xfrm>
          <a:prstGeom prst="rect">
            <a:avLst/>
          </a:prstGeom>
        </p:spPr>
        <p:txBody>
          <a:bodyPr lIns="91439" rIns="91439">
            <a:noAutofit/>
          </a:bodyPr>
          <a:lstStyle/>
          <a:p>
            <a:endParaRPr/>
          </a:p>
        </p:txBody>
      </p:sp>
      <p:sp>
        <p:nvSpPr>
          <p:cNvPr id="408" name="Corpo livello uno…"/>
          <p:cNvSpPr txBox="1">
            <a:spLocks noGrp="1"/>
          </p:cNvSpPr>
          <p:nvPr>
            <p:ph type="body" sz="quarter" idx="1" hasCustomPrompt="1"/>
          </p:nvPr>
        </p:nvSpPr>
        <p:spPr>
          <a:xfrm>
            <a:off x="3000336" y="7308756"/>
            <a:ext cx="3657602" cy="686124"/>
          </a:xfrm>
          <a:prstGeom prst="rect">
            <a:avLst/>
          </a:prstGeom>
        </p:spPr>
        <p:txBody>
          <a:bodyPr lIns="45718" tIns="45718" rIns="45718" bIns="45718"/>
          <a:lstStyle>
            <a:lvl1pPr marL="0" indent="0" algn="ctr">
              <a:buSzTx/>
              <a:buFontTx/>
              <a:buNone/>
              <a:defRPr sz="2100" spc="300">
                <a:solidFill>
                  <a:srgbClr val="404040"/>
                </a:solidFill>
                <a:latin typeface="Tenorite"/>
                <a:ea typeface="Tenorite"/>
                <a:cs typeface="Tenorite"/>
                <a:sym typeface="Tenorite"/>
              </a:defRPr>
            </a:lvl1pPr>
            <a:lvl2pPr marL="0" indent="0" algn="ctr">
              <a:buSzTx/>
              <a:buFontTx/>
              <a:buNone/>
              <a:defRPr sz="2100" spc="300">
                <a:solidFill>
                  <a:srgbClr val="404040"/>
                </a:solidFill>
                <a:latin typeface="Tenorite"/>
                <a:ea typeface="Tenorite"/>
                <a:cs typeface="Tenorite"/>
                <a:sym typeface="Tenorite"/>
              </a:defRPr>
            </a:lvl2pPr>
            <a:lvl3pPr marL="0" indent="0" algn="ctr">
              <a:buSzTx/>
              <a:buFontTx/>
              <a:buNone/>
              <a:defRPr sz="2100" spc="300">
                <a:solidFill>
                  <a:srgbClr val="404040"/>
                </a:solidFill>
                <a:latin typeface="Tenorite"/>
                <a:ea typeface="Tenorite"/>
                <a:cs typeface="Tenorite"/>
                <a:sym typeface="Tenorite"/>
              </a:defRPr>
            </a:lvl3pPr>
            <a:lvl4pPr marL="0" indent="0" algn="ctr">
              <a:buSzTx/>
              <a:buFontTx/>
              <a:buNone/>
              <a:defRPr sz="2100" spc="300">
                <a:solidFill>
                  <a:srgbClr val="404040"/>
                </a:solidFill>
                <a:latin typeface="Tenorite"/>
                <a:ea typeface="Tenorite"/>
                <a:cs typeface="Tenorite"/>
                <a:sym typeface="Tenorite"/>
              </a:defRPr>
            </a:lvl4pPr>
            <a:lvl5pPr marL="0" indent="0" algn="ctr">
              <a:buSzTx/>
              <a:buFontTx/>
              <a:buNone/>
              <a:defRPr sz="2100" spc="300">
                <a:solidFill>
                  <a:srgbClr val="404040"/>
                </a:solidFill>
                <a:latin typeface="Tenorite"/>
                <a:ea typeface="Tenorite"/>
                <a:cs typeface="Tenorite"/>
                <a:sym typeface="Tenorite"/>
              </a:defRPr>
            </a:lvl5pPr>
          </a:lstStyle>
          <a:p>
            <a:r>
              <a:t>CLICK TO EDIT</a:t>
            </a:r>
          </a:p>
          <a:p>
            <a:pPr lvl="1"/>
            <a:endParaRPr/>
          </a:p>
          <a:p>
            <a:pPr lvl="2"/>
            <a:endParaRPr/>
          </a:p>
          <a:p>
            <a:pPr lvl="3"/>
            <a:endParaRPr/>
          </a:p>
          <a:p>
            <a:pPr lvl="4"/>
            <a:endParaRPr/>
          </a:p>
        </p:txBody>
      </p:sp>
      <p:sp>
        <p:nvSpPr>
          <p:cNvPr id="409" name="Text Placeholder 2"/>
          <p:cNvSpPr>
            <a:spLocks noGrp="1"/>
          </p:cNvSpPr>
          <p:nvPr>
            <p:ph type="body" sz="quarter" idx="25" hasCustomPrompt="1"/>
          </p:nvPr>
        </p:nvSpPr>
        <p:spPr>
          <a:xfrm>
            <a:off x="2780238" y="7564079"/>
            <a:ext cx="4114803" cy="686124"/>
          </a:xfrm>
          <a:prstGeom prst="rect">
            <a:avLst/>
          </a:prstGeom>
        </p:spPr>
        <p:txBody>
          <a:bodyPr lIns="45718" tIns="45718" rIns="45718" bIns="45718" anchor="ctr"/>
          <a:lstStyle>
            <a:lvl1pPr marL="0" indent="0" algn="ctr">
              <a:buSzTx/>
              <a:buFontTx/>
              <a:buNone/>
              <a:defRPr sz="1800" spc="300">
                <a:solidFill>
                  <a:srgbClr val="404040"/>
                </a:solidFill>
                <a:latin typeface="Tenorite"/>
                <a:ea typeface="Tenorite"/>
                <a:cs typeface="Tenorite"/>
                <a:sym typeface="Tenorite"/>
              </a:defRPr>
            </a:lvl1pPr>
          </a:lstStyle>
          <a:p>
            <a:r>
              <a:t>CLICK TO EDIT</a:t>
            </a:r>
          </a:p>
        </p:txBody>
      </p:sp>
      <p:sp>
        <p:nvSpPr>
          <p:cNvPr id="410" name="Text Placeholder 2"/>
          <p:cNvSpPr>
            <a:spLocks noGrp="1"/>
          </p:cNvSpPr>
          <p:nvPr>
            <p:ph type="body" sz="quarter" idx="26" hasCustomPrompt="1"/>
          </p:nvPr>
        </p:nvSpPr>
        <p:spPr>
          <a:xfrm>
            <a:off x="7698523" y="7338121"/>
            <a:ext cx="3657602" cy="686124"/>
          </a:xfrm>
          <a:prstGeom prst="rect">
            <a:avLst/>
          </a:prstGeom>
        </p:spPr>
        <p:txBody>
          <a:bodyPr lIns="45718" tIns="45718" rIns="45718" bIns="45718"/>
          <a:lstStyle>
            <a:lvl1pPr marL="0" indent="0" algn="ctr">
              <a:buSzTx/>
              <a:buFontTx/>
              <a:buNone/>
              <a:defRPr sz="2100" spc="300">
                <a:solidFill>
                  <a:srgbClr val="404040"/>
                </a:solidFill>
                <a:latin typeface="Tenorite"/>
                <a:ea typeface="Tenorite"/>
                <a:cs typeface="Tenorite"/>
                <a:sym typeface="Tenorite"/>
              </a:defRPr>
            </a:lvl1pPr>
          </a:lstStyle>
          <a:p>
            <a:r>
              <a:t>CLICK TO EDIT</a:t>
            </a:r>
          </a:p>
        </p:txBody>
      </p:sp>
      <p:sp>
        <p:nvSpPr>
          <p:cNvPr id="411" name="Text Placeholder 2"/>
          <p:cNvSpPr>
            <a:spLocks noGrp="1"/>
          </p:cNvSpPr>
          <p:nvPr>
            <p:ph type="body" sz="quarter" idx="27" hasCustomPrompt="1"/>
          </p:nvPr>
        </p:nvSpPr>
        <p:spPr>
          <a:xfrm>
            <a:off x="7478427" y="7593441"/>
            <a:ext cx="4114803" cy="686124"/>
          </a:xfrm>
          <a:prstGeom prst="rect">
            <a:avLst/>
          </a:prstGeom>
        </p:spPr>
        <p:txBody>
          <a:bodyPr lIns="45718" tIns="45718" rIns="45718" bIns="45718" anchor="ctr"/>
          <a:lstStyle>
            <a:lvl1pPr marL="0" indent="0" algn="ctr">
              <a:buSzTx/>
              <a:buFontTx/>
              <a:buNone/>
              <a:defRPr sz="1800" spc="300">
                <a:solidFill>
                  <a:srgbClr val="404040"/>
                </a:solidFill>
                <a:latin typeface="Tenorite"/>
                <a:ea typeface="Tenorite"/>
                <a:cs typeface="Tenorite"/>
                <a:sym typeface="Tenorite"/>
              </a:defRPr>
            </a:lvl1pPr>
          </a:lstStyle>
          <a:p>
            <a:r>
              <a:t>CLICK TO EDIT</a:t>
            </a:r>
          </a:p>
        </p:txBody>
      </p:sp>
      <p:sp>
        <p:nvSpPr>
          <p:cNvPr id="412" name="Text Placeholder 2"/>
          <p:cNvSpPr>
            <a:spLocks noGrp="1"/>
          </p:cNvSpPr>
          <p:nvPr>
            <p:ph type="body" sz="quarter" idx="28" hasCustomPrompt="1"/>
          </p:nvPr>
        </p:nvSpPr>
        <p:spPr>
          <a:xfrm>
            <a:off x="12679850" y="7338121"/>
            <a:ext cx="3657602" cy="686124"/>
          </a:xfrm>
          <a:prstGeom prst="rect">
            <a:avLst/>
          </a:prstGeom>
        </p:spPr>
        <p:txBody>
          <a:bodyPr lIns="45718" tIns="45718" rIns="45718" bIns="45718"/>
          <a:lstStyle>
            <a:lvl1pPr marL="0" indent="0" algn="ctr">
              <a:buSzTx/>
              <a:buFontTx/>
              <a:buNone/>
              <a:defRPr sz="2100" spc="300">
                <a:solidFill>
                  <a:srgbClr val="404040"/>
                </a:solidFill>
                <a:latin typeface="Tenorite"/>
                <a:ea typeface="Tenorite"/>
                <a:cs typeface="Tenorite"/>
                <a:sym typeface="Tenorite"/>
              </a:defRPr>
            </a:lvl1pPr>
          </a:lstStyle>
          <a:p>
            <a:r>
              <a:t>CLICK TO EDIT</a:t>
            </a:r>
          </a:p>
        </p:txBody>
      </p:sp>
      <p:sp>
        <p:nvSpPr>
          <p:cNvPr id="413" name="Text Placeholder 2"/>
          <p:cNvSpPr>
            <a:spLocks noGrp="1"/>
          </p:cNvSpPr>
          <p:nvPr>
            <p:ph type="body" sz="quarter" idx="29" hasCustomPrompt="1"/>
          </p:nvPr>
        </p:nvSpPr>
        <p:spPr>
          <a:xfrm>
            <a:off x="12435926" y="7593441"/>
            <a:ext cx="4114802" cy="686124"/>
          </a:xfrm>
          <a:prstGeom prst="rect">
            <a:avLst/>
          </a:prstGeom>
        </p:spPr>
        <p:txBody>
          <a:bodyPr lIns="45718" tIns="45718" rIns="45718" bIns="45718" anchor="ctr"/>
          <a:lstStyle>
            <a:lvl1pPr marL="0" indent="0" algn="ctr">
              <a:buSzTx/>
              <a:buFontTx/>
              <a:buNone/>
              <a:defRPr sz="1800" spc="300">
                <a:solidFill>
                  <a:srgbClr val="404040"/>
                </a:solidFill>
                <a:latin typeface="Tenorite"/>
                <a:ea typeface="Tenorite"/>
                <a:cs typeface="Tenorite"/>
                <a:sym typeface="Tenorite"/>
              </a:defRPr>
            </a:lvl1pPr>
          </a:lstStyle>
          <a:p>
            <a:r>
              <a:t>CLICK TO EDIT</a:t>
            </a:r>
          </a:p>
        </p:txBody>
      </p:sp>
      <p:sp>
        <p:nvSpPr>
          <p:cNvPr id="414" name="Text Placeholder 2"/>
          <p:cNvSpPr>
            <a:spLocks noGrp="1"/>
          </p:cNvSpPr>
          <p:nvPr>
            <p:ph type="body" sz="quarter" idx="30" hasCustomPrompt="1"/>
          </p:nvPr>
        </p:nvSpPr>
        <p:spPr>
          <a:xfrm>
            <a:off x="17519611" y="7308757"/>
            <a:ext cx="3657602" cy="686122"/>
          </a:xfrm>
          <a:prstGeom prst="rect">
            <a:avLst/>
          </a:prstGeom>
        </p:spPr>
        <p:txBody>
          <a:bodyPr lIns="45718" tIns="45718" rIns="45718" bIns="45718"/>
          <a:lstStyle>
            <a:lvl1pPr marL="0" indent="0" algn="ctr">
              <a:buSzTx/>
              <a:buFontTx/>
              <a:buNone/>
              <a:defRPr sz="2100" spc="300">
                <a:solidFill>
                  <a:srgbClr val="404040"/>
                </a:solidFill>
                <a:latin typeface="Tenorite"/>
                <a:ea typeface="Tenorite"/>
                <a:cs typeface="Tenorite"/>
                <a:sym typeface="Tenorite"/>
              </a:defRPr>
            </a:lvl1pPr>
          </a:lstStyle>
          <a:p>
            <a:r>
              <a:t>CLICK TO EDIT</a:t>
            </a:r>
          </a:p>
        </p:txBody>
      </p:sp>
      <p:sp>
        <p:nvSpPr>
          <p:cNvPr id="415" name="Text Placeholder 2"/>
          <p:cNvSpPr>
            <a:spLocks noGrp="1"/>
          </p:cNvSpPr>
          <p:nvPr>
            <p:ph type="body" sz="quarter" idx="31" hasCustomPrompt="1"/>
          </p:nvPr>
        </p:nvSpPr>
        <p:spPr>
          <a:xfrm>
            <a:off x="17268863" y="7564079"/>
            <a:ext cx="4114802" cy="686124"/>
          </a:xfrm>
          <a:prstGeom prst="rect">
            <a:avLst/>
          </a:prstGeom>
        </p:spPr>
        <p:txBody>
          <a:bodyPr lIns="45718" tIns="45718" rIns="45718" bIns="45718" anchor="ctr"/>
          <a:lstStyle>
            <a:lvl1pPr marL="0" indent="0" algn="ctr">
              <a:buSzTx/>
              <a:buFontTx/>
              <a:buNone/>
              <a:defRPr sz="1800" spc="300">
                <a:solidFill>
                  <a:srgbClr val="404040"/>
                </a:solidFill>
                <a:latin typeface="Tenorite"/>
                <a:ea typeface="Tenorite"/>
                <a:cs typeface="Tenorite"/>
                <a:sym typeface="Tenorite"/>
              </a:defRPr>
            </a:lvl1pPr>
          </a:lstStyle>
          <a:p>
            <a:r>
              <a:t>CLICK TO EDIT</a:t>
            </a:r>
          </a:p>
        </p:txBody>
      </p:sp>
      <p:sp>
        <p:nvSpPr>
          <p:cNvPr id="416" name="Picture Placeholder 10"/>
          <p:cNvSpPr>
            <a:spLocks noGrp="1"/>
          </p:cNvSpPr>
          <p:nvPr>
            <p:ph type="pic" sz="quarter" idx="32"/>
          </p:nvPr>
        </p:nvSpPr>
        <p:spPr>
          <a:xfrm>
            <a:off x="3754351" y="8575422"/>
            <a:ext cx="2133602" cy="2133602"/>
          </a:xfrm>
          <a:prstGeom prst="rect">
            <a:avLst/>
          </a:prstGeom>
        </p:spPr>
        <p:txBody>
          <a:bodyPr lIns="91439" rIns="91439">
            <a:noAutofit/>
          </a:bodyPr>
          <a:lstStyle/>
          <a:p>
            <a:endParaRPr/>
          </a:p>
        </p:txBody>
      </p:sp>
      <p:sp>
        <p:nvSpPr>
          <p:cNvPr id="417" name="Picture Placeholder 10"/>
          <p:cNvSpPr>
            <a:spLocks noGrp="1"/>
          </p:cNvSpPr>
          <p:nvPr>
            <p:ph type="pic" sz="quarter" idx="33"/>
          </p:nvPr>
        </p:nvSpPr>
        <p:spPr>
          <a:xfrm>
            <a:off x="8452539" y="8575422"/>
            <a:ext cx="2133602" cy="2133602"/>
          </a:xfrm>
          <a:prstGeom prst="rect">
            <a:avLst/>
          </a:prstGeom>
        </p:spPr>
        <p:txBody>
          <a:bodyPr lIns="91439" rIns="91439">
            <a:noAutofit/>
          </a:bodyPr>
          <a:lstStyle/>
          <a:p>
            <a:endParaRPr/>
          </a:p>
        </p:txBody>
      </p:sp>
      <p:sp>
        <p:nvSpPr>
          <p:cNvPr id="418" name="Picture Placeholder 10"/>
          <p:cNvSpPr>
            <a:spLocks noGrp="1"/>
          </p:cNvSpPr>
          <p:nvPr>
            <p:ph type="pic" sz="quarter" idx="34"/>
          </p:nvPr>
        </p:nvSpPr>
        <p:spPr>
          <a:xfrm>
            <a:off x="13433868" y="8575422"/>
            <a:ext cx="2133602" cy="2133602"/>
          </a:xfrm>
          <a:prstGeom prst="rect">
            <a:avLst/>
          </a:prstGeom>
        </p:spPr>
        <p:txBody>
          <a:bodyPr lIns="91439" rIns="91439">
            <a:noAutofit/>
          </a:bodyPr>
          <a:lstStyle/>
          <a:p>
            <a:endParaRPr/>
          </a:p>
        </p:txBody>
      </p:sp>
      <p:sp>
        <p:nvSpPr>
          <p:cNvPr id="419" name="Picture Placeholder 10"/>
          <p:cNvSpPr>
            <a:spLocks noGrp="1"/>
          </p:cNvSpPr>
          <p:nvPr>
            <p:ph type="pic" sz="quarter" idx="35"/>
          </p:nvPr>
        </p:nvSpPr>
        <p:spPr>
          <a:xfrm>
            <a:off x="18273627" y="8575422"/>
            <a:ext cx="2133602" cy="2133602"/>
          </a:xfrm>
          <a:prstGeom prst="rect">
            <a:avLst/>
          </a:prstGeom>
        </p:spPr>
        <p:txBody>
          <a:bodyPr lIns="91439" rIns="91439">
            <a:noAutofit/>
          </a:bodyPr>
          <a:lstStyle/>
          <a:p>
            <a:endParaRPr/>
          </a:p>
        </p:txBody>
      </p:sp>
      <p:sp>
        <p:nvSpPr>
          <p:cNvPr id="420" name="Text Placeholder 2"/>
          <p:cNvSpPr>
            <a:spLocks noGrp="1"/>
          </p:cNvSpPr>
          <p:nvPr>
            <p:ph type="body" sz="quarter" idx="36" hasCustomPrompt="1"/>
          </p:nvPr>
        </p:nvSpPr>
        <p:spPr>
          <a:xfrm>
            <a:off x="3000335" y="11026429"/>
            <a:ext cx="3657603" cy="686124"/>
          </a:xfrm>
          <a:prstGeom prst="rect">
            <a:avLst/>
          </a:prstGeom>
        </p:spPr>
        <p:txBody>
          <a:bodyPr lIns="45718" tIns="45718" rIns="45718" bIns="45718"/>
          <a:lstStyle>
            <a:lvl1pPr marL="0" indent="0" algn="ctr">
              <a:buSzTx/>
              <a:buFontTx/>
              <a:buNone/>
              <a:defRPr sz="2100" spc="300">
                <a:solidFill>
                  <a:srgbClr val="404040"/>
                </a:solidFill>
                <a:latin typeface="Tenorite"/>
                <a:ea typeface="Tenorite"/>
                <a:cs typeface="Tenorite"/>
                <a:sym typeface="Tenorite"/>
              </a:defRPr>
            </a:lvl1pPr>
          </a:lstStyle>
          <a:p>
            <a:r>
              <a:t>CLICK TO EDIT</a:t>
            </a:r>
          </a:p>
        </p:txBody>
      </p:sp>
      <p:sp>
        <p:nvSpPr>
          <p:cNvPr id="421" name="Text Placeholder 2"/>
          <p:cNvSpPr>
            <a:spLocks noGrp="1"/>
          </p:cNvSpPr>
          <p:nvPr>
            <p:ph type="body" sz="quarter" idx="37" hasCustomPrompt="1"/>
          </p:nvPr>
        </p:nvSpPr>
        <p:spPr>
          <a:xfrm>
            <a:off x="2780238" y="11281750"/>
            <a:ext cx="4114803" cy="686124"/>
          </a:xfrm>
          <a:prstGeom prst="rect">
            <a:avLst/>
          </a:prstGeom>
        </p:spPr>
        <p:txBody>
          <a:bodyPr lIns="45718" tIns="45718" rIns="45718" bIns="45718" anchor="ctr"/>
          <a:lstStyle>
            <a:lvl1pPr marL="0" indent="0" algn="ctr">
              <a:buSzTx/>
              <a:buFontTx/>
              <a:buNone/>
              <a:defRPr sz="1800" spc="300">
                <a:solidFill>
                  <a:srgbClr val="404040"/>
                </a:solidFill>
                <a:latin typeface="Tenorite"/>
                <a:ea typeface="Tenorite"/>
                <a:cs typeface="Tenorite"/>
                <a:sym typeface="Tenorite"/>
              </a:defRPr>
            </a:lvl1pPr>
          </a:lstStyle>
          <a:p>
            <a:r>
              <a:t>CLICK TO EDIT</a:t>
            </a:r>
          </a:p>
        </p:txBody>
      </p:sp>
      <p:sp>
        <p:nvSpPr>
          <p:cNvPr id="422" name="Text Placeholder 2"/>
          <p:cNvSpPr>
            <a:spLocks noGrp="1"/>
          </p:cNvSpPr>
          <p:nvPr>
            <p:ph type="body" sz="quarter" idx="38" hasCustomPrompt="1"/>
          </p:nvPr>
        </p:nvSpPr>
        <p:spPr>
          <a:xfrm>
            <a:off x="7698523" y="11055793"/>
            <a:ext cx="3657602" cy="686124"/>
          </a:xfrm>
          <a:prstGeom prst="rect">
            <a:avLst/>
          </a:prstGeom>
        </p:spPr>
        <p:txBody>
          <a:bodyPr lIns="45718" tIns="45718" rIns="45718" bIns="45718"/>
          <a:lstStyle>
            <a:lvl1pPr marL="0" indent="0" algn="ctr">
              <a:buSzTx/>
              <a:buFontTx/>
              <a:buNone/>
              <a:defRPr sz="2100" spc="300">
                <a:solidFill>
                  <a:srgbClr val="404040"/>
                </a:solidFill>
                <a:latin typeface="Tenorite"/>
                <a:ea typeface="Tenorite"/>
                <a:cs typeface="Tenorite"/>
                <a:sym typeface="Tenorite"/>
              </a:defRPr>
            </a:lvl1pPr>
          </a:lstStyle>
          <a:p>
            <a:r>
              <a:t>CLICK TO EDIT</a:t>
            </a:r>
          </a:p>
        </p:txBody>
      </p:sp>
      <p:sp>
        <p:nvSpPr>
          <p:cNvPr id="423" name="Text Placeholder 2"/>
          <p:cNvSpPr>
            <a:spLocks noGrp="1"/>
          </p:cNvSpPr>
          <p:nvPr>
            <p:ph type="body" sz="quarter" idx="39" hasCustomPrompt="1"/>
          </p:nvPr>
        </p:nvSpPr>
        <p:spPr>
          <a:xfrm>
            <a:off x="7478427" y="11311115"/>
            <a:ext cx="4114803" cy="686122"/>
          </a:xfrm>
          <a:prstGeom prst="rect">
            <a:avLst/>
          </a:prstGeom>
        </p:spPr>
        <p:txBody>
          <a:bodyPr lIns="45718" tIns="45718" rIns="45718" bIns="45718" anchor="ctr"/>
          <a:lstStyle>
            <a:lvl1pPr marL="0" indent="0" algn="ctr">
              <a:buSzTx/>
              <a:buFontTx/>
              <a:buNone/>
              <a:defRPr sz="1800" spc="300">
                <a:solidFill>
                  <a:srgbClr val="404040"/>
                </a:solidFill>
                <a:latin typeface="Tenorite"/>
                <a:ea typeface="Tenorite"/>
                <a:cs typeface="Tenorite"/>
                <a:sym typeface="Tenorite"/>
              </a:defRPr>
            </a:lvl1pPr>
          </a:lstStyle>
          <a:p>
            <a:r>
              <a:t>CLICK TO EDIT</a:t>
            </a:r>
          </a:p>
        </p:txBody>
      </p:sp>
      <p:sp>
        <p:nvSpPr>
          <p:cNvPr id="424" name="Text Placeholder 2"/>
          <p:cNvSpPr>
            <a:spLocks noGrp="1"/>
          </p:cNvSpPr>
          <p:nvPr>
            <p:ph type="body" sz="quarter" idx="40" hasCustomPrompt="1"/>
          </p:nvPr>
        </p:nvSpPr>
        <p:spPr>
          <a:xfrm>
            <a:off x="12679850" y="11055793"/>
            <a:ext cx="3657602" cy="686124"/>
          </a:xfrm>
          <a:prstGeom prst="rect">
            <a:avLst/>
          </a:prstGeom>
        </p:spPr>
        <p:txBody>
          <a:bodyPr lIns="45718" tIns="45718" rIns="45718" bIns="45718"/>
          <a:lstStyle>
            <a:lvl1pPr marL="0" indent="0" algn="ctr">
              <a:buSzTx/>
              <a:buFontTx/>
              <a:buNone/>
              <a:defRPr sz="2100" spc="300">
                <a:solidFill>
                  <a:srgbClr val="404040"/>
                </a:solidFill>
                <a:latin typeface="Tenorite"/>
                <a:ea typeface="Tenorite"/>
                <a:cs typeface="Tenorite"/>
                <a:sym typeface="Tenorite"/>
              </a:defRPr>
            </a:lvl1pPr>
          </a:lstStyle>
          <a:p>
            <a:r>
              <a:t>CLICK TO EDIT</a:t>
            </a:r>
          </a:p>
        </p:txBody>
      </p:sp>
      <p:sp>
        <p:nvSpPr>
          <p:cNvPr id="425" name="Text Placeholder 2"/>
          <p:cNvSpPr>
            <a:spLocks noGrp="1"/>
          </p:cNvSpPr>
          <p:nvPr>
            <p:ph type="body" sz="quarter" idx="41" hasCustomPrompt="1"/>
          </p:nvPr>
        </p:nvSpPr>
        <p:spPr>
          <a:xfrm>
            <a:off x="12459754" y="11311115"/>
            <a:ext cx="4114803" cy="686122"/>
          </a:xfrm>
          <a:prstGeom prst="rect">
            <a:avLst/>
          </a:prstGeom>
        </p:spPr>
        <p:txBody>
          <a:bodyPr lIns="45718" tIns="45718" rIns="45718" bIns="45718" anchor="ctr"/>
          <a:lstStyle>
            <a:lvl1pPr marL="0" indent="0" algn="ctr">
              <a:buSzTx/>
              <a:buFontTx/>
              <a:buNone/>
              <a:defRPr sz="1800" spc="300">
                <a:solidFill>
                  <a:srgbClr val="404040"/>
                </a:solidFill>
                <a:latin typeface="Tenorite"/>
                <a:ea typeface="Tenorite"/>
                <a:cs typeface="Tenorite"/>
                <a:sym typeface="Tenorite"/>
              </a:defRPr>
            </a:lvl1pPr>
          </a:lstStyle>
          <a:p>
            <a:r>
              <a:t>CLICK TO EDIT</a:t>
            </a:r>
          </a:p>
        </p:txBody>
      </p:sp>
      <p:sp>
        <p:nvSpPr>
          <p:cNvPr id="426" name="Text Placeholder 2"/>
          <p:cNvSpPr>
            <a:spLocks noGrp="1"/>
          </p:cNvSpPr>
          <p:nvPr>
            <p:ph type="body" sz="quarter" idx="42" hasCustomPrompt="1"/>
          </p:nvPr>
        </p:nvSpPr>
        <p:spPr>
          <a:xfrm>
            <a:off x="17519611" y="11026429"/>
            <a:ext cx="3657602" cy="686124"/>
          </a:xfrm>
          <a:prstGeom prst="rect">
            <a:avLst/>
          </a:prstGeom>
        </p:spPr>
        <p:txBody>
          <a:bodyPr lIns="45718" tIns="45718" rIns="45718" bIns="45718"/>
          <a:lstStyle>
            <a:lvl1pPr marL="0" indent="0" algn="ctr">
              <a:buSzTx/>
              <a:buFontTx/>
              <a:buNone/>
              <a:defRPr sz="2100" spc="300">
                <a:solidFill>
                  <a:srgbClr val="404040"/>
                </a:solidFill>
                <a:latin typeface="Tenorite"/>
                <a:ea typeface="Tenorite"/>
                <a:cs typeface="Tenorite"/>
                <a:sym typeface="Tenorite"/>
              </a:defRPr>
            </a:lvl1pPr>
          </a:lstStyle>
          <a:p>
            <a:r>
              <a:t>CLICK TO EDIT</a:t>
            </a:r>
          </a:p>
        </p:txBody>
      </p:sp>
      <p:sp>
        <p:nvSpPr>
          <p:cNvPr id="427" name="Text Placeholder 2"/>
          <p:cNvSpPr>
            <a:spLocks noGrp="1"/>
          </p:cNvSpPr>
          <p:nvPr>
            <p:ph type="body" sz="quarter" idx="43" hasCustomPrompt="1"/>
          </p:nvPr>
        </p:nvSpPr>
        <p:spPr>
          <a:xfrm>
            <a:off x="17268863" y="11281750"/>
            <a:ext cx="4114802" cy="686124"/>
          </a:xfrm>
          <a:prstGeom prst="rect">
            <a:avLst/>
          </a:prstGeom>
        </p:spPr>
        <p:txBody>
          <a:bodyPr lIns="45718" tIns="45718" rIns="45718" bIns="45718" anchor="ctr"/>
          <a:lstStyle>
            <a:lvl1pPr marL="0" indent="0" algn="ctr">
              <a:buSzTx/>
              <a:buFontTx/>
              <a:buNone/>
              <a:defRPr sz="1800" spc="300">
                <a:solidFill>
                  <a:srgbClr val="404040"/>
                </a:solidFill>
                <a:latin typeface="Tenorite"/>
                <a:ea typeface="Tenorite"/>
                <a:cs typeface="Tenorite"/>
                <a:sym typeface="Tenorite"/>
              </a:defRPr>
            </a:lvl1pPr>
          </a:lstStyle>
          <a:p>
            <a:r>
              <a:t>CLICK TO EDIT</a:t>
            </a:r>
          </a:p>
        </p:txBody>
      </p:sp>
      <p:pic>
        <p:nvPicPr>
          <p:cNvPr id="428" name="Graphic 12" descr="Graphic 12"/>
          <p:cNvPicPr>
            <a:picLocks noChangeAspect="1"/>
          </p:cNvPicPr>
          <p:nvPr/>
        </p:nvPicPr>
        <p:blipFill>
          <a:blip r:embed="rId2"/>
          <a:stretch>
            <a:fillRect/>
          </a:stretch>
        </p:blipFill>
        <p:spPr>
          <a:xfrm>
            <a:off x="0" y="947905"/>
            <a:ext cx="4114800" cy="3295653"/>
          </a:xfrm>
          <a:prstGeom prst="rect">
            <a:avLst/>
          </a:prstGeom>
          <a:ln w="12700">
            <a:miter lim="400000"/>
          </a:ln>
        </p:spPr>
      </p:pic>
      <p:pic>
        <p:nvPicPr>
          <p:cNvPr id="429" name="Graphic 13" descr="Graphic 13"/>
          <p:cNvPicPr>
            <a:picLocks noChangeAspect="1"/>
          </p:cNvPicPr>
          <p:nvPr/>
        </p:nvPicPr>
        <p:blipFill>
          <a:blip r:embed="rId3"/>
          <a:stretch>
            <a:fillRect/>
          </a:stretch>
        </p:blipFill>
        <p:spPr>
          <a:xfrm>
            <a:off x="22098000" y="10361778"/>
            <a:ext cx="2286000" cy="1828802"/>
          </a:xfrm>
          <a:prstGeom prst="rect">
            <a:avLst/>
          </a:prstGeom>
          <a:ln w="12700">
            <a:miter lim="400000"/>
          </a:ln>
        </p:spPr>
      </p:pic>
      <p:sp>
        <p:nvSpPr>
          <p:cNvPr id="430" name="Numero diapositiva"/>
          <p:cNvSpPr txBox="1">
            <a:spLocks noGrp="1"/>
          </p:cNvSpPr>
          <p:nvPr>
            <p:ph type="sldNum" sz="quarter" idx="2"/>
          </p:nvPr>
        </p:nvSpPr>
        <p:spPr>
          <a:xfrm>
            <a:off x="22349189" y="12892406"/>
            <a:ext cx="358412" cy="370839"/>
          </a:xfrm>
          <a:prstGeom prst="rect">
            <a:avLst/>
          </a:prstGeom>
        </p:spPr>
        <p:txBody>
          <a:bodyPr lIns="45718" tIns="45718" rIns="45718" bIns="45718"/>
          <a:lstStyle>
            <a:lvl1pPr>
              <a:defRPr sz="1800">
                <a:solidFill>
                  <a:srgbClr val="898989"/>
                </a:solidFill>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3  Content">
    <p:spTree>
      <p:nvGrpSpPr>
        <p:cNvPr id="1" name=""/>
        <p:cNvGrpSpPr/>
        <p:nvPr/>
      </p:nvGrpSpPr>
      <p:grpSpPr>
        <a:xfrm>
          <a:off x="0" y="0"/>
          <a:ext cx="0" cy="0"/>
          <a:chOff x="0" y="0"/>
          <a:chExt cx="0" cy="0"/>
        </a:xfrm>
      </p:grpSpPr>
      <p:sp>
        <p:nvSpPr>
          <p:cNvPr id="437" name="CLICK TO EDIT MASTER TITLE STYLE"/>
          <p:cNvSpPr txBox="1">
            <a:spLocks noGrp="1"/>
          </p:cNvSpPr>
          <p:nvPr>
            <p:ph type="title" hasCustomPrompt="1"/>
          </p:nvPr>
        </p:nvSpPr>
        <p:spPr>
          <a:xfrm>
            <a:off x="3770312" y="1784355"/>
            <a:ext cx="16843377" cy="2651127"/>
          </a:xfrm>
          <a:prstGeom prst="rect">
            <a:avLst/>
          </a:prstGeom>
        </p:spPr>
        <p:txBody>
          <a:bodyPr lIns="45718" tIns="45718" rIns="45718" bIns="45718"/>
          <a:lstStyle>
            <a:lvl1pPr algn="ctr">
              <a:defRPr sz="5600" cap="all" spc="300">
                <a:solidFill>
                  <a:srgbClr val="404040"/>
                </a:solidFill>
                <a:latin typeface="Tenorite"/>
                <a:ea typeface="Tenorite"/>
                <a:cs typeface="Tenorite"/>
                <a:sym typeface="Tenorite"/>
              </a:defRPr>
            </a:lvl1pPr>
          </a:lstStyle>
          <a:p>
            <a:r>
              <a:t>CLICK TO EDIT MASTER TITLE STYLE</a:t>
            </a:r>
          </a:p>
        </p:txBody>
      </p:sp>
      <p:sp>
        <p:nvSpPr>
          <p:cNvPr id="438" name="Corpo livello uno…"/>
          <p:cNvSpPr txBox="1">
            <a:spLocks noGrp="1"/>
          </p:cNvSpPr>
          <p:nvPr>
            <p:ph type="body" sz="quarter" idx="1" hasCustomPrompt="1"/>
          </p:nvPr>
        </p:nvSpPr>
        <p:spPr>
          <a:xfrm>
            <a:off x="2150892" y="4741340"/>
            <a:ext cx="3712466" cy="3328416"/>
          </a:xfrm>
          <a:prstGeom prst="rect">
            <a:avLst/>
          </a:prstGeom>
        </p:spPr>
        <p:txBody>
          <a:bodyPr lIns="45718" tIns="45718" rIns="45718" bIns="45718"/>
          <a:lstStyle>
            <a:lvl1pPr marL="0" indent="0" algn="ctr">
              <a:buSzTx/>
              <a:buFontTx/>
              <a:buNone/>
              <a:defRPr sz="2800">
                <a:solidFill>
                  <a:srgbClr val="404040"/>
                </a:solidFill>
                <a:latin typeface="Tenorite"/>
                <a:ea typeface="Tenorite"/>
                <a:cs typeface="Tenorite"/>
                <a:sym typeface="Tenorite"/>
              </a:defRPr>
            </a:lvl1pPr>
            <a:lvl2pPr marL="0" indent="0" algn="ctr">
              <a:buSzTx/>
              <a:buFontTx/>
              <a:buNone/>
              <a:defRPr sz="2800">
                <a:solidFill>
                  <a:srgbClr val="404040"/>
                </a:solidFill>
                <a:latin typeface="Tenorite"/>
                <a:ea typeface="Tenorite"/>
                <a:cs typeface="Tenorite"/>
                <a:sym typeface="Tenorite"/>
              </a:defRPr>
            </a:lvl2pPr>
            <a:lvl3pPr marL="0" indent="0" algn="ctr">
              <a:buSzTx/>
              <a:buFontTx/>
              <a:buNone/>
              <a:defRPr sz="2800">
                <a:solidFill>
                  <a:srgbClr val="404040"/>
                </a:solidFill>
                <a:latin typeface="Tenorite"/>
                <a:ea typeface="Tenorite"/>
                <a:cs typeface="Tenorite"/>
                <a:sym typeface="Tenorite"/>
              </a:defRPr>
            </a:lvl3pPr>
            <a:lvl4pPr marL="0" indent="0" algn="ctr">
              <a:buSzTx/>
              <a:buFontTx/>
              <a:buNone/>
              <a:defRPr sz="2800">
                <a:solidFill>
                  <a:srgbClr val="404040"/>
                </a:solidFill>
                <a:latin typeface="Tenorite"/>
                <a:ea typeface="Tenorite"/>
                <a:cs typeface="Tenorite"/>
                <a:sym typeface="Tenorite"/>
              </a:defRPr>
            </a:lvl4pPr>
            <a:lvl5pPr marL="0" indent="0" algn="ctr">
              <a:buSzTx/>
              <a:buFontTx/>
              <a:buNone/>
              <a:defRPr sz="2800">
                <a:solidFill>
                  <a:srgbClr val="404040"/>
                </a:solidFill>
                <a:latin typeface="Tenorite"/>
                <a:ea typeface="Tenorite"/>
                <a:cs typeface="Tenorite"/>
                <a:sym typeface="Tenorite"/>
              </a:defRPr>
            </a:lvl5pPr>
          </a:lstStyle>
          <a:p>
            <a:r>
              <a:t>Click to add content</a:t>
            </a:r>
          </a:p>
          <a:p>
            <a:pPr lvl="1"/>
            <a:endParaRPr/>
          </a:p>
          <a:p>
            <a:pPr lvl="2"/>
            <a:endParaRPr/>
          </a:p>
          <a:p>
            <a:pPr lvl="3"/>
            <a:endParaRPr/>
          </a:p>
          <a:p>
            <a:pPr lvl="4"/>
            <a:endParaRPr/>
          </a:p>
        </p:txBody>
      </p:sp>
      <p:sp>
        <p:nvSpPr>
          <p:cNvPr id="439" name="Text Placeholder 2"/>
          <p:cNvSpPr>
            <a:spLocks noGrp="1"/>
          </p:cNvSpPr>
          <p:nvPr>
            <p:ph type="body" sz="quarter" idx="21" hasCustomPrompt="1"/>
          </p:nvPr>
        </p:nvSpPr>
        <p:spPr>
          <a:xfrm>
            <a:off x="1676400" y="7577625"/>
            <a:ext cx="4661452" cy="1609720"/>
          </a:xfrm>
          <a:prstGeom prst="rect">
            <a:avLst/>
          </a:prstGeom>
        </p:spPr>
        <p:txBody>
          <a:bodyPr lIns="0" tIns="0" rIns="0" bIns="0" anchor="b"/>
          <a:lstStyle>
            <a:lvl1pPr marL="0" indent="0" algn="ctr">
              <a:buSzTx/>
              <a:buFontTx/>
              <a:buNone/>
              <a:defRPr sz="6400" spc="300">
                <a:solidFill>
                  <a:srgbClr val="404040"/>
                </a:solidFill>
                <a:latin typeface="Tenorite"/>
                <a:ea typeface="Tenorite"/>
                <a:cs typeface="Tenorite"/>
                <a:sym typeface="Tenorite"/>
              </a:defRPr>
            </a:lvl1pPr>
          </a:lstStyle>
          <a:p>
            <a:r>
              <a:t>#</a:t>
            </a:r>
          </a:p>
        </p:txBody>
      </p:sp>
      <p:sp>
        <p:nvSpPr>
          <p:cNvPr id="440" name="Text Placeholder 2"/>
          <p:cNvSpPr>
            <a:spLocks noGrp="1"/>
          </p:cNvSpPr>
          <p:nvPr>
            <p:ph type="body" sz="quarter" idx="22" hasCustomPrompt="1"/>
          </p:nvPr>
        </p:nvSpPr>
        <p:spPr>
          <a:xfrm>
            <a:off x="1676400" y="8929620"/>
            <a:ext cx="4661452" cy="877012"/>
          </a:xfrm>
          <a:prstGeom prst="rect">
            <a:avLst/>
          </a:prstGeom>
        </p:spPr>
        <p:txBody>
          <a:bodyPr lIns="0" tIns="0" rIns="0" bIns="0" anchor="b"/>
          <a:lstStyle>
            <a:lvl1pPr marL="0" indent="0" algn="ctr">
              <a:buSzTx/>
              <a:buFontTx/>
              <a:buNone/>
              <a:defRPr sz="2800" spc="300">
                <a:solidFill>
                  <a:srgbClr val="404040"/>
                </a:solidFill>
                <a:latin typeface="Tenorite"/>
                <a:ea typeface="Tenorite"/>
                <a:cs typeface="Tenorite"/>
                <a:sym typeface="Tenorite"/>
              </a:defRPr>
            </a:lvl1pPr>
          </a:lstStyle>
          <a:p>
            <a:r>
              <a:t>CLICK TO EDIT</a:t>
            </a:r>
          </a:p>
        </p:txBody>
      </p:sp>
      <p:sp>
        <p:nvSpPr>
          <p:cNvPr id="441" name="Text Placeholder 4"/>
          <p:cNvSpPr>
            <a:spLocks noGrp="1"/>
          </p:cNvSpPr>
          <p:nvPr>
            <p:ph type="body" sz="quarter" idx="23" hasCustomPrompt="1"/>
          </p:nvPr>
        </p:nvSpPr>
        <p:spPr>
          <a:xfrm>
            <a:off x="7125330" y="7577625"/>
            <a:ext cx="4684413" cy="1609720"/>
          </a:xfrm>
          <a:prstGeom prst="rect">
            <a:avLst/>
          </a:prstGeom>
        </p:spPr>
        <p:txBody>
          <a:bodyPr lIns="0" tIns="0" rIns="0" bIns="0" anchor="b"/>
          <a:lstStyle>
            <a:lvl1pPr marL="0" indent="0" algn="ctr">
              <a:buSzTx/>
              <a:buFontTx/>
              <a:buNone/>
              <a:defRPr sz="6400" spc="300">
                <a:solidFill>
                  <a:srgbClr val="404040"/>
                </a:solidFill>
                <a:latin typeface="Tenorite"/>
                <a:ea typeface="Tenorite"/>
                <a:cs typeface="Tenorite"/>
                <a:sym typeface="Tenorite"/>
              </a:defRPr>
            </a:lvl1pPr>
          </a:lstStyle>
          <a:p>
            <a:r>
              <a:t>#</a:t>
            </a:r>
          </a:p>
        </p:txBody>
      </p:sp>
      <p:sp>
        <p:nvSpPr>
          <p:cNvPr id="442" name="Text Placeholder 4"/>
          <p:cNvSpPr>
            <a:spLocks noGrp="1"/>
          </p:cNvSpPr>
          <p:nvPr>
            <p:ph type="body" sz="quarter" idx="24" hasCustomPrompt="1"/>
          </p:nvPr>
        </p:nvSpPr>
        <p:spPr>
          <a:xfrm>
            <a:off x="7125330" y="8929620"/>
            <a:ext cx="4684413" cy="877012"/>
          </a:xfrm>
          <a:prstGeom prst="rect">
            <a:avLst/>
          </a:prstGeom>
        </p:spPr>
        <p:txBody>
          <a:bodyPr lIns="0" tIns="0" rIns="0" bIns="0" anchor="b"/>
          <a:lstStyle>
            <a:lvl1pPr marL="0" indent="0">
              <a:buSzTx/>
              <a:buFontTx/>
              <a:buNone/>
              <a:defRPr sz="2800" spc="300">
                <a:solidFill>
                  <a:srgbClr val="404040"/>
                </a:solidFill>
                <a:latin typeface="Tenorite"/>
                <a:ea typeface="Tenorite"/>
                <a:cs typeface="Tenorite"/>
                <a:sym typeface="Tenorite"/>
              </a:defRPr>
            </a:lvl1pPr>
          </a:lstStyle>
          <a:p>
            <a:r>
              <a:t>CLICK TO EDIT</a:t>
            </a:r>
          </a:p>
        </p:txBody>
      </p:sp>
      <p:sp>
        <p:nvSpPr>
          <p:cNvPr id="443" name="Text Placeholder 2"/>
          <p:cNvSpPr>
            <a:spLocks noGrp="1"/>
          </p:cNvSpPr>
          <p:nvPr>
            <p:ph type="body" sz="quarter" idx="25" hasCustomPrompt="1"/>
          </p:nvPr>
        </p:nvSpPr>
        <p:spPr>
          <a:xfrm>
            <a:off x="12597217" y="7577625"/>
            <a:ext cx="4661454" cy="1609720"/>
          </a:xfrm>
          <a:prstGeom prst="rect">
            <a:avLst/>
          </a:prstGeom>
        </p:spPr>
        <p:txBody>
          <a:bodyPr lIns="0" tIns="0" rIns="0" bIns="0" anchor="b"/>
          <a:lstStyle>
            <a:lvl1pPr marL="0" indent="0" algn="ctr">
              <a:buSzTx/>
              <a:buFontTx/>
              <a:buNone/>
              <a:defRPr sz="6400" spc="300">
                <a:solidFill>
                  <a:srgbClr val="404040"/>
                </a:solidFill>
                <a:latin typeface="Tenorite"/>
                <a:ea typeface="Tenorite"/>
                <a:cs typeface="Tenorite"/>
                <a:sym typeface="Tenorite"/>
              </a:defRPr>
            </a:lvl1pPr>
          </a:lstStyle>
          <a:p>
            <a:r>
              <a:t>#</a:t>
            </a:r>
          </a:p>
        </p:txBody>
      </p:sp>
      <p:sp>
        <p:nvSpPr>
          <p:cNvPr id="444" name="Text Placeholder 2"/>
          <p:cNvSpPr>
            <a:spLocks noGrp="1"/>
          </p:cNvSpPr>
          <p:nvPr>
            <p:ph type="body" sz="quarter" idx="26" hasCustomPrompt="1"/>
          </p:nvPr>
        </p:nvSpPr>
        <p:spPr>
          <a:xfrm>
            <a:off x="12597217" y="8929620"/>
            <a:ext cx="4661454" cy="877012"/>
          </a:xfrm>
          <a:prstGeom prst="rect">
            <a:avLst/>
          </a:prstGeom>
        </p:spPr>
        <p:txBody>
          <a:bodyPr lIns="0" tIns="0" rIns="0" bIns="0" anchor="b"/>
          <a:lstStyle>
            <a:lvl1pPr marL="0" indent="0" algn="ctr">
              <a:buSzTx/>
              <a:buFontTx/>
              <a:buNone/>
              <a:defRPr sz="2800" spc="300">
                <a:solidFill>
                  <a:srgbClr val="404040"/>
                </a:solidFill>
                <a:latin typeface="Tenorite"/>
                <a:ea typeface="Tenorite"/>
                <a:cs typeface="Tenorite"/>
                <a:sym typeface="Tenorite"/>
              </a:defRPr>
            </a:lvl1pPr>
          </a:lstStyle>
          <a:p>
            <a:r>
              <a:t>CLICK TO EDIT</a:t>
            </a:r>
          </a:p>
        </p:txBody>
      </p:sp>
      <p:sp>
        <p:nvSpPr>
          <p:cNvPr id="445" name="Text Placeholder 2"/>
          <p:cNvSpPr>
            <a:spLocks noGrp="1"/>
          </p:cNvSpPr>
          <p:nvPr>
            <p:ph type="body" sz="quarter" idx="27" hasCustomPrompt="1"/>
          </p:nvPr>
        </p:nvSpPr>
        <p:spPr>
          <a:xfrm>
            <a:off x="18046148" y="7576915"/>
            <a:ext cx="4661454" cy="1609720"/>
          </a:xfrm>
          <a:prstGeom prst="rect">
            <a:avLst/>
          </a:prstGeom>
        </p:spPr>
        <p:txBody>
          <a:bodyPr lIns="0" tIns="0" rIns="0" bIns="0" anchor="b"/>
          <a:lstStyle>
            <a:lvl1pPr marL="0" indent="0" algn="ctr">
              <a:buSzTx/>
              <a:buFontTx/>
              <a:buNone/>
              <a:defRPr sz="6400" spc="300">
                <a:solidFill>
                  <a:srgbClr val="404040"/>
                </a:solidFill>
                <a:latin typeface="Tenorite"/>
                <a:ea typeface="Tenorite"/>
                <a:cs typeface="Tenorite"/>
                <a:sym typeface="Tenorite"/>
              </a:defRPr>
            </a:lvl1pPr>
          </a:lstStyle>
          <a:p>
            <a:r>
              <a:t>#</a:t>
            </a:r>
          </a:p>
        </p:txBody>
      </p:sp>
      <p:sp>
        <p:nvSpPr>
          <p:cNvPr id="446" name="Text Placeholder 2"/>
          <p:cNvSpPr>
            <a:spLocks noGrp="1"/>
          </p:cNvSpPr>
          <p:nvPr>
            <p:ph type="body" sz="quarter" idx="28" hasCustomPrompt="1"/>
          </p:nvPr>
        </p:nvSpPr>
        <p:spPr>
          <a:xfrm>
            <a:off x="18046148" y="8928909"/>
            <a:ext cx="4661454" cy="877012"/>
          </a:xfrm>
          <a:prstGeom prst="rect">
            <a:avLst/>
          </a:prstGeom>
        </p:spPr>
        <p:txBody>
          <a:bodyPr lIns="0" tIns="0" rIns="0" bIns="0" anchor="b"/>
          <a:lstStyle>
            <a:lvl1pPr marL="0" indent="0" algn="ctr">
              <a:buSzTx/>
              <a:buFontTx/>
              <a:buNone/>
              <a:defRPr sz="2800" spc="300">
                <a:solidFill>
                  <a:srgbClr val="404040"/>
                </a:solidFill>
                <a:latin typeface="Tenorite"/>
                <a:ea typeface="Tenorite"/>
                <a:cs typeface="Tenorite"/>
                <a:sym typeface="Tenorite"/>
              </a:defRPr>
            </a:lvl1pPr>
          </a:lstStyle>
          <a:p>
            <a:r>
              <a:t>CLICK TO EDIT</a:t>
            </a:r>
          </a:p>
        </p:txBody>
      </p:sp>
      <p:sp>
        <p:nvSpPr>
          <p:cNvPr id="447" name="Straight Connector 15"/>
          <p:cNvSpPr/>
          <p:nvPr/>
        </p:nvSpPr>
        <p:spPr>
          <a:xfrm flipH="1">
            <a:off x="-2" y="0"/>
            <a:ext cx="2476504" cy="2656117"/>
          </a:xfrm>
          <a:prstGeom prst="line">
            <a:avLst/>
          </a:prstGeom>
          <a:ln w="3175">
            <a:solidFill>
              <a:srgbClr val="E3B18D"/>
            </a:solidFill>
            <a:miter/>
          </a:ln>
        </p:spPr>
        <p:txBody>
          <a:bodyPr lIns="45718" tIns="45718" rIns="45718" bIns="45718"/>
          <a:lstStyle/>
          <a:p>
            <a:endParaRPr/>
          </a:p>
        </p:txBody>
      </p:sp>
      <p:sp>
        <p:nvSpPr>
          <p:cNvPr id="448" name="Straight Connector 19"/>
          <p:cNvSpPr/>
          <p:nvPr/>
        </p:nvSpPr>
        <p:spPr>
          <a:xfrm flipH="1">
            <a:off x="-2" y="-1"/>
            <a:ext cx="7581902" cy="1784357"/>
          </a:xfrm>
          <a:prstGeom prst="line">
            <a:avLst/>
          </a:prstGeom>
          <a:ln w="6350">
            <a:solidFill>
              <a:srgbClr val="E3B18D"/>
            </a:solidFill>
            <a:miter/>
          </a:ln>
        </p:spPr>
        <p:txBody>
          <a:bodyPr lIns="45718" tIns="45718" rIns="45718" bIns="45718"/>
          <a:lstStyle/>
          <a:p>
            <a:endParaRPr/>
          </a:p>
        </p:txBody>
      </p:sp>
      <p:sp>
        <p:nvSpPr>
          <p:cNvPr id="449" name="Numero diapositiva"/>
          <p:cNvSpPr txBox="1">
            <a:spLocks noGrp="1"/>
          </p:cNvSpPr>
          <p:nvPr>
            <p:ph type="sldNum" sz="quarter" idx="2"/>
          </p:nvPr>
        </p:nvSpPr>
        <p:spPr>
          <a:xfrm>
            <a:off x="22349189"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Summary">
    <p:spTree>
      <p:nvGrpSpPr>
        <p:cNvPr id="1" name=""/>
        <p:cNvGrpSpPr/>
        <p:nvPr/>
      </p:nvGrpSpPr>
      <p:grpSpPr>
        <a:xfrm>
          <a:off x="0" y="0"/>
          <a:ext cx="0" cy="0"/>
          <a:chOff x="0" y="0"/>
          <a:chExt cx="0" cy="0"/>
        </a:xfrm>
      </p:grpSpPr>
      <p:sp>
        <p:nvSpPr>
          <p:cNvPr id="456" name="CLICK TO EDIT MASTER TITLE STYLE"/>
          <p:cNvSpPr txBox="1">
            <a:spLocks noGrp="1"/>
          </p:cNvSpPr>
          <p:nvPr>
            <p:ph type="title" hasCustomPrompt="1"/>
          </p:nvPr>
        </p:nvSpPr>
        <p:spPr>
          <a:xfrm>
            <a:off x="10953750" y="3343278"/>
            <a:ext cx="10223500" cy="2409826"/>
          </a:xfrm>
          <a:prstGeom prst="rect">
            <a:avLst/>
          </a:prstGeom>
        </p:spPr>
        <p:txBody>
          <a:bodyPr lIns="45718" tIns="45718" rIns="45718" bIns="45718" anchor="b"/>
          <a:lstStyle>
            <a:lvl1pPr>
              <a:defRPr sz="5600" cap="all" spc="300">
                <a:solidFill>
                  <a:srgbClr val="404040"/>
                </a:solidFill>
                <a:latin typeface="Tenorite"/>
                <a:ea typeface="Tenorite"/>
                <a:cs typeface="Tenorite"/>
                <a:sym typeface="Tenorite"/>
              </a:defRPr>
            </a:lvl1pPr>
          </a:lstStyle>
          <a:p>
            <a:r>
              <a:t>CLICK TO EDIT MASTER TITLE STYLE</a:t>
            </a:r>
          </a:p>
        </p:txBody>
      </p:sp>
      <p:sp>
        <p:nvSpPr>
          <p:cNvPr id="457" name="Corpo livello uno…"/>
          <p:cNvSpPr txBox="1">
            <a:spLocks noGrp="1"/>
          </p:cNvSpPr>
          <p:nvPr>
            <p:ph type="body" sz="quarter" idx="1"/>
          </p:nvPr>
        </p:nvSpPr>
        <p:spPr>
          <a:xfrm>
            <a:off x="10953750" y="7365092"/>
            <a:ext cx="10223500" cy="3051178"/>
          </a:xfrm>
          <a:prstGeom prst="rect">
            <a:avLst/>
          </a:prstGeom>
        </p:spPr>
        <p:txBody>
          <a:bodyPr lIns="45718" tIns="45718" rIns="45718" bIns="45718" anchor="b"/>
          <a:lstStyle>
            <a:lvl1pPr marL="0" indent="0">
              <a:lnSpc>
                <a:spcPct val="100000"/>
              </a:lnSpc>
              <a:buSzTx/>
              <a:buFontTx/>
              <a:buNone/>
              <a:defRPr sz="2800" spc="100">
                <a:solidFill>
                  <a:srgbClr val="404040"/>
                </a:solidFill>
                <a:latin typeface="Tenorite"/>
                <a:ea typeface="Tenorite"/>
                <a:cs typeface="Tenorite"/>
                <a:sym typeface="Tenorite"/>
              </a:defRPr>
            </a:lvl1pPr>
            <a:lvl2pPr marL="0" indent="0">
              <a:lnSpc>
                <a:spcPct val="100000"/>
              </a:lnSpc>
              <a:buSzTx/>
              <a:buFontTx/>
              <a:buNone/>
              <a:defRPr sz="2800" spc="100">
                <a:solidFill>
                  <a:srgbClr val="404040"/>
                </a:solidFill>
                <a:latin typeface="Tenorite"/>
                <a:ea typeface="Tenorite"/>
                <a:cs typeface="Tenorite"/>
                <a:sym typeface="Tenorite"/>
              </a:defRPr>
            </a:lvl2pPr>
            <a:lvl3pPr marL="0" indent="0">
              <a:lnSpc>
                <a:spcPct val="100000"/>
              </a:lnSpc>
              <a:buSzTx/>
              <a:buFontTx/>
              <a:buNone/>
              <a:defRPr sz="2800" spc="100">
                <a:solidFill>
                  <a:srgbClr val="404040"/>
                </a:solidFill>
                <a:latin typeface="Tenorite"/>
                <a:ea typeface="Tenorite"/>
                <a:cs typeface="Tenorite"/>
                <a:sym typeface="Tenorite"/>
              </a:defRPr>
            </a:lvl3pPr>
            <a:lvl4pPr marL="0" indent="0">
              <a:lnSpc>
                <a:spcPct val="100000"/>
              </a:lnSpc>
              <a:buSzTx/>
              <a:buFontTx/>
              <a:buNone/>
              <a:defRPr sz="2800" spc="100">
                <a:solidFill>
                  <a:srgbClr val="404040"/>
                </a:solidFill>
                <a:latin typeface="Tenorite"/>
                <a:ea typeface="Tenorite"/>
                <a:cs typeface="Tenorite"/>
                <a:sym typeface="Tenorite"/>
              </a:defRPr>
            </a:lvl4pPr>
            <a:lvl5pPr marL="0" indent="0">
              <a:lnSpc>
                <a:spcPct val="100000"/>
              </a:lnSpc>
              <a:buSzTx/>
              <a:buFontTx/>
              <a:buNone/>
              <a:defRPr sz="2800" spc="100">
                <a:solidFill>
                  <a:srgbClr val="404040"/>
                </a:solidFill>
                <a:latin typeface="Tenorite"/>
                <a:ea typeface="Tenorite"/>
                <a:cs typeface="Tenorite"/>
                <a:sym typeface="Tenorite"/>
              </a:defRPr>
            </a:lvl5pPr>
          </a:lstStyle>
          <a:p>
            <a:r>
              <a:t>Corpo livello uno</a:t>
            </a:r>
          </a:p>
          <a:p>
            <a:pPr lvl="1"/>
            <a:r>
              <a:t>Corpo livello due</a:t>
            </a:r>
          </a:p>
          <a:p>
            <a:pPr lvl="2"/>
            <a:r>
              <a:t>Corpo livello tre</a:t>
            </a:r>
          </a:p>
          <a:p>
            <a:pPr lvl="3"/>
            <a:r>
              <a:t>Corpo livello quattro</a:t>
            </a:r>
          </a:p>
          <a:p>
            <a:pPr lvl="4"/>
            <a:r>
              <a:t>Corpo livello cinque</a:t>
            </a:r>
          </a:p>
        </p:txBody>
      </p:sp>
      <p:sp>
        <p:nvSpPr>
          <p:cNvPr id="458" name="Straight Connector 22"/>
          <p:cNvSpPr/>
          <p:nvPr/>
        </p:nvSpPr>
        <p:spPr>
          <a:xfrm flipH="1" flipV="1">
            <a:off x="-1" y="1752600"/>
            <a:ext cx="9525003" cy="3257552"/>
          </a:xfrm>
          <a:prstGeom prst="line">
            <a:avLst/>
          </a:prstGeom>
          <a:ln w="6350">
            <a:solidFill>
              <a:srgbClr val="E3B18D"/>
            </a:solidFill>
            <a:miter/>
          </a:ln>
        </p:spPr>
        <p:txBody>
          <a:bodyPr lIns="45718" tIns="45718" rIns="45718" bIns="45718"/>
          <a:lstStyle/>
          <a:p>
            <a:endParaRPr/>
          </a:p>
        </p:txBody>
      </p:sp>
      <p:sp>
        <p:nvSpPr>
          <p:cNvPr id="459" name="Straight Connector 11"/>
          <p:cNvSpPr/>
          <p:nvPr/>
        </p:nvSpPr>
        <p:spPr>
          <a:xfrm flipH="1" flipV="1">
            <a:off x="5276848" y="0"/>
            <a:ext cx="4248154" cy="10372728"/>
          </a:xfrm>
          <a:prstGeom prst="line">
            <a:avLst/>
          </a:prstGeom>
          <a:ln w="6350">
            <a:solidFill>
              <a:srgbClr val="E3B18D"/>
            </a:solidFill>
            <a:miter/>
          </a:ln>
        </p:spPr>
        <p:txBody>
          <a:bodyPr lIns="45718" tIns="45718" rIns="45718" bIns="45718"/>
          <a:lstStyle/>
          <a:p>
            <a:endParaRPr/>
          </a:p>
        </p:txBody>
      </p:sp>
      <p:sp>
        <p:nvSpPr>
          <p:cNvPr id="460" name="Numero diapositiva"/>
          <p:cNvSpPr txBox="1">
            <a:spLocks noGrp="1"/>
          </p:cNvSpPr>
          <p:nvPr>
            <p:ph type="sldNum" sz="quarter" idx="2"/>
          </p:nvPr>
        </p:nvSpPr>
        <p:spPr>
          <a:xfrm>
            <a:off x="22349189"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Closing">
    <p:bg>
      <p:bgPr>
        <a:solidFill>
          <a:srgbClr val="F7F6F3"/>
        </a:solidFill>
        <a:effectLst/>
      </p:bgPr>
    </p:bg>
    <p:spTree>
      <p:nvGrpSpPr>
        <p:cNvPr id="1" name=""/>
        <p:cNvGrpSpPr/>
        <p:nvPr/>
      </p:nvGrpSpPr>
      <p:grpSpPr>
        <a:xfrm>
          <a:off x="0" y="0"/>
          <a:ext cx="0" cy="0"/>
          <a:chOff x="0" y="0"/>
          <a:chExt cx="0" cy="0"/>
        </a:xfrm>
      </p:grpSpPr>
      <p:sp>
        <p:nvSpPr>
          <p:cNvPr id="467" name="CLICK TO EDIT MASTER TITLE STYLE"/>
          <p:cNvSpPr txBox="1">
            <a:spLocks noGrp="1"/>
          </p:cNvSpPr>
          <p:nvPr>
            <p:ph type="title" hasCustomPrompt="1"/>
          </p:nvPr>
        </p:nvSpPr>
        <p:spPr>
          <a:xfrm>
            <a:off x="8534400" y="3231471"/>
            <a:ext cx="8359141" cy="3049472"/>
          </a:xfrm>
          <a:prstGeom prst="rect">
            <a:avLst/>
          </a:prstGeom>
        </p:spPr>
        <p:txBody>
          <a:bodyPr lIns="45718" tIns="45718" rIns="45718" bIns="45718" anchor="b"/>
          <a:lstStyle>
            <a:lvl1pPr>
              <a:defRPr sz="6400" cap="all" spc="300">
                <a:solidFill>
                  <a:srgbClr val="404040"/>
                </a:solidFill>
                <a:latin typeface="Tenorite"/>
                <a:ea typeface="Tenorite"/>
                <a:cs typeface="Tenorite"/>
                <a:sym typeface="Tenorite"/>
              </a:defRPr>
            </a:lvl1pPr>
          </a:lstStyle>
          <a:p>
            <a:r>
              <a:t>CLICK TO EDIT MASTER TITLE STYLE</a:t>
            </a:r>
          </a:p>
        </p:txBody>
      </p:sp>
      <p:sp>
        <p:nvSpPr>
          <p:cNvPr id="468" name="Corpo livello uno…"/>
          <p:cNvSpPr txBox="1">
            <a:spLocks noGrp="1"/>
          </p:cNvSpPr>
          <p:nvPr>
            <p:ph type="body" sz="quarter" idx="1"/>
          </p:nvPr>
        </p:nvSpPr>
        <p:spPr>
          <a:xfrm>
            <a:off x="8534400" y="6476207"/>
            <a:ext cx="8359141" cy="4008324"/>
          </a:xfrm>
          <a:prstGeom prst="rect">
            <a:avLst/>
          </a:prstGeom>
        </p:spPr>
        <p:txBody>
          <a:bodyPr lIns="45718" tIns="45718" rIns="45718" bIns="45718"/>
          <a:lstStyle>
            <a:lvl1pPr marL="0" indent="0">
              <a:lnSpc>
                <a:spcPct val="150000"/>
              </a:lnSpc>
              <a:buSzTx/>
              <a:buFontTx/>
              <a:buNone/>
              <a:defRPr sz="2800" spc="100">
                <a:solidFill>
                  <a:srgbClr val="404040"/>
                </a:solidFill>
                <a:latin typeface="Tenorite"/>
                <a:ea typeface="Tenorite"/>
                <a:cs typeface="Tenorite"/>
                <a:sym typeface="Tenorite"/>
              </a:defRPr>
            </a:lvl1pPr>
            <a:lvl2pPr marL="0" indent="0">
              <a:lnSpc>
                <a:spcPct val="150000"/>
              </a:lnSpc>
              <a:buSzTx/>
              <a:buFontTx/>
              <a:buNone/>
              <a:defRPr sz="2800" spc="100">
                <a:solidFill>
                  <a:srgbClr val="404040"/>
                </a:solidFill>
                <a:latin typeface="Tenorite"/>
                <a:ea typeface="Tenorite"/>
                <a:cs typeface="Tenorite"/>
                <a:sym typeface="Tenorite"/>
              </a:defRPr>
            </a:lvl2pPr>
            <a:lvl3pPr marL="0" indent="0">
              <a:lnSpc>
                <a:spcPct val="150000"/>
              </a:lnSpc>
              <a:buSzTx/>
              <a:buFontTx/>
              <a:buNone/>
              <a:defRPr sz="2800" spc="100">
                <a:solidFill>
                  <a:srgbClr val="404040"/>
                </a:solidFill>
                <a:latin typeface="Tenorite"/>
                <a:ea typeface="Tenorite"/>
                <a:cs typeface="Tenorite"/>
                <a:sym typeface="Tenorite"/>
              </a:defRPr>
            </a:lvl3pPr>
            <a:lvl4pPr marL="0" indent="0">
              <a:lnSpc>
                <a:spcPct val="150000"/>
              </a:lnSpc>
              <a:buSzTx/>
              <a:buFontTx/>
              <a:buNone/>
              <a:defRPr sz="2800" spc="100">
                <a:solidFill>
                  <a:srgbClr val="404040"/>
                </a:solidFill>
                <a:latin typeface="Tenorite"/>
                <a:ea typeface="Tenorite"/>
                <a:cs typeface="Tenorite"/>
                <a:sym typeface="Tenorite"/>
              </a:defRPr>
            </a:lvl4pPr>
            <a:lvl5pPr marL="0" indent="0">
              <a:lnSpc>
                <a:spcPct val="150000"/>
              </a:lnSpc>
              <a:buSzTx/>
              <a:buFontTx/>
              <a:buNone/>
              <a:defRPr sz="2800" spc="100">
                <a:solidFill>
                  <a:srgbClr val="404040"/>
                </a:solidFill>
                <a:latin typeface="Tenorite"/>
                <a:ea typeface="Tenorite"/>
                <a:cs typeface="Tenorite"/>
                <a:sym typeface="Tenorite"/>
              </a:defRPr>
            </a:lvl5pPr>
          </a:lstStyle>
          <a:p>
            <a:r>
              <a:t>Corpo livello uno</a:t>
            </a:r>
          </a:p>
          <a:p>
            <a:pPr lvl="1"/>
            <a:r>
              <a:t>Corpo livello due</a:t>
            </a:r>
          </a:p>
          <a:p>
            <a:pPr lvl="2"/>
            <a:r>
              <a:t>Corpo livello tre</a:t>
            </a:r>
          </a:p>
          <a:p>
            <a:pPr lvl="3"/>
            <a:r>
              <a:t>Corpo livello quattro</a:t>
            </a:r>
          </a:p>
          <a:p>
            <a:pPr lvl="4"/>
            <a:r>
              <a:t>Corpo livello cinque</a:t>
            </a:r>
          </a:p>
        </p:txBody>
      </p:sp>
      <p:pic>
        <p:nvPicPr>
          <p:cNvPr id="469" name="Graphic 5" descr="Graphic 5"/>
          <p:cNvPicPr>
            <a:picLocks noChangeAspect="1"/>
          </p:cNvPicPr>
          <p:nvPr/>
        </p:nvPicPr>
        <p:blipFill>
          <a:blip r:embed="rId2"/>
          <a:stretch>
            <a:fillRect/>
          </a:stretch>
        </p:blipFill>
        <p:spPr>
          <a:xfrm>
            <a:off x="0" y="0"/>
            <a:ext cx="6353877" cy="13716000"/>
          </a:xfrm>
          <a:prstGeom prst="rect">
            <a:avLst/>
          </a:prstGeom>
          <a:ln w="12700">
            <a:miter lim="400000"/>
          </a:ln>
        </p:spPr>
      </p:pic>
      <p:sp>
        <p:nvSpPr>
          <p:cNvPr id="470" name="Numero diapositiva"/>
          <p:cNvSpPr txBox="1">
            <a:spLocks noGrp="1"/>
          </p:cNvSpPr>
          <p:nvPr>
            <p:ph type="sldNum" sz="quarter" idx="2"/>
          </p:nvPr>
        </p:nvSpPr>
        <p:spPr>
          <a:xfrm>
            <a:off x="22349187" y="12892406"/>
            <a:ext cx="358412" cy="370839"/>
          </a:xfrm>
          <a:prstGeom prst="rect">
            <a:avLst/>
          </a:prstGeom>
        </p:spPr>
        <p:txBody>
          <a:bodyPr lIns="45718" tIns="45718" rIns="45718" bIns="45718"/>
          <a:lstStyle>
            <a:lvl1pPr>
              <a:defRPr sz="1800">
                <a:latin typeface="Tenorite"/>
                <a:ea typeface="Tenorite"/>
                <a:cs typeface="Tenorite"/>
                <a:sym typeface="Tenorite"/>
              </a:defRPr>
            </a:lvl1pPr>
          </a:lstStyle>
          <a:p>
            <a:fld id="{86CB4B4D-7CA3-9044-876B-883B54F8677D}" type="slidenum">
              <a:t>‹N›</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77" name="Titolo Testo"/>
          <p:cNvSpPr txBox="1">
            <a:spLocks noGrp="1"/>
          </p:cNvSpPr>
          <p:nvPr>
            <p:ph type="title"/>
          </p:nvPr>
        </p:nvSpPr>
        <p:spPr>
          <a:xfrm>
            <a:off x="9041830" y="4189712"/>
            <a:ext cx="11125735" cy="4073085"/>
          </a:xfrm>
          <a:prstGeom prst="rect">
            <a:avLst/>
          </a:prstGeom>
        </p:spPr>
        <p:txBody>
          <a:bodyPr lIns="71436" tIns="71436" rIns="71436" bIns="71436"/>
          <a:lstStyle>
            <a:lvl1pPr defTabSz="821530">
              <a:lnSpc>
                <a:spcPct val="100000"/>
              </a:lnSpc>
              <a:defRPr sz="10400">
                <a:solidFill>
                  <a:srgbClr val="941100"/>
                </a:solidFill>
                <a:latin typeface="Helvetica Neue Medium"/>
                <a:ea typeface="Helvetica Neue Medium"/>
                <a:cs typeface="Helvetica Neue Medium"/>
                <a:sym typeface="Helvetica Neue Medium"/>
              </a:defRPr>
            </a:lvl1pPr>
          </a:lstStyle>
          <a:p>
            <a:r>
              <a:t>Titolo Testo</a:t>
            </a:r>
          </a:p>
        </p:txBody>
      </p:sp>
      <p:sp>
        <p:nvSpPr>
          <p:cNvPr id="478" name="Corpo livello uno…"/>
          <p:cNvSpPr txBox="1">
            <a:spLocks noGrp="1"/>
          </p:cNvSpPr>
          <p:nvPr>
            <p:ph type="body" sz="quarter" idx="1"/>
          </p:nvPr>
        </p:nvSpPr>
        <p:spPr>
          <a:xfrm>
            <a:off x="9247664" y="8306461"/>
            <a:ext cx="11312854" cy="1589486"/>
          </a:xfrm>
          <a:prstGeom prst="rect">
            <a:avLst/>
          </a:prstGeom>
        </p:spPr>
        <p:txBody>
          <a:bodyPr lIns="71436" tIns="71436" rIns="71436" bIns="71436"/>
          <a:lstStyle>
            <a:lvl1pPr marL="0" indent="0" defTabSz="821530">
              <a:lnSpc>
                <a:spcPct val="100000"/>
              </a:lnSpc>
              <a:spcBef>
                <a:spcPts val="0"/>
              </a:spcBef>
              <a:buSzTx/>
              <a:buFontTx/>
              <a:buNone/>
              <a:defRPr sz="5200" i="1">
                <a:latin typeface="+mn-lt"/>
                <a:ea typeface="+mn-ea"/>
                <a:cs typeface="+mn-cs"/>
                <a:sym typeface="Helvetica Neue"/>
              </a:defRPr>
            </a:lvl1pPr>
            <a:lvl2pPr marL="0" indent="0" defTabSz="821530">
              <a:lnSpc>
                <a:spcPct val="100000"/>
              </a:lnSpc>
              <a:spcBef>
                <a:spcPts val="0"/>
              </a:spcBef>
              <a:buSzTx/>
              <a:buFontTx/>
              <a:buNone/>
              <a:defRPr sz="5200" i="1">
                <a:latin typeface="+mn-lt"/>
                <a:ea typeface="+mn-ea"/>
                <a:cs typeface="+mn-cs"/>
                <a:sym typeface="Helvetica Neue"/>
              </a:defRPr>
            </a:lvl2pPr>
            <a:lvl3pPr marL="0" indent="0" defTabSz="821530">
              <a:lnSpc>
                <a:spcPct val="100000"/>
              </a:lnSpc>
              <a:spcBef>
                <a:spcPts val="0"/>
              </a:spcBef>
              <a:buSzTx/>
              <a:buFontTx/>
              <a:buNone/>
              <a:defRPr sz="5200" i="1">
                <a:latin typeface="+mn-lt"/>
                <a:ea typeface="+mn-ea"/>
                <a:cs typeface="+mn-cs"/>
                <a:sym typeface="Helvetica Neue"/>
              </a:defRPr>
            </a:lvl3pPr>
            <a:lvl4pPr marL="0" indent="0" defTabSz="821530">
              <a:lnSpc>
                <a:spcPct val="100000"/>
              </a:lnSpc>
              <a:spcBef>
                <a:spcPts val="0"/>
              </a:spcBef>
              <a:buSzTx/>
              <a:buFontTx/>
              <a:buNone/>
              <a:defRPr sz="5200" i="1">
                <a:latin typeface="+mn-lt"/>
                <a:ea typeface="+mn-ea"/>
                <a:cs typeface="+mn-cs"/>
                <a:sym typeface="Helvetica Neue"/>
              </a:defRPr>
            </a:lvl4pPr>
            <a:lvl5pPr marL="0" indent="0" defTabSz="821530">
              <a:lnSpc>
                <a:spcPct val="100000"/>
              </a:lnSpc>
              <a:spcBef>
                <a:spcPts val="0"/>
              </a:spcBef>
              <a:buSzTx/>
              <a:buFontTx/>
              <a:buNone/>
              <a:defRPr sz="5200" i="1">
                <a:latin typeface="+mn-lt"/>
                <a:ea typeface="+mn-ea"/>
                <a:cs typeface="+mn-cs"/>
                <a:sym typeface="Helvetica Neue"/>
              </a:defRPr>
            </a:lvl5pPr>
          </a:lstStyle>
          <a:p>
            <a:r>
              <a:t>Corpo livello uno</a:t>
            </a:r>
          </a:p>
          <a:p>
            <a:pPr lvl="1"/>
            <a:r>
              <a:t>Corpo livello due</a:t>
            </a:r>
          </a:p>
          <a:p>
            <a:pPr lvl="2"/>
            <a:r>
              <a:t>Corpo livello tre</a:t>
            </a:r>
          </a:p>
          <a:p>
            <a:pPr lvl="3"/>
            <a:r>
              <a:t>Corpo livello quattro</a:t>
            </a:r>
          </a:p>
          <a:p>
            <a:pPr lvl="4"/>
            <a:r>
              <a:t>Corpo livello cinque</a:t>
            </a:r>
          </a:p>
        </p:txBody>
      </p:sp>
      <p:pic>
        <p:nvPicPr>
          <p:cNvPr id="479" name="LOGO_INFN_NEWS_sito.jpg" descr="LOGO_INFN_NEWS_sito.jpg"/>
          <p:cNvPicPr>
            <a:picLocks noChangeAspect="1"/>
          </p:cNvPicPr>
          <p:nvPr/>
        </p:nvPicPr>
        <p:blipFill>
          <a:blip r:embed="rId2"/>
          <a:srcRect l="8621" r="8621"/>
          <a:stretch>
            <a:fillRect/>
          </a:stretch>
        </p:blipFill>
        <p:spPr>
          <a:xfrm>
            <a:off x="3179733" y="4523194"/>
            <a:ext cx="5079051" cy="3406198"/>
          </a:xfrm>
          <a:prstGeom prst="rect">
            <a:avLst/>
          </a:prstGeom>
          <a:ln w="25400">
            <a:solidFill>
              <a:srgbClr val="F3F7F5"/>
            </a:solidFill>
            <a:miter lim="400000"/>
          </a:ln>
          <a:effectLst>
            <a:outerShdw blurRad="63500" dist="25400" dir="3600000" rotWithShape="0">
              <a:srgbClr val="000000">
                <a:alpha val="70000"/>
              </a:srgbClr>
            </a:outerShdw>
          </a:effectLst>
        </p:spPr>
      </p:pic>
      <p:sp>
        <p:nvSpPr>
          <p:cNvPr id="480" name="GAP Cirrone, PhD - pablo.cirrone@lns.infn.it"/>
          <p:cNvSpPr txBox="1"/>
          <p:nvPr/>
        </p:nvSpPr>
        <p:spPr>
          <a:xfrm>
            <a:off x="3129588" y="13202412"/>
            <a:ext cx="17288480" cy="4020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l" defTabSz="821530">
              <a:defRPr sz="1800" i="1">
                <a:latin typeface="Arial"/>
                <a:ea typeface="Arial"/>
                <a:cs typeface="Arial"/>
                <a:sym typeface="Arial"/>
              </a:defRPr>
            </a:lvl1pPr>
          </a:lstStyle>
          <a:p>
            <a:r>
              <a:t>GAP Cirrone, PhD - pablo.cirrone@lns.infn.it</a:t>
            </a:r>
          </a:p>
        </p:txBody>
      </p:sp>
      <p:sp>
        <p:nvSpPr>
          <p:cNvPr id="481" name="Numero diapositiva"/>
          <p:cNvSpPr txBox="1">
            <a:spLocks noGrp="1"/>
          </p:cNvSpPr>
          <p:nvPr>
            <p:ph type="sldNum" sz="quarter" idx="2"/>
          </p:nvPr>
        </p:nvSpPr>
        <p:spPr>
          <a:xfrm>
            <a:off x="20730098" y="13181071"/>
            <a:ext cx="466268" cy="477670"/>
          </a:xfrm>
          <a:prstGeom prst="rect">
            <a:avLst/>
          </a:prstGeom>
        </p:spPr>
        <p:txBody>
          <a:bodyPr lIns="71436" tIns="71436" rIns="71436" bIns="71436" anchor="t"/>
          <a:lstStyle>
            <a:lvl1pPr algn="ctr" defTabSz="821530">
              <a:defRPr sz="2200">
                <a:solidFill>
                  <a:srgbClr val="000000"/>
                </a:solidFill>
                <a:latin typeface="Helvetica Neue Thin"/>
                <a:ea typeface="Helvetica Neue Thin"/>
                <a:cs typeface="Helvetica Neue Thin"/>
                <a:sym typeface="Helvetica Neue Thin"/>
              </a:defRPr>
            </a:lvl1pPr>
          </a:lstStyle>
          <a:p>
            <a:fld id="{86CB4B4D-7CA3-9044-876B-883B54F8677D}" type="slidenum">
              <a:t>‹N›</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88" name="Titolo Testo"/>
          <p:cNvSpPr txBox="1">
            <a:spLocks noGrp="1"/>
          </p:cNvSpPr>
          <p:nvPr>
            <p:ph type="title"/>
          </p:nvPr>
        </p:nvSpPr>
        <p:spPr>
          <a:xfrm>
            <a:off x="3048000" y="2244725"/>
            <a:ext cx="18288000" cy="4775201"/>
          </a:xfrm>
          <a:prstGeom prst="rect">
            <a:avLst/>
          </a:prstGeom>
        </p:spPr>
        <p:txBody>
          <a:bodyPr anchor="b"/>
          <a:lstStyle>
            <a:lvl1pPr algn="ctr">
              <a:defRPr sz="12000"/>
            </a:lvl1pPr>
          </a:lstStyle>
          <a:p>
            <a:r>
              <a:t>Titolo Testo</a:t>
            </a:r>
          </a:p>
        </p:txBody>
      </p:sp>
      <p:sp>
        <p:nvSpPr>
          <p:cNvPr id="489" name="Corpo livello uno…"/>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800"/>
            </a:lvl1pPr>
            <a:lvl2pPr marL="0" indent="914400" algn="ctr">
              <a:buSzTx/>
              <a:buFontTx/>
              <a:buNone/>
              <a:defRPr sz="4800"/>
            </a:lvl2pPr>
            <a:lvl3pPr marL="0" indent="1828800" algn="ctr">
              <a:buSzTx/>
              <a:buFontTx/>
              <a:buNone/>
              <a:defRPr sz="4800"/>
            </a:lvl3pPr>
            <a:lvl4pPr marL="0" indent="2743200" algn="ctr">
              <a:buSzTx/>
              <a:buFontTx/>
              <a:buNone/>
              <a:defRPr sz="4800"/>
            </a:lvl4pPr>
            <a:lvl5pPr marL="0" indent="3657600" algn="ctr">
              <a:buSzTx/>
              <a:buFontTx/>
              <a:buNone/>
              <a:defRPr sz="4800"/>
            </a:lvl5pPr>
          </a:lstStyle>
          <a:p>
            <a:r>
              <a:t>Corpo livello uno</a:t>
            </a:r>
          </a:p>
          <a:p>
            <a:pPr lvl="1"/>
            <a:r>
              <a:t>Corpo livello due</a:t>
            </a:r>
          </a:p>
          <a:p>
            <a:pPr lvl="2"/>
            <a:r>
              <a:t>Corpo livello tre</a:t>
            </a:r>
          </a:p>
          <a:p>
            <a:pPr lvl="3"/>
            <a:r>
              <a:t>Corpo livello quattro</a:t>
            </a:r>
          </a:p>
          <a:p>
            <a:pPr lvl="4"/>
            <a:r>
              <a:t>Corpo livello cinque</a:t>
            </a:r>
          </a:p>
        </p:txBody>
      </p:sp>
      <p:sp>
        <p:nvSpPr>
          <p:cNvPr id="49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97" name="Titolo Testo"/>
          <p:cNvSpPr txBox="1">
            <a:spLocks noGrp="1"/>
          </p:cNvSpPr>
          <p:nvPr>
            <p:ph type="title"/>
          </p:nvPr>
        </p:nvSpPr>
        <p:spPr>
          <a:prstGeom prst="rect">
            <a:avLst/>
          </a:prstGeom>
        </p:spPr>
        <p:txBody>
          <a:bodyPr/>
          <a:lstStyle/>
          <a:p>
            <a:r>
              <a:t>Titolo Testo</a:t>
            </a:r>
          </a:p>
        </p:txBody>
      </p:sp>
      <p:sp>
        <p:nvSpPr>
          <p:cNvPr id="498"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9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06" name="Titolo Testo"/>
          <p:cNvSpPr txBox="1">
            <a:spLocks noGrp="1"/>
          </p:cNvSpPr>
          <p:nvPr>
            <p:ph type="title"/>
          </p:nvPr>
        </p:nvSpPr>
        <p:spPr>
          <a:xfrm>
            <a:off x="1663700" y="3419476"/>
            <a:ext cx="21031200" cy="5705475"/>
          </a:xfrm>
          <a:prstGeom prst="rect">
            <a:avLst/>
          </a:prstGeom>
        </p:spPr>
        <p:txBody>
          <a:bodyPr anchor="b"/>
          <a:lstStyle>
            <a:lvl1pPr>
              <a:defRPr sz="12000"/>
            </a:lvl1pPr>
          </a:lstStyle>
          <a:p>
            <a:r>
              <a:t>Titolo Testo</a:t>
            </a:r>
          </a:p>
        </p:txBody>
      </p:sp>
      <p:sp>
        <p:nvSpPr>
          <p:cNvPr id="507" name="Corpo livello uno…"/>
          <p:cNvSpPr txBox="1">
            <a:spLocks noGrp="1"/>
          </p:cNvSpPr>
          <p:nvPr>
            <p:ph type="body" sz="quarter" idx="1"/>
          </p:nvPr>
        </p:nvSpPr>
        <p:spPr>
          <a:xfrm>
            <a:off x="1663700" y="9178927"/>
            <a:ext cx="21031200" cy="3000375"/>
          </a:xfrm>
          <a:prstGeom prst="rect">
            <a:avLst/>
          </a:prstGeom>
        </p:spPr>
        <p:txBody>
          <a:bodyPr/>
          <a:lstStyle>
            <a:lvl1pPr marL="0" indent="0">
              <a:buSzTx/>
              <a:buFontTx/>
              <a:buNone/>
              <a:defRPr sz="4800">
                <a:solidFill>
                  <a:srgbClr val="888888"/>
                </a:solidFill>
              </a:defRPr>
            </a:lvl1pPr>
            <a:lvl2pPr marL="0" indent="914400">
              <a:buSzTx/>
              <a:buFontTx/>
              <a:buNone/>
              <a:defRPr sz="4800">
                <a:solidFill>
                  <a:srgbClr val="888888"/>
                </a:solidFill>
              </a:defRPr>
            </a:lvl2pPr>
            <a:lvl3pPr marL="0" indent="1828800">
              <a:buSzTx/>
              <a:buFontTx/>
              <a:buNone/>
              <a:defRPr sz="4800">
                <a:solidFill>
                  <a:srgbClr val="888888"/>
                </a:solidFill>
              </a:defRPr>
            </a:lvl3pPr>
            <a:lvl4pPr marL="0" indent="2743200">
              <a:buSzTx/>
              <a:buFontTx/>
              <a:buNone/>
              <a:defRPr sz="4800">
                <a:solidFill>
                  <a:srgbClr val="888888"/>
                </a:solidFill>
              </a:defRPr>
            </a:lvl4pPr>
            <a:lvl5pPr marL="0" indent="3657600">
              <a:buSzTx/>
              <a:buFontTx/>
              <a:buNone/>
              <a:defRPr sz="48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50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unti elenc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Corpo livello uno…"/>
          <p:cNvSpPr txBox="1">
            <a:spLocks noGrp="1"/>
          </p:cNvSpPr>
          <p:nvPr>
            <p:ph type="body" idx="1" hasCustomPrompt="1"/>
          </p:nvPr>
        </p:nvSpPr>
        <p:spPr>
          <a:xfrm>
            <a:off x="1206500" y="4248503"/>
            <a:ext cx="21971000" cy="8256014"/>
          </a:xfrm>
          <a:prstGeom prst="rect">
            <a:avLst/>
          </a:prstGeom>
        </p:spPr>
        <p:txBody>
          <a:bodyPr lIns="50800" tIns="50800" rIns="50800" bIns="50800" numCol="2" spcCol="1098550"/>
          <a:lstStyle>
            <a:lvl1pPr marL="609600" indent="-609600" defTabSz="2438337">
              <a:spcBef>
                <a:spcPts val="4500"/>
              </a:spcBef>
              <a:buSzPct val="123000"/>
              <a:buFontTx/>
              <a:defRPr sz="4800">
                <a:latin typeface="+mn-lt"/>
                <a:ea typeface="+mn-ea"/>
                <a:cs typeface="+mn-cs"/>
                <a:sym typeface="Helvetica Neue"/>
              </a:defRPr>
            </a:lvl1pPr>
            <a:lvl2pPr marL="1219200" indent="-609600" defTabSz="2438337">
              <a:spcBef>
                <a:spcPts val="4500"/>
              </a:spcBef>
              <a:buSzPct val="123000"/>
              <a:buFontTx/>
              <a:defRPr sz="4800">
                <a:latin typeface="+mn-lt"/>
                <a:ea typeface="+mn-ea"/>
                <a:cs typeface="+mn-cs"/>
                <a:sym typeface="Helvetica Neue"/>
              </a:defRPr>
            </a:lvl2pPr>
            <a:lvl3pPr marL="1828800" indent="-609600" defTabSz="2438337">
              <a:spcBef>
                <a:spcPts val="4500"/>
              </a:spcBef>
              <a:buSzPct val="123000"/>
              <a:buFontTx/>
              <a:defRPr sz="4800">
                <a:latin typeface="+mn-lt"/>
                <a:ea typeface="+mn-ea"/>
                <a:cs typeface="+mn-cs"/>
                <a:sym typeface="Helvetica Neue"/>
              </a:defRPr>
            </a:lvl3pPr>
            <a:lvl4pPr marL="2438400" indent="-609600" defTabSz="2438337">
              <a:spcBef>
                <a:spcPts val="4500"/>
              </a:spcBef>
              <a:buSzPct val="123000"/>
              <a:buFontTx/>
              <a:defRPr sz="4800">
                <a:latin typeface="+mn-lt"/>
                <a:ea typeface="+mn-ea"/>
                <a:cs typeface="+mn-cs"/>
                <a:sym typeface="Helvetica Neue"/>
              </a:defRPr>
            </a:lvl4pPr>
            <a:lvl5pPr marL="3048000" indent="-609600" defTabSz="2438337">
              <a:spcBef>
                <a:spcPts val="4500"/>
              </a:spcBef>
              <a:buSzPct val="123000"/>
              <a:buFontTx/>
              <a:defRPr sz="4800">
                <a:latin typeface="+mn-lt"/>
                <a:ea typeface="+mn-ea"/>
                <a:cs typeface="+mn-cs"/>
                <a:sym typeface="Helvetica Neue"/>
              </a:defRPr>
            </a:lvl5pPr>
          </a:lstStyle>
          <a:p>
            <a:r>
              <a:t>Testo elenco puntato diapositiva</a:t>
            </a:r>
          </a:p>
          <a:p>
            <a:pPr lvl="1"/>
            <a:endParaRPr/>
          </a:p>
          <a:p>
            <a:pPr lvl="2"/>
            <a:endParaRPr/>
          </a:p>
          <a:p>
            <a:pPr lvl="3"/>
            <a:endParaRPr/>
          </a:p>
          <a:p>
            <a:pPr lvl="4"/>
            <a:endParaRPr/>
          </a:p>
        </p:txBody>
      </p:sp>
      <p:sp>
        <p:nvSpPr>
          <p:cNvPr id="43" name="Numero diapositiva"/>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15" name="Titolo Testo"/>
          <p:cNvSpPr txBox="1">
            <a:spLocks noGrp="1"/>
          </p:cNvSpPr>
          <p:nvPr>
            <p:ph type="title"/>
          </p:nvPr>
        </p:nvSpPr>
        <p:spPr>
          <a:prstGeom prst="rect">
            <a:avLst/>
          </a:prstGeom>
        </p:spPr>
        <p:txBody>
          <a:bodyPr/>
          <a:lstStyle/>
          <a:p>
            <a:r>
              <a:t>Titolo Testo</a:t>
            </a:r>
          </a:p>
        </p:txBody>
      </p:sp>
      <p:sp>
        <p:nvSpPr>
          <p:cNvPr id="516" name="Corpo livello uno…"/>
          <p:cNvSpPr txBox="1">
            <a:spLocks noGrp="1"/>
          </p:cNvSpPr>
          <p:nvPr>
            <p:ph type="body" sz="half" idx="1"/>
          </p:nvPr>
        </p:nvSpPr>
        <p:spPr>
          <a:xfrm>
            <a:off x="1676400" y="3651250"/>
            <a:ext cx="10363200" cy="8702676"/>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1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24" name="Titolo Testo"/>
          <p:cNvSpPr txBox="1">
            <a:spLocks noGrp="1"/>
          </p:cNvSpPr>
          <p:nvPr>
            <p:ph type="title"/>
          </p:nvPr>
        </p:nvSpPr>
        <p:spPr>
          <a:xfrm>
            <a:off x="1679575" y="730251"/>
            <a:ext cx="21031201" cy="2651126"/>
          </a:xfrm>
          <a:prstGeom prst="rect">
            <a:avLst/>
          </a:prstGeom>
        </p:spPr>
        <p:txBody>
          <a:bodyPr/>
          <a:lstStyle/>
          <a:p>
            <a:r>
              <a:t>Titolo Testo</a:t>
            </a:r>
          </a:p>
        </p:txBody>
      </p:sp>
      <p:sp>
        <p:nvSpPr>
          <p:cNvPr id="525" name="Corpo livello uno…"/>
          <p:cNvSpPr txBox="1">
            <a:spLocks noGrp="1"/>
          </p:cNvSpPr>
          <p:nvPr>
            <p:ph type="body" sz="quarter" idx="1"/>
          </p:nvPr>
        </p:nvSpPr>
        <p:spPr>
          <a:xfrm>
            <a:off x="1679576" y="3362326"/>
            <a:ext cx="10315576" cy="1647825"/>
          </a:xfrm>
          <a:prstGeom prst="rect">
            <a:avLst/>
          </a:prstGeom>
        </p:spPr>
        <p:txBody>
          <a:bodyPr anchor="b"/>
          <a:lstStyle>
            <a:lvl1pPr marL="0" indent="0">
              <a:buSzTx/>
              <a:buFontTx/>
              <a:buNone/>
              <a:defRPr sz="4800" b="1"/>
            </a:lvl1pPr>
            <a:lvl2pPr marL="0" indent="914400">
              <a:buSzTx/>
              <a:buFontTx/>
              <a:buNone/>
              <a:defRPr sz="4800" b="1"/>
            </a:lvl2pPr>
            <a:lvl3pPr marL="0" indent="1828800">
              <a:buSzTx/>
              <a:buFontTx/>
              <a:buNone/>
              <a:defRPr sz="4800" b="1"/>
            </a:lvl3pPr>
            <a:lvl4pPr marL="0" indent="2743200">
              <a:buSzTx/>
              <a:buFontTx/>
              <a:buNone/>
              <a:defRPr sz="4800" b="1"/>
            </a:lvl4pPr>
            <a:lvl5pPr marL="0" indent="3657600">
              <a:buSzTx/>
              <a:buFontTx/>
              <a:buNone/>
              <a:defRPr sz="4800" b="1"/>
            </a:lvl5pPr>
          </a:lstStyle>
          <a:p>
            <a:r>
              <a:t>Corpo livello uno</a:t>
            </a:r>
          </a:p>
          <a:p>
            <a:pPr lvl="1"/>
            <a:r>
              <a:t>Corpo livello due</a:t>
            </a:r>
          </a:p>
          <a:p>
            <a:pPr lvl="2"/>
            <a:r>
              <a:t>Corpo livello tre</a:t>
            </a:r>
          </a:p>
          <a:p>
            <a:pPr lvl="3"/>
            <a:r>
              <a:t>Corpo livello quattro</a:t>
            </a:r>
          </a:p>
          <a:p>
            <a:pPr lvl="4"/>
            <a:r>
              <a:t>Corpo livello cinque</a:t>
            </a:r>
          </a:p>
        </p:txBody>
      </p:sp>
      <p:sp>
        <p:nvSpPr>
          <p:cNvPr id="526" name="Text Placeholder 4"/>
          <p:cNvSpPr>
            <a:spLocks noGrp="1"/>
          </p:cNvSpPr>
          <p:nvPr>
            <p:ph type="body" sz="quarter" idx="21"/>
          </p:nvPr>
        </p:nvSpPr>
        <p:spPr>
          <a:xfrm>
            <a:off x="12344400" y="3362326"/>
            <a:ext cx="10366376" cy="1647825"/>
          </a:xfrm>
          <a:prstGeom prst="rect">
            <a:avLst/>
          </a:prstGeom>
        </p:spPr>
        <p:txBody>
          <a:bodyPr anchor="b"/>
          <a:lstStyle/>
          <a:p>
            <a:pPr marL="0" indent="0">
              <a:buSzTx/>
              <a:buFontTx/>
              <a:buNone/>
              <a:defRPr sz="4800" b="1"/>
            </a:pPr>
            <a:endParaRPr/>
          </a:p>
        </p:txBody>
      </p:sp>
      <p:sp>
        <p:nvSpPr>
          <p:cNvPr id="52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34" name="Titolo Testo"/>
          <p:cNvSpPr txBox="1">
            <a:spLocks noGrp="1"/>
          </p:cNvSpPr>
          <p:nvPr>
            <p:ph type="title"/>
          </p:nvPr>
        </p:nvSpPr>
        <p:spPr>
          <a:prstGeom prst="rect">
            <a:avLst/>
          </a:prstGeom>
        </p:spPr>
        <p:txBody>
          <a:bodyPr/>
          <a:lstStyle/>
          <a:p>
            <a:r>
              <a:t>Titolo Testo</a:t>
            </a:r>
          </a:p>
        </p:txBody>
      </p:sp>
      <p:sp>
        <p:nvSpPr>
          <p:cNvPr id="53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4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549" name="Titolo Testo"/>
          <p:cNvSpPr txBox="1">
            <a:spLocks noGrp="1"/>
          </p:cNvSpPr>
          <p:nvPr>
            <p:ph type="title"/>
          </p:nvPr>
        </p:nvSpPr>
        <p:spPr>
          <a:xfrm>
            <a:off x="1679576" y="914400"/>
            <a:ext cx="7864476" cy="3200400"/>
          </a:xfrm>
          <a:prstGeom prst="rect">
            <a:avLst/>
          </a:prstGeom>
        </p:spPr>
        <p:txBody>
          <a:bodyPr anchor="b"/>
          <a:lstStyle>
            <a:lvl1pPr>
              <a:defRPr sz="6400"/>
            </a:lvl1pPr>
          </a:lstStyle>
          <a:p>
            <a:r>
              <a:t>Titolo Testo</a:t>
            </a:r>
          </a:p>
        </p:txBody>
      </p:sp>
      <p:sp>
        <p:nvSpPr>
          <p:cNvPr id="550" name="Corpo livello uno…"/>
          <p:cNvSpPr txBox="1">
            <a:spLocks noGrp="1"/>
          </p:cNvSpPr>
          <p:nvPr>
            <p:ph type="body" sz="half" idx="1"/>
          </p:nvPr>
        </p:nvSpPr>
        <p:spPr>
          <a:xfrm>
            <a:off x="10366375" y="1974850"/>
            <a:ext cx="12344401" cy="9747251"/>
          </a:xfrm>
          <a:prstGeom prst="rect">
            <a:avLst/>
          </a:prstGeom>
        </p:spPr>
        <p:txBody>
          <a:bodyPr/>
          <a:lstStyle>
            <a:lvl1pPr>
              <a:defRPr sz="6400"/>
            </a:lvl1pPr>
            <a:lvl2pPr marL="1436914" indent="-522514">
              <a:defRPr sz="6400"/>
            </a:lvl2pPr>
            <a:lvl3pPr marL="2438400" indent="-609600">
              <a:defRPr sz="6400"/>
            </a:lvl3pPr>
            <a:lvl4pPr marL="3474720" indent="-731520">
              <a:defRPr sz="6400"/>
            </a:lvl4pPr>
            <a:lvl5pPr marL="4389120" indent="-731520">
              <a:defRPr sz="6400"/>
            </a:lvl5pPr>
          </a:lstStyle>
          <a:p>
            <a:r>
              <a:t>Corpo livello uno</a:t>
            </a:r>
          </a:p>
          <a:p>
            <a:pPr lvl="1"/>
            <a:r>
              <a:t>Corpo livello due</a:t>
            </a:r>
          </a:p>
          <a:p>
            <a:pPr lvl="2"/>
            <a:r>
              <a:t>Corpo livello tre</a:t>
            </a:r>
          </a:p>
          <a:p>
            <a:pPr lvl="3"/>
            <a:r>
              <a:t>Corpo livello quattro</a:t>
            </a:r>
          </a:p>
          <a:p>
            <a:pPr lvl="4"/>
            <a:r>
              <a:t>Corpo livello cinque</a:t>
            </a:r>
          </a:p>
        </p:txBody>
      </p:sp>
      <p:sp>
        <p:nvSpPr>
          <p:cNvPr id="551" name="Text Placeholder 3"/>
          <p:cNvSpPr>
            <a:spLocks noGrp="1"/>
          </p:cNvSpPr>
          <p:nvPr>
            <p:ph type="body" sz="quarter" idx="21"/>
          </p:nvPr>
        </p:nvSpPr>
        <p:spPr>
          <a:xfrm>
            <a:off x="1679576" y="4114800"/>
            <a:ext cx="7864476" cy="7623176"/>
          </a:xfrm>
          <a:prstGeom prst="rect">
            <a:avLst/>
          </a:prstGeom>
        </p:spPr>
        <p:txBody>
          <a:bodyPr/>
          <a:lstStyle/>
          <a:p>
            <a:pPr marL="0" indent="0">
              <a:buSzTx/>
              <a:buFontTx/>
              <a:buNone/>
              <a:defRPr sz="3200"/>
            </a:pPr>
            <a:endParaRPr/>
          </a:p>
        </p:txBody>
      </p:sp>
      <p:sp>
        <p:nvSpPr>
          <p:cNvPr id="55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59" name="Titolo Testo"/>
          <p:cNvSpPr txBox="1">
            <a:spLocks noGrp="1"/>
          </p:cNvSpPr>
          <p:nvPr>
            <p:ph type="title"/>
          </p:nvPr>
        </p:nvSpPr>
        <p:spPr>
          <a:xfrm>
            <a:off x="1679576" y="914400"/>
            <a:ext cx="7864476" cy="3200400"/>
          </a:xfrm>
          <a:prstGeom prst="rect">
            <a:avLst/>
          </a:prstGeom>
        </p:spPr>
        <p:txBody>
          <a:bodyPr anchor="b"/>
          <a:lstStyle>
            <a:lvl1pPr>
              <a:defRPr sz="6400"/>
            </a:lvl1pPr>
          </a:lstStyle>
          <a:p>
            <a:r>
              <a:t>Titolo Testo</a:t>
            </a:r>
          </a:p>
        </p:txBody>
      </p:sp>
      <p:sp>
        <p:nvSpPr>
          <p:cNvPr id="560" name="Picture Placeholder 2"/>
          <p:cNvSpPr>
            <a:spLocks noGrp="1"/>
          </p:cNvSpPr>
          <p:nvPr>
            <p:ph type="pic" sz="half" idx="21"/>
          </p:nvPr>
        </p:nvSpPr>
        <p:spPr>
          <a:xfrm>
            <a:off x="10366375" y="1974850"/>
            <a:ext cx="12344401" cy="9747251"/>
          </a:xfrm>
          <a:prstGeom prst="rect">
            <a:avLst/>
          </a:prstGeom>
        </p:spPr>
        <p:txBody>
          <a:bodyPr lIns="91439" rIns="91439">
            <a:noAutofit/>
          </a:bodyPr>
          <a:lstStyle/>
          <a:p>
            <a:endParaRPr/>
          </a:p>
        </p:txBody>
      </p:sp>
      <p:sp>
        <p:nvSpPr>
          <p:cNvPr id="561" name="Corpo livello uno…"/>
          <p:cNvSpPr txBox="1">
            <a:spLocks noGrp="1"/>
          </p:cNvSpPr>
          <p:nvPr>
            <p:ph type="body" sz="quarter" idx="1"/>
          </p:nvPr>
        </p:nvSpPr>
        <p:spPr>
          <a:xfrm>
            <a:off x="1679576" y="4114800"/>
            <a:ext cx="7864476" cy="7623176"/>
          </a:xfrm>
          <a:prstGeom prst="rect">
            <a:avLst/>
          </a:prstGeom>
        </p:spPr>
        <p:txBody>
          <a:bodyPr/>
          <a:lstStyle>
            <a:lvl1pPr marL="0" indent="0">
              <a:buSzTx/>
              <a:buFontTx/>
              <a:buNone/>
              <a:defRPr sz="3200"/>
            </a:lvl1pPr>
            <a:lvl2pPr marL="0" indent="914400">
              <a:buSzTx/>
              <a:buFontTx/>
              <a:buNone/>
              <a:defRPr sz="3200"/>
            </a:lvl2pPr>
            <a:lvl3pPr marL="0" indent="1828800">
              <a:buSzTx/>
              <a:buFontTx/>
              <a:buNone/>
              <a:defRPr sz="3200"/>
            </a:lvl3pPr>
            <a:lvl4pPr marL="0" indent="2743200">
              <a:buSzTx/>
              <a:buFontTx/>
              <a:buNone/>
              <a:defRPr sz="3200"/>
            </a:lvl4pPr>
            <a:lvl5pPr marL="0" indent="3657600">
              <a:buSzTx/>
              <a:buFont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56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olo e contenuto">
    <p:bg>
      <p:bgPr>
        <a:solidFill>
          <a:srgbClr val="005E00"/>
        </a:solidFill>
        <a:effectLst/>
      </p:bgPr>
    </p:bg>
    <p:spTree>
      <p:nvGrpSpPr>
        <p:cNvPr id="1" name=""/>
        <p:cNvGrpSpPr/>
        <p:nvPr/>
      </p:nvGrpSpPr>
      <p:grpSpPr>
        <a:xfrm>
          <a:off x="0" y="0"/>
          <a:ext cx="0" cy="0"/>
          <a:chOff x="0" y="0"/>
          <a:chExt cx="0" cy="0"/>
        </a:xfrm>
      </p:grpSpPr>
      <p:sp>
        <p:nvSpPr>
          <p:cNvPr id="569" name="Straight Connector 9"/>
          <p:cNvSpPr/>
          <p:nvPr/>
        </p:nvSpPr>
        <p:spPr>
          <a:xfrm flipV="1">
            <a:off x="-1" y="-1"/>
            <a:ext cx="5181603" cy="1524003"/>
          </a:xfrm>
          <a:prstGeom prst="line">
            <a:avLst/>
          </a:prstGeom>
          <a:ln>
            <a:solidFill>
              <a:srgbClr val="0079BF"/>
            </a:solidFill>
          </a:ln>
        </p:spPr>
        <p:txBody>
          <a:bodyPr lIns="45718" tIns="45718" rIns="45718" bIns="45718"/>
          <a:lstStyle/>
          <a:p>
            <a:endParaRPr/>
          </a:p>
        </p:txBody>
      </p:sp>
      <p:sp>
        <p:nvSpPr>
          <p:cNvPr id="570" name="Straight Connector 11"/>
          <p:cNvSpPr/>
          <p:nvPr/>
        </p:nvSpPr>
        <p:spPr>
          <a:xfrm flipH="1">
            <a:off x="-1" y="0"/>
            <a:ext cx="1409701" cy="2055812"/>
          </a:xfrm>
          <a:prstGeom prst="line">
            <a:avLst/>
          </a:prstGeom>
          <a:ln>
            <a:solidFill>
              <a:srgbClr val="0079BF"/>
            </a:solidFill>
          </a:ln>
        </p:spPr>
        <p:txBody>
          <a:bodyPr lIns="45718" tIns="45718" rIns="45718" bIns="45718"/>
          <a:lstStyle/>
          <a:p>
            <a:endParaRPr/>
          </a:p>
        </p:txBody>
      </p:sp>
      <p:sp>
        <p:nvSpPr>
          <p:cNvPr id="571" name="Titolo Testo"/>
          <p:cNvSpPr txBox="1">
            <a:spLocks noGrp="1"/>
          </p:cNvSpPr>
          <p:nvPr>
            <p:ph type="title"/>
          </p:nvPr>
        </p:nvSpPr>
        <p:spPr>
          <a:xfrm>
            <a:off x="1206500" y="1079500"/>
            <a:ext cx="21971000" cy="1433164"/>
          </a:xfrm>
          <a:prstGeom prst="rect">
            <a:avLst/>
          </a:prstGeom>
        </p:spPr>
        <p:txBody>
          <a:bodyPr lIns="50800" tIns="50800" rIns="50800" bIns="50800" anchor="t"/>
          <a:lstStyle>
            <a:lvl1pPr algn="ctr" defTabSz="2438337">
              <a:lnSpc>
                <a:spcPct val="80000"/>
              </a:lnSpc>
              <a:defRPr sz="5600" b="1" spc="300">
                <a:solidFill>
                  <a:srgbClr val="868686"/>
                </a:solidFill>
                <a:latin typeface="+mn-lt"/>
                <a:ea typeface="+mn-ea"/>
                <a:cs typeface="+mn-cs"/>
                <a:sym typeface="Helvetica Neue"/>
              </a:defRPr>
            </a:lvl1pPr>
          </a:lstStyle>
          <a:p>
            <a:r>
              <a:t>Titolo Testo</a:t>
            </a:r>
          </a:p>
        </p:txBody>
      </p:sp>
      <p:sp>
        <p:nvSpPr>
          <p:cNvPr id="572" name="Corpo livello uno…"/>
          <p:cNvSpPr txBox="1">
            <a:spLocks noGrp="1"/>
          </p:cNvSpPr>
          <p:nvPr>
            <p:ph type="body" idx="1"/>
          </p:nvPr>
        </p:nvSpPr>
        <p:spPr>
          <a:xfrm>
            <a:off x="1219200" y="3200400"/>
            <a:ext cx="21945600" cy="10515600"/>
          </a:xfrm>
          <a:prstGeom prst="rect">
            <a:avLst/>
          </a:prstGeom>
        </p:spPr>
        <p:txBody>
          <a:bodyPr lIns="50800" tIns="50800" rIns="50800" bIns="50800"/>
          <a:lstStyle>
            <a:lvl1pPr marL="609600" indent="-609600" defTabSz="2438337">
              <a:spcBef>
                <a:spcPts val="4500"/>
              </a:spcBef>
              <a:buSzPct val="123000"/>
              <a:buFontTx/>
              <a:defRPr sz="4800">
                <a:latin typeface="+mn-lt"/>
                <a:ea typeface="+mn-ea"/>
                <a:cs typeface="+mn-cs"/>
                <a:sym typeface="Helvetica Neue"/>
              </a:defRPr>
            </a:lvl1pPr>
            <a:lvl2pPr marL="1219200" indent="-609600" defTabSz="2438337">
              <a:spcBef>
                <a:spcPts val="4500"/>
              </a:spcBef>
              <a:buSzPct val="123000"/>
              <a:buFontTx/>
              <a:defRPr sz="4800">
                <a:latin typeface="+mn-lt"/>
                <a:ea typeface="+mn-ea"/>
                <a:cs typeface="+mn-cs"/>
                <a:sym typeface="Helvetica Neue"/>
              </a:defRPr>
            </a:lvl2pPr>
            <a:lvl3pPr marL="1828800" indent="-609600" defTabSz="2438337">
              <a:spcBef>
                <a:spcPts val="4500"/>
              </a:spcBef>
              <a:buSzPct val="123000"/>
              <a:buFontTx/>
              <a:defRPr sz="4800">
                <a:latin typeface="+mn-lt"/>
                <a:ea typeface="+mn-ea"/>
                <a:cs typeface="+mn-cs"/>
                <a:sym typeface="Helvetica Neue"/>
              </a:defRPr>
            </a:lvl3pPr>
            <a:lvl4pPr marL="2438400" indent="-609600" defTabSz="2438337">
              <a:spcBef>
                <a:spcPts val="4500"/>
              </a:spcBef>
              <a:buSzPct val="123000"/>
              <a:buFontTx/>
              <a:defRPr sz="4800">
                <a:latin typeface="+mn-lt"/>
                <a:ea typeface="+mn-ea"/>
                <a:cs typeface="+mn-cs"/>
                <a:sym typeface="Helvetica Neue"/>
              </a:defRPr>
            </a:lvl4pPr>
            <a:lvl5pPr marL="3048000" indent="-609600" defTabSz="2438337">
              <a:spcBef>
                <a:spcPts val="4500"/>
              </a:spcBef>
              <a:buSzPct val="123000"/>
              <a:buFontTx/>
              <a:defRPr sz="4800">
                <a:latin typeface="+mn-lt"/>
                <a:ea typeface="+mn-ea"/>
                <a:cs typeface="+mn-cs"/>
                <a:sym typeface="Helvetica Neue"/>
              </a:defRPr>
            </a:lvl5pPr>
          </a:lstStyle>
          <a:p>
            <a:r>
              <a:t>Corpo livello uno</a:t>
            </a:r>
          </a:p>
          <a:p>
            <a:pPr lvl="1"/>
            <a:r>
              <a:t>Corpo livello due</a:t>
            </a:r>
          </a:p>
          <a:p>
            <a:pPr lvl="2"/>
            <a:r>
              <a:t>Corpo livello tre</a:t>
            </a:r>
          </a:p>
          <a:p>
            <a:pPr lvl="3"/>
            <a:r>
              <a:t>Corpo livello quattro</a:t>
            </a:r>
          </a:p>
          <a:p>
            <a:pPr lvl="4"/>
            <a:r>
              <a:t>Corpo livello cinque</a:t>
            </a:r>
          </a:p>
        </p:txBody>
      </p:sp>
      <p:sp>
        <p:nvSpPr>
          <p:cNvPr id="573" name="Numero diapositiva"/>
          <p:cNvSpPr txBox="1">
            <a:spLocks noGrp="1"/>
          </p:cNvSpPr>
          <p:nvPr>
            <p:ph type="sldNum" sz="quarter" idx="2"/>
          </p:nvPr>
        </p:nvSpPr>
        <p:spPr>
          <a:xfrm>
            <a:off x="12001500" y="13081001"/>
            <a:ext cx="368504" cy="374600"/>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punti elenco e f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 name="Corpo livello uno…"/>
          <p:cNvSpPr txBox="1">
            <a:spLocks noGrp="1"/>
          </p:cNvSpPr>
          <p:nvPr>
            <p:ph type="body" sz="quarter" idx="1" hasCustomPrompt="1"/>
          </p:nvPr>
        </p:nvSpPr>
        <p:spPr>
          <a:xfrm>
            <a:off x="1206500" y="2372960"/>
            <a:ext cx="9779000" cy="934782"/>
          </a:xfrm>
          <a:prstGeom prst="rect">
            <a:avLst/>
          </a:prstGeom>
        </p:spPr>
        <p:txBody>
          <a:bodyPr lIns="45718" tIns="45718" rIns="45718" bIns="45718"/>
          <a:lstStyle>
            <a:lvl1pPr marL="0" indent="0" defTabSz="825500">
              <a:lnSpc>
                <a:spcPct val="100000"/>
              </a:lnSpc>
              <a:spcBef>
                <a:spcPts val="0"/>
              </a:spcBef>
              <a:buSzTx/>
              <a:buFontTx/>
              <a:buNone/>
              <a:defRPr sz="5500" b="1">
                <a:latin typeface="+mn-lt"/>
                <a:ea typeface="+mn-ea"/>
                <a:cs typeface="+mn-cs"/>
                <a:sym typeface="Helvetica Neue"/>
              </a:defRPr>
            </a:lvl1pPr>
            <a:lvl2pPr marL="1308100" indent="-698500" defTabSz="825500">
              <a:lnSpc>
                <a:spcPct val="100000"/>
              </a:lnSpc>
              <a:spcBef>
                <a:spcPts val="0"/>
              </a:spcBef>
              <a:buSzPct val="123000"/>
              <a:buFontTx/>
              <a:defRPr sz="5500" b="1">
                <a:latin typeface="+mn-lt"/>
                <a:ea typeface="+mn-ea"/>
                <a:cs typeface="+mn-cs"/>
                <a:sym typeface="Helvetica Neue"/>
              </a:defRPr>
            </a:lvl2pPr>
            <a:lvl3pPr marL="1917700" indent="-698500" defTabSz="825500">
              <a:lnSpc>
                <a:spcPct val="100000"/>
              </a:lnSpc>
              <a:spcBef>
                <a:spcPts val="0"/>
              </a:spcBef>
              <a:buSzPct val="123000"/>
              <a:buFontTx/>
              <a:defRPr sz="5500" b="1">
                <a:latin typeface="+mn-lt"/>
                <a:ea typeface="+mn-ea"/>
                <a:cs typeface="+mn-cs"/>
                <a:sym typeface="Helvetica Neue"/>
              </a:defRPr>
            </a:lvl3pPr>
            <a:lvl4pPr marL="2527300" indent="-698500" defTabSz="825500">
              <a:lnSpc>
                <a:spcPct val="100000"/>
              </a:lnSpc>
              <a:spcBef>
                <a:spcPts val="0"/>
              </a:spcBef>
              <a:buSzPct val="123000"/>
              <a:buFontTx/>
              <a:defRPr sz="5500" b="1">
                <a:latin typeface="+mn-lt"/>
                <a:ea typeface="+mn-ea"/>
                <a:cs typeface="+mn-cs"/>
                <a:sym typeface="Helvetica Neue"/>
              </a:defRPr>
            </a:lvl4pPr>
            <a:lvl5pPr marL="3136900" indent="-698500" defTabSz="825500">
              <a:lnSpc>
                <a:spcPct val="100000"/>
              </a:lnSpc>
              <a:spcBef>
                <a:spcPts val="0"/>
              </a:spcBef>
              <a:buSzPct val="123000"/>
              <a:buFontTx/>
              <a:defRPr sz="5500" b="1">
                <a:latin typeface="+mn-lt"/>
                <a:ea typeface="+mn-ea"/>
                <a:cs typeface="+mn-cs"/>
                <a:sym typeface="Helvetica Neue"/>
              </a:defRPr>
            </a:lvl5pPr>
          </a:lstStyle>
          <a:p>
            <a:r>
              <a:t>Sottotitolo diapositiva</a:t>
            </a:r>
          </a:p>
          <a:p>
            <a:pPr lvl="1"/>
            <a:endParaRPr/>
          </a:p>
          <a:p>
            <a:pPr lvl="2"/>
            <a:endParaRPr/>
          </a:p>
          <a:p>
            <a:pPr lvl="3"/>
            <a:endParaRPr/>
          </a:p>
          <a:p>
            <a:pPr lvl="4"/>
            <a:endParaRPr/>
          </a:p>
        </p:txBody>
      </p:sp>
      <p:sp>
        <p:nvSpPr>
          <p:cNvPr id="51" name="Corpo livello uno…"/>
          <p:cNvSpPr txBox="1">
            <a:spLocks noGrp="1"/>
          </p:cNvSpPr>
          <p:nvPr>
            <p:ph type="body" sz="half" idx="21" hasCustomPrompt="1"/>
          </p:nvPr>
        </p:nvSpPr>
        <p:spPr>
          <a:xfrm>
            <a:off x="1206500" y="4248503"/>
            <a:ext cx="9779000" cy="8256632"/>
          </a:xfrm>
          <a:prstGeom prst="rect">
            <a:avLst/>
          </a:prstGeom>
        </p:spPr>
        <p:txBody>
          <a:bodyPr lIns="50800" tIns="50800" rIns="50800" bIns="50800"/>
          <a:lstStyle>
            <a:lvl1pPr marL="609600" indent="-609600" defTabSz="2438337">
              <a:spcBef>
                <a:spcPts val="4500"/>
              </a:spcBef>
              <a:buSzPct val="123000"/>
              <a:buFontTx/>
              <a:defRPr sz="4800">
                <a:latin typeface="+mn-lt"/>
                <a:ea typeface="+mn-ea"/>
                <a:cs typeface="+mn-cs"/>
                <a:sym typeface="Helvetica Neue"/>
              </a:defRPr>
            </a:lvl1pPr>
          </a:lstStyle>
          <a:p>
            <a:r>
              <a:t>Testo elenco puntato diapositiva</a:t>
            </a:r>
          </a:p>
        </p:txBody>
      </p:sp>
      <p:sp>
        <p:nvSpPr>
          <p:cNvPr id="52" name="Piccola sezione di un ponte moderno a forma di conchiglia a Tsingtao, nella provincia dello Shandong in Cina, sotto un cielo parzialmente nuvoloso"/>
          <p:cNvSpPr>
            <a:spLocks noGrp="1"/>
          </p:cNvSpPr>
          <p:nvPr>
            <p:ph type="pic" idx="22"/>
          </p:nvPr>
        </p:nvSpPr>
        <p:spPr>
          <a:xfrm>
            <a:off x="9271000" y="1263846"/>
            <a:ext cx="16773843" cy="11188208"/>
          </a:xfrm>
          <a:prstGeom prst="rect">
            <a:avLst/>
          </a:prstGeom>
        </p:spPr>
        <p:txBody>
          <a:bodyPr lIns="91439" rIns="91439">
            <a:noAutofit/>
          </a:bodyPr>
          <a:lstStyle/>
          <a:p>
            <a:endParaRPr/>
          </a:p>
        </p:txBody>
      </p:sp>
      <p:sp>
        <p:nvSpPr>
          <p:cNvPr id="53" name="Titolo"/>
          <p:cNvSpPr txBox="1">
            <a:spLocks noGrp="1"/>
          </p:cNvSpPr>
          <p:nvPr>
            <p:ph type="title" hasCustomPrompt="1"/>
          </p:nvPr>
        </p:nvSpPr>
        <p:spPr>
          <a:xfrm>
            <a:off x="1206500" y="1079500"/>
            <a:ext cx="9779000" cy="1435100"/>
          </a:xfrm>
          <a:prstGeom prst="rect">
            <a:avLst/>
          </a:prstGeom>
        </p:spPr>
        <p:txBody>
          <a:bodyPr lIns="50800" tIns="50800" rIns="50800" bIns="50800" anchor="t"/>
          <a:lstStyle>
            <a:lvl1pPr defTabSz="2438337">
              <a:lnSpc>
                <a:spcPct val="80000"/>
              </a:lnSpc>
              <a:defRPr sz="8500" b="1" spc="-170">
                <a:latin typeface="+mn-lt"/>
                <a:ea typeface="+mn-ea"/>
                <a:cs typeface="+mn-cs"/>
                <a:sym typeface="Helvetica Neue"/>
              </a:defRPr>
            </a:lvl1pPr>
          </a:lstStyle>
          <a:p>
            <a:r>
              <a:t>Titolo</a:t>
            </a:r>
          </a:p>
        </p:txBody>
      </p:sp>
      <p:sp>
        <p:nvSpPr>
          <p:cNvPr id="54" name="Numero diapositiva"/>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zion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 name="Titolo sezione"/>
          <p:cNvSpPr txBox="1">
            <a:spLocks noGrp="1"/>
          </p:cNvSpPr>
          <p:nvPr>
            <p:ph type="title" hasCustomPrompt="1"/>
          </p:nvPr>
        </p:nvSpPr>
        <p:spPr>
          <a:xfrm>
            <a:off x="1206496" y="4533900"/>
            <a:ext cx="21971005" cy="4648200"/>
          </a:xfrm>
          <a:prstGeom prst="rect">
            <a:avLst/>
          </a:prstGeom>
        </p:spPr>
        <p:txBody>
          <a:bodyPr lIns="50800" tIns="50800" rIns="50800" bIns="50800"/>
          <a:lstStyle>
            <a:lvl1pPr defTabSz="2438337">
              <a:lnSpc>
                <a:spcPct val="80000"/>
              </a:lnSpc>
              <a:defRPr sz="11600" spc="-232">
                <a:latin typeface="Helvetica Neue Medium"/>
                <a:ea typeface="Helvetica Neue Medium"/>
                <a:cs typeface="Helvetica Neue Medium"/>
                <a:sym typeface="Helvetica Neue Medium"/>
              </a:defRPr>
            </a:lvl1pPr>
          </a:lstStyle>
          <a:p>
            <a:r>
              <a:t>Titolo sezione</a:t>
            </a:r>
          </a:p>
        </p:txBody>
      </p:sp>
      <p:sp>
        <p:nvSpPr>
          <p:cNvPr id="62" name="Numero diapositiva"/>
          <p:cNvSpPr txBox="1">
            <a:spLocks noGrp="1"/>
          </p:cNvSpPr>
          <p:nvPr>
            <p:ph type="sldNum" sz="quarter" idx="2"/>
          </p:nvPr>
        </p:nvSpPr>
        <p:spPr>
          <a:xfrm>
            <a:off x="12001500" y="13085233"/>
            <a:ext cx="368504" cy="374600"/>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olo tito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 name="Rettangolo"/>
          <p:cNvSpPr/>
          <p:nvPr/>
        </p:nvSpPr>
        <p:spPr>
          <a:xfrm>
            <a:off x="-53955" y="1860792"/>
            <a:ext cx="1468216" cy="565553"/>
          </a:xfrm>
          <a:prstGeom prst="rect">
            <a:avLst/>
          </a:prstGeom>
          <a:solidFill>
            <a:srgbClr val="004D80"/>
          </a:solidFill>
          <a:ln w="12700">
            <a:miter lim="400000"/>
          </a:ln>
        </p:spPr>
        <p:txBody>
          <a:bodyPr lIns="50800" tIns="50800" rIns="50800" bIns="50800" anchor="ctr"/>
          <a:lstStyle/>
          <a:p>
            <a:pPr defTabSz="584200">
              <a:defRPr sz="2200" b="1">
                <a:solidFill>
                  <a:srgbClr val="FFFFFF"/>
                </a:solidFill>
                <a:latin typeface="+mn-lt"/>
                <a:ea typeface="+mn-ea"/>
                <a:cs typeface="+mn-cs"/>
                <a:sym typeface="Helvetica Neue"/>
              </a:defRPr>
            </a:pPr>
            <a:endParaRPr/>
          </a:p>
        </p:txBody>
      </p:sp>
      <p:sp>
        <p:nvSpPr>
          <p:cNvPr id="70" name="Numero diapositiva"/>
          <p:cNvSpPr txBox="1">
            <a:spLocks noGrp="1"/>
          </p:cNvSpPr>
          <p:nvPr>
            <p:ph type="sldNum" sz="quarter" idx="2"/>
          </p:nvPr>
        </p:nvSpPr>
        <p:spPr>
          <a:xfrm>
            <a:off x="746558" y="1906872"/>
            <a:ext cx="467361" cy="473392"/>
          </a:xfrm>
          <a:prstGeom prst="rect">
            <a:avLst/>
          </a:prstGeom>
        </p:spPr>
        <p:txBody>
          <a:bodyPr lIns="50800" tIns="50800" rIns="50800" bIns="50800" anchor="t"/>
          <a:lstStyle>
            <a:lvl1pPr algn="ctr" defTabSz="584200">
              <a:defRPr sz="2500" b="1">
                <a:solidFill>
                  <a:srgbClr val="FFFFFF"/>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rogramm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 name="Titolo programma"/>
          <p:cNvSpPr txBox="1">
            <a:spLocks noGrp="1"/>
          </p:cNvSpPr>
          <p:nvPr>
            <p:ph type="title" hasCustomPrompt="1"/>
          </p:nvPr>
        </p:nvSpPr>
        <p:spPr>
          <a:xfrm>
            <a:off x="1206500" y="1079500"/>
            <a:ext cx="21971000" cy="1435100"/>
          </a:xfrm>
          <a:prstGeom prst="rect">
            <a:avLst/>
          </a:prstGeom>
        </p:spPr>
        <p:txBody>
          <a:bodyPr lIns="50800" tIns="50800" rIns="50800" bIns="50800" anchor="t"/>
          <a:lstStyle>
            <a:lvl1pPr defTabSz="2438337">
              <a:lnSpc>
                <a:spcPct val="80000"/>
              </a:lnSpc>
              <a:defRPr sz="8500" b="1" spc="-170">
                <a:latin typeface="+mn-lt"/>
                <a:ea typeface="+mn-ea"/>
                <a:cs typeface="+mn-cs"/>
                <a:sym typeface="Helvetica Neue"/>
              </a:defRPr>
            </a:lvl1pPr>
          </a:lstStyle>
          <a:p>
            <a:r>
              <a:t>Titolo programma</a:t>
            </a:r>
          </a:p>
        </p:txBody>
      </p:sp>
      <p:sp>
        <p:nvSpPr>
          <p:cNvPr id="78" name="Corpo livello uno…"/>
          <p:cNvSpPr txBox="1">
            <a:spLocks noGrp="1"/>
          </p:cNvSpPr>
          <p:nvPr>
            <p:ph type="body" sz="quarter" idx="1" hasCustomPrompt="1"/>
          </p:nvPr>
        </p:nvSpPr>
        <p:spPr>
          <a:xfrm>
            <a:off x="1206500" y="2372960"/>
            <a:ext cx="21971000" cy="934782"/>
          </a:xfrm>
          <a:prstGeom prst="rect">
            <a:avLst/>
          </a:prstGeom>
        </p:spPr>
        <p:txBody>
          <a:bodyPr lIns="45718" tIns="45718" rIns="45718" bIns="45718"/>
          <a:lstStyle>
            <a:lvl1pPr marL="0" indent="0" defTabSz="825500">
              <a:lnSpc>
                <a:spcPct val="100000"/>
              </a:lnSpc>
              <a:spcBef>
                <a:spcPts val="0"/>
              </a:spcBef>
              <a:buSzTx/>
              <a:buFontTx/>
              <a:buNone/>
              <a:defRPr sz="5500" b="1">
                <a:latin typeface="+mn-lt"/>
                <a:ea typeface="+mn-ea"/>
                <a:cs typeface="+mn-cs"/>
                <a:sym typeface="Helvetica Neue"/>
              </a:defRPr>
            </a:lvl1pPr>
            <a:lvl2pPr marL="1308100" indent="-698500" defTabSz="825500">
              <a:lnSpc>
                <a:spcPct val="100000"/>
              </a:lnSpc>
              <a:spcBef>
                <a:spcPts val="0"/>
              </a:spcBef>
              <a:buSzPct val="123000"/>
              <a:buFontTx/>
              <a:defRPr sz="5500" b="1">
                <a:latin typeface="+mn-lt"/>
                <a:ea typeface="+mn-ea"/>
                <a:cs typeface="+mn-cs"/>
                <a:sym typeface="Helvetica Neue"/>
              </a:defRPr>
            </a:lvl2pPr>
            <a:lvl3pPr marL="1917700" indent="-698500" defTabSz="825500">
              <a:lnSpc>
                <a:spcPct val="100000"/>
              </a:lnSpc>
              <a:spcBef>
                <a:spcPts val="0"/>
              </a:spcBef>
              <a:buSzPct val="123000"/>
              <a:buFontTx/>
              <a:defRPr sz="5500" b="1">
                <a:latin typeface="+mn-lt"/>
                <a:ea typeface="+mn-ea"/>
                <a:cs typeface="+mn-cs"/>
                <a:sym typeface="Helvetica Neue"/>
              </a:defRPr>
            </a:lvl3pPr>
            <a:lvl4pPr marL="2527300" indent="-698500" defTabSz="825500">
              <a:lnSpc>
                <a:spcPct val="100000"/>
              </a:lnSpc>
              <a:spcBef>
                <a:spcPts val="0"/>
              </a:spcBef>
              <a:buSzPct val="123000"/>
              <a:buFontTx/>
              <a:defRPr sz="5500" b="1">
                <a:latin typeface="+mn-lt"/>
                <a:ea typeface="+mn-ea"/>
                <a:cs typeface="+mn-cs"/>
                <a:sym typeface="Helvetica Neue"/>
              </a:defRPr>
            </a:lvl4pPr>
            <a:lvl5pPr marL="3136900" indent="-698500" defTabSz="825500">
              <a:lnSpc>
                <a:spcPct val="100000"/>
              </a:lnSpc>
              <a:spcBef>
                <a:spcPts val="0"/>
              </a:spcBef>
              <a:buSzPct val="123000"/>
              <a:buFontTx/>
              <a:defRPr sz="5500" b="1">
                <a:latin typeface="+mn-lt"/>
                <a:ea typeface="+mn-ea"/>
                <a:cs typeface="+mn-cs"/>
                <a:sym typeface="Helvetica Neue"/>
              </a:defRPr>
            </a:lvl5pPr>
          </a:lstStyle>
          <a:p>
            <a:r>
              <a:t>Sottotitolo programma</a:t>
            </a:r>
          </a:p>
          <a:p>
            <a:pPr lvl="1"/>
            <a:endParaRPr/>
          </a:p>
          <a:p>
            <a:pPr lvl="2"/>
            <a:endParaRPr/>
          </a:p>
          <a:p>
            <a:pPr lvl="3"/>
            <a:endParaRPr/>
          </a:p>
          <a:p>
            <a:pPr lvl="4"/>
            <a:endParaRPr/>
          </a:p>
        </p:txBody>
      </p:sp>
      <p:sp>
        <p:nvSpPr>
          <p:cNvPr id="79" name="Corpo livello uno…"/>
          <p:cNvSpPr txBox="1">
            <a:spLocks noGrp="1"/>
          </p:cNvSpPr>
          <p:nvPr>
            <p:ph type="body" idx="21" hasCustomPrompt="1"/>
          </p:nvPr>
        </p:nvSpPr>
        <p:spPr>
          <a:xfrm>
            <a:off x="1206500" y="4248503"/>
            <a:ext cx="21971000" cy="8256015"/>
          </a:xfrm>
          <a:prstGeom prst="rect">
            <a:avLst/>
          </a:prstGeom>
        </p:spPr>
        <p:txBody>
          <a:bodyPr lIns="50800" tIns="50800" rIns="50800" bIns="50800"/>
          <a:lstStyle>
            <a:lvl1pPr marL="0" indent="0" defTabSz="825500">
              <a:lnSpc>
                <a:spcPct val="100000"/>
              </a:lnSpc>
              <a:spcBef>
                <a:spcPts val="1800"/>
              </a:spcBef>
              <a:buSzTx/>
              <a:buFontTx/>
              <a:buNone/>
              <a:defRPr sz="5500" spc="-99">
                <a:latin typeface="+mn-lt"/>
                <a:ea typeface="+mn-ea"/>
                <a:cs typeface="+mn-cs"/>
                <a:sym typeface="Helvetica Neue"/>
              </a:defRPr>
            </a:lvl1pPr>
          </a:lstStyle>
          <a:p>
            <a:r>
              <a:t>Argomenti del programma</a:t>
            </a:r>
          </a:p>
        </p:txBody>
      </p:sp>
      <p:sp>
        <p:nvSpPr>
          <p:cNvPr id="80" name="Numero diapositiva"/>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ichiarazion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 name="Corpo livello uno…"/>
          <p:cNvSpPr txBox="1">
            <a:spLocks noGrp="1"/>
          </p:cNvSpPr>
          <p:nvPr>
            <p:ph type="body" sz="half" idx="1" hasCustomPrompt="1"/>
          </p:nvPr>
        </p:nvSpPr>
        <p:spPr>
          <a:xfrm>
            <a:off x="1206500" y="4920843"/>
            <a:ext cx="21971000" cy="3874314"/>
          </a:xfrm>
          <a:prstGeom prst="rect">
            <a:avLst/>
          </a:prstGeom>
        </p:spPr>
        <p:txBody>
          <a:bodyPr lIns="50800" tIns="50800" rIns="50800" bIns="50800" anchor="ctr"/>
          <a:lstStyle>
            <a:lvl1pPr marL="0" indent="0" algn="ctr" defTabSz="2438337">
              <a:lnSpc>
                <a:spcPct val="80000"/>
              </a:lnSpc>
              <a:spcBef>
                <a:spcPts val="0"/>
              </a:spcBef>
              <a:buSzTx/>
              <a:buFontTx/>
              <a:buNone/>
              <a:defRPr sz="11600" spc="-232">
                <a:latin typeface="Helvetica Neue Medium"/>
                <a:ea typeface="Helvetica Neue Medium"/>
                <a:cs typeface="Helvetica Neue Medium"/>
                <a:sym typeface="Helvetica Neue Medium"/>
              </a:defRPr>
            </a:lvl1pPr>
            <a:lvl2pPr marL="0" indent="0" algn="ctr" defTabSz="2438337">
              <a:lnSpc>
                <a:spcPct val="80000"/>
              </a:lnSpc>
              <a:spcBef>
                <a:spcPts val="0"/>
              </a:spcBef>
              <a:buSzTx/>
              <a:buFontTx/>
              <a:buNone/>
              <a:defRPr sz="11600" spc="-232">
                <a:latin typeface="Helvetica Neue Medium"/>
                <a:ea typeface="Helvetica Neue Medium"/>
                <a:cs typeface="Helvetica Neue Medium"/>
                <a:sym typeface="Helvetica Neue Medium"/>
              </a:defRPr>
            </a:lvl2pPr>
            <a:lvl3pPr marL="0" indent="0" algn="ctr" defTabSz="2438337">
              <a:lnSpc>
                <a:spcPct val="80000"/>
              </a:lnSpc>
              <a:spcBef>
                <a:spcPts val="0"/>
              </a:spcBef>
              <a:buSzTx/>
              <a:buFontTx/>
              <a:buNone/>
              <a:defRPr sz="11600" spc="-232">
                <a:latin typeface="Helvetica Neue Medium"/>
                <a:ea typeface="Helvetica Neue Medium"/>
                <a:cs typeface="Helvetica Neue Medium"/>
                <a:sym typeface="Helvetica Neue Medium"/>
              </a:defRPr>
            </a:lvl3pPr>
            <a:lvl4pPr marL="0" indent="0" algn="ctr" defTabSz="2438337">
              <a:lnSpc>
                <a:spcPct val="80000"/>
              </a:lnSpc>
              <a:spcBef>
                <a:spcPts val="0"/>
              </a:spcBef>
              <a:buSzTx/>
              <a:buFontTx/>
              <a:buNone/>
              <a:defRPr sz="11600" spc="-232">
                <a:latin typeface="Helvetica Neue Medium"/>
                <a:ea typeface="Helvetica Neue Medium"/>
                <a:cs typeface="Helvetica Neue Medium"/>
                <a:sym typeface="Helvetica Neue Medium"/>
              </a:defRPr>
            </a:lvl4pPr>
            <a:lvl5pPr marL="0" indent="0" algn="ctr" defTabSz="2438337">
              <a:lnSpc>
                <a:spcPct val="80000"/>
              </a:lnSpc>
              <a:spcBef>
                <a:spcPts val="0"/>
              </a:spcBef>
              <a:buSzTx/>
              <a:buFontTx/>
              <a:buNone/>
              <a:defRPr sz="11600" spc="-232">
                <a:latin typeface="Helvetica Neue Medium"/>
                <a:ea typeface="Helvetica Neue Medium"/>
                <a:cs typeface="Helvetica Neue Medium"/>
                <a:sym typeface="Helvetica Neue Medium"/>
              </a:defRPr>
            </a:lvl5pPr>
          </a:lstStyle>
          <a:p>
            <a:r>
              <a:t>Dichiarazione</a:t>
            </a:r>
          </a:p>
          <a:p>
            <a:pPr lvl="1"/>
            <a:endParaRPr/>
          </a:p>
          <a:p>
            <a:pPr lvl="2"/>
            <a:endParaRPr/>
          </a:p>
          <a:p>
            <a:pPr lvl="3"/>
            <a:endParaRPr/>
          </a:p>
          <a:p>
            <a:pPr lvl="4"/>
            <a:endParaRPr/>
          </a:p>
        </p:txBody>
      </p:sp>
      <p:sp>
        <p:nvSpPr>
          <p:cNvPr id="88" name="Numero diapositiva"/>
          <p:cNvSpPr txBox="1">
            <a:spLocks noGrp="1"/>
          </p:cNvSpPr>
          <p:nvPr>
            <p:ph type="sldNum" sz="quarter" idx="2"/>
          </p:nvPr>
        </p:nvSpPr>
        <p:spPr>
          <a:xfrm>
            <a:off x="12001500" y="13080999"/>
            <a:ext cx="368504" cy="374600"/>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1676400" y="730251"/>
            <a:ext cx="21031200" cy="2651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Titolo Testo</a:t>
            </a:r>
          </a:p>
        </p:txBody>
      </p:sp>
      <p:sp>
        <p:nvSpPr>
          <p:cNvPr id="3" name="Corpo livello uno…"/>
          <p:cNvSpPr txBox="1">
            <a:spLocks noGrp="1"/>
          </p:cNvSpPr>
          <p:nvPr>
            <p:ph type="body" idx="1"/>
          </p:nvPr>
        </p:nvSpPr>
        <p:spPr>
          <a:xfrm>
            <a:off x="1676400" y="3651250"/>
            <a:ext cx="21031200" cy="8702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22294492" y="12847955"/>
            <a:ext cx="413108" cy="459741"/>
          </a:xfrm>
          <a:prstGeom prst="rect">
            <a:avLst/>
          </a:prstGeom>
          <a:ln w="12700">
            <a:miter lim="400000"/>
          </a:ln>
        </p:spPr>
        <p:txBody>
          <a:bodyPr wrap="none" lIns="45719" rIns="45719" anchor="ctr">
            <a:spAutoFit/>
          </a:bodyPr>
          <a:lstStyle>
            <a:lvl1pPr algn="r">
              <a:defRPr>
                <a:solidFill>
                  <a:srgbClr val="888888"/>
                </a:solidFill>
                <a:latin typeface="Calibri"/>
                <a:ea typeface="Calibri"/>
                <a:cs typeface="Calibri"/>
                <a:sym typeface="Calibri"/>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a:ea typeface="Calibri"/>
          <a:cs typeface="Calibri"/>
          <a:sym typeface="Calibri"/>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a:ea typeface="Calibri"/>
          <a:cs typeface="Calibri"/>
          <a:sym typeface="Calibri"/>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a:ea typeface="Calibri"/>
          <a:cs typeface="Calibri"/>
          <a:sym typeface="Calibri"/>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a:ea typeface="Calibri"/>
          <a:cs typeface="Calibri"/>
          <a:sym typeface="Calibri"/>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a:ea typeface="Calibri"/>
          <a:cs typeface="Calibri"/>
          <a:sym typeface="Calibri"/>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a:ea typeface="Calibri"/>
          <a:cs typeface="Calibri"/>
          <a:sym typeface="Calibri"/>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a:ea typeface="Calibri"/>
          <a:cs typeface="Calibri"/>
          <a:sym typeface="Calibri"/>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a:ea typeface="Calibri"/>
          <a:cs typeface="Calibri"/>
          <a:sym typeface="Calibri"/>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a:ea typeface="Calibri"/>
          <a:cs typeface="Calibri"/>
          <a:sym typeface="Calibri"/>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1pPr>
      <a:lvl2pPr marL="14478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2pPr>
      <a:lvl3pPr marL="24688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3pPr>
      <a:lvl4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4pPr>
      <a:lvl5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5pPr>
      <a:lvl6pPr marL="5283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6pPr>
      <a:lvl7pPr marL="6197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7pPr>
      <a:lvl8pPr marL="7112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8pPr>
      <a:lvl9pPr marL="8026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9pPr>
    </p:bodyStyle>
    <p:otherStyle>
      <a:lvl1pPr marL="0" marR="0" indent="0" algn="r" defTabSz="2438337"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0" algn="r" defTabSz="2438337"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0" algn="r" defTabSz="2438337"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0" algn="r" defTabSz="2438337"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0" algn="r" defTabSz="2438337"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0" algn="r" defTabSz="2438337"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0" algn="r" defTabSz="2438337"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0" algn="r" defTabSz="2438337"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0" algn="r" defTabSz="2438337"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hyperlink" Target="mailto:chiari@fi.infn.it" TargetMode="External"/><Relationship Id="rId3" Type="http://schemas.openxmlformats.org/officeDocument/2006/relationships/hyperlink" Target="mailto:btf_sciresp@lists.lnf.infn.it" TargetMode="External"/><Relationship Id="rId7" Type="http://schemas.openxmlformats.org/officeDocument/2006/relationships/hyperlink" Target="https://lists.infn.it/sympa/editsubscriber/infan?email=massi@fi.infn.it&amp;previous_action=review"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mailto:matthias.junker@lngs.infn.it" TargetMode="External"/><Relationship Id="rId5" Type="http://schemas.openxmlformats.org/officeDocument/2006/relationships/hyperlink" Target="mailto:luca.bellan@lnl.infn.it" TargetMode="External"/><Relationship Id="rId10" Type="http://schemas.openxmlformats.org/officeDocument/2006/relationships/hyperlink" Target="https://lists.infn.it/sympa/editsubscriber/infan?email=enrico.verroi@tifpa.infn.it&amp;previous_action=review" TargetMode="External"/><Relationship Id="rId4" Type="http://schemas.openxmlformats.org/officeDocument/2006/relationships/hyperlink" Target="https://btf.lnf.infn.it/" TargetMode="External"/><Relationship Id="rId9" Type="http://schemas.openxmlformats.org/officeDocument/2006/relationships/hyperlink" Target="mailto:francesco.tommasino@tifpa.infn.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Luca Foggetta (LNF) &amp; Giada Petringa (LNS)"/>
          <p:cNvSpPr txBox="1">
            <a:spLocks noGrp="1"/>
          </p:cNvSpPr>
          <p:nvPr>
            <p:ph type="body" sz="quarter" idx="1"/>
          </p:nvPr>
        </p:nvSpPr>
        <p:spPr>
          <a:xfrm>
            <a:off x="8010958" y="9103521"/>
            <a:ext cx="11580695" cy="1161936"/>
          </a:xfrm>
          <a:prstGeom prst="rect">
            <a:avLst/>
          </a:prstGeom>
        </p:spPr>
        <p:txBody>
          <a:bodyPr>
            <a:noAutofit/>
          </a:bodyPr>
          <a:lstStyle/>
          <a:p>
            <a:pPr>
              <a:lnSpc>
                <a:spcPct val="90000"/>
              </a:lnSpc>
              <a:defRPr b="0" i="1"/>
            </a:pPr>
            <a:r>
              <a:rPr sz="4000" dirty="0"/>
              <a:t>Giada Petringa (</a:t>
            </a:r>
            <a:r>
              <a:rPr sz="4000" dirty="0" err="1"/>
              <a:t>Laboratori</a:t>
            </a:r>
            <a:r>
              <a:rPr sz="4000" dirty="0"/>
              <a:t> </a:t>
            </a:r>
            <a:r>
              <a:rPr sz="4000" dirty="0" err="1"/>
              <a:t>Nazionali</a:t>
            </a:r>
            <a:r>
              <a:rPr sz="4000" dirty="0"/>
              <a:t> del Sud)</a:t>
            </a:r>
          </a:p>
          <a:p>
            <a:pPr>
              <a:lnSpc>
                <a:spcPct val="90000"/>
              </a:lnSpc>
              <a:defRPr b="0" i="1"/>
            </a:pPr>
            <a:r>
              <a:rPr sz="4000" dirty="0"/>
              <a:t>Luca </a:t>
            </a:r>
            <a:r>
              <a:rPr sz="4000" dirty="0" err="1"/>
              <a:t>Foggetta</a:t>
            </a:r>
            <a:r>
              <a:rPr sz="4000" dirty="0"/>
              <a:t> (</a:t>
            </a:r>
            <a:r>
              <a:rPr sz="4000" dirty="0" err="1"/>
              <a:t>Laboratori</a:t>
            </a:r>
            <a:r>
              <a:rPr sz="4000" dirty="0"/>
              <a:t> </a:t>
            </a:r>
            <a:r>
              <a:rPr sz="4000" dirty="0" err="1"/>
              <a:t>Nazionali</a:t>
            </a:r>
            <a:r>
              <a:rPr sz="4000" dirty="0"/>
              <a:t> di Frascati)</a:t>
            </a:r>
          </a:p>
        </p:txBody>
      </p:sp>
      <p:sp>
        <p:nvSpPr>
          <p:cNvPr id="583" name="INFaN"/>
          <p:cNvSpPr txBox="1">
            <a:spLocks noGrp="1"/>
          </p:cNvSpPr>
          <p:nvPr>
            <p:ph type="title"/>
          </p:nvPr>
        </p:nvSpPr>
        <p:spPr>
          <a:xfrm>
            <a:off x="8010958" y="4495994"/>
            <a:ext cx="6989556" cy="2468634"/>
          </a:xfrm>
          <a:prstGeom prst="rect">
            <a:avLst/>
          </a:prstGeom>
        </p:spPr>
        <p:txBody>
          <a:bodyPr>
            <a:noAutofit/>
          </a:bodyPr>
          <a:lstStyle>
            <a:lvl1pPr>
              <a:defRPr spc="-300"/>
            </a:lvl1pPr>
          </a:lstStyle>
          <a:p>
            <a:r>
              <a:rPr sz="16000" dirty="0" err="1"/>
              <a:t>INFaN</a:t>
            </a:r>
            <a:endParaRPr sz="16000" dirty="0"/>
          </a:p>
        </p:txBody>
      </p:sp>
      <p:sp>
        <p:nvSpPr>
          <p:cNvPr id="584" name="Irradiation National Facility Network"/>
          <p:cNvSpPr txBox="1"/>
          <p:nvPr/>
        </p:nvSpPr>
        <p:spPr>
          <a:xfrm>
            <a:off x="8010958" y="7404930"/>
            <a:ext cx="14021728" cy="1161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algn="l" defTabSz="825500">
              <a:defRPr sz="5500" b="1">
                <a:solidFill>
                  <a:srgbClr val="000000"/>
                </a:solidFill>
                <a:latin typeface="+mn-lt"/>
                <a:ea typeface="+mn-ea"/>
                <a:cs typeface="+mn-cs"/>
                <a:sym typeface="Helvetica Neue"/>
              </a:defRPr>
            </a:lvl1pPr>
          </a:lstStyle>
          <a:p>
            <a:r>
              <a:rPr sz="6000" dirty="0"/>
              <a:t>Irradiation National Facility Network</a:t>
            </a:r>
          </a:p>
        </p:txBody>
      </p:sp>
      <p:sp>
        <p:nvSpPr>
          <p:cNvPr id="2" name="Luca Foggetta (LNF) &amp; Giada Petringa (LNS)">
            <a:extLst>
              <a:ext uri="{FF2B5EF4-FFF2-40B4-BE49-F238E27FC236}">
                <a16:creationId xmlns:a16="http://schemas.microsoft.com/office/drawing/2014/main" id="{D58DE20A-A9F0-8542-3169-12E43C792353}"/>
              </a:ext>
            </a:extLst>
          </p:cNvPr>
          <p:cNvSpPr txBox="1">
            <a:spLocks/>
          </p:cNvSpPr>
          <p:nvPr/>
        </p:nvSpPr>
        <p:spPr>
          <a:xfrm>
            <a:off x="7195881" y="12554064"/>
            <a:ext cx="10392799" cy="1161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92500"/>
          </a:bodyPr>
          <a:lstStyle>
            <a:lvl1pPr marL="0" marR="0" indent="0" algn="l" defTabSz="825500" rtl="0" latinLnBrk="0">
              <a:lnSpc>
                <a:spcPct val="100000"/>
              </a:lnSpc>
              <a:spcBef>
                <a:spcPts val="0"/>
              </a:spcBef>
              <a:spcAft>
                <a:spcPts val="0"/>
              </a:spcAft>
              <a:buClrTx/>
              <a:buSzTx/>
              <a:buFontTx/>
              <a:buNone/>
              <a:tabLst/>
              <a:defRPr sz="3600" b="1" i="0" u="none" strike="noStrike" cap="none" spc="0" baseline="0">
                <a:solidFill>
                  <a:srgbClr val="000000"/>
                </a:solidFill>
                <a:uFillTx/>
                <a:latin typeface="+mn-lt"/>
                <a:ea typeface="+mn-ea"/>
                <a:cs typeface="+mn-cs"/>
                <a:sym typeface="Helvetica Neue"/>
              </a:defRPr>
            </a:lvl1pPr>
            <a:lvl2pPr marL="10668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n-lt"/>
                <a:ea typeface="+mn-ea"/>
                <a:cs typeface="+mn-cs"/>
                <a:sym typeface="Helvetica Neue"/>
              </a:defRPr>
            </a:lvl2pPr>
            <a:lvl3pPr marL="16764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n-lt"/>
                <a:ea typeface="+mn-ea"/>
                <a:cs typeface="+mn-cs"/>
                <a:sym typeface="Helvetica Neue"/>
              </a:defRPr>
            </a:lvl3pPr>
            <a:lvl4pPr marL="22860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n-lt"/>
                <a:ea typeface="+mn-ea"/>
                <a:cs typeface="+mn-cs"/>
                <a:sym typeface="Helvetica Neue"/>
              </a:defRPr>
            </a:lvl4pPr>
            <a:lvl5pPr marL="28956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n-lt"/>
                <a:ea typeface="+mn-ea"/>
                <a:cs typeface="+mn-cs"/>
                <a:sym typeface="Helvetica Neue"/>
              </a:defRPr>
            </a:lvl5pPr>
            <a:lvl6pPr marL="5283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6pPr>
            <a:lvl7pPr marL="6197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7pPr>
            <a:lvl8pPr marL="7112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8pPr>
            <a:lvl9pPr marL="8026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9pPr>
          </a:lstStyle>
          <a:p>
            <a:pPr algn="ctr" hangingPunct="1">
              <a:lnSpc>
                <a:spcPct val="90000"/>
              </a:lnSpc>
              <a:defRPr b="0" i="1"/>
            </a:pPr>
            <a:r>
              <a:rPr lang="it-IT" b="0" i="1" dirty="0"/>
              <a:t>Terza Giornata Acceleratori </a:t>
            </a:r>
          </a:p>
          <a:p>
            <a:pPr algn="ctr" hangingPunct="1">
              <a:lnSpc>
                <a:spcPct val="90000"/>
              </a:lnSpc>
              <a:defRPr b="0" i="1"/>
            </a:pPr>
            <a:r>
              <a:rPr lang="it-IT" b="0" i="1" dirty="0"/>
              <a:t>4-5 Aprile 2024 – INFN Frascati National </a:t>
            </a:r>
            <a:r>
              <a:rPr lang="it-IT" b="0" i="1" dirty="0" err="1"/>
              <a:t>Laboratory</a:t>
            </a:r>
            <a:endParaRPr lang="it-IT" b="0" i="1"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Testo"/>
          <p:cNvSpPr txBox="1">
            <a:spLocks noGrp="1"/>
          </p:cNvSpPr>
          <p:nvPr>
            <p:ph type="sldNum" sz="quarter" idx="2"/>
          </p:nvPr>
        </p:nvSpPr>
        <p:spPr>
          <a:xfrm>
            <a:off x="834824" y="1906872"/>
            <a:ext cx="290831" cy="4733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587" name="Rettangolo"/>
          <p:cNvSpPr/>
          <p:nvPr/>
        </p:nvSpPr>
        <p:spPr>
          <a:xfrm>
            <a:off x="-53955" y="1860792"/>
            <a:ext cx="1468216" cy="565553"/>
          </a:xfrm>
          <a:prstGeom prst="rect">
            <a:avLst/>
          </a:prstGeom>
          <a:solidFill>
            <a:srgbClr val="004D80"/>
          </a:solidFill>
          <a:ln w="12700">
            <a:miter lim="400000"/>
          </a:ln>
        </p:spPr>
        <p:txBody>
          <a:bodyPr lIns="50800" tIns="50800" rIns="50800" bIns="50800" anchor="ctr"/>
          <a:lstStyle/>
          <a:p>
            <a:pPr defTabSz="584200">
              <a:defRPr sz="2200" b="1">
                <a:solidFill>
                  <a:srgbClr val="FFFFFF"/>
                </a:solidFill>
                <a:latin typeface="+mn-lt"/>
                <a:ea typeface="+mn-ea"/>
                <a:cs typeface="+mn-cs"/>
                <a:sym typeface="Helvetica Neue"/>
              </a:defRPr>
            </a:pPr>
            <a:endParaRPr/>
          </a:p>
        </p:txBody>
      </p:sp>
      <p:sp>
        <p:nvSpPr>
          <p:cNvPr id="588" name="Numero diapositiva"/>
          <p:cNvSpPr txBox="1"/>
          <p:nvPr/>
        </p:nvSpPr>
        <p:spPr>
          <a:xfrm>
            <a:off x="839976" y="1906872"/>
            <a:ext cx="280526" cy="487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defTabSz="584200">
              <a:defRPr sz="2500" b="1">
                <a:solidFill>
                  <a:srgbClr val="FFFFFF"/>
                </a:solidFill>
                <a:latin typeface="+mn-lt"/>
                <a:ea typeface="+mn-ea"/>
                <a:cs typeface="+mn-cs"/>
                <a:sym typeface="Helvetica Neue"/>
              </a:defRPr>
            </a:lvl1pPr>
          </a:lstStyle>
          <a:p>
            <a:r>
              <a:rPr lang="it-IT" dirty="0"/>
              <a:t>2</a:t>
            </a:r>
            <a:endParaRPr dirty="0"/>
          </a:p>
        </p:txBody>
      </p:sp>
      <p:sp>
        <p:nvSpPr>
          <p:cNvPr id="589" name="Creazione di una rete interna"/>
          <p:cNvSpPr txBox="1">
            <a:spLocks noGrp="1"/>
          </p:cNvSpPr>
          <p:nvPr>
            <p:ph type="title" idx="4294967295"/>
          </p:nvPr>
        </p:nvSpPr>
        <p:spPr>
          <a:xfrm>
            <a:off x="300781" y="249179"/>
            <a:ext cx="20931944" cy="1433164"/>
          </a:xfrm>
          <a:prstGeom prst="rect">
            <a:avLst/>
          </a:prstGeom>
        </p:spPr>
        <p:txBody>
          <a:bodyPr lIns="50800" tIns="50800" rIns="50800" bIns="50800" anchor="t"/>
          <a:lstStyle>
            <a:lvl1pPr defTabSz="2438337">
              <a:lnSpc>
                <a:spcPct val="80000"/>
              </a:lnSpc>
              <a:defRPr sz="7000" b="1" spc="-233">
                <a:solidFill>
                  <a:srgbClr val="244D7F"/>
                </a:solidFill>
                <a:latin typeface="+mn-lt"/>
                <a:ea typeface="+mn-ea"/>
                <a:cs typeface="+mn-cs"/>
                <a:sym typeface="Helvetica Neue"/>
              </a:defRPr>
            </a:lvl1pPr>
          </a:lstStyle>
          <a:p>
            <a:r>
              <a:rPr dirty="0"/>
              <a:t>Irradiation National Facility Network: the main goal</a:t>
            </a:r>
          </a:p>
        </p:txBody>
      </p:sp>
      <p:pic>
        <p:nvPicPr>
          <p:cNvPr id="590" name="LOGO_INFN_NEWS_sito.jpg" descr="LOGO_INFN_NEWS_sito.jpg"/>
          <p:cNvPicPr>
            <a:picLocks noChangeAspect="1"/>
          </p:cNvPicPr>
          <p:nvPr/>
        </p:nvPicPr>
        <p:blipFill>
          <a:blip r:embed="rId2"/>
          <a:srcRect l="8621" r="8621"/>
          <a:stretch>
            <a:fillRect/>
          </a:stretch>
        </p:blipFill>
        <p:spPr>
          <a:xfrm>
            <a:off x="22170706" y="139700"/>
            <a:ext cx="2098989" cy="1407658"/>
          </a:xfrm>
          <a:prstGeom prst="rect">
            <a:avLst/>
          </a:prstGeom>
          <a:ln w="25400">
            <a:solidFill>
              <a:srgbClr val="F3F7F5"/>
            </a:solidFill>
            <a:miter lim="400000"/>
          </a:ln>
          <a:effectLst>
            <a:outerShdw blurRad="63500" dist="25400" dir="3600000" rotWithShape="0">
              <a:srgbClr val="000000">
                <a:alpha val="70000"/>
              </a:srgbClr>
            </a:outerShdw>
          </a:effectLst>
        </p:spPr>
      </p:pic>
      <p:sp>
        <p:nvSpPr>
          <p:cNvPr id="591" name="TextBox 11"/>
          <p:cNvSpPr txBox="1"/>
          <p:nvPr/>
        </p:nvSpPr>
        <p:spPr>
          <a:xfrm>
            <a:off x="302655" y="4076271"/>
            <a:ext cx="16009857" cy="2308324"/>
          </a:xfrm>
          <a:prstGeom prst="rect">
            <a:avLst/>
          </a:prstGeom>
          <a:solidFill>
            <a:schemeClr val="accent2"/>
          </a:solidFill>
          <a:ln w="12700">
            <a:miter lim="400000"/>
          </a:ln>
          <a:effectLst>
            <a:outerShdw blurRad="50800" dist="38100" dir="27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defRPr sz="3200">
                <a:solidFill>
                  <a:srgbClr val="0079BF"/>
                </a:solidFill>
                <a:latin typeface="SFRM1000"/>
                <a:ea typeface="SFRM1000"/>
                <a:cs typeface="SFRM1000"/>
                <a:sym typeface="SFRM1000"/>
              </a:defRPr>
            </a:lvl1pPr>
          </a:lstStyle>
          <a:p>
            <a:r>
              <a:rPr sz="3600" dirty="0">
                <a:latin typeface="Helvetica Neue"/>
              </a:rPr>
              <a:t>This proposal is founded on a shared request for abstraction and synergy among the numerous scientific, technological, and technical management experiences of </a:t>
            </a:r>
            <a:r>
              <a:rPr sz="3600" dirty="0" err="1">
                <a:latin typeface="Helvetica Neue"/>
              </a:rPr>
              <a:t>irrad</a:t>
            </a:r>
            <a:r>
              <a:rPr lang="it-IT" sz="3600" dirty="0">
                <a:latin typeface="Helvetica Neue"/>
              </a:rPr>
              <a:t>iation</a:t>
            </a:r>
            <a:r>
              <a:rPr sz="3600" dirty="0">
                <a:latin typeface="Helvetica Neue"/>
              </a:rPr>
              <a:t> facilities across the national territory and under the management of INFN.</a:t>
            </a:r>
            <a:endParaRPr lang="it-IT" sz="3600" dirty="0">
              <a:latin typeface="Helvetica Neue"/>
            </a:endParaRPr>
          </a:p>
        </p:txBody>
      </p:sp>
      <p:sp>
        <p:nvSpPr>
          <p:cNvPr id="592" name="TextBox 15"/>
          <p:cNvSpPr txBox="1"/>
          <p:nvPr/>
        </p:nvSpPr>
        <p:spPr>
          <a:xfrm>
            <a:off x="237234" y="6506760"/>
            <a:ext cx="16920002" cy="6986528"/>
          </a:xfrm>
          <a:prstGeom prst="rect">
            <a:avLst/>
          </a:prstGeom>
          <a:gradFill>
            <a:gsLst>
              <a:gs pos="0">
                <a:schemeClr val="accent1">
                  <a:hueOff val="796897"/>
                  <a:lumOff val="36487"/>
                </a:schemeClr>
              </a:gs>
              <a:gs pos="35000">
                <a:srgbClr val="CFE2FF"/>
              </a:gs>
              <a:gs pos="100000">
                <a:schemeClr val="accent1">
                  <a:hueOff val="922619"/>
                  <a:lumOff val="46439"/>
                </a:schemeClr>
              </a:gs>
            </a:gsLst>
            <a:lin ang="16200000"/>
          </a:gradFill>
          <a:ln>
            <a:solidFill>
              <a:srgbClr val="009EF9"/>
            </a:solidFill>
          </a:ln>
          <a:effectLst>
            <a:outerShdw blurRad="50800" dist="38100" dir="27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3200" b="1"/>
            </a:pPr>
            <a:r>
              <a:rPr dirty="0"/>
              <a:t>AIMS</a:t>
            </a:r>
          </a:p>
          <a:p>
            <a:pPr marL="571500" indent="-571500" algn="l">
              <a:buSzPct val="100000"/>
              <a:buFont typeface="Arial"/>
              <a:buChar char="•"/>
              <a:defRPr sz="3200" b="1"/>
            </a:pPr>
            <a:r>
              <a:rPr dirty="0"/>
              <a:t>INTERNAL NETWORK</a:t>
            </a:r>
            <a:r>
              <a:rPr b="0" dirty="0"/>
              <a:t>: Establish an internal network within INFN for </a:t>
            </a:r>
            <a:r>
              <a:rPr b="0" u="sng" dirty="0"/>
              <a:t>scientific, technological, technical, and infrastructure exchange </a:t>
            </a:r>
            <a:r>
              <a:rPr b="0" dirty="0"/>
              <a:t>between </a:t>
            </a:r>
            <a:r>
              <a:rPr b="0" dirty="0" err="1"/>
              <a:t>irrad</a:t>
            </a:r>
            <a:r>
              <a:rPr b="0" dirty="0"/>
              <a:t> facilities for mutual operational benefit.</a:t>
            </a:r>
          </a:p>
          <a:p>
            <a:pPr marL="571500" indent="-571500" algn="l">
              <a:buSzPct val="100000"/>
              <a:buFont typeface="Arial"/>
              <a:buChar char="•"/>
              <a:defRPr sz="3200"/>
            </a:pPr>
            <a:endParaRPr b="0" dirty="0"/>
          </a:p>
          <a:p>
            <a:pPr marL="571500" indent="-571500" algn="l">
              <a:buSzPct val="100000"/>
              <a:buFont typeface="Arial"/>
              <a:buChar char="•"/>
              <a:defRPr sz="3200" b="1"/>
            </a:pPr>
            <a:r>
              <a:rPr dirty="0"/>
              <a:t>GENERALIZED INFRASTRUCTURE with NATIONAL SERVICEs</a:t>
            </a:r>
            <a:r>
              <a:rPr b="0" dirty="0"/>
              <a:t>: Utilize a generalized infrastructure based on national services that includes </a:t>
            </a:r>
            <a:r>
              <a:rPr b="0" u="sng" dirty="0"/>
              <a:t>information</a:t>
            </a:r>
            <a:r>
              <a:rPr b="0" dirty="0"/>
              <a:t>, </a:t>
            </a:r>
            <a:r>
              <a:rPr b="0" u="sng" dirty="0"/>
              <a:t>beam time calls</a:t>
            </a:r>
            <a:r>
              <a:rPr b="0" dirty="0"/>
              <a:t>, and </a:t>
            </a:r>
            <a:r>
              <a:rPr b="0" u="sng" dirty="0"/>
              <a:t>access procedures</a:t>
            </a:r>
            <a:r>
              <a:rPr b="0" dirty="0"/>
              <a:t> to INFN </a:t>
            </a:r>
            <a:r>
              <a:rPr b="0" dirty="0" err="1"/>
              <a:t>irrad</a:t>
            </a:r>
            <a:r>
              <a:rPr b="0" dirty="0"/>
              <a:t> facilities for scientific and third-mission purposes, while respecting the usage norms and local customs of the facilities, which will integrate into an abstract IT infrastructure.</a:t>
            </a:r>
          </a:p>
          <a:p>
            <a:pPr marL="571500" indent="-571500" algn="l">
              <a:buSzPct val="100000"/>
              <a:buFont typeface="Arial"/>
              <a:buChar char="•"/>
              <a:defRPr sz="3200"/>
            </a:pPr>
            <a:endParaRPr b="0" dirty="0"/>
          </a:p>
          <a:p>
            <a:pPr marL="571500" indent="-571500" algn="l">
              <a:buSzPct val="100000"/>
              <a:buFont typeface="Arial"/>
              <a:buChar char="•"/>
              <a:defRPr sz="3200" b="1"/>
            </a:pPr>
            <a:r>
              <a:rPr dirty="0"/>
              <a:t>COMMON FUNDING</a:t>
            </a:r>
            <a:r>
              <a:rPr b="0" dirty="0"/>
              <a:t>: the collection of funds to </a:t>
            </a:r>
            <a:r>
              <a:rPr b="0" u="sng" dirty="0"/>
              <a:t>implement innovative and experimental operational solutions</a:t>
            </a:r>
            <a:r>
              <a:rPr b="0" dirty="0"/>
              <a:t> (e.g., detectors, hardware and software infrastructure) of shared ownership and common use, as well as to support and implement the network itself.</a:t>
            </a:r>
          </a:p>
        </p:txBody>
      </p:sp>
      <p:pic>
        <p:nvPicPr>
          <p:cNvPr id="593" name="Picture 26" descr="Picture 26"/>
          <p:cNvPicPr>
            <a:picLocks noChangeAspect="1"/>
          </p:cNvPicPr>
          <p:nvPr/>
        </p:nvPicPr>
        <p:blipFill>
          <a:blip r:embed="rId3"/>
          <a:stretch>
            <a:fillRect/>
          </a:stretch>
        </p:blipFill>
        <p:spPr>
          <a:xfrm>
            <a:off x="18459985" y="7268541"/>
            <a:ext cx="5246868" cy="6093979"/>
          </a:xfrm>
          <a:prstGeom prst="rect">
            <a:avLst/>
          </a:prstGeom>
          <a:ln w="12700">
            <a:miter lim="400000"/>
          </a:ln>
        </p:spPr>
      </p:pic>
      <p:grpSp>
        <p:nvGrpSpPr>
          <p:cNvPr id="597" name="Group 12"/>
          <p:cNvGrpSpPr/>
          <p:nvPr/>
        </p:nvGrpSpPr>
        <p:grpSpPr>
          <a:xfrm>
            <a:off x="16060935" y="4072604"/>
            <a:ext cx="8281939" cy="2272223"/>
            <a:chOff x="0" y="0"/>
            <a:chExt cx="8281937" cy="2272222"/>
          </a:xfrm>
        </p:grpSpPr>
        <p:sp>
          <p:nvSpPr>
            <p:cNvPr id="594" name="TextBox 36"/>
            <p:cNvSpPr txBox="1"/>
            <p:nvPr/>
          </p:nvSpPr>
          <p:spPr>
            <a:xfrm>
              <a:off x="111257" y="0"/>
              <a:ext cx="8059426" cy="523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a:latin typeface="Verdana"/>
                  <a:ea typeface="Verdana"/>
                  <a:cs typeface="Verdana"/>
                  <a:sym typeface="Verdana"/>
                </a:defRPr>
              </a:lvl1pPr>
            </a:lstStyle>
            <a:p>
              <a:r>
                <a:t>Single and independent way of working</a:t>
              </a:r>
            </a:p>
          </p:txBody>
        </p:sp>
        <p:sp>
          <p:nvSpPr>
            <p:cNvPr id="595" name="TextBox 39"/>
            <p:cNvSpPr txBox="1"/>
            <p:nvPr/>
          </p:nvSpPr>
          <p:spPr>
            <a:xfrm>
              <a:off x="0" y="1748982"/>
              <a:ext cx="8281938" cy="523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a:solidFill>
                    <a:srgbClr val="374151"/>
                  </a:solidFill>
                  <a:latin typeface="Verdana"/>
                  <a:ea typeface="Verdana"/>
                  <a:cs typeface="Verdana"/>
                  <a:sym typeface="Verdana"/>
                </a:defRPr>
              </a:lvl1pPr>
            </a:lstStyle>
            <a:p>
              <a:r>
                <a:t>Collaborative win-win approach</a:t>
              </a:r>
            </a:p>
          </p:txBody>
        </p:sp>
        <p:pic>
          <p:nvPicPr>
            <p:cNvPr id="596" name="Schermata 2023-07-20 alle 14.04.15.png" descr="Schermata 2023-07-20 alle 14.04.15.png"/>
            <p:cNvPicPr>
              <a:picLocks noChangeAspect="1"/>
            </p:cNvPicPr>
            <p:nvPr/>
          </p:nvPicPr>
          <p:blipFill>
            <a:blip r:embed="rId4"/>
            <a:stretch>
              <a:fillRect/>
            </a:stretch>
          </p:blipFill>
          <p:spPr>
            <a:xfrm>
              <a:off x="3593201" y="555528"/>
              <a:ext cx="1095539" cy="1153636"/>
            </a:xfrm>
            <a:prstGeom prst="rect">
              <a:avLst/>
            </a:prstGeom>
            <a:ln w="12700" cap="flat">
              <a:noFill/>
              <a:miter lim="400000"/>
            </a:ln>
            <a:effectLst/>
          </p:spPr>
        </p:pic>
      </p:grpSp>
      <p:sp>
        <p:nvSpPr>
          <p:cNvPr id="598" name="TextBox 41"/>
          <p:cNvSpPr txBox="1"/>
          <p:nvPr/>
        </p:nvSpPr>
        <p:spPr>
          <a:xfrm>
            <a:off x="18635420" y="11074673"/>
            <a:ext cx="4888468" cy="955041"/>
          </a:xfrm>
          <a:prstGeom prst="rect">
            <a:avLst/>
          </a:prstGeom>
          <a:solidFill>
            <a:schemeClr val="accent2">
              <a:alpha val="5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a:solidFill>
                  <a:srgbClr val="374151"/>
                </a:solidFill>
                <a:latin typeface="Söhne"/>
                <a:ea typeface="Söhne"/>
                <a:cs typeface="Söhne"/>
                <a:sym typeface="Söhne"/>
              </a:defRPr>
            </a:pPr>
            <a:r>
              <a:t>Contacted facilities</a:t>
            </a:r>
            <a:endParaRPr>
              <a:solidFill>
                <a:srgbClr val="FFFFFF"/>
              </a:solidFill>
            </a:endParaRPr>
          </a:p>
          <a:p>
            <a:pPr>
              <a:defRPr sz="2800">
                <a:solidFill>
                  <a:srgbClr val="374151"/>
                </a:solidFill>
                <a:latin typeface="Söhne"/>
                <a:ea typeface="Söhne"/>
                <a:cs typeface="Söhne"/>
                <a:sym typeface="Söhne"/>
              </a:defRPr>
            </a:pPr>
            <a:r>
              <a:t>(up to now only charged one)</a:t>
            </a:r>
          </a:p>
        </p:txBody>
      </p:sp>
      <p:sp>
        <p:nvSpPr>
          <p:cNvPr id="599" name="TextBox 3"/>
          <p:cNvSpPr txBox="1"/>
          <p:nvPr/>
        </p:nvSpPr>
        <p:spPr>
          <a:xfrm>
            <a:off x="300781" y="2604793"/>
            <a:ext cx="23805827" cy="1323439"/>
          </a:xfrm>
          <a:prstGeom prst="rect">
            <a:avLst/>
          </a:prstGeom>
          <a:solidFill>
            <a:schemeClr val="accent2"/>
          </a:solidFill>
          <a:ln w="12700">
            <a:miter lim="400000"/>
          </a:ln>
          <a:effectLst>
            <a:outerShdw blurRad="50800" dist="38100" dir="27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p>
            <a:pPr>
              <a:defRPr sz="4000">
                <a:solidFill>
                  <a:srgbClr val="0079BF"/>
                </a:solidFill>
                <a:latin typeface="SFRM1000"/>
                <a:ea typeface="SFRM1000"/>
                <a:cs typeface="SFRM1000"/>
                <a:sym typeface="SFRM1000"/>
              </a:defRPr>
            </a:pPr>
            <a:r>
              <a:rPr sz="4000" dirty="0">
                <a:latin typeface="Helvetica Neue"/>
              </a:rPr>
              <a:t>The proposal is initiated in INFN-A environment to establish an internal INFN network connecting </a:t>
            </a:r>
            <a:r>
              <a:rPr sz="4000" b="1" dirty="0">
                <a:solidFill>
                  <a:schemeClr val="bg2">
                    <a:lumMod val="50000"/>
                  </a:schemeClr>
                </a:solidFill>
                <a:latin typeface="Helvetica Neue"/>
              </a:rPr>
              <a:t>IRRADIATION facilities that are dedicated to external users.</a:t>
            </a:r>
            <a:endParaRPr lang="it-IT" sz="4000" b="1" dirty="0">
              <a:solidFill>
                <a:schemeClr val="bg2">
                  <a:lumMod val="50000"/>
                </a:schemeClr>
              </a:solidFill>
              <a:latin typeface="Helvetica Neue"/>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Testo"/>
          <p:cNvSpPr txBox="1">
            <a:spLocks noGrp="1"/>
          </p:cNvSpPr>
          <p:nvPr>
            <p:ph type="sldNum" sz="quarter" idx="2"/>
          </p:nvPr>
        </p:nvSpPr>
        <p:spPr>
          <a:xfrm>
            <a:off x="834824" y="1906872"/>
            <a:ext cx="290831" cy="47339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515" name="Rettangolo"/>
          <p:cNvSpPr/>
          <p:nvPr/>
        </p:nvSpPr>
        <p:spPr>
          <a:xfrm>
            <a:off x="-53955" y="1860792"/>
            <a:ext cx="1468216" cy="565553"/>
          </a:xfrm>
          <a:prstGeom prst="rect">
            <a:avLst/>
          </a:prstGeom>
          <a:solidFill>
            <a:srgbClr val="004D80"/>
          </a:solidFill>
          <a:ln w="12700">
            <a:miter lim="400000"/>
          </a:ln>
        </p:spPr>
        <p:txBody>
          <a:bodyPr lIns="50800" tIns="50800" rIns="50800" bIns="50800" anchor="ctr"/>
          <a:lstStyle/>
          <a:p>
            <a:pPr defTabSz="584200">
              <a:defRPr sz="2200" b="1">
                <a:solidFill>
                  <a:srgbClr val="FFFFFF"/>
                </a:solidFill>
                <a:latin typeface="+mj-lt"/>
                <a:ea typeface="+mj-ea"/>
                <a:cs typeface="+mj-cs"/>
                <a:sym typeface="Helvetica Neue"/>
              </a:defRPr>
            </a:pPr>
            <a:endParaRPr/>
          </a:p>
        </p:txBody>
      </p:sp>
      <p:sp>
        <p:nvSpPr>
          <p:cNvPr id="516" name="Creazione di una rete interna"/>
          <p:cNvSpPr txBox="1">
            <a:spLocks noGrp="1"/>
          </p:cNvSpPr>
          <p:nvPr>
            <p:ph type="title" idx="4294967295"/>
          </p:nvPr>
        </p:nvSpPr>
        <p:spPr>
          <a:xfrm>
            <a:off x="300783" y="249179"/>
            <a:ext cx="21857226" cy="1433164"/>
          </a:xfrm>
          <a:prstGeom prst="rect">
            <a:avLst/>
          </a:prstGeom>
        </p:spPr>
        <p:txBody>
          <a:bodyPr/>
          <a:lstStyle>
            <a:lvl1pPr algn="l">
              <a:defRPr sz="8500" spc="-200">
                <a:solidFill>
                  <a:srgbClr val="244D7F"/>
                </a:solidFill>
              </a:defRPr>
            </a:lvl1pPr>
          </a:lstStyle>
          <a:p>
            <a:r>
              <a:rPr sz="7000" b="1" spc="-233" dirty="0" err="1">
                <a:latin typeface="+mn-lt"/>
                <a:ea typeface="+mn-ea"/>
                <a:cs typeface="+mn-cs"/>
                <a:sym typeface="Helvetica Neue"/>
              </a:rPr>
              <a:t>INFaN</a:t>
            </a:r>
            <a:r>
              <a:rPr sz="7000" b="1" spc="-233" dirty="0">
                <a:latin typeface="+mn-lt"/>
                <a:ea typeface="+mn-ea"/>
                <a:cs typeface="+mn-cs"/>
                <a:sym typeface="Helvetica Neue"/>
              </a:rPr>
              <a:t> - members</a:t>
            </a:r>
          </a:p>
        </p:txBody>
      </p:sp>
      <p:pic>
        <p:nvPicPr>
          <p:cNvPr id="517" name="LOGO_INFN_NEWS_sito.jpg" descr="LOGO_INFN_NEWS_sito.jpg"/>
          <p:cNvPicPr>
            <a:picLocks noChangeAspect="1"/>
          </p:cNvPicPr>
          <p:nvPr/>
        </p:nvPicPr>
        <p:blipFill>
          <a:blip r:embed="rId2"/>
          <a:srcRect l="8621" r="8621"/>
          <a:stretch>
            <a:fillRect/>
          </a:stretch>
        </p:blipFill>
        <p:spPr>
          <a:xfrm>
            <a:off x="22170706" y="139700"/>
            <a:ext cx="2098989" cy="1407658"/>
          </a:xfrm>
          <a:prstGeom prst="rect">
            <a:avLst/>
          </a:prstGeom>
          <a:ln w="25400">
            <a:solidFill>
              <a:srgbClr val="F3F7F5"/>
            </a:solidFill>
            <a:miter lim="400000"/>
          </a:ln>
          <a:effectLst>
            <a:outerShdw blurRad="63500" dist="25400" dir="3600000" rotWithShape="0">
              <a:srgbClr val="000000">
                <a:alpha val="70000"/>
              </a:srgbClr>
            </a:outerShdw>
          </a:effectLst>
        </p:spPr>
      </p:pic>
      <p:graphicFrame>
        <p:nvGraphicFramePr>
          <p:cNvPr id="518" name="Tabella 1"/>
          <p:cNvGraphicFramePr/>
          <p:nvPr>
            <p:extLst>
              <p:ext uri="{D42A27DB-BD31-4B8C-83A1-F6EECF244321}">
                <p14:modId xmlns:p14="http://schemas.microsoft.com/office/powerpoint/2010/main" val="3349629917"/>
              </p:ext>
            </p:extLst>
          </p:nvPr>
        </p:nvGraphicFramePr>
        <p:xfrm>
          <a:off x="300783" y="3117271"/>
          <a:ext cx="23860196" cy="9625070"/>
        </p:xfrm>
        <a:graphic>
          <a:graphicData uri="http://schemas.openxmlformats.org/drawingml/2006/table">
            <a:tbl>
              <a:tblPr firstCol="1">
                <a:tableStyleId>{4C3C2611-4C71-4FC5-86AE-919BDF0F9419}</a:tableStyleId>
              </a:tblPr>
              <a:tblGrid>
                <a:gridCol w="5063247">
                  <a:extLst>
                    <a:ext uri="{9D8B030D-6E8A-4147-A177-3AD203B41FA5}">
                      <a16:colId xmlns:a16="http://schemas.microsoft.com/office/drawing/2014/main" val="20000"/>
                    </a:ext>
                  </a:extLst>
                </a:gridCol>
                <a:gridCol w="5550196">
                  <a:extLst>
                    <a:ext uri="{9D8B030D-6E8A-4147-A177-3AD203B41FA5}">
                      <a16:colId xmlns:a16="http://schemas.microsoft.com/office/drawing/2014/main" val="20001"/>
                    </a:ext>
                  </a:extLst>
                </a:gridCol>
                <a:gridCol w="6320858">
                  <a:extLst>
                    <a:ext uri="{9D8B030D-6E8A-4147-A177-3AD203B41FA5}">
                      <a16:colId xmlns:a16="http://schemas.microsoft.com/office/drawing/2014/main" val="20002"/>
                    </a:ext>
                  </a:extLst>
                </a:gridCol>
                <a:gridCol w="6925895">
                  <a:extLst>
                    <a:ext uri="{9D8B030D-6E8A-4147-A177-3AD203B41FA5}">
                      <a16:colId xmlns:a16="http://schemas.microsoft.com/office/drawing/2014/main" val="20003"/>
                    </a:ext>
                  </a:extLst>
                </a:gridCol>
              </a:tblGrid>
              <a:tr h="1373885">
                <a:tc>
                  <a:txBody>
                    <a:bodyPr/>
                    <a:lstStyle/>
                    <a:p>
                      <a:pPr algn="ctr" defTabSz="914400">
                        <a:tabLst>
                          <a:tab pos="1663700" algn="l"/>
                        </a:tabLst>
                        <a:defRPr>
                          <a:solidFill>
                            <a:srgbClr val="000000"/>
                          </a:solidFill>
                        </a:defRPr>
                      </a:pPr>
                      <a:r>
                        <a:rPr sz="3200" b="1" dirty="0">
                          <a:solidFill>
                            <a:srgbClr val="FFFFFF"/>
                          </a:solidFill>
                          <a:latin typeface="+mj-lt"/>
                          <a:ea typeface="+mj-ea"/>
                          <a:cs typeface="+mj-cs"/>
                        </a:rPr>
                        <a:t>INFN Site</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5180"/>
                    </a:solidFill>
                  </a:tcPr>
                </a:tc>
                <a:tc>
                  <a:txBody>
                    <a:bodyPr/>
                    <a:lstStyle/>
                    <a:p>
                      <a:pPr algn="ctr" defTabSz="914400">
                        <a:defRPr>
                          <a:solidFill>
                            <a:srgbClr val="000000"/>
                          </a:solidFill>
                        </a:defRPr>
                      </a:pPr>
                      <a:r>
                        <a:rPr sz="3200" dirty="0" err="1">
                          <a:solidFill>
                            <a:srgbClr val="FFFFFF"/>
                          </a:solidFill>
                          <a:latin typeface="+mj-lt"/>
                          <a:ea typeface="+mj-ea"/>
                          <a:cs typeface="+mj-cs"/>
                        </a:rPr>
                        <a:t>INFaN</a:t>
                      </a:r>
                      <a:endParaRPr sz="3200" dirty="0">
                        <a:solidFill>
                          <a:srgbClr val="FFFFFF"/>
                        </a:solidFill>
                        <a:latin typeface="+mj-lt"/>
                        <a:ea typeface="+mj-ea"/>
                        <a:cs typeface="+mj-cs"/>
                      </a:endParaRP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5180"/>
                    </a:solidFill>
                  </a:tcPr>
                </a:tc>
                <a:tc>
                  <a:txBody>
                    <a:bodyPr/>
                    <a:lstStyle/>
                    <a:p>
                      <a:pPr algn="ctr" defTabSz="914400">
                        <a:defRPr>
                          <a:solidFill>
                            <a:srgbClr val="000000"/>
                          </a:solidFill>
                        </a:defRPr>
                      </a:pPr>
                      <a:r>
                        <a:rPr sz="3200" dirty="0">
                          <a:solidFill>
                            <a:srgbClr val="FFFFFF"/>
                          </a:solidFill>
                          <a:latin typeface="+mj-lt"/>
                          <a:ea typeface="+mj-ea"/>
                          <a:cs typeface="+mj-cs"/>
                        </a:rPr>
                        <a:t>Contact E-mail
PAC (ask for beam)</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5180"/>
                    </a:solidFill>
                  </a:tcPr>
                </a:tc>
                <a:tc>
                  <a:txBody>
                    <a:bodyPr/>
                    <a:lstStyle/>
                    <a:p>
                      <a:pPr algn="ctr" defTabSz="914400">
                        <a:defRPr>
                          <a:solidFill>
                            <a:srgbClr val="000000"/>
                          </a:solidFill>
                        </a:defRPr>
                      </a:pPr>
                      <a:r>
                        <a:rPr sz="3200">
                          <a:solidFill>
                            <a:srgbClr val="FFFFFF"/>
                          </a:solidFill>
                          <a:latin typeface="+mj-lt"/>
                          <a:ea typeface="+mj-ea"/>
                          <a:cs typeface="+mj-cs"/>
                        </a:rPr>
                        <a:t>Reference/Call Site</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5180"/>
                    </a:solidFill>
                  </a:tcPr>
                </a:tc>
                <a:extLst>
                  <a:ext uri="{0D108BD9-81ED-4DB2-BD59-A6C34878D82A}">
                    <a16:rowId xmlns:a16="http://schemas.microsoft.com/office/drawing/2014/main" val="10000"/>
                  </a:ext>
                </a:extLst>
              </a:tr>
              <a:tr h="1373885">
                <a:tc>
                  <a:txBody>
                    <a:bodyPr/>
                    <a:lstStyle/>
                    <a:p>
                      <a:pPr algn="ctr" defTabSz="914400">
                        <a:tabLst>
                          <a:tab pos="1663700" algn="l"/>
                        </a:tabLst>
                        <a:defRPr>
                          <a:solidFill>
                            <a:srgbClr val="000000"/>
                          </a:solidFill>
                        </a:defRPr>
                      </a:pPr>
                      <a:r>
                        <a:rPr sz="3200" b="1" dirty="0">
                          <a:solidFill>
                            <a:srgbClr val="004D80"/>
                          </a:solidFill>
                          <a:latin typeface="+mj-lt"/>
                          <a:ea typeface="+mj-ea"/>
                          <a:cs typeface="+mj-cs"/>
                        </a:rPr>
                        <a:t>INFN-LNF</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a:solidFill>
                            <a:srgbClr val="000000"/>
                          </a:solidFill>
                        </a:defRPr>
                      </a:pPr>
                      <a:r>
                        <a:rPr sz="2800" dirty="0">
                          <a:solidFill>
                            <a:srgbClr val="2A2A2A"/>
                          </a:solidFill>
                          <a:latin typeface="+mj-lt"/>
                          <a:ea typeface="+mj-ea"/>
                          <a:cs typeface="+mj-cs"/>
                        </a:rPr>
                        <a:t>Luca </a:t>
                      </a:r>
                      <a:r>
                        <a:rPr sz="2800" dirty="0" err="1">
                          <a:solidFill>
                            <a:srgbClr val="2A2A2A"/>
                          </a:solidFill>
                          <a:latin typeface="+mj-lt"/>
                          <a:ea typeface="+mj-ea"/>
                          <a:cs typeface="+mj-cs"/>
                        </a:rPr>
                        <a:t>Foggetta</a:t>
                      </a:r>
                      <a:endParaRPr sz="2800" dirty="0">
                        <a:solidFill>
                          <a:srgbClr val="2A2A2A"/>
                        </a:solidFill>
                        <a:latin typeface="+mj-lt"/>
                        <a:ea typeface="+mj-ea"/>
                        <a:cs typeface="+mj-cs"/>
                      </a:endParaRP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sz="2800">
                          <a:solidFill>
                            <a:srgbClr val="2A2A2A"/>
                          </a:solidFill>
                          <a:latin typeface="+mj-lt"/>
                          <a:ea typeface="+mj-ea"/>
                          <a:cs typeface="+mj-cs"/>
                        </a:defRPr>
                      </a:pPr>
                      <a:r>
                        <a:rPr lang="it-IT" b="0" u="none" dirty="0" err="1">
                          <a:solidFill>
                            <a:schemeClr val="bg2">
                              <a:lumMod val="50000"/>
                            </a:schemeClr>
                          </a:solidFill>
                          <a:uFill>
                            <a:solidFill>
                              <a:srgbClr val="0000FF"/>
                            </a:solidFill>
                          </a:uFill>
                        </a:rPr>
                        <a:t>luca.foggetta@lnf.infn.it</a:t>
                      </a:r>
                      <a:r>
                        <a:rPr lang="it-IT" b="0" u="none" dirty="0">
                          <a:solidFill>
                            <a:schemeClr val="bg2">
                              <a:lumMod val="50000"/>
                            </a:schemeClr>
                          </a:solidFill>
                          <a:uFill>
                            <a:solidFill>
                              <a:srgbClr val="0000FF"/>
                            </a:solidFill>
                          </a:uFill>
                        </a:rPr>
                        <a:t> </a:t>
                      </a:r>
                    </a:p>
                    <a:p>
                      <a:pPr algn="ctr" defTabSz="914400">
                        <a:defRPr sz="2800">
                          <a:solidFill>
                            <a:srgbClr val="2A2A2A"/>
                          </a:solidFill>
                          <a:latin typeface="+mj-lt"/>
                          <a:ea typeface="+mj-ea"/>
                          <a:cs typeface="+mj-cs"/>
                        </a:defRPr>
                      </a:pPr>
                      <a:r>
                        <a:rPr b="0" u="none" dirty="0" err="1">
                          <a:solidFill>
                            <a:schemeClr val="bg2">
                              <a:lumMod val="50000"/>
                            </a:schemeClr>
                          </a:solidFill>
                          <a:uFill>
                            <a:solidFill>
                              <a:srgbClr val="0000FF"/>
                            </a:solidFill>
                          </a:uFill>
                        </a:rPr>
                        <a:t>btf_sciresp@lists.lnf.infn.it</a:t>
                      </a:r>
                      <a:endParaRPr b="0" u="none" dirty="0">
                        <a:solidFill>
                          <a:schemeClr val="bg2">
                            <a:lumMod val="50000"/>
                          </a:schemeClr>
                        </a:solidFill>
                        <a:uFill>
                          <a:solidFill>
                            <a:srgbClr val="0000FF"/>
                          </a:solidFill>
                        </a:uFill>
                        <a:hlinkClick r:id="rId3">
                          <a:extLst>
                            <a:ext uri="{A12FA001-AC4F-418D-AE19-62706E023703}">
                              <ahyp:hlinkClr xmlns:ahyp="http://schemas.microsoft.com/office/drawing/2018/hyperlinkcolor" val="tx"/>
                            </a:ext>
                          </a:extLst>
                        </a:hlinkClick>
                      </a:endParaRP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2800">
                          <a:solidFill>
                            <a:srgbClr val="2A2A2A"/>
                          </a:solidFill>
                          <a:latin typeface="+mj-lt"/>
                          <a:ea typeface="+mj-ea"/>
                          <a:cs typeface="+mj-cs"/>
                        </a:defRPr>
                      </a:pPr>
                      <a:r>
                        <a:rPr lang="it-IT" sz="2800" b="0" i="0" u="none" strike="noStrike" cap="none" spc="0" baseline="0" dirty="0">
                          <a:solidFill>
                            <a:schemeClr val="bg2">
                              <a:lumMod val="50000"/>
                            </a:schemeClr>
                          </a:solidFill>
                          <a:uFillTx/>
                          <a:latin typeface="+mn-lt"/>
                          <a:ea typeface="+mn-ea"/>
                          <a:cs typeface="+mn-cs"/>
                          <a:sym typeface="Helvetica Neue"/>
                        </a:rPr>
                        <a:t>https://</a:t>
                      </a:r>
                      <a:r>
                        <a:rPr lang="it-IT" sz="2800" b="0" i="0" u="none" strike="noStrike" cap="none" spc="0" baseline="0" dirty="0" err="1">
                          <a:solidFill>
                            <a:schemeClr val="bg2">
                              <a:lumMod val="50000"/>
                            </a:schemeClr>
                          </a:solidFill>
                          <a:uFillTx/>
                          <a:latin typeface="+mn-lt"/>
                          <a:ea typeface="+mn-ea"/>
                          <a:cs typeface="+mn-cs"/>
                          <a:sym typeface="Helvetica Neue"/>
                        </a:rPr>
                        <a:t>booking.dsi.infn.it</a:t>
                      </a:r>
                      <a:r>
                        <a:rPr lang="it-IT" sz="2800" b="0" i="0" u="none" strike="noStrike" cap="none" spc="0" baseline="0" dirty="0">
                          <a:solidFill>
                            <a:schemeClr val="bg2">
                              <a:lumMod val="50000"/>
                            </a:schemeClr>
                          </a:solidFill>
                          <a:uFillTx/>
                          <a:latin typeface="+mn-lt"/>
                          <a:ea typeface="+mn-ea"/>
                          <a:cs typeface="+mn-cs"/>
                          <a:sym typeface="Helvetica Neue"/>
                        </a:rPr>
                        <a:t>/</a:t>
                      </a:r>
                      <a:endParaRPr lang="it-IT" b="0" u="none" dirty="0">
                        <a:solidFill>
                          <a:srgbClr val="0000FF"/>
                        </a:solidFill>
                        <a:uFill>
                          <a:solidFill>
                            <a:srgbClr val="0000FF"/>
                          </a:solidFill>
                        </a:uFill>
                      </a:endParaRPr>
                    </a:p>
                    <a:p>
                      <a:pPr algn="ctr" defTabSz="914400">
                        <a:defRPr sz="2800">
                          <a:solidFill>
                            <a:srgbClr val="2A2A2A"/>
                          </a:solidFill>
                          <a:latin typeface="+mj-lt"/>
                          <a:ea typeface="+mj-ea"/>
                          <a:cs typeface="+mj-cs"/>
                        </a:defRPr>
                      </a:pPr>
                      <a:r>
                        <a:rPr b="0" u="none" dirty="0">
                          <a:solidFill>
                            <a:schemeClr val="bg2">
                              <a:lumMod val="50000"/>
                            </a:schemeClr>
                          </a:solidFill>
                          <a:uFill>
                            <a:solidFill>
                              <a:srgbClr val="0000FF"/>
                            </a:solidFill>
                          </a:uFill>
                        </a:rPr>
                        <a:t>https://btf.lnf.infn.it</a:t>
                      </a:r>
                      <a:endParaRPr b="0" u="none" dirty="0">
                        <a:solidFill>
                          <a:schemeClr val="bg2">
                            <a:lumMod val="50000"/>
                          </a:schemeClr>
                        </a:solidFill>
                        <a:uFill>
                          <a:solidFill>
                            <a:srgbClr val="0000FF"/>
                          </a:solidFill>
                        </a:uFill>
                        <a:hlinkClick r:id="rId4">
                          <a:extLst>
                            <a:ext uri="{A12FA001-AC4F-418D-AE19-62706E023703}">
                              <ahyp:hlinkClr xmlns:ahyp="http://schemas.microsoft.com/office/drawing/2018/hyperlinkcolor" val="tx"/>
                            </a:ext>
                          </a:extLst>
                        </a:hlinkClick>
                      </a:endParaRP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373885">
                <a:tc>
                  <a:txBody>
                    <a:bodyPr/>
                    <a:lstStyle/>
                    <a:p>
                      <a:pPr algn="ctr" defTabSz="914400">
                        <a:tabLst>
                          <a:tab pos="1663700" algn="l"/>
                        </a:tabLst>
                        <a:defRPr>
                          <a:solidFill>
                            <a:srgbClr val="000000"/>
                          </a:solidFill>
                        </a:defRPr>
                      </a:pPr>
                      <a:r>
                        <a:rPr sz="3200" b="1" dirty="0">
                          <a:solidFill>
                            <a:srgbClr val="004D80"/>
                          </a:solidFill>
                          <a:latin typeface="+mj-lt"/>
                          <a:ea typeface="+mj-ea"/>
                          <a:cs typeface="+mj-cs"/>
                        </a:rPr>
                        <a:t>INFN-LNS</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a:solidFill>
                            <a:srgbClr val="000000"/>
                          </a:solidFill>
                        </a:defRPr>
                      </a:pPr>
                      <a:r>
                        <a:rPr sz="2800" dirty="0">
                          <a:solidFill>
                            <a:srgbClr val="2A2A2A"/>
                          </a:solidFill>
                          <a:latin typeface="+mj-lt"/>
                          <a:ea typeface="+mj-ea"/>
                          <a:cs typeface="+mj-cs"/>
                        </a:rPr>
                        <a:t>Giada Petringa</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a:solidFill>
                            <a:srgbClr val="000000"/>
                          </a:solidFill>
                        </a:defRPr>
                      </a:pPr>
                      <a:r>
                        <a:rPr sz="2800" b="0" u="none" dirty="0" err="1">
                          <a:solidFill>
                            <a:schemeClr val="bg2">
                              <a:lumMod val="50000"/>
                            </a:schemeClr>
                          </a:solidFill>
                          <a:latin typeface="+mj-lt"/>
                          <a:ea typeface="+mj-ea"/>
                          <a:cs typeface="+mj-cs"/>
                        </a:rPr>
                        <a:t>giada.petringa@lns.infn.it</a:t>
                      </a:r>
                      <a:endParaRPr sz="2800" b="0" u="none" dirty="0">
                        <a:solidFill>
                          <a:schemeClr val="bg2">
                            <a:lumMod val="50000"/>
                          </a:schemeClr>
                        </a:solidFill>
                        <a:latin typeface="+mj-lt"/>
                        <a:ea typeface="+mj-ea"/>
                        <a:cs typeface="+mj-cs"/>
                      </a:endParaRP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a:solidFill>
                            <a:srgbClr val="000000"/>
                          </a:solidFill>
                        </a:defRPr>
                      </a:pPr>
                      <a:r>
                        <a:rPr sz="2800" b="0" u="none">
                          <a:solidFill>
                            <a:schemeClr val="bg2">
                              <a:lumMod val="50000"/>
                            </a:schemeClr>
                          </a:solidFill>
                          <a:latin typeface="+mj-lt"/>
                          <a:ea typeface="+mj-ea"/>
                          <a:cs typeface="+mj-cs"/>
                        </a:rPr>
                        <a:t>https://www.lns.infn.it/it/user/come-chiedere-fascio.html</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1373885">
                <a:tc>
                  <a:txBody>
                    <a:bodyPr/>
                    <a:lstStyle/>
                    <a:p>
                      <a:pPr algn="ctr" defTabSz="914400">
                        <a:tabLst>
                          <a:tab pos="1663700" algn="l"/>
                        </a:tabLst>
                        <a:defRPr>
                          <a:solidFill>
                            <a:srgbClr val="000000"/>
                          </a:solidFill>
                        </a:defRPr>
                      </a:pPr>
                      <a:r>
                        <a:rPr sz="3200" b="1">
                          <a:solidFill>
                            <a:srgbClr val="004D80"/>
                          </a:solidFill>
                          <a:latin typeface="+mj-lt"/>
                          <a:ea typeface="+mj-ea"/>
                          <a:cs typeface="+mj-cs"/>
                        </a:rPr>
                        <a:t>INFN-LNL</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a:solidFill>
                            <a:srgbClr val="000000"/>
                          </a:solidFill>
                        </a:defRPr>
                      </a:pPr>
                      <a:r>
                        <a:rPr sz="2800" dirty="0">
                          <a:solidFill>
                            <a:srgbClr val="2A2A2A"/>
                          </a:solidFill>
                          <a:latin typeface="+mj-lt"/>
                          <a:ea typeface="+mj-ea"/>
                          <a:cs typeface="+mj-cs"/>
                        </a:rPr>
                        <a:t>Luca </a:t>
                      </a:r>
                      <a:r>
                        <a:rPr sz="2800" dirty="0" err="1">
                          <a:solidFill>
                            <a:srgbClr val="2A2A2A"/>
                          </a:solidFill>
                          <a:latin typeface="+mj-lt"/>
                          <a:ea typeface="+mj-ea"/>
                          <a:cs typeface="+mj-cs"/>
                        </a:rPr>
                        <a:t>Bellan</a:t>
                      </a:r>
                      <a:endParaRPr sz="2800" dirty="0">
                        <a:solidFill>
                          <a:srgbClr val="2A2A2A"/>
                        </a:solidFill>
                        <a:latin typeface="+mj-lt"/>
                        <a:ea typeface="+mj-ea"/>
                        <a:cs typeface="+mj-cs"/>
                      </a:endParaRP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sz="2800">
                          <a:solidFill>
                            <a:srgbClr val="2A2A2A"/>
                          </a:solidFill>
                          <a:latin typeface="+mj-lt"/>
                          <a:ea typeface="+mj-ea"/>
                          <a:cs typeface="+mj-cs"/>
                        </a:defRPr>
                      </a:pPr>
                      <a:r>
                        <a:rPr b="0" u="none" dirty="0">
                          <a:solidFill>
                            <a:schemeClr val="bg2">
                              <a:lumMod val="50000"/>
                            </a:schemeClr>
                          </a:solidFill>
                          <a:uFill>
                            <a:solidFill>
                              <a:srgbClr val="0000FF"/>
                            </a:solidFill>
                          </a:uFill>
                        </a:rPr>
                        <a:t>luca.bellan@lnl.infn.it</a:t>
                      </a:r>
                      <a:endParaRPr b="0" u="none" dirty="0">
                        <a:solidFill>
                          <a:schemeClr val="bg2">
                            <a:lumMod val="50000"/>
                          </a:schemeClr>
                        </a:solidFill>
                        <a:uFill>
                          <a:solidFill>
                            <a:srgbClr val="0000FF"/>
                          </a:solidFill>
                        </a:uFill>
                        <a:hlinkClick r:id="rId5">
                          <a:extLst>
                            <a:ext uri="{A12FA001-AC4F-418D-AE19-62706E023703}">
                              <ahyp:hlinkClr xmlns:ahyp="http://schemas.microsoft.com/office/drawing/2018/hyperlinkcolor" val="tx"/>
                            </a:ext>
                          </a:extLst>
                        </a:hlinkClick>
                      </a:endParaRPr>
                    </a:p>
                    <a:p>
                      <a:pPr algn="ctr" defTabSz="914400">
                        <a:defRPr sz="2800">
                          <a:solidFill>
                            <a:srgbClr val="2A2A2A"/>
                          </a:solidFill>
                          <a:latin typeface="+mj-lt"/>
                          <a:ea typeface="+mj-ea"/>
                          <a:cs typeface="+mj-cs"/>
                        </a:defRPr>
                      </a:pPr>
                      <a:r>
                        <a:rPr b="0" u="none" dirty="0" err="1">
                          <a:solidFill>
                            <a:schemeClr val="bg2">
                              <a:lumMod val="50000"/>
                            </a:schemeClr>
                          </a:solidFill>
                        </a:rPr>
                        <a:t>PACbeams@lnl.infn.it</a:t>
                      </a:r>
                      <a:endParaRPr b="0" u="none" dirty="0">
                        <a:solidFill>
                          <a:schemeClr val="bg2">
                            <a:lumMod val="50000"/>
                          </a:schemeClr>
                        </a:solidFill>
                      </a:endParaRP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a:solidFill>
                            <a:srgbClr val="000000"/>
                          </a:solidFill>
                        </a:defRPr>
                      </a:pPr>
                      <a:r>
                        <a:rPr sz="2800" b="0" u="none">
                          <a:solidFill>
                            <a:schemeClr val="bg2">
                              <a:lumMod val="50000"/>
                            </a:schemeClr>
                          </a:solidFill>
                          <a:latin typeface="+mj-lt"/>
                          <a:ea typeface="+mj-ea"/>
                          <a:cs typeface="+mj-cs"/>
                        </a:rPr>
                        <a:t>https://www.lnl.infn.it/
https://www.lnl.infn.it/en/call-for-pac-proposals/</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1373885">
                <a:tc>
                  <a:txBody>
                    <a:bodyPr/>
                    <a:lstStyle/>
                    <a:p>
                      <a:pPr algn="ctr" defTabSz="914400">
                        <a:tabLst>
                          <a:tab pos="1663700" algn="l"/>
                        </a:tabLst>
                        <a:defRPr>
                          <a:solidFill>
                            <a:srgbClr val="000000"/>
                          </a:solidFill>
                        </a:defRPr>
                      </a:pPr>
                      <a:r>
                        <a:rPr sz="3200" b="1" dirty="0">
                          <a:solidFill>
                            <a:srgbClr val="004D80"/>
                          </a:solidFill>
                          <a:latin typeface="+mj-lt"/>
                          <a:ea typeface="+mj-ea"/>
                          <a:cs typeface="+mj-cs"/>
                        </a:rPr>
                        <a:t>INFN-LNGS</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a:solidFill>
                            <a:srgbClr val="000000"/>
                          </a:solidFill>
                        </a:defRPr>
                      </a:pPr>
                      <a:r>
                        <a:rPr sz="2800" dirty="0">
                          <a:solidFill>
                            <a:srgbClr val="2A2A2A"/>
                          </a:solidFill>
                          <a:latin typeface="+mj-lt"/>
                          <a:ea typeface="+mj-ea"/>
                          <a:cs typeface="+mj-cs"/>
                        </a:rPr>
                        <a:t>Matthias Junker</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sz="2800">
                          <a:solidFill>
                            <a:srgbClr val="2A2A2A"/>
                          </a:solidFill>
                          <a:latin typeface="+mj-lt"/>
                          <a:ea typeface="+mj-ea"/>
                          <a:cs typeface="+mj-cs"/>
                        </a:defRPr>
                      </a:pPr>
                      <a:r>
                        <a:rPr b="0" u="none" dirty="0">
                          <a:solidFill>
                            <a:schemeClr val="bg2">
                              <a:lumMod val="50000"/>
                            </a:schemeClr>
                          </a:solidFill>
                          <a:uFill>
                            <a:solidFill>
                              <a:srgbClr val="0000FF"/>
                            </a:solidFill>
                          </a:uFill>
                        </a:rPr>
                        <a:t>matthias.junker@lngs.infn.it</a:t>
                      </a:r>
                      <a:endParaRPr b="0" u="none" dirty="0">
                        <a:solidFill>
                          <a:schemeClr val="bg2">
                            <a:lumMod val="50000"/>
                          </a:schemeClr>
                        </a:solidFill>
                        <a:uFill>
                          <a:solidFill>
                            <a:srgbClr val="0000FF"/>
                          </a:solidFill>
                        </a:uFill>
                        <a:hlinkClick r:id="rId6">
                          <a:extLst>
                            <a:ext uri="{A12FA001-AC4F-418D-AE19-62706E023703}">
                              <ahyp:hlinkClr xmlns:ahyp="http://schemas.microsoft.com/office/drawing/2018/hyperlinkcolor" val="tx"/>
                            </a:ext>
                          </a:extLst>
                        </a:hlinkClick>
                      </a:endParaRPr>
                    </a:p>
                    <a:p>
                      <a:pPr algn="ctr" defTabSz="914400">
                        <a:defRPr sz="2800">
                          <a:solidFill>
                            <a:srgbClr val="2A2A2A"/>
                          </a:solidFill>
                          <a:latin typeface="+mj-lt"/>
                          <a:ea typeface="+mj-ea"/>
                          <a:cs typeface="+mj-cs"/>
                        </a:defRPr>
                      </a:pPr>
                      <a:r>
                        <a:rPr b="0" u="none" dirty="0" err="1">
                          <a:solidFill>
                            <a:schemeClr val="bg2">
                              <a:lumMod val="50000"/>
                            </a:schemeClr>
                          </a:solidFill>
                        </a:rPr>
                        <a:t>Bellotti-IBF-PAC@lngs.infn.it</a:t>
                      </a:r>
                      <a:endParaRPr b="0" u="none" dirty="0">
                        <a:solidFill>
                          <a:schemeClr val="bg2">
                            <a:lumMod val="50000"/>
                          </a:schemeClr>
                        </a:solidFill>
                      </a:endParaRP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a:solidFill>
                            <a:srgbClr val="000000"/>
                          </a:solidFill>
                        </a:defRPr>
                      </a:pPr>
                      <a:r>
                        <a:rPr sz="2800" b="0" u="none" dirty="0">
                          <a:solidFill>
                            <a:schemeClr val="bg2">
                              <a:lumMod val="50000"/>
                            </a:schemeClr>
                          </a:solidFill>
                          <a:latin typeface="+mj-lt"/>
                          <a:ea typeface="+mj-ea"/>
                          <a:cs typeface="+mj-cs"/>
                        </a:rPr>
                        <a:t>https://</a:t>
                      </a:r>
                      <a:r>
                        <a:rPr sz="2800" b="0" u="none" dirty="0" err="1">
                          <a:solidFill>
                            <a:schemeClr val="bg2">
                              <a:lumMod val="50000"/>
                            </a:schemeClr>
                          </a:solidFill>
                          <a:latin typeface="+mj-lt"/>
                          <a:ea typeface="+mj-ea"/>
                          <a:cs typeface="+mj-cs"/>
                        </a:rPr>
                        <a:t>l.infn.it</a:t>
                      </a:r>
                      <a:r>
                        <a:rPr sz="2800" b="0" u="none" dirty="0">
                          <a:solidFill>
                            <a:schemeClr val="bg2">
                              <a:lumMod val="50000"/>
                            </a:schemeClr>
                          </a:solidFill>
                          <a:latin typeface="+mj-lt"/>
                          <a:ea typeface="+mj-ea"/>
                          <a:cs typeface="+mj-cs"/>
                        </a:rPr>
                        <a:t>/</a:t>
                      </a:r>
                      <a:r>
                        <a:rPr sz="2800" b="0" u="none" dirty="0" err="1">
                          <a:solidFill>
                            <a:schemeClr val="bg2">
                              <a:lumMod val="50000"/>
                            </a:schemeClr>
                          </a:solidFill>
                          <a:latin typeface="+mj-lt"/>
                          <a:ea typeface="+mj-ea"/>
                          <a:cs typeface="+mj-cs"/>
                        </a:rPr>
                        <a:t>bellotti</a:t>
                      </a:r>
                      <a:endParaRPr sz="2800" b="0" u="none" dirty="0">
                        <a:solidFill>
                          <a:schemeClr val="bg2">
                            <a:lumMod val="50000"/>
                          </a:schemeClr>
                        </a:solidFill>
                        <a:latin typeface="+mj-lt"/>
                        <a:ea typeface="+mj-ea"/>
                        <a:cs typeface="+mj-cs"/>
                      </a:endParaRP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1373885">
                <a:tc>
                  <a:txBody>
                    <a:bodyPr/>
                    <a:lstStyle/>
                    <a:p>
                      <a:pPr algn="ctr" defTabSz="914400">
                        <a:tabLst>
                          <a:tab pos="1663700" algn="l"/>
                        </a:tabLst>
                        <a:defRPr sz="3200" b="1">
                          <a:solidFill>
                            <a:srgbClr val="027001"/>
                          </a:solidFill>
                          <a:latin typeface="+mj-lt"/>
                          <a:ea typeface="+mj-ea"/>
                          <a:cs typeface="+mj-cs"/>
                        </a:defRPr>
                      </a:pPr>
                      <a:r>
                        <a:rPr dirty="0"/>
                        <a:t>INFN-FI (LABEC)</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sz="2800">
                          <a:solidFill>
                            <a:srgbClr val="2A2A2A"/>
                          </a:solidFill>
                          <a:latin typeface="+mj-lt"/>
                          <a:ea typeface="+mj-ea"/>
                          <a:cs typeface="+mj-cs"/>
                        </a:defRPr>
                      </a:pPr>
                      <a:r>
                        <a:t>Mirko Massi</a:t>
                      </a:r>
                    </a:p>
                    <a:p>
                      <a:pPr algn="ctr" defTabSz="914400">
                        <a:defRPr sz="2800">
                          <a:solidFill>
                            <a:srgbClr val="2A2A2A"/>
                          </a:solidFill>
                          <a:latin typeface="+mj-lt"/>
                          <a:ea typeface="+mj-ea"/>
                          <a:cs typeface="+mj-cs"/>
                        </a:defRPr>
                      </a:pPr>
                      <a:r>
                        <a:t>Massimo Chiari</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sz="2800">
                          <a:solidFill>
                            <a:srgbClr val="2A2A2A"/>
                          </a:solidFill>
                          <a:latin typeface="+mj-lt"/>
                          <a:ea typeface="+mj-ea"/>
                          <a:cs typeface="+mj-cs"/>
                        </a:defRPr>
                      </a:pPr>
                      <a:r>
                        <a:rPr b="0" u="none" dirty="0">
                          <a:solidFill>
                            <a:schemeClr val="bg2">
                              <a:lumMod val="50000"/>
                            </a:schemeClr>
                          </a:solidFill>
                          <a:uFill>
                            <a:solidFill>
                              <a:srgbClr val="0000FF"/>
                            </a:solidFill>
                          </a:uFill>
                        </a:rPr>
                        <a:t>massi@fi.infn.it</a:t>
                      </a:r>
                      <a:endParaRPr b="0" u="none" dirty="0">
                        <a:solidFill>
                          <a:schemeClr val="bg2">
                            <a:lumMod val="50000"/>
                          </a:schemeClr>
                        </a:solidFill>
                        <a:uFill>
                          <a:solidFill>
                            <a:srgbClr val="0000FF"/>
                          </a:solidFill>
                        </a:uFill>
                        <a:hlinkClick r:id="rId7">
                          <a:extLst>
                            <a:ext uri="{A12FA001-AC4F-418D-AE19-62706E023703}">
                              <ahyp:hlinkClr xmlns:ahyp="http://schemas.microsoft.com/office/drawing/2018/hyperlinkcolor" val="tx"/>
                            </a:ext>
                          </a:extLst>
                        </a:hlinkClick>
                      </a:endParaRPr>
                    </a:p>
                    <a:p>
                      <a:pPr algn="ctr" defTabSz="914400">
                        <a:defRPr sz="2800">
                          <a:solidFill>
                            <a:srgbClr val="2A2A2A"/>
                          </a:solidFill>
                          <a:latin typeface="+mj-lt"/>
                          <a:ea typeface="+mj-ea"/>
                          <a:cs typeface="+mj-cs"/>
                        </a:defRPr>
                      </a:pPr>
                      <a:r>
                        <a:rPr b="0" u="none" dirty="0">
                          <a:solidFill>
                            <a:schemeClr val="bg2">
                              <a:lumMod val="50000"/>
                            </a:schemeClr>
                          </a:solidFill>
                          <a:uFill>
                            <a:solidFill>
                              <a:srgbClr val="0000FF"/>
                            </a:solidFill>
                          </a:uFill>
                        </a:rPr>
                        <a:t>chiari@fi.infn.it</a:t>
                      </a:r>
                      <a:endParaRPr b="0" u="none" dirty="0">
                        <a:solidFill>
                          <a:schemeClr val="bg2">
                            <a:lumMod val="50000"/>
                          </a:schemeClr>
                        </a:solidFill>
                        <a:uFill>
                          <a:solidFill>
                            <a:srgbClr val="0000FF"/>
                          </a:solidFill>
                        </a:uFill>
                        <a:hlinkClick r:id="rId8">
                          <a:extLst>
                            <a:ext uri="{A12FA001-AC4F-418D-AE19-62706E023703}">
                              <ahyp:hlinkClr xmlns:ahyp="http://schemas.microsoft.com/office/drawing/2018/hyperlinkcolor" val="tx"/>
                            </a:ext>
                          </a:extLst>
                        </a:hlinkClick>
                      </a:endParaRP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a:solidFill>
                            <a:srgbClr val="000000"/>
                          </a:solidFill>
                        </a:defRPr>
                      </a:pPr>
                      <a:r>
                        <a:rPr sz="2800" b="0" u="none" dirty="0">
                          <a:solidFill>
                            <a:schemeClr val="bg2">
                              <a:lumMod val="50000"/>
                            </a:schemeClr>
                          </a:solidFill>
                          <a:latin typeface="+mj-lt"/>
                          <a:ea typeface="+mj-ea"/>
                          <a:cs typeface="+mj-cs"/>
                        </a:rPr>
                        <a:t>https://</a:t>
                      </a:r>
                      <a:r>
                        <a:rPr sz="2800" b="0" u="none" dirty="0" err="1">
                          <a:solidFill>
                            <a:schemeClr val="bg2">
                              <a:lumMod val="50000"/>
                            </a:schemeClr>
                          </a:solidFill>
                          <a:latin typeface="+mj-lt"/>
                          <a:ea typeface="+mj-ea"/>
                          <a:cs typeface="+mj-cs"/>
                        </a:rPr>
                        <a:t>web.infn.it</a:t>
                      </a:r>
                      <a:r>
                        <a:rPr sz="2800" b="0" u="none" dirty="0">
                          <a:solidFill>
                            <a:schemeClr val="bg2">
                              <a:lumMod val="50000"/>
                            </a:schemeClr>
                          </a:solidFill>
                          <a:latin typeface="+mj-lt"/>
                          <a:ea typeface="+mj-ea"/>
                          <a:cs typeface="+mj-cs"/>
                        </a:rPr>
                        <a:t>/</a:t>
                      </a:r>
                      <a:r>
                        <a:rPr sz="2800" b="0" u="none" dirty="0" err="1">
                          <a:solidFill>
                            <a:schemeClr val="bg2">
                              <a:lumMod val="50000"/>
                            </a:schemeClr>
                          </a:solidFill>
                          <a:latin typeface="+mj-lt"/>
                          <a:ea typeface="+mj-ea"/>
                          <a:cs typeface="+mj-cs"/>
                        </a:rPr>
                        <a:t>labec</a:t>
                      </a:r>
                      <a:r>
                        <a:rPr sz="2800" b="0" u="none" dirty="0">
                          <a:solidFill>
                            <a:schemeClr val="bg2">
                              <a:lumMod val="50000"/>
                            </a:schemeClr>
                          </a:solidFill>
                          <a:latin typeface="+mj-lt"/>
                          <a:ea typeface="+mj-ea"/>
                          <a:cs typeface="+mj-cs"/>
                        </a:rPr>
                        <a:t>/</a:t>
                      </a:r>
                      <a:r>
                        <a:rPr sz="2800" b="0" u="none" dirty="0" err="1">
                          <a:solidFill>
                            <a:schemeClr val="bg2">
                              <a:lumMod val="50000"/>
                            </a:schemeClr>
                          </a:solidFill>
                          <a:latin typeface="+mj-lt"/>
                          <a:ea typeface="+mj-ea"/>
                          <a:cs typeface="+mj-cs"/>
                        </a:rPr>
                        <a:t>en</a:t>
                      </a:r>
                      <a:r>
                        <a:rPr sz="2800" b="0" u="none" dirty="0">
                          <a:solidFill>
                            <a:schemeClr val="bg2">
                              <a:lumMod val="50000"/>
                            </a:schemeClr>
                          </a:solidFill>
                          <a:latin typeface="+mj-lt"/>
                          <a:ea typeface="+mj-ea"/>
                          <a:cs typeface="+mj-cs"/>
                        </a:rPr>
                        <a:t>/elementor-111/</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1373885">
                <a:tc>
                  <a:txBody>
                    <a:bodyPr/>
                    <a:lstStyle/>
                    <a:p>
                      <a:pPr algn="ctr" defTabSz="914400">
                        <a:tabLst>
                          <a:tab pos="1663700" algn="l"/>
                        </a:tabLst>
                        <a:defRPr>
                          <a:solidFill>
                            <a:srgbClr val="000000"/>
                          </a:solidFill>
                        </a:defRPr>
                      </a:pPr>
                      <a:r>
                        <a:rPr sz="3200" b="1" dirty="0">
                          <a:solidFill>
                            <a:srgbClr val="027001"/>
                          </a:solidFill>
                          <a:latin typeface="+mj-lt"/>
                          <a:ea typeface="+mj-ea"/>
                          <a:cs typeface="+mj-cs"/>
                        </a:rPr>
                        <a:t>INFN-TIFPA</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sz="2800">
                          <a:solidFill>
                            <a:srgbClr val="2A2A2A"/>
                          </a:solidFill>
                          <a:latin typeface="+mj-lt"/>
                          <a:ea typeface="+mj-ea"/>
                          <a:cs typeface="+mj-cs"/>
                        </a:defRPr>
                      </a:pPr>
                      <a:r>
                        <a:t>Francesco Tommasino</a:t>
                      </a:r>
                    </a:p>
                    <a:p>
                      <a:pPr algn="ctr" defTabSz="914400">
                        <a:defRPr sz="2800">
                          <a:solidFill>
                            <a:srgbClr val="2A2A2A"/>
                          </a:solidFill>
                          <a:latin typeface="+mj-lt"/>
                          <a:ea typeface="+mj-ea"/>
                          <a:cs typeface="+mj-cs"/>
                        </a:defRPr>
                      </a:pPr>
                      <a:r>
                        <a:t>Enrico Verroi</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sz="2800">
                          <a:solidFill>
                            <a:srgbClr val="2A2A2A"/>
                          </a:solidFill>
                          <a:latin typeface="+mj-lt"/>
                          <a:ea typeface="+mj-ea"/>
                          <a:cs typeface="+mj-cs"/>
                        </a:defRPr>
                      </a:pPr>
                      <a:r>
                        <a:rPr b="0" u="none" dirty="0" err="1">
                          <a:solidFill>
                            <a:schemeClr val="bg2">
                              <a:lumMod val="50000"/>
                            </a:schemeClr>
                          </a:solidFill>
                          <a:uFill>
                            <a:solidFill>
                              <a:srgbClr val="0000FF"/>
                            </a:solidFill>
                          </a:uFill>
                        </a:rPr>
                        <a:t>francesco.tommasino@tifpa.infn.it</a:t>
                      </a:r>
                      <a:endParaRPr b="0" u="none" dirty="0">
                        <a:solidFill>
                          <a:schemeClr val="bg2">
                            <a:lumMod val="50000"/>
                          </a:schemeClr>
                        </a:solidFill>
                        <a:uFill>
                          <a:solidFill>
                            <a:srgbClr val="0000FF"/>
                          </a:solidFill>
                        </a:uFill>
                        <a:hlinkClick r:id="rId9">
                          <a:extLst>
                            <a:ext uri="{A12FA001-AC4F-418D-AE19-62706E023703}">
                              <ahyp:hlinkClr xmlns:ahyp="http://schemas.microsoft.com/office/drawing/2018/hyperlinkcolor" val="tx"/>
                            </a:ext>
                          </a:extLst>
                        </a:hlinkClick>
                      </a:endParaRPr>
                    </a:p>
                    <a:p>
                      <a:pPr algn="ctr" defTabSz="914400">
                        <a:defRPr sz="2800">
                          <a:solidFill>
                            <a:srgbClr val="2A2A2A"/>
                          </a:solidFill>
                          <a:latin typeface="+mj-lt"/>
                          <a:ea typeface="+mj-ea"/>
                          <a:cs typeface="+mj-cs"/>
                        </a:defRPr>
                      </a:pPr>
                      <a:r>
                        <a:rPr b="0" u="none" dirty="0">
                          <a:solidFill>
                            <a:schemeClr val="bg2">
                              <a:lumMod val="50000"/>
                            </a:schemeClr>
                          </a:solidFill>
                          <a:uFill>
                            <a:solidFill>
                              <a:srgbClr val="0000FF"/>
                            </a:solidFill>
                          </a:uFill>
                        </a:rPr>
                        <a:t>enrico.verroi@tifpa.infn.it</a:t>
                      </a:r>
                      <a:endParaRPr b="0" u="none" dirty="0">
                        <a:solidFill>
                          <a:schemeClr val="bg2">
                            <a:lumMod val="50000"/>
                          </a:schemeClr>
                        </a:solidFill>
                        <a:uFill>
                          <a:solidFill>
                            <a:srgbClr val="0000FF"/>
                          </a:solidFill>
                        </a:uFill>
                        <a:hlinkClick r:id="rId10">
                          <a:extLst>
                            <a:ext uri="{A12FA001-AC4F-418D-AE19-62706E023703}">
                              <ahyp:hlinkClr xmlns:ahyp="http://schemas.microsoft.com/office/drawing/2018/hyperlinkcolor" val="tx"/>
                            </a:ext>
                          </a:extLst>
                        </a:hlinkClick>
                      </a:endParaRP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tc>
                  <a:txBody>
                    <a:bodyPr/>
                    <a:lstStyle/>
                    <a:p>
                      <a:pPr algn="ctr" defTabSz="914400">
                        <a:defRPr>
                          <a:solidFill>
                            <a:srgbClr val="000000"/>
                          </a:solidFill>
                        </a:defRPr>
                      </a:pPr>
                      <a:r>
                        <a:rPr sz="2800" b="0" u="none" dirty="0">
                          <a:solidFill>
                            <a:schemeClr val="bg2">
                              <a:lumMod val="50000"/>
                            </a:schemeClr>
                          </a:solidFill>
                          <a:latin typeface="+mj-lt"/>
                          <a:ea typeface="+mj-ea"/>
                          <a:cs typeface="+mj-cs"/>
                        </a:rPr>
                        <a:t>https://</a:t>
                      </a:r>
                      <a:r>
                        <a:rPr sz="2800" b="0" u="none" dirty="0" err="1">
                          <a:solidFill>
                            <a:schemeClr val="bg2">
                              <a:lumMod val="50000"/>
                            </a:schemeClr>
                          </a:solidFill>
                          <a:latin typeface="+mj-lt"/>
                          <a:ea typeface="+mj-ea"/>
                          <a:cs typeface="+mj-cs"/>
                        </a:rPr>
                        <a:t>www.tifpa.infn.it</a:t>
                      </a:r>
                      <a:r>
                        <a:rPr sz="2800" b="0" u="none" dirty="0">
                          <a:solidFill>
                            <a:schemeClr val="bg2">
                              <a:lumMod val="50000"/>
                            </a:schemeClr>
                          </a:solidFill>
                          <a:latin typeface="+mj-lt"/>
                          <a:ea typeface="+mj-ea"/>
                          <a:cs typeface="+mj-cs"/>
                        </a:rPr>
                        <a:t>/</a:t>
                      </a:r>
                      <a:r>
                        <a:rPr sz="2800" b="0" u="none" dirty="0" err="1">
                          <a:solidFill>
                            <a:schemeClr val="bg2">
                              <a:lumMod val="50000"/>
                            </a:schemeClr>
                          </a:solidFill>
                          <a:latin typeface="+mj-lt"/>
                          <a:ea typeface="+mj-ea"/>
                          <a:cs typeface="+mj-cs"/>
                        </a:rPr>
                        <a:t>sc-init</a:t>
                      </a:r>
                      <a:r>
                        <a:rPr sz="2800" b="0" u="none" dirty="0">
                          <a:solidFill>
                            <a:schemeClr val="bg2">
                              <a:lumMod val="50000"/>
                            </a:schemeClr>
                          </a:solidFill>
                          <a:latin typeface="+mj-lt"/>
                          <a:ea typeface="+mj-ea"/>
                          <a:cs typeface="+mj-cs"/>
                        </a:rPr>
                        <a:t>/med-tech/p-beam-research/</a:t>
                      </a:r>
                    </a:p>
                  </a:txBody>
                  <a:tcPr marL="50800" marR="50800" marT="50800" marB="5080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519" name="CasellaDiTesto 1"/>
          <p:cNvSpPr txBox="1"/>
          <p:nvPr/>
        </p:nvSpPr>
        <p:spPr>
          <a:xfrm rot="21060000">
            <a:off x="17936066" y="6307629"/>
            <a:ext cx="5549806" cy="461367"/>
          </a:xfrm>
          <a:prstGeom prst="rect">
            <a:avLst/>
          </a:prstGeom>
          <a:solidFill>
            <a:srgbClr val="C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a:solidFill>
                  <a:srgbClr val="FFFFFF"/>
                </a:solidFill>
                <a:latin typeface="+mj-lt"/>
                <a:ea typeface="+mj-ea"/>
                <a:cs typeface="+mj-cs"/>
                <a:sym typeface="Helvetica Neue"/>
              </a:defRPr>
            </a:lvl1pPr>
          </a:lstStyle>
          <a:p>
            <a:r>
              <a:rPr dirty="0"/>
              <a:t>temporarily stopped due to the upgrade</a:t>
            </a:r>
          </a:p>
        </p:txBody>
      </p:sp>
      <p:sp>
        <p:nvSpPr>
          <p:cNvPr id="2" name="Numero diapositiva">
            <a:extLst>
              <a:ext uri="{FF2B5EF4-FFF2-40B4-BE49-F238E27FC236}">
                <a16:creationId xmlns:a16="http://schemas.microsoft.com/office/drawing/2014/main" id="{6D18E5AA-D2D6-6B2C-B3B2-89578C6786D6}"/>
              </a:ext>
            </a:extLst>
          </p:cNvPr>
          <p:cNvSpPr txBox="1"/>
          <p:nvPr/>
        </p:nvSpPr>
        <p:spPr>
          <a:xfrm>
            <a:off x="839976" y="1906872"/>
            <a:ext cx="280526" cy="487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defTabSz="584200">
              <a:defRPr sz="2500" b="1">
                <a:solidFill>
                  <a:srgbClr val="FFFFFF"/>
                </a:solidFill>
                <a:latin typeface="+mn-lt"/>
                <a:ea typeface="+mn-ea"/>
                <a:cs typeface="+mn-cs"/>
                <a:sym typeface="Helvetica Neue"/>
              </a:defRPr>
            </a:lvl1pPr>
          </a:lstStyle>
          <a:p>
            <a:r>
              <a:rPr lang="it-IT" dirty="0"/>
              <a:t>3</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Testo"/>
          <p:cNvSpPr txBox="1">
            <a:spLocks noGrp="1"/>
          </p:cNvSpPr>
          <p:nvPr>
            <p:ph type="sldNum" sz="quarter" idx="2"/>
          </p:nvPr>
        </p:nvSpPr>
        <p:spPr>
          <a:xfrm>
            <a:off x="834823" y="1906872"/>
            <a:ext cx="290831" cy="4733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
        <p:nvSpPr>
          <p:cNvPr id="602" name="Rettangolo"/>
          <p:cNvSpPr/>
          <p:nvPr/>
        </p:nvSpPr>
        <p:spPr>
          <a:xfrm>
            <a:off x="-53955" y="1860792"/>
            <a:ext cx="1468216" cy="565553"/>
          </a:xfrm>
          <a:prstGeom prst="rect">
            <a:avLst/>
          </a:prstGeom>
          <a:solidFill>
            <a:srgbClr val="004D80"/>
          </a:solidFill>
          <a:ln w="12700">
            <a:miter lim="400000"/>
          </a:ln>
        </p:spPr>
        <p:txBody>
          <a:bodyPr lIns="50800" tIns="50800" rIns="50800" bIns="50800" anchor="ctr"/>
          <a:lstStyle/>
          <a:p>
            <a:pPr defTabSz="584200">
              <a:defRPr sz="2200" b="1">
                <a:solidFill>
                  <a:srgbClr val="FFFFFF"/>
                </a:solidFill>
                <a:latin typeface="+mn-lt"/>
                <a:ea typeface="+mn-ea"/>
                <a:cs typeface="+mn-cs"/>
                <a:sym typeface="Helvetica Neue"/>
              </a:defRPr>
            </a:pPr>
            <a:endParaRPr/>
          </a:p>
        </p:txBody>
      </p:sp>
      <p:sp>
        <p:nvSpPr>
          <p:cNvPr id="603" name="Numero diapositiva"/>
          <p:cNvSpPr txBox="1"/>
          <p:nvPr/>
        </p:nvSpPr>
        <p:spPr>
          <a:xfrm>
            <a:off x="839976" y="1906872"/>
            <a:ext cx="280526" cy="487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defTabSz="584200">
              <a:defRPr sz="2500" b="1">
                <a:solidFill>
                  <a:srgbClr val="FFFFFF"/>
                </a:solidFill>
                <a:latin typeface="+mn-lt"/>
                <a:ea typeface="+mn-ea"/>
                <a:cs typeface="+mn-cs"/>
                <a:sym typeface="Helvetica Neue"/>
              </a:defRPr>
            </a:lvl1pPr>
          </a:lstStyle>
          <a:p>
            <a:r>
              <a:rPr lang="it-IT" dirty="0"/>
              <a:t>4</a:t>
            </a:r>
            <a:endParaRPr dirty="0"/>
          </a:p>
        </p:txBody>
      </p:sp>
      <p:sp>
        <p:nvSpPr>
          <p:cNvPr id="604" name="Creazione di una rete interna"/>
          <p:cNvSpPr txBox="1">
            <a:spLocks noGrp="1"/>
          </p:cNvSpPr>
          <p:nvPr>
            <p:ph type="title" idx="4294967295"/>
          </p:nvPr>
        </p:nvSpPr>
        <p:spPr>
          <a:xfrm>
            <a:off x="300781" y="249179"/>
            <a:ext cx="20931944" cy="1433164"/>
          </a:xfrm>
          <a:prstGeom prst="rect">
            <a:avLst/>
          </a:prstGeom>
        </p:spPr>
        <p:txBody>
          <a:bodyPr lIns="50800" tIns="50800" rIns="50800" bIns="50800" anchor="t"/>
          <a:lstStyle>
            <a:lvl1pPr defTabSz="1682452">
              <a:lnSpc>
                <a:spcPct val="80000"/>
              </a:lnSpc>
              <a:defRPr sz="4830" b="1" spc="-161">
                <a:solidFill>
                  <a:srgbClr val="244D7F"/>
                </a:solidFill>
                <a:latin typeface="+mn-lt"/>
                <a:ea typeface="+mn-ea"/>
                <a:cs typeface="+mn-cs"/>
                <a:sym typeface="Helvetica Neue"/>
              </a:defRPr>
            </a:lvl1pPr>
          </a:lstStyle>
          <a:p>
            <a:r>
              <a:t>Regular meetings involving the entire network and official talks to share the network activity </a:t>
            </a:r>
          </a:p>
        </p:txBody>
      </p:sp>
      <p:pic>
        <p:nvPicPr>
          <p:cNvPr id="605" name="LOGO_INFN_NEWS_sito.jpg" descr="LOGO_INFN_NEWS_sito.jpg"/>
          <p:cNvPicPr>
            <a:picLocks noChangeAspect="1"/>
          </p:cNvPicPr>
          <p:nvPr/>
        </p:nvPicPr>
        <p:blipFill>
          <a:blip r:embed="rId2"/>
          <a:srcRect l="8621" r="8621"/>
          <a:stretch>
            <a:fillRect/>
          </a:stretch>
        </p:blipFill>
        <p:spPr>
          <a:xfrm>
            <a:off x="22170707" y="139700"/>
            <a:ext cx="2098989" cy="1407658"/>
          </a:xfrm>
          <a:prstGeom prst="rect">
            <a:avLst/>
          </a:prstGeom>
          <a:ln w="25400">
            <a:solidFill>
              <a:srgbClr val="F3F7F5"/>
            </a:solidFill>
            <a:miter lim="400000"/>
          </a:ln>
          <a:effectLst>
            <a:outerShdw blurRad="63500" dist="25400" dir="3600000" rotWithShape="0">
              <a:srgbClr val="000000">
                <a:alpha val="70000"/>
              </a:srgbClr>
            </a:outerShdw>
          </a:effectLst>
        </p:spPr>
      </p:pic>
      <p:grpSp>
        <p:nvGrpSpPr>
          <p:cNvPr id="608" name="Rettangolo"/>
          <p:cNvGrpSpPr/>
          <p:nvPr/>
        </p:nvGrpSpPr>
        <p:grpSpPr>
          <a:xfrm>
            <a:off x="2297206" y="2891332"/>
            <a:ext cx="19672161" cy="3692542"/>
            <a:chOff x="0" y="0"/>
            <a:chExt cx="19672160" cy="3692540"/>
          </a:xfrm>
        </p:grpSpPr>
        <p:sp>
          <p:nvSpPr>
            <p:cNvPr id="606" name="Rettangolo"/>
            <p:cNvSpPr/>
            <p:nvPr/>
          </p:nvSpPr>
          <p:spPr>
            <a:xfrm>
              <a:off x="41169" y="34788"/>
              <a:ext cx="19589821" cy="3622963"/>
            </a:xfrm>
            <a:prstGeom prst="rect">
              <a:avLst/>
            </a:prstGeom>
            <a:gradFill flip="none" rotWithShape="1">
              <a:gsLst>
                <a:gs pos="0">
                  <a:schemeClr val="accent1">
                    <a:hueOff val="796897"/>
                    <a:lumOff val="36487"/>
                  </a:schemeClr>
                </a:gs>
                <a:gs pos="35000">
                  <a:srgbClr val="CFE2FF"/>
                </a:gs>
                <a:gs pos="100000">
                  <a:schemeClr val="accent1">
                    <a:hueOff val="922619"/>
                    <a:lumOff val="46439"/>
                  </a:schemeClr>
                </a:gs>
              </a:gsLst>
              <a:lin ang="16200000" scaled="0"/>
            </a:gradFill>
            <a:ln w="12700" cap="flat">
              <a:noFill/>
              <a:miter lim="400000"/>
            </a:ln>
            <a:effectLst/>
          </p:spPr>
          <p:txBody>
            <a:bodyPr wrap="square" lIns="50800" tIns="50800" rIns="50800" bIns="50800" numCol="1" anchor="ctr">
              <a:noAutofit/>
            </a:bodyPr>
            <a:lstStyle/>
            <a:p>
              <a:pPr>
                <a:defRPr>
                  <a:latin typeface="+mn-lt"/>
                  <a:ea typeface="+mn-ea"/>
                  <a:cs typeface="+mn-cs"/>
                  <a:sym typeface="Helvetica Neue"/>
                </a:defRPr>
              </a:pPr>
              <a:endParaRPr/>
            </a:p>
          </p:txBody>
        </p:sp>
        <p:pic>
          <p:nvPicPr>
            <p:cNvPr id="607" name="Rettangolo Rettangolo" descr="Rettangolo Rettangolo"/>
            <p:cNvPicPr>
              <a:picLocks/>
            </p:cNvPicPr>
            <p:nvPr/>
          </p:nvPicPr>
          <p:blipFill>
            <a:blip r:embed="rId3"/>
            <a:stretch>
              <a:fillRect/>
            </a:stretch>
          </p:blipFill>
          <p:spPr>
            <a:xfrm>
              <a:off x="-1" y="-1"/>
              <a:ext cx="19672161" cy="3692542"/>
            </a:xfrm>
            <a:prstGeom prst="rect">
              <a:avLst/>
            </a:prstGeom>
            <a:ln w="12700" cap="flat">
              <a:noFill/>
              <a:miter lim="400000"/>
            </a:ln>
            <a:effectLst/>
          </p:spPr>
        </p:pic>
      </p:grpSp>
      <p:grpSp>
        <p:nvGrpSpPr>
          <p:cNvPr id="611" name="Rettangolo"/>
          <p:cNvGrpSpPr/>
          <p:nvPr/>
        </p:nvGrpSpPr>
        <p:grpSpPr>
          <a:xfrm>
            <a:off x="2297206" y="6631941"/>
            <a:ext cx="19672161" cy="3597795"/>
            <a:chOff x="0" y="0"/>
            <a:chExt cx="19672160" cy="3597793"/>
          </a:xfrm>
        </p:grpSpPr>
        <p:sp>
          <p:nvSpPr>
            <p:cNvPr id="609" name="Rettangolo"/>
            <p:cNvSpPr/>
            <p:nvPr/>
          </p:nvSpPr>
          <p:spPr>
            <a:xfrm>
              <a:off x="41169" y="33896"/>
              <a:ext cx="19589821" cy="3530002"/>
            </a:xfrm>
            <a:prstGeom prst="rect">
              <a:avLst/>
            </a:prstGeom>
            <a:gradFill flip="none" rotWithShape="1">
              <a:gsLst>
                <a:gs pos="0">
                  <a:schemeClr val="accent1">
                    <a:hueOff val="796897"/>
                    <a:lumOff val="36487"/>
                  </a:schemeClr>
                </a:gs>
                <a:gs pos="35000">
                  <a:srgbClr val="CFE2FF"/>
                </a:gs>
                <a:gs pos="100000">
                  <a:schemeClr val="accent1">
                    <a:hueOff val="922619"/>
                    <a:lumOff val="46439"/>
                  </a:schemeClr>
                </a:gs>
              </a:gsLst>
              <a:lin ang="16200000" scaled="0"/>
            </a:gradFill>
            <a:ln w="12700" cap="flat">
              <a:noFill/>
              <a:miter lim="400000"/>
            </a:ln>
            <a:effectLst/>
          </p:spPr>
          <p:txBody>
            <a:bodyPr wrap="square" lIns="50800" tIns="50800" rIns="50800" bIns="50800" numCol="1" anchor="ctr">
              <a:noAutofit/>
            </a:bodyPr>
            <a:lstStyle/>
            <a:p>
              <a:pPr>
                <a:defRPr>
                  <a:latin typeface="+mn-lt"/>
                  <a:ea typeface="+mn-ea"/>
                  <a:cs typeface="+mn-cs"/>
                  <a:sym typeface="Helvetica Neue"/>
                </a:defRPr>
              </a:pPr>
              <a:endParaRPr/>
            </a:p>
          </p:txBody>
        </p:sp>
        <p:pic>
          <p:nvPicPr>
            <p:cNvPr id="610" name="Rettangolo Rettangolo" descr="Rettangolo Rettangolo"/>
            <p:cNvPicPr>
              <a:picLocks/>
            </p:cNvPicPr>
            <p:nvPr/>
          </p:nvPicPr>
          <p:blipFill>
            <a:blip r:embed="rId3"/>
            <a:stretch>
              <a:fillRect/>
            </a:stretch>
          </p:blipFill>
          <p:spPr>
            <a:xfrm>
              <a:off x="-1" y="-1"/>
              <a:ext cx="19672161" cy="3597795"/>
            </a:xfrm>
            <a:prstGeom prst="rect">
              <a:avLst/>
            </a:prstGeom>
            <a:ln w="12700" cap="flat">
              <a:noFill/>
              <a:miter lim="400000"/>
            </a:ln>
            <a:effectLst/>
          </p:spPr>
        </p:pic>
      </p:grpSp>
      <p:sp>
        <p:nvSpPr>
          <p:cNvPr id="612" name="Primo incontro 21/06/2023"/>
          <p:cNvSpPr txBox="1"/>
          <p:nvPr/>
        </p:nvSpPr>
        <p:spPr>
          <a:xfrm>
            <a:off x="2542507" y="3108117"/>
            <a:ext cx="8425833" cy="61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80000"/>
              </a:lnSpc>
              <a:defRPr sz="4200" b="1" spc="-98">
                <a:solidFill>
                  <a:srgbClr val="000000"/>
                </a:solidFill>
                <a:latin typeface="+mn-lt"/>
                <a:ea typeface="+mn-ea"/>
                <a:cs typeface="+mn-cs"/>
                <a:sym typeface="Helvetica Neue"/>
              </a:defRPr>
            </a:lvl1pPr>
          </a:lstStyle>
          <a:p>
            <a:r>
              <a:rPr dirty="0"/>
              <a:t>First </a:t>
            </a:r>
            <a:r>
              <a:rPr dirty="0" err="1"/>
              <a:t>INFaN</a:t>
            </a:r>
            <a:r>
              <a:rPr dirty="0"/>
              <a:t> meeting on </a:t>
            </a:r>
            <a:r>
              <a:rPr lang="it-IT" dirty="0"/>
              <a:t>21</a:t>
            </a:r>
            <a:r>
              <a:rPr dirty="0"/>
              <a:t>/</a:t>
            </a:r>
            <a:r>
              <a:rPr lang="it-IT" dirty="0"/>
              <a:t>06</a:t>
            </a:r>
            <a:r>
              <a:rPr dirty="0"/>
              <a:t>/2023</a:t>
            </a:r>
          </a:p>
        </p:txBody>
      </p:sp>
      <p:sp>
        <p:nvSpPr>
          <p:cNvPr id="613" name="Grande apprezzamento per la proposta (grazie INFN-Acceleratori!)…"/>
          <p:cNvSpPr txBox="1"/>
          <p:nvPr/>
        </p:nvSpPr>
        <p:spPr>
          <a:xfrm>
            <a:off x="2542507" y="4270739"/>
            <a:ext cx="19544287" cy="2100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09598" indent="-609598" algn="l">
              <a:lnSpc>
                <a:spcPct val="90000"/>
              </a:lnSpc>
              <a:spcBef>
                <a:spcPts val="2300"/>
              </a:spcBef>
              <a:buSzPct val="123000"/>
              <a:buChar char="•"/>
              <a:defRPr sz="2000">
                <a:solidFill>
                  <a:srgbClr val="000000"/>
                </a:solidFill>
                <a:latin typeface="+mn-lt"/>
                <a:ea typeface="+mn-ea"/>
                <a:cs typeface="+mn-cs"/>
                <a:sym typeface="Helvetica Neue"/>
              </a:defRPr>
            </a:pPr>
            <a:r>
              <a:t>The proposal was highly valued (thanks to INFN-Acceleratori!)</a:t>
            </a:r>
          </a:p>
          <a:p>
            <a:pPr marL="609598" indent="-609598" algn="l">
              <a:lnSpc>
                <a:spcPct val="90000"/>
              </a:lnSpc>
              <a:spcBef>
                <a:spcPts val="2300"/>
              </a:spcBef>
              <a:buSzPct val="123000"/>
              <a:buChar char="•"/>
              <a:defRPr sz="2000">
                <a:solidFill>
                  <a:srgbClr val="000000"/>
                </a:solidFill>
                <a:latin typeface="+mn-lt"/>
                <a:ea typeface="+mn-ea"/>
                <a:cs typeface="+mn-cs"/>
                <a:sym typeface="Helvetica Neue"/>
              </a:defRPr>
            </a:pPr>
            <a:r>
              <a:t>Especially for the collaborative efforts: software development for applications, CSN-V call, ...</a:t>
            </a:r>
          </a:p>
          <a:p>
            <a:pPr marL="609598" indent="-609598" algn="l">
              <a:lnSpc>
                <a:spcPct val="90000"/>
              </a:lnSpc>
              <a:spcBef>
                <a:spcPts val="2300"/>
              </a:spcBef>
              <a:buSzPct val="123000"/>
              <a:buChar char="•"/>
              <a:defRPr sz="2000">
                <a:solidFill>
                  <a:srgbClr val="000000"/>
                </a:solidFill>
                <a:latin typeface="+mn-lt"/>
                <a:ea typeface="+mn-ea"/>
                <a:cs typeface="+mn-cs"/>
                <a:sym typeface="Helvetica Neue"/>
              </a:defRPr>
            </a:pPr>
            <a:r>
              <a:t>Certain facilities (recently opened or undergoing upgrades) demonstrate significant interest in national tools (data delivery/storage, e-ticketing, logging).</a:t>
            </a:r>
          </a:p>
          <a:p>
            <a:pPr marL="609598" indent="-609598" algn="l">
              <a:lnSpc>
                <a:spcPct val="90000"/>
              </a:lnSpc>
              <a:spcBef>
                <a:spcPts val="2300"/>
              </a:spcBef>
              <a:buSzPct val="123000"/>
              <a:buChar char="•"/>
              <a:defRPr sz="2000">
                <a:solidFill>
                  <a:srgbClr val="000000"/>
                </a:solidFill>
                <a:latin typeface="+mn-lt"/>
                <a:ea typeface="+mn-ea"/>
                <a:cs typeface="+mn-cs"/>
                <a:sym typeface="Helvetica Neue"/>
              </a:defRPr>
            </a:pPr>
            <a:r>
              <a:t>A common requirement was identified: the need for more dedicated personnel for project implementation (outsourcing is also possible).</a:t>
            </a:r>
          </a:p>
        </p:txBody>
      </p:sp>
      <p:sp>
        <p:nvSpPr>
          <p:cNvPr id="614" name="Secondo incontro 11/07/2023"/>
          <p:cNvSpPr txBox="1"/>
          <p:nvPr/>
        </p:nvSpPr>
        <p:spPr>
          <a:xfrm>
            <a:off x="2542507" y="6631941"/>
            <a:ext cx="9254999" cy="7338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80000"/>
              </a:lnSpc>
              <a:defRPr sz="4200" b="1" spc="-98">
                <a:solidFill>
                  <a:srgbClr val="000000"/>
                </a:solidFill>
                <a:latin typeface="+mn-lt"/>
                <a:ea typeface="+mn-ea"/>
                <a:cs typeface="+mn-cs"/>
                <a:sym typeface="Helvetica Neue"/>
              </a:defRPr>
            </a:lvl1pPr>
          </a:lstStyle>
          <a:p>
            <a:r>
              <a:t>Second INFaN meeting on 11/07/2023</a:t>
            </a:r>
          </a:p>
        </p:txBody>
      </p:sp>
      <p:sp>
        <p:nvSpPr>
          <p:cNvPr id="615" name="Presentazione dettagliata dei servizi nazionali coinvolti e dimostrazione sul campo…"/>
          <p:cNvSpPr txBox="1"/>
          <p:nvPr/>
        </p:nvSpPr>
        <p:spPr>
          <a:xfrm>
            <a:off x="2620210" y="8027651"/>
            <a:ext cx="19163141" cy="2100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09598" indent="-609598" algn="l">
              <a:lnSpc>
                <a:spcPct val="90000"/>
              </a:lnSpc>
              <a:spcBef>
                <a:spcPts val="2300"/>
              </a:spcBef>
              <a:buSzPct val="123000"/>
              <a:buChar char="•"/>
              <a:defRPr sz="2000">
                <a:solidFill>
                  <a:srgbClr val="000000"/>
                </a:solidFill>
                <a:latin typeface="+mn-lt"/>
                <a:ea typeface="+mn-ea"/>
                <a:cs typeface="+mn-cs"/>
                <a:sym typeface="Helvetica Neue"/>
              </a:defRPr>
            </a:pPr>
            <a:r>
              <a:t>Detailed presentation of the national services involved and onsite demonstration.</a:t>
            </a:r>
          </a:p>
          <a:p>
            <a:pPr marL="609598" indent="-609598" algn="l">
              <a:lnSpc>
                <a:spcPct val="90000"/>
              </a:lnSpc>
              <a:spcBef>
                <a:spcPts val="2300"/>
              </a:spcBef>
              <a:buSzPct val="123000"/>
              <a:buChar char="•"/>
              <a:defRPr sz="2000">
                <a:solidFill>
                  <a:srgbClr val="000000"/>
                </a:solidFill>
                <a:latin typeface="+mn-lt"/>
                <a:ea typeface="+mn-ea"/>
                <a:cs typeface="+mn-cs"/>
                <a:sym typeface="Helvetica Neue"/>
              </a:defRPr>
            </a:pPr>
            <a:r>
              <a:t>Strong interest from the participating facilities and subsequent follow-up.</a:t>
            </a:r>
          </a:p>
          <a:p>
            <a:pPr marL="609598" indent="-609598" algn="l">
              <a:lnSpc>
                <a:spcPct val="90000"/>
              </a:lnSpc>
              <a:spcBef>
                <a:spcPts val="2300"/>
              </a:spcBef>
              <a:buSzPct val="123000"/>
              <a:buChar char="•"/>
              <a:defRPr sz="2000">
                <a:solidFill>
                  <a:srgbClr val="000000"/>
                </a:solidFill>
                <a:latin typeface="+mn-lt"/>
                <a:ea typeface="+mn-ea"/>
                <a:cs typeface="+mn-cs"/>
                <a:sym typeface="Helvetica Neue"/>
              </a:defRPr>
            </a:pPr>
            <a:r>
              <a:t>Some have suggested their own IT staff to be engaged, already keen on establishing an Expanded IT Group for data/DB control and management systems.</a:t>
            </a:r>
          </a:p>
          <a:p>
            <a:pPr marL="609598" indent="-609598" algn="l">
              <a:lnSpc>
                <a:spcPct val="90000"/>
              </a:lnSpc>
              <a:spcBef>
                <a:spcPts val="2300"/>
              </a:spcBef>
              <a:buSzPct val="123000"/>
              <a:buChar char="•"/>
              <a:defRPr sz="2000">
                <a:solidFill>
                  <a:srgbClr val="000000"/>
                </a:solidFill>
                <a:latin typeface="+mn-lt"/>
                <a:ea typeface="+mn-ea"/>
                <a:cs typeface="+mn-cs"/>
                <a:sym typeface="Helvetica Neue"/>
              </a:defRPr>
            </a:pPr>
            <a:r>
              <a:t>Readiness to adopt the software by some, along with the requirement for additional IT manpower (2 FTEs relocated for two years + infrastructure maintenance)</a:t>
            </a:r>
          </a:p>
        </p:txBody>
      </p:sp>
      <p:sp>
        <p:nvSpPr>
          <p:cNvPr id="616" name="Specifico per dimostrazione software gestione call"/>
          <p:cNvSpPr txBox="1"/>
          <p:nvPr/>
        </p:nvSpPr>
        <p:spPr>
          <a:xfrm>
            <a:off x="2542507" y="7440128"/>
            <a:ext cx="9025688" cy="448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300" b="1">
                <a:solidFill>
                  <a:srgbClr val="000000"/>
                </a:solidFill>
                <a:latin typeface="+mn-lt"/>
                <a:ea typeface="+mn-ea"/>
                <a:cs typeface="+mn-cs"/>
                <a:sym typeface="Helvetica Neue"/>
              </a:defRPr>
            </a:lvl1pPr>
          </a:lstStyle>
          <a:p>
            <a:r>
              <a:t>Specifically for the demonstration of call management software.</a:t>
            </a:r>
          </a:p>
        </p:txBody>
      </p:sp>
      <p:sp>
        <p:nvSpPr>
          <p:cNvPr id="617" name="Discussione sulla proposta e creazione della rete"/>
          <p:cNvSpPr txBox="1"/>
          <p:nvPr/>
        </p:nvSpPr>
        <p:spPr>
          <a:xfrm>
            <a:off x="2542507" y="3784859"/>
            <a:ext cx="8210729" cy="448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300" b="1">
                <a:solidFill>
                  <a:srgbClr val="000000"/>
                </a:solidFill>
                <a:latin typeface="+mn-lt"/>
                <a:ea typeface="+mn-ea"/>
                <a:cs typeface="+mn-cs"/>
                <a:sym typeface="Helvetica Neue"/>
              </a:defRPr>
            </a:lvl1pPr>
          </a:lstStyle>
          <a:p>
            <a:r>
              <a:t>Discussion on proposal and establishment of the network.</a:t>
            </a:r>
          </a:p>
        </p:txBody>
      </p:sp>
      <p:sp>
        <p:nvSpPr>
          <p:cNvPr id="618" name="Secondo incontro 11/07/2023"/>
          <p:cNvSpPr txBox="1"/>
          <p:nvPr/>
        </p:nvSpPr>
        <p:spPr>
          <a:xfrm>
            <a:off x="2297206" y="10790215"/>
            <a:ext cx="15541474" cy="7338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80000"/>
              </a:lnSpc>
              <a:defRPr sz="4200" b="1" spc="-98">
                <a:solidFill>
                  <a:srgbClr val="000000"/>
                </a:solidFill>
                <a:latin typeface="+mn-lt"/>
                <a:ea typeface="+mn-ea"/>
                <a:cs typeface="+mn-cs"/>
                <a:sym typeface="Helvetica Neue"/>
              </a:defRPr>
            </a:lvl1pPr>
          </a:lstStyle>
          <a:p>
            <a:r>
              <a:t>Dedicated talk during the periodical CSNV meeting - 24/07/2023</a:t>
            </a:r>
          </a:p>
        </p:txBody>
      </p:sp>
      <p:sp>
        <p:nvSpPr>
          <p:cNvPr id="619" name="Secondo incontro 11/07/2023"/>
          <p:cNvSpPr txBox="1"/>
          <p:nvPr/>
        </p:nvSpPr>
        <p:spPr>
          <a:xfrm>
            <a:off x="2297206" y="11952480"/>
            <a:ext cx="14414577" cy="7338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80000"/>
              </a:lnSpc>
              <a:defRPr sz="4200" b="1" spc="-98">
                <a:solidFill>
                  <a:srgbClr val="000000"/>
                </a:solidFill>
                <a:latin typeface="+mn-lt"/>
                <a:ea typeface="+mn-ea"/>
                <a:cs typeface="+mn-cs"/>
                <a:sym typeface="Helvetica Neue"/>
              </a:defRPr>
            </a:lvl1pPr>
          </a:lstStyle>
          <a:p>
            <a:r>
              <a:t>Dedicated talk @Giornata monotematica SIRR - 30/11/2023</a:t>
            </a:r>
          </a:p>
        </p:txBody>
      </p:sp>
      <p:sp>
        <p:nvSpPr>
          <p:cNvPr id="620" name="Linea"/>
          <p:cNvSpPr/>
          <p:nvPr/>
        </p:nvSpPr>
        <p:spPr>
          <a:xfrm>
            <a:off x="890019" y="12319394"/>
            <a:ext cx="1048482" cy="1"/>
          </a:xfrm>
          <a:prstGeom prst="line">
            <a:avLst/>
          </a:prstGeom>
          <a:ln w="165100">
            <a:solidFill>
              <a:srgbClr val="000000"/>
            </a:solidFill>
            <a:tailEnd type="triangle"/>
          </a:ln>
        </p:spPr>
        <p:txBody>
          <a:bodyPr lIns="45718" tIns="45718" rIns="45718" bIns="45718"/>
          <a:lstStyle/>
          <a:p>
            <a:endParaRPr/>
          </a:p>
        </p:txBody>
      </p:sp>
      <p:sp>
        <p:nvSpPr>
          <p:cNvPr id="621" name="Linea"/>
          <p:cNvSpPr/>
          <p:nvPr/>
        </p:nvSpPr>
        <p:spPr>
          <a:xfrm>
            <a:off x="980238" y="11102635"/>
            <a:ext cx="1048482" cy="1"/>
          </a:xfrm>
          <a:prstGeom prst="line">
            <a:avLst/>
          </a:prstGeom>
          <a:ln w="165100">
            <a:solidFill>
              <a:srgbClr val="000000"/>
            </a:solidFill>
            <a:tailEnd type="triangle"/>
          </a:ln>
        </p:spPr>
        <p:txBody>
          <a:bodyPr lIns="45718" tIns="45718" rIns="45718" bIns="45718"/>
          <a:lstStyle/>
          <a:p>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Testo"/>
          <p:cNvSpPr txBox="1">
            <a:spLocks noGrp="1"/>
          </p:cNvSpPr>
          <p:nvPr>
            <p:ph type="sldNum" sz="quarter" idx="2"/>
          </p:nvPr>
        </p:nvSpPr>
        <p:spPr>
          <a:xfrm>
            <a:off x="834823" y="1906872"/>
            <a:ext cx="290831" cy="4733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grpSp>
        <p:nvGrpSpPr>
          <p:cNvPr id="626" name="Sito web locale"/>
          <p:cNvGrpSpPr/>
          <p:nvPr/>
        </p:nvGrpSpPr>
        <p:grpSpPr>
          <a:xfrm>
            <a:off x="15932596" y="3894868"/>
            <a:ext cx="8194513" cy="955799"/>
            <a:chOff x="0" y="0"/>
            <a:chExt cx="8194512" cy="955797"/>
          </a:xfrm>
        </p:grpSpPr>
        <p:sp>
          <p:nvSpPr>
            <p:cNvPr id="624" name="Rettangolo arrotondato"/>
            <p:cNvSpPr/>
            <p:nvPr/>
          </p:nvSpPr>
          <p:spPr>
            <a:xfrm>
              <a:off x="0" y="0"/>
              <a:ext cx="8194513" cy="955798"/>
            </a:xfrm>
            <a:prstGeom prst="roundRect">
              <a:avLst>
                <a:gd name="adj" fmla="val 21743"/>
              </a:avLst>
            </a:prstGeom>
            <a:solidFill>
              <a:srgbClr val="73FDFF">
                <a:alpha val="37711"/>
              </a:srgbClr>
            </a:solidFill>
            <a:ln w="63500" cap="flat">
              <a:solidFill>
                <a:srgbClr val="000000"/>
              </a:solidFill>
              <a:prstDash val="solid"/>
              <a:miter lim="400000"/>
            </a:ln>
            <a:effectLst/>
          </p:spPr>
          <p:txBody>
            <a:bodyPr wrap="square" lIns="50800" tIns="50800" rIns="50800" bIns="50800" numCol="1" anchor="ctr">
              <a:noAutofit/>
            </a:bodyPr>
            <a:lstStyle/>
            <a:p>
              <a:pPr defTabSz="825500">
                <a:defRPr sz="2700">
                  <a:solidFill>
                    <a:srgbClr val="000000"/>
                  </a:solidFill>
                  <a:latin typeface="Helvetica Neue Medium"/>
                  <a:ea typeface="Helvetica Neue Medium"/>
                  <a:cs typeface="Helvetica Neue Medium"/>
                  <a:sym typeface="Helvetica Neue Medium"/>
                </a:defRPr>
              </a:pPr>
              <a:endParaRPr/>
            </a:p>
          </p:txBody>
        </p:sp>
        <p:sp>
          <p:nvSpPr>
            <p:cNvPr id="625" name="Sito web locale"/>
            <p:cNvSpPr txBox="1"/>
            <p:nvPr/>
          </p:nvSpPr>
          <p:spPr>
            <a:xfrm>
              <a:off x="92617" y="222521"/>
              <a:ext cx="8009278" cy="510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2700">
                  <a:solidFill>
                    <a:srgbClr val="000000"/>
                  </a:solidFill>
                  <a:latin typeface="Helvetica Neue Medium"/>
                  <a:ea typeface="Helvetica Neue Medium"/>
                  <a:cs typeface="Helvetica Neue Medium"/>
                  <a:sym typeface="Helvetica Neue Medium"/>
                </a:defRPr>
              </a:lvl1pPr>
            </a:lstStyle>
            <a:p>
              <a:r>
                <a:t>Facility web site</a:t>
              </a:r>
            </a:p>
          </p:txBody>
        </p:sp>
      </p:grpSp>
      <p:grpSp>
        <p:nvGrpSpPr>
          <p:cNvPr id="629" name="Wiki.infn"/>
          <p:cNvGrpSpPr/>
          <p:nvPr/>
        </p:nvGrpSpPr>
        <p:grpSpPr>
          <a:xfrm>
            <a:off x="15932596" y="5025825"/>
            <a:ext cx="8194513" cy="955798"/>
            <a:chOff x="0" y="0"/>
            <a:chExt cx="8194512" cy="955797"/>
          </a:xfrm>
        </p:grpSpPr>
        <p:sp>
          <p:nvSpPr>
            <p:cNvPr id="627" name="Rettangolo arrotondato"/>
            <p:cNvSpPr/>
            <p:nvPr/>
          </p:nvSpPr>
          <p:spPr>
            <a:xfrm>
              <a:off x="0" y="0"/>
              <a:ext cx="8194513" cy="955798"/>
            </a:xfrm>
            <a:prstGeom prst="roundRect">
              <a:avLst>
                <a:gd name="adj" fmla="val 21743"/>
              </a:avLst>
            </a:prstGeom>
            <a:solidFill>
              <a:srgbClr val="73FDFF">
                <a:alpha val="37711"/>
              </a:srgbClr>
            </a:solidFill>
            <a:ln w="63500" cap="flat">
              <a:solidFill>
                <a:srgbClr val="000000"/>
              </a:solidFill>
              <a:prstDash val="solid"/>
              <a:miter lim="400000"/>
            </a:ln>
            <a:effectLst/>
          </p:spPr>
          <p:txBody>
            <a:bodyPr wrap="square" lIns="50800" tIns="50800" rIns="50800" bIns="50800" numCol="1" anchor="ctr">
              <a:noAutofit/>
            </a:bodyPr>
            <a:lstStyle/>
            <a:p>
              <a:pPr defTabSz="825500">
                <a:defRPr sz="2700">
                  <a:solidFill>
                    <a:srgbClr val="000000"/>
                  </a:solidFill>
                  <a:latin typeface="Helvetica Neue Medium"/>
                  <a:ea typeface="Helvetica Neue Medium"/>
                  <a:cs typeface="Helvetica Neue Medium"/>
                  <a:sym typeface="Helvetica Neue Medium"/>
                </a:defRPr>
              </a:pPr>
              <a:endParaRPr/>
            </a:p>
          </p:txBody>
        </p:sp>
        <p:sp>
          <p:nvSpPr>
            <p:cNvPr id="628" name="Wiki.infn"/>
            <p:cNvSpPr txBox="1"/>
            <p:nvPr/>
          </p:nvSpPr>
          <p:spPr>
            <a:xfrm>
              <a:off x="92617" y="222521"/>
              <a:ext cx="8009278" cy="510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2700">
                  <a:solidFill>
                    <a:srgbClr val="000000"/>
                  </a:solidFill>
                  <a:latin typeface="Helvetica Neue Medium"/>
                  <a:ea typeface="Helvetica Neue Medium"/>
                  <a:cs typeface="Helvetica Neue Medium"/>
                  <a:sym typeface="Helvetica Neue Medium"/>
                </a:defRPr>
              </a:lvl1pPr>
            </a:lstStyle>
            <a:p>
              <a:r>
                <a:t>Wiki.infn</a:t>
              </a:r>
            </a:p>
          </p:txBody>
        </p:sp>
      </p:grpSp>
      <p:grpSp>
        <p:nvGrpSpPr>
          <p:cNvPr id="632" name="Mailing list"/>
          <p:cNvGrpSpPr/>
          <p:nvPr/>
        </p:nvGrpSpPr>
        <p:grpSpPr>
          <a:xfrm>
            <a:off x="15932596" y="6182178"/>
            <a:ext cx="8194513" cy="955797"/>
            <a:chOff x="0" y="0"/>
            <a:chExt cx="8194512" cy="955796"/>
          </a:xfrm>
        </p:grpSpPr>
        <p:sp>
          <p:nvSpPr>
            <p:cNvPr id="630" name="Rettangolo arrotondato"/>
            <p:cNvSpPr/>
            <p:nvPr/>
          </p:nvSpPr>
          <p:spPr>
            <a:xfrm>
              <a:off x="0" y="0"/>
              <a:ext cx="8194513" cy="955797"/>
            </a:xfrm>
            <a:prstGeom prst="roundRect">
              <a:avLst>
                <a:gd name="adj" fmla="val 21743"/>
              </a:avLst>
            </a:prstGeom>
            <a:solidFill>
              <a:srgbClr val="73FDFF">
                <a:alpha val="37711"/>
              </a:srgbClr>
            </a:solidFill>
            <a:ln w="63500" cap="flat">
              <a:solidFill>
                <a:srgbClr val="000000"/>
              </a:solidFill>
              <a:prstDash val="solid"/>
              <a:miter lim="400000"/>
            </a:ln>
            <a:effectLst/>
          </p:spPr>
          <p:txBody>
            <a:bodyPr wrap="square" lIns="50800" tIns="50800" rIns="50800" bIns="50800" numCol="1" anchor="ctr">
              <a:noAutofit/>
            </a:bodyPr>
            <a:lstStyle/>
            <a:p>
              <a:pPr defTabSz="825500">
                <a:defRPr sz="2700">
                  <a:solidFill>
                    <a:srgbClr val="000000"/>
                  </a:solidFill>
                  <a:latin typeface="Helvetica Neue Medium"/>
                  <a:ea typeface="Helvetica Neue Medium"/>
                  <a:cs typeface="Helvetica Neue Medium"/>
                  <a:sym typeface="Helvetica Neue Medium"/>
                </a:defRPr>
              </a:pPr>
              <a:endParaRPr/>
            </a:p>
          </p:txBody>
        </p:sp>
        <p:sp>
          <p:nvSpPr>
            <p:cNvPr id="631" name="Mailing list"/>
            <p:cNvSpPr txBox="1"/>
            <p:nvPr/>
          </p:nvSpPr>
          <p:spPr>
            <a:xfrm>
              <a:off x="92617" y="222521"/>
              <a:ext cx="8009278" cy="5107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2700">
                  <a:solidFill>
                    <a:srgbClr val="000000"/>
                  </a:solidFill>
                  <a:latin typeface="Helvetica Neue Medium"/>
                  <a:ea typeface="Helvetica Neue Medium"/>
                  <a:cs typeface="Helvetica Neue Medium"/>
                  <a:sym typeface="Helvetica Neue Medium"/>
                </a:defRPr>
              </a:lvl1pPr>
            </a:lstStyle>
            <a:p>
              <a:r>
                <a:t>Mailing list</a:t>
              </a:r>
            </a:p>
          </p:txBody>
        </p:sp>
      </p:grpSp>
      <p:grpSp>
        <p:nvGrpSpPr>
          <p:cNvPr id="635" name="Applicazione che gestisca la prosta di beamtime"/>
          <p:cNvGrpSpPr/>
          <p:nvPr/>
        </p:nvGrpSpPr>
        <p:grpSpPr>
          <a:xfrm>
            <a:off x="15932596" y="7338532"/>
            <a:ext cx="8194513" cy="955799"/>
            <a:chOff x="0" y="0"/>
            <a:chExt cx="8194512" cy="955797"/>
          </a:xfrm>
        </p:grpSpPr>
        <p:sp>
          <p:nvSpPr>
            <p:cNvPr id="633" name="Rettangolo arrotondato"/>
            <p:cNvSpPr/>
            <p:nvPr/>
          </p:nvSpPr>
          <p:spPr>
            <a:xfrm>
              <a:off x="0" y="0"/>
              <a:ext cx="8194513" cy="955798"/>
            </a:xfrm>
            <a:prstGeom prst="roundRect">
              <a:avLst>
                <a:gd name="adj" fmla="val 21743"/>
              </a:avLst>
            </a:prstGeom>
            <a:solidFill>
              <a:srgbClr val="73FDFF">
                <a:alpha val="37711"/>
              </a:srgbClr>
            </a:solidFill>
            <a:ln w="63500" cap="flat">
              <a:solidFill>
                <a:srgbClr val="000000"/>
              </a:solidFill>
              <a:prstDash val="solid"/>
              <a:miter lim="400000"/>
            </a:ln>
            <a:effectLst/>
          </p:spPr>
          <p:txBody>
            <a:bodyPr wrap="square" lIns="50800" tIns="50800" rIns="50800" bIns="50800" numCol="1" anchor="ctr">
              <a:noAutofit/>
            </a:bodyPr>
            <a:lstStyle/>
            <a:p>
              <a:pPr defTabSz="825500">
                <a:defRPr sz="2700">
                  <a:solidFill>
                    <a:srgbClr val="000000"/>
                  </a:solidFill>
                  <a:latin typeface="Helvetica Neue Medium"/>
                  <a:ea typeface="Helvetica Neue Medium"/>
                  <a:cs typeface="Helvetica Neue Medium"/>
                  <a:sym typeface="Helvetica Neue Medium"/>
                </a:defRPr>
              </a:pPr>
              <a:endParaRPr/>
            </a:p>
          </p:txBody>
        </p:sp>
        <p:sp>
          <p:nvSpPr>
            <p:cNvPr id="634" name="Applicazione che gestisca la call di beamtime"/>
            <p:cNvSpPr txBox="1"/>
            <p:nvPr/>
          </p:nvSpPr>
          <p:spPr>
            <a:xfrm>
              <a:off x="92617" y="222521"/>
              <a:ext cx="8009278" cy="510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2700">
                  <a:solidFill>
                    <a:srgbClr val="000000"/>
                  </a:solidFill>
                  <a:latin typeface="Helvetica Neue Medium"/>
                  <a:ea typeface="Helvetica Neue Medium"/>
                  <a:cs typeface="Helvetica Neue Medium"/>
                  <a:sym typeface="Helvetica Neue Medium"/>
                </a:defRPr>
              </a:lvl1pPr>
            </a:lstStyle>
            <a:p>
              <a:r>
                <a:t>Booking app</a:t>
              </a:r>
            </a:p>
          </p:txBody>
        </p:sp>
      </p:grpSp>
      <p:grpSp>
        <p:nvGrpSpPr>
          <p:cNvPr id="638" name="DB delle proposte precedenti"/>
          <p:cNvGrpSpPr/>
          <p:nvPr/>
        </p:nvGrpSpPr>
        <p:grpSpPr>
          <a:xfrm>
            <a:off x="15932596" y="8464090"/>
            <a:ext cx="8194513" cy="955797"/>
            <a:chOff x="0" y="0"/>
            <a:chExt cx="8194512" cy="955796"/>
          </a:xfrm>
        </p:grpSpPr>
        <p:sp>
          <p:nvSpPr>
            <p:cNvPr id="636" name="Rettangolo arrotondato"/>
            <p:cNvSpPr/>
            <p:nvPr/>
          </p:nvSpPr>
          <p:spPr>
            <a:xfrm>
              <a:off x="0" y="0"/>
              <a:ext cx="8194513" cy="955797"/>
            </a:xfrm>
            <a:prstGeom prst="roundRect">
              <a:avLst>
                <a:gd name="adj" fmla="val 21743"/>
              </a:avLst>
            </a:prstGeom>
            <a:solidFill>
              <a:srgbClr val="73FDFF">
                <a:alpha val="37711"/>
              </a:srgbClr>
            </a:solidFill>
            <a:ln w="63500" cap="flat">
              <a:solidFill>
                <a:srgbClr val="000000"/>
              </a:solidFill>
              <a:prstDash val="solid"/>
              <a:miter lim="400000"/>
            </a:ln>
            <a:effectLst/>
          </p:spPr>
          <p:txBody>
            <a:bodyPr wrap="square" lIns="50800" tIns="50800" rIns="50800" bIns="50800" numCol="1" anchor="ctr">
              <a:noAutofit/>
            </a:bodyPr>
            <a:lstStyle/>
            <a:p>
              <a:pPr defTabSz="825500">
                <a:defRPr sz="2700">
                  <a:solidFill>
                    <a:srgbClr val="000000"/>
                  </a:solidFill>
                  <a:latin typeface="Helvetica Neue Medium"/>
                  <a:ea typeface="Helvetica Neue Medium"/>
                  <a:cs typeface="Helvetica Neue Medium"/>
                  <a:sym typeface="Helvetica Neue Medium"/>
                </a:defRPr>
              </a:pPr>
              <a:endParaRPr/>
            </a:p>
          </p:txBody>
        </p:sp>
        <p:sp>
          <p:nvSpPr>
            <p:cNvPr id="637" name="DB delle proposte precedenti"/>
            <p:cNvSpPr txBox="1"/>
            <p:nvPr/>
          </p:nvSpPr>
          <p:spPr>
            <a:xfrm>
              <a:off x="92617" y="222521"/>
              <a:ext cx="8009278" cy="5107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2700">
                  <a:solidFill>
                    <a:srgbClr val="000000"/>
                  </a:solidFill>
                  <a:latin typeface="Helvetica Neue Medium"/>
                  <a:ea typeface="Helvetica Neue Medium"/>
                  <a:cs typeface="Helvetica Neue Medium"/>
                  <a:sym typeface="Helvetica Neue Medium"/>
                </a:defRPr>
              </a:lvl1pPr>
            </a:lstStyle>
            <a:p>
              <a:r>
                <a:t>Own call DB</a:t>
              </a:r>
            </a:p>
          </p:txBody>
        </p:sp>
      </p:grpSp>
      <p:grpSp>
        <p:nvGrpSpPr>
          <p:cNvPr id="641" name="Repository Software"/>
          <p:cNvGrpSpPr/>
          <p:nvPr/>
        </p:nvGrpSpPr>
        <p:grpSpPr>
          <a:xfrm>
            <a:off x="15932596" y="9589647"/>
            <a:ext cx="8194513" cy="955799"/>
            <a:chOff x="0" y="0"/>
            <a:chExt cx="8194512" cy="955797"/>
          </a:xfrm>
        </p:grpSpPr>
        <p:sp>
          <p:nvSpPr>
            <p:cNvPr id="639" name="Rettangolo arrotondato"/>
            <p:cNvSpPr/>
            <p:nvPr/>
          </p:nvSpPr>
          <p:spPr>
            <a:xfrm>
              <a:off x="0" y="0"/>
              <a:ext cx="8194513" cy="955798"/>
            </a:xfrm>
            <a:prstGeom prst="roundRect">
              <a:avLst>
                <a:gd name="adj" fmla="val 21743"/>
              </a:avLst>
            </a:prstGeom>
            <a:solidFill>
              <a:srgbClr val="73FDFF">
                <a:alpha val="37711"/>
              </a:srgbClr>
            </a:solidFill>
            <a:ln w="63500" cap="flat">
              <a:solidFill>
                <a:srgbClr val="000000"/>
              </a:solidFill>
              <a:prstDash val="solid"/>
              <a:miter lim="400000"/>
            </a:ln>
            <a:effectLst/>
          </p:spPr>
          <p:txBody>
            <a:bodyPr wrap="square" lIns="50800" tIns="50800" rIns="50800" bIns="50800" numCol="1" anchor="ctr">
              <a:noAutofit/>
            </a:bodyPr>
            <a:lstStyle/>
            <a:p>
              <a:pPr defTabSz="825500">
                <a:defRPr sz="2700">
                  <a:solidFill>
                    <a:srgbClr val="000000"/>
                  </a:solidFill>
                  <a:latin typeface="Helvetica Neue Medium"/>
                  <a:ea typeface="Helvetica Neue Medium"/>
                  <a:cs typeface="Helvetica Neue Medium"/>
                  <a:sym typeface="Helvetica Neue Medium"/>
                </a:defRPr>
              </a:pPr>
              <a:endParaRPr/>
            </a:p>
          </p:txBody>
        </p:sp>
        <p:sp>
          <p:nvSpPr>
            <p:cNvPr id="640" name="Repository Software"/>
            <p:cNvSpPr txBox="1"/>
            <p:nvPr/>
          </p:nvSpPr>
          <p:spPr>
            <a:xfrm>
              <a:off x="92617" y="222521"/>
              <a:ext cx="8009278" cy="510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2700">
                  <a:solidFill>
                    <a:srgbClr val="000000"/>
                  </a:solidFill>
                  <a:latin typeface="Helvetica Neue Medium"/>
                  <a:ea typeface="Helvetica Neue Medium"/>
                  <a:cs typeface="Helvetica Neue Medium"/>
                  <a:sym typeface="Helvetica Neue Medium"/>
                </a:defRPr>
              </a:lvl1pPr>
            </a:lstStyle>
            <a:p>
              <a:r>
                <a:rPr dirty="0"/>
                <a:t>Repository Software</a:t>
              </a:r>
            </a:p>
          </p:txBody>
        </p:sp>
      </p:grpSp>
      <p:grpSp>
        <p:nvGrpSpPr>
          <p:cNvPr id="644" name="Sistema di data log"/>
          <p:cNvGrpSpPr/>
          <p:nvPr/>
        </p:nvGrpSpPr>
        <p:grpSpPr>
          <a:xfrm>
            <a:off x="15932596" y="10746000"/>
            <a:ext cx="8194513" cy="955799"/>
            <a:chOff x="0" y="0"/>
            <a:chExt cx="8194512" cy="955797"/>
          </a:xfrm>
        </p:grpSpPr>
        <p:sp>
          <p:nvSpPr>
            <p:cNvPr id="642" name="Rettangolo arrotondato"/>
            <p:cNvSpPr/>
            <p:nvPr/>
          </p:nvSpPr>
          <p:spPr>
            <a:xfrm>
              <a:off x="0" y="0"/>
              <a:ext cx="8194513" cy="955798"/>
            </a:xfrm>
            <a:prstGeom prst="roundRect">
              <a:avLst>
                <a:gd name="adj" fmla="val 21743"/>
              </a:avLst>
            </a:prstGeom>
            <a:solidFill>
              <a:srgbClr val="FF0000"/>
            </a:solidFill>
            <a:ln w="63500" cap="flat">
              <a:solidFill>
                <a:srgbClr val="000000"/>
              </a:solidFill>
              <a:prstDash val="solid"/>
              <a:miter lim="400000"/>
            </a:ln>
            <a:effectLst/>
          </p:spPr>
          <p:txBody>
            <a:bodyPr wrap="square" lIns="50800" tIns="50800" rIns="50800" bIns="50800" numCol="1" anchor="ctr">
              <a:noAutofit/>
            </a:bodyPr>
            <a:lstStyle/>
            <a:p>
              <a:pPr defTabSz="825500">
                <a:defRPr sz="2700">
                  <a:solidFill>
                    <a:srgbClr val="000000"/>
                  </a:solidFill>
                  <a:latin typeface="Helvetica Neue Medium"/>
                  <a:ea typeface="Helvetica Neue Medium"/>
                  <a:cs typeface="Helvetica Neue Medium"/>
                  <a:sym typeface="Helvetica Neue Medium"/>
                </a:defRPr>
              </a:pPr>
              <a:endParaRPr/>
            </a:p>
          </p:txBody>
        </p:sp>
        <p:sp>
          <p:nvSpPr>
            <p:cNvPr id="643" name="Sistema di data log"/>
            <p:cNvSpPr txBox="1"/>
            <p:nvPr/>
          </p:nvSpPr>
          <p:spPr>
            <a:xfrm>
              <a:off x="92617" y="222521"/>
              <a:ext cx="8009278" cy="510755"/>
            </a:xfrm>
            <a:prstGeom prst="rect">
              <a:avLst/>
            </a:prstGeom>
            <a:solidFill>
              <a:srgbClr val="FF00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2700">
                  <a:solidFill>
                    <a:srgbClr val="000000"/>
                  </a:solidFill>
                  <a:latin typeface="Helvetica Neue Medium"/>
                  <a:ea typeface="Helvetica Neue Medium"/>
                  <a:cs typeface="Helvetica Neue Medium"/>
                  <a:sym typeface="Helvetica Neue Medium"/>
                </a:defRPr>
              </a:lvl1pPr>
            </a:lstStyle>
            <a:p>
              <a:r>
                <a:t>Data Logging</a:t>
              </a:r>
            </a:p>
          </p:txBody>
        </p:sp>
      </p:grpSp>
      <p:grpSp>
        <p:nvGrpSpPr>
          <p:cNvPr id="647" name="Livello Locale"/>
          <p:cNvGrpSpPr/>
          <p:nvPr/>
        </p:nvGrpSpPr>
        <p:grpSpPr>
          <a:xfrm>
            <a:off x="15932109" y="2137163"/>
            <a:ext cx="8194513" cy="1409091"/>
            <a:chOff x="0" y="0"/>
            <a:chExt cx="8194512" cy="1409089"/>
          </a:xfrm>
        </p:grpSpPr>
        <p:sp>
          <p:nvSpPr>
            <p:cNvPr id="645" name="Rettangolo arrotondato"/>
            <p:cNvSpPr/>
            <p:nvPr/>
          </p:nvSpPr>
          <p:spPr>
            <a:xfrm>
              <a:off x="0" y="0"/>
              <a:ext cx="8194513" cy="1409090"/>
            </a:xfrm>
            <a:prstGeom prst="roundRect">
              <a:avLst>
                <a:gd name="adj" fmla="val 15000"/>
              </a:avLst>
            </a:prstGeom>
            <a:solidFill>
              <a:srgbClr val="0096FF">
                <a:alpha val="45665"/>
              </a:srgbClr>
            </a:solidFill>
            <a:ln w="63500" cap="flat">
              <a:solidFill>
                <a:srgbClr val="000000"/>
              </a:solidFill>
              <a:prstDash val="solid"/>
              <a:miter lim="400000"/>
            </a:ln>
            <a:effectLst/>
          </p:spPr>
          <p:txBody>
            <a:bodyPr wrap="square" lIns="50800" tIns="50800" rIns="50800" bIns="50800" numCol="1" anchor="ctr">
              <a:noAutofit/>
            </a:bodyPr>
            <a:lstStyle/>
            <a:p>
              <a:pPr defTabSz="825500">
                <a:defRPr sz="7200" b="1">
                  <a:solidFill>
                    <a:srgbClr val="000000"/>
                  </a:solidFill>
                  <a:latin typeface="+mn-lt"/>
                  <a:ea typeface="+mn-ea"/>
                  <a:cs typeface="+mn-cs"/>
                  <a:sym typeface="Helvetica Neue"/>
                </a:defRPr>
              </a:pPr>
              <a:endParaRPr/>
            </a:p>
          </p:txBody>
        </p:sp>
        <p:sp>
          <p:nvSpPr>
            <p:cNvPr id="646" name="Livello Locale"/>
            <p:cNvSpPr txBox="1"/>
            <p:nvPr/>
          </p:nvSpPr>
          <p:spPr>
            <a:xfrm>
              <a:off x="96843" y="380976"/>
              <a:ext cx="8000824" cy="6471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3600" b="1">
                  <a:solidFill>
                    <a:srgbClr val="000000"/>
                  </a:solidFill>
                  <a:latin typeface="+mn-lt"/>
                  <a:ea typeface="+mn-ea"/>
                  <a:cs typeface="+mn-cs"/>
                  <a:sym typeface="Helvetica Neue"/>
                </a:defRPr>
              </a:lvl1pPr>
            </a:lstStyle>
            <a:p>
              <a:r>
                <a:t>Local Level (Customizable)</a:t>
              </a:r>
            </a:p>
          </p:txBody>
        </p:sp>
      </p:grpSp>
      <p:grpSp>
        <p:nvGrpSpPr>
          <p:cNvPr id="650" name="Livello Nazionale"/>
          <p:cNvGrpSpPr/>
          <p:nvPr/>
        </p:nvGrpSpPr>
        <p:grpSpPr>
          <a:xfrm>
            <a:off x="1489175" y="2064350"/>
            <a:ext cx="8194514" cy="1481663"/>
            <a:chOff x="0" y="0"/>
            <a:chExt cx="8194512" cy="1481662"/>
          </a:xfrm>
        </p:grpSpPr>
        <p:sp>
          <p:nvSpPr>
            <p:cNvPr id="648" name="Rettangolo arrotondato"/>
            <p:cNvSpPr/>
            <p:nvPr/>
          </p:nvSpPr>
          <p:spPr>
            <a:xfrm>
              <a:off x="0" y="-1"/>
              <a:ext cx="8194513" cy="1481664"/>
            </a:xfrm>
            <a:prstGeom prst="roundRect">
              <a:avLst>
                <a:gd name="adj" fmla="val 15000"/>
              </a:avLst>
            </a:prstGeom>
            <a:solidFill>
              <a:srgbClr val="0096FF">
                <a:alpha val="45665"/>
              </a:srgbClr>
            </a:solidFill>
            <a:ln w="63500" cap="flat">
              <a:solidFill>
                <a:srgbClr val="000000"/>
              </a:solidFill>
              <a:prstDash val="solid"/>
              <a:miter lim="400000"/>
            </a:ln>
            <a:effectLst/>
          </p:spPr>
          <p:txBody>
            <a:bodyPr wrap="square" lIns="50800" tIns="50800" rIns="50800" bIns="50800" numCol="1" anchor="ctr">
              <a:noAutofit/>
            </a:bodyPr>
            <a:lstStyle/>
            <a:p>
              <a:pPr defTabSz="825500">
                <a:defRPr sz="7200" b="1">
                  <a:solidFill>
                    <a:srgbClr val="000000"/>
                  </a:solidFill>
                  <a:latin typeface="+mn-lt"/>
                  <a:ea typeface="+mn-ea"/>
                  <a:cs typeface="+mn-cs"/>
                  <a:sym typeface="Helvetica Neue"/>
                </a:defRPr>
              </a:pPr>
              <a:endParaRPr/>
            </a:p>
          </p:txBody>
        </p:sp>
        <p:sp>
          <p:nvSpPr>
            <p:cNvPr id="649" name="Livello Nazionale"/>
            <p:cNvSpPr txBox="1"/>
            <p:nvPr/>
          </p:nvSpPr>
          <p:spPr>
            <a:xfrm>
              <a:off x="96843" y="417262"/>
              <a:ext cx="8000824" cy="6471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3600" b="1">
                  <a:solidFill>
                    <a:srgbClr val="000000"/>
                  </a:solidFill>
                  <a:latin typeface="+mn-lt"/>
                  <a:ea typeface="+mn-ea"/>
                  <a:cs typeface="+mn-cs"/>
                  <a:sym typeface="Helvetica Neue"/>
                </a:defRPr>
              </a:lvl1pPr>
            </a:lstStyle>
            <a:p>
              <a:r>
                <a:t>National Level</a:t>
              </a:r>
            </a:p>
          </p:txBody>
        </p:sp>
      </p:grpSp>
      <p:grpSp>
        <p:nvGrpSpPr>
          <p:cNvPr id="653" name="Sito web locale"/>
          <p:cNvGrpSpPr/>
          <p:nvPr/>
        </p:nvGrpSpPr>
        <p:grpSpPr>
          <a:xfrm>
            <a:off x="1489175" y="3709291"/>
            <a:ext cx="8194514" cy="955798"/>
            <a:chOff x="0" y="0"/>
            <a:chExt cx="8194512" cy="955797"/>
          </a:xfrm>
        </p:grpSpPr>
        <p:sp>
          <p:nvSpPr>
            <p:cNvPr id="651" name="Rettangolo arrotondato"/>
            <p:cNvSpPr/>
            <p:nvPr/>
          </p:nvSpPr>
          <p:spPr>
            <a:xfrm>
              <a:off x="0" y="0"/>
              <a:ext cx="8194513" cy="955798"/>
            </a:xfrm>
            <a:prstGeom prst="roundRect">
              <a:avLst>
                <a:gd name="adj" fmla="val 21743"/>
              </a:avLst>
            </a:prstGeom>
            <a:solidFill>
              <a:srgbClr val="73FDFF">
                <a:alpha val="37711"/>
              </a:srgbClr>
            </a:solidFill>
            <a:ln w="63500" cap="flat">
              <a:solidFill>
                <a:srgbClr val="000000"/>
              </a:solidFill>
              <a:prstDash val="solid"/>
              <a:miter lim="400000"/>
            </a:ln>
            <a:effectLst/>
          </p:spPr>
          <p:txBody>
            <a:bodyPr wrap="square" lIns="50800" tIns="50800" rIns="50800" bIns="50800" numCol="1" anchor="ctr">
              <a:noAutofit/>
            </a:bodyPr>
            <a:lstStyle/>
            <a:p>
              <a:pPr defTabSz="825500">
                <a:defRPr sz="2700">
                  <a:solidFill>
                    <a:srgbClr val="000000"/>
                  </a:solidFill>
                  <a:latin typeface="Helvetica Neue Medium"/>
                  <a:ea typeface="Helvetica Neue Medium"/>
                  <a:cs typeface="Helvetica Neue Medium"/>
                  <a:sym typeface="Helvetica Neue Medium"/>
                </a:defRPr>
              </a:pPr>
              <a:endParaRPr/>
            </a:p>
          </p:txBody>
        </p:sp>
        <p:sp>
          <p:nvSpPr>
            <p:cNvPr id="652" name="Sito web nazionale"/>
            <p:cNvSpPr txBox="1"/>
            <p:nvPr/>
          </p:nvSpPr>
          <p:spPr>
            <a:xfrm>
              <a:off x="92617" y="222521"/>
              <a:ext cx="8009278" cy="510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2700">
                  <a:solidFill>
                    <a:srgbClr val="000000"/>
                  </a:solidFill>
                  <a:latin typeface="Helvetica Neue Medium"/>
                  <a:ea typeface="Helvetica Neue Medium"/>
                  <a:cs typeface="Helvetica Neue Medium"/>
                  <a:sym typeface="Helvetica Neue Medium"/>
                </a:defRPr>
              </a:lvl1pPr>
            </a:lstStyle>
            <a:p>
              <a:r>
                <a:t>INFN main site</a:t>
              </a:r>
            </a:p>
          </p:txBody>
        </p:sp>
      </p:grpSp>
      <p:grpSp>
        <p:nvGrpSpPr>
          <p:cNvPr id="656" name="Sito web locale"/>
          <p:cNvGrpSpPr/>
          <p:nvPr/>
        </p:nvGrpSpPr>
        <p:grpSpPr>
          <a:xfrm>
            <a:off x="1489175" y="7115678"/>
            <a:ext cx="8194514" cy="955799"/>
            <a:chOff x="0" y="0"/>
            <a:chExt cx="8194512" cy="955797"/>
          </a:xfrm>
        </p:grpSpPr>
        <p:sp>
          <p:nvSpPr>
            <p:cNvPr id="654" name="Rettangolo arrotondato"/>
            <p:cNvSpPr/>
            <p:nvPr/>
          </p:nvSpPr>
          <p:spPr>
            <a:xfrm>
              <a:off x="0" y="0"/>
              <a:ext cx="8194513" cy="955798"/>
            </a:xfrm>
            <a:prstGeom prst="roundRect">
              <a:avLst>
                <a:gd name="adj" fmla="val 21743"/>
              </a:avLst>
            </a:prstGeom>
            <a:solidFill>
              <a:srgbClr val="FF0000"/>
            </a:solidFill>
            <a:ln w="63500" cap="flat">
              <a:solidFill>
                <a:srgbClr val="000000"/>
              </a:solidFill>
              <a:prstDash val="solid"/>
              <a:miter lim="400000"/>
            </a:ln>
            <a:effectLst/>
          </p:spPr>
          <p:txBody>
            <a:bodyPr wrap="square" lIns="50800" tIns="50800" rIns="50800" bIns="50800" numCol="1" anchor="ctr">
              <a:noAutofit/>
            </a:bodyPr>
            <a:lstStyle/>
            <a:p>
              <a:pPr defTabSz="825500">
                <a:defRPr sz="2700">
                  <a:solidFill>
                    <a:srgbClr val="000000"/>
                  </a:solidFill>
                  <a:latin typeface="Helvetica Neue Medium"/>
                  <a:ea typeface="Helvetica Neue Medium"/>
                  <a:cs typeface="Helvetica Neue Medium"/>
                  <a:sym typeface="Helvetica Neue Medium"/>
                </a:defRPr>
              </a:pPr>
              <a:endParaRPr/>
            </a:p>
          </p:txBody>
        </p:sp>
        <p:sp>
          <p:nvSpPr>
            <p:cNvPr id="655" name="Link a livello locale"/>
            <p:cNvSpPr txBox="1"/>
            <p:nvPr/>
          </p:nvSpPr>
          <p:spPr>
            <a:xfrm>
              <a:off x="92617" y="222521"/>
              <a:ext cx="8009278" cy="510755"/>
            </a:xfrm>
            <a:prstGeom prst="rect">
              <a:avLst/>
            </a:prstGeom>
            <a:solidFill>
              <a:srgbClr val="FF00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2700">
                  <a:solidFill>
                    <a:srgbClr val="000000"/>
                  </a:solidFill>
                  <a:latin typeface="Helvetica Neue Medium"/>
                  <a:ea typeface="Helvetica Neue Medium"/>
                  <a:cs typeface="Helvetica Neue Medium"/>
                  <a:sym typeface="Helvetica Neue Medium"/>
                </a:defRPr>
              </a:lvl1pPr>
            </a:lstStyle>
            <a:p>
              <a:r>
                <a:t>Local level object linking</a:t>
              </a:r>
            </a:p>
          </p:txBody>
        </p:sp>
      </p:grpSp>
      <p:grpSp>
        <p:nvGrpSpPr>
          <p:cNvPr id="659" name="Sito web locale"/>
          <p:cNvGrpSpPr/>
          <p:nvPr/>
        </p:nvGrpSpPr>
        <p:grpSpPr>
          <a:xfrm>
            <a:off x="1489175" y="5996604"/>
            <a:ext cx="8194514" cy="955799"/>
            <a:chOff x="0" y="0"/>
            <a:chExt cx="8194512" cy="955797"/>
          </a:xfrm>
        </p:grpSpPr>
        <p:sp>
          <p:nvSpPr>
            <p:cNvPr id="657" name="Rettangolo arrotondato"/>
            <p:cNvSpPr/>
            <p:nvPr/>
          </p:nvSpPr>
          <p:spPr>
            <a:xfrm>
              <a:off x="0" y="0"/>
              <a:ext cx="8194513" cy="955798"/>
            </a:xfrm>
            <a:prstGeom prst="roundRect">
              <a:avLst>
                <a:gd name="adj" fmla="val 21743"/>
              </a:avLst>
            </a:prstGeom>
            <a:solidFill>
              <a:srgbClr val="FF0000"/>
            </a:solidFill>
            <a:ln w="63500" cap="flat">
              <a:solidFill>
                <a:srgbClr val="000000"/>
              </a:solidFill>
              <a:prstDash val="solid"/>
              <a:miter lim="400000"/>
            </a:ln>
            <a:effectLst/>
          </p:spPr>
          <p:txBody>
            <a:bodyPr wrap="square" lIns="50800" tIns="50800" rIns="50800" bIns="50800" numCol="1" anchor="ctr">
              <a:noAutofit/>
            </a:bodyPr>
            <a:lstStyle/>
            <a:p>
              <a:pPr defTabSz="825500">
                <a:defRPr sz="2700">
                  <a:solidFill>
                    <a:srgbClr val="000000"/>
                  </a:solidFill>
                  <a:latin typeface="Helvetica Neue Medium"/>
                  <a:ea typeface="Helvetica Neue Medium"/>
                  <a:cs typeface="Helvetica Neue Medium"/>
                  <a:sym typeface="Helvetica Neue Medium"/>
                </a:defRPr>
              </a:pPr>
              <a:endParaRPr/>
            </a:p>
          </p:txBody>
        </p:sp>
        <p:sp>
          <p:nvSpPr>
            <p:cNvPr id="658" name="Newsletter di informazioni locali"/>
            <p:cNvSpPr txBox="1"/>
            <p:nvPr/>
          </p:nvSpPr>
          <p:spPr>
            <a:xfrm>
              <a:off x="92617" y="222521"/>
              <a:ext cx="8009278" cy="510755"/>
            </a:xfrm>
            <a:prstGeom prst="rect">
              <a:avLst/>
            </a:prstGeom>
            <a:solidFill>
              <a:srgbClr val="FF00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2700">
                  <a:solidFill>
                    <a:srgbClr val="000000"/>
                  </a:solidFill>
                  <a:latin typeface="Helvetica Neue Medium"/>
                  <a:ea typeface="Helvetica Neue Medium"/>
                  <a:cs typeface="Helvetica Neue Medium"/>
                  <a:sym typeface="Helvetica Neue Medium"/>
                </a:defRPr>
              </a:lvl1pPr>
            </a:lstStyle>
            <a:p>
              <a:r>
                <a:t>Calls Newsletter (now performed by hand replies)</a:t>
              </a:r>
            </a:p>
          </p:txBody>
        </p:sp>
      </p:grpSp>
      <p:grpSp>
        <p:nvGrpSpPr>
          <p:cNvPr id="662" name="Sito web locale"/>
          <p:cNvGrpSpPr/>
          <p:nvPr/>
        </p:nvGrpSpPr>
        <p:grpSpPr>
          <a:xfrm>
            <a:off x="1489174" y="4850665"/>
            <a:ext cx="8194513" cy="955799"/>
            <a:chOff x="0" y="0"/>
            <a:chExt cx="8194512" cy="955797"/>
          </a:xfrm>
        </p:grpSpPr>
        <p:sp>
          <p:nvSpPr>
            <p:cNvPr id="660" name="Rettangolo arrotondato"/>
            <p:cNvSpPr/>
            <p:nvPr/>
          </p:nvSpPr>
          <p:spPr>
            <a:xfrm>
              <a:off x="0" y="0"/>
              <a:ext cx="8194513" cy="955798"/>
            </a:xfrm>
            <a:prstGeom prst="roundRect">
              <a:avLst>
                <a:gd name="adj" fmla="val 21743"/>
              </a:avLst>
            </a:prstGeom>
            <a:solidFill>
              <a:srgbClr val="FF0000"/>
            </a:solidFill>
            <a:ln w="63500" cap="flat">
              <a:solidFill>
                <a:srgbClr val="000000"/>
              </a:solidFill>
              <a:prstDash val="solid"/>
              <a:miter lim="400000"/>
            </a:ln>
            <a:effectLst/>
          </p:spPr>
          <p:txBody>
            <a:bodyPr wrap="square" lIns="50800" tIns="50800" rIns="50800" bIns="50800" numCol="1" anchor="ctr">
              <a:noAutofit/>
            </a:bodyPr>
            <a:lstStyle/>
            <a:p>
              <a:pPr defTabSz="825500">
                <a:defRPr sz="2700">
                  <a:solidFill>
                    <a:srgbClr val="000000"/>
                  </a:solidFill>
                  <a:latin typeface="Helvetica Neue Medium"/>
                  <a:ea typeface="Helvetica Neue Medium"/>
                  <a:cs typeface="Helvetica Neue Medium"/>
                  <a:sym typeface="Helvetica Neue Medium"/>
                </a:defRPr>
              </a:pPr>
              <a:endParaRPr/>
            </a:p>
          </p:txBody>
        </p:sp>
        <p:sp>
          <p:nvSpPr>
            <p:cNvPr id="661" name="Light DB facility"/>
            <p:cNvSpPr txBox="1"/>
            <p:nvPr/>
          </p:nvSpPr>
          <p:spPr>
            <a:xfrm>
              <a:off x="92617" y="222521"/>
              <a:ext cx="8009278" cy="510755"/>
            </a:xfrm>
            <a:prstGeom prst="rect">
              <a:avLst/>
            </a:prstGeom>
            <a:solidFill>
              <a:srgbClr val="FF00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defTabSz="825500">
                <a:defRPr sz="2700">
                  <a:solidFill>
                    <a:srgbClr val="000000"/>
                  </a:solidFill>
                  <a:latin typeface="Helvetica Neue Medium"/>
                  <a:ea typeface="Helvetica Neue Medium"/>
                  <a:cs typeface="Helvetica Neue Medium"/>
                  <a:sym typeface="Helvetica Neue Medium"/>
                </a:defRPr>
              </a:pPr>
              <a:r>
                <a:t>Light web DB facility</a:t>
              </a:r>
            </a:p>
          </p:txBody>
        </p:sp>
      </p:grpSp>
      <p:grpSp>
        <p:nvGrpSpPr>
          <p:cNvPr id="665" name="Sito web locale"/>
          <p:cNvGrpSpPr/>
          <p:nvPr/>
        </p:nvGrpSpPr>
        <p:grpSpPr>
          <a:xfrm>
            <a:off x="1489174" y="8232930"/>
            <a:ext cx="8194513" cy="955799"/>
            <a:chOff x="0" y="0"/>
            <a:chExt cx="8194512" cy="955797"/>
          </a:xfrm>
        </p:grpSpPr>
        <p:sp>
          <p:nvSpPr>
            <p:cNvPr id="663" name="Rettangolo arrotondato"/>
            <p:cNvSpPr/>
            <p:nvPr/>
          </p:nvSpPr>
          <p:spPr>
            <a:xfrm>
              <a:off x="0" y="0"/>
              <a:ext cx="8194513" cy="955798"/>
            </a:xfrm>
            <a:prstGeom prst="roundRect">
              <a:avLst>
                <a:gd name="adj" fmla="val 21743"/>
              </a:avLst>
            </a:prstGeom>
            <a:solidFill>
              <a:srgbClr val="FF0000"/>
            </a:solidFill>
            <a:ln w="63500" cap="flat">
              <a:solidFill>
                <a:srgbClr val="000000"/>
              </a:solidFill>
              <a:prstDash val="solid"/>
              <a:miter lim="400000"/>
            </a:ln>
            <a:effectLst/>
          </p:spPr>
          <p:txBody>
            <a:bodyPr wrap="square" lIns="50800" tIns="50800" rIns="50800" bIns="50800" numCol="1" anchor="ctr">
              <a:noAutofit/>
            </a:bodyPr>
            <a:lstStyle/>
            <a:p>
              <a:pPr defTabSz="825500">
                <a:defRPr sz="2700">
                  <a:solidFill>
                    <a:srgbClr val="000000"/>
                  </a:solidFill>
                  <a:latin typeface="Helvetica Neue Medium"/>
                  <a:ea typeface="Helvetica Neue Medium"/>
                  <a:cs typeface="Helvetica Neue Medium"/>
                  <a:sym typeface="Helvetica Neue Medium"/>
                </a:defRPr>
              </a:pPr>
              <a:endParaRPr/>
            </a:p>
          </p:txBody>
        </p:sp>
        <p:sp>
          <p:nvSpPr>
            <p:cNvPr id="664" name="Procedura guidata per la scelta della facility e redirect"/>
            <p:cNvSpPr txBox="1"/>
            <p:nvPr/>
          </p:nvSpPr>
          <p:spPr>
            <a:xfrm>
              <a:off x="92617" y="222518"/>
              <a:ext cx="8009278" cy="510755"/>
            </a:xfrm>
            <a:prstGeom prst="rect">
              <a:avLst/>
            </a:prstGeom>
            <a:solidFill>
              <a:srgbClr val="FF00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2700">
                  <a:solidFill>
                    <a:srgbClr val="000000"/>
                  </a:solidFill>
                  <a:latin typeface="Helvetica Neue Medium"/>
                  <a:ea typeface="Helvetica Neue Medium"/>
                  <a:cs typeface="Helvetica Neue Medium"/>
                  <a:sym typeface="Helvetica Neue Medium"/>
                </a:defRPr>
              </a:lvl1pPr>
            </a:lstStyle>
            <a:p>
              <a:r>
                <a:t>Guided path to best beam needed</a:t>
              </a:r>
            </a:p>
          </p:txBody>
        </p:sp>
      </p:grpSp>
      <p:grpSp>
        <p:nvGrpSpPr>
          <p:cNvPr id="668" name="Sito web locale"/>
          <p:cNvGrpSpPr/>
          <p:nvPr/>
        </p:nvGrpSpPr>
        <p:grpSpPr>
          <a:xfrm>
            <a:off x="1489174" y="9350182"/>
            <a:ext cx="8194513" cy="955799"/>
            <a:chOff x="0" y="0"/>
            <a:chExt cx="8194512" cy="955797"/>
          </a:xfrm>
        </p:grpSpPr>
        <p:sp>
          <p:nvSpPr>
            <p:cNvPr id="666" name="Rettangolo arrotondato"/>
            <p:cNvSpPr/>
            <p:nvPr/>
          </p:nvSpPr>
          <p:spPr>
            <a:xfrm>
              <a:off x="0" y="0"/>
              <a:ext cx="8194513" cy="955798"/>
            </a:xfrm>
            <a:prstGeom prst="roundRect">
              <a:avLst>
                <a:gd name="adj" fmla="val 21743"/>
              </a:avLst>
            </a:prstGeom>
            <a:solidFill>
              <a:srgbClr val="73FDFF">
                <a:alpha val="37711"/>
              </a:srgbClr>
            </a:solidFill>
            <a:ln w="63500" cap="flat">
              <a:solidFill>
                <a:srgbClr val="000000"/>
              </a:solidFill>
              <a:prstDash val="solid"/>
              <a:miter lim="400000"/>
            </a:ln>
            <a:effectLst/>
          </p:spPr>
          <p:txBody>
            <a:bodyPr wrap="square" lIns="50800" tIns="50800" rIns="50800" bIns="50800" numCol="1" anchor="ctr">
              <a:noAutofit/>
            </a:bodyPr>
            <a:lstStyle/>
            <a:p>
              <a:pPr defTabSz="825500">
                <a:defRPr sz="2700">
                  <a:solidFill>
                    <a:srgbClr val="000000"/>
                  </a:solidFill>
                  <a:latin typeface="Helvetica Neue Medium"/>
                  <a:ea typeface="Helvetica Neue Medium"/>
                  <a:cs typeface="Helvetica Neue Medium"/>
                  <a:sym typeface="Helvetica Neue Medium"/>
                </a:defRPr>
              </a:pPr>
              <a:endParaRPr/>
            </a:p>
          </p:txBody>
        </p:sp>
        <p:sp>
          <p:nvSpPr>
            <p:cNvPr id="667" name="Dissemination"/>
            <p:cNvSpPr txBox="1"/>
            <p:nvPr/>
          </p:nvSpPr>
          <p:spPr>
            <a:xfrm>
              <a:off x="92617" y="222521"/>
              <a:ext cx="8009278" cy="5107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2700">
                  <a:solidFill>
                    <a:srgbClr val="000000"/>
                  </a:solidFill>
                  <a:latin typeface="Helvetica Neue Medium"/>
                  <a:ea typeface="Helvetica Neue Medium"/>
                  <a:cs typeface="Helvetica Neue Medium"/>
                  <a:sym typeface="Helvetica Neue Medium"/>
                </a:defRPr>
              </a:lvl1pPr>
            </a:lstStyle>
            <a:p>
              <a:r>
                <a:t>Dissemination</a:t>
              </a:r>
            </a:p>
          </p:txBody>
        </p:sp>
      </p:grpSp>
      <p:grpSp>
        <p:nvGrpSpPr>
          <p:cNvPr id="671" name="Infrastruttura Generalizzata"/>
          <p:cNvGrpSpPr/>
          <p:nvPr/>
        </p:nvGrpSpPr>
        <p:grpSpPr>
          <a:xfrm>
            <a:off x="9769284" y="2126075"/>
            <a:ext cx="5953322" cy="1481663"/>
            <a:chOff x="0" y="0"/>
            <a:chExt cx="5953320" cy="1481662"/>
          </a:xfrm>
        </p:grpSpPr>
        <p:sp>
          <p:nvSpPr>
            <p:cNvPr id="669" name="Rettangolo arrotondato"/>
            <p:cNvSpPr/>
            <p:nvPr/>
          </p:nvSpPr>
          <p:spPr>
            <a:xfrm>
              <a:off x="0" y="-1"/>
              <a:ext cx="5953321" cy="1481664"/>
            </a:xfrm>
            <a:prstGeom prst="roundRect">
              <a:avLst>
                <a:gd name="adj" fmla="val 15000"/>
              </a:avLst>
            </a:prstGeom>
            <a:solidFill>
              <a:srgbClr val="004D80"/>
            </a:solidFill>
            <a:ln w="63500" cap="flat">
              <a:solidFill>
                <a:srgbClr val="000000"/>
              </a:solidFill>
              <a:prstDash val="solid"/>
              <a:miter lim="400000"/>
            </a:ln>
            <a:effectLst/>
          </p:spPr>
          <p:txBody>
            <a:bodyPr wrap="square" lIns="50800" tIns="50800" rIns="50800" bIns="50800" numCol="1" anchor="ctr">
              <a:noAutofit/>
            </a:bodyPr>
            <a:lstStyle/>
            <a:p>
              <a:pPr defTabSz="825500">
                <a:defRPr sz="7200" b="1">
                  <a:solidFill>
                    <a:srgbClr val="FFFFFF"/>
                  </a:solidFill>
                  <a:latin typeface="+mn-lt"/>
                  <a:ea typeface="+mn-ea"/>
                  <a:cs typeface="+mn-cs"/>
                  <a:sym typeface="Helvetica Neue"/>
                </a:defRPr>
              </a:pPr>
              <a:endParaRPr/>
            </a:p>
          </p:txBody>
        </p:sp>
        <p:sp>
          <p:nvSpPr>
            <p:cNvPr id="670" name="Infrastruttura Generalizzata"/>
            <p:cNvSpPr txBox="1"/>
            <p:nvPr/>
          </p:nvSpPr>
          <p:spPr>
            <a:xfrm>
              <a:off x="75878" y="137862"/>
              <a:ext cx="5801565" cy="12059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3600" b="1">
                  <a:solidFill>
                    <a:srgbClr val="FFFFFF"/>
                  </a:solidFill>
                  <a:latin typeface="+mn-lt"/>
                  <a:ea typeface="+mn-ea"/>
                  <a:cs typeface="+mn-cs"/>
                  <a:sym typeface="Helvetica Neue"/>
                </a:defRPr>
              </a:lvl1pPr>
            </a:lstStyle>
            <a:p>
              <a:r>
                <a:t>Distributed IT facility for INFAN</a:t>
              </a:r>
            </a:p>
          </p:txBody>
        </p:sp>
      </p:grpSp>
      <p:sp>
        <p:nvSpPr>
          <p:cNvPr id="672" name="TextBox 67"/>
          <p:cNvSpPr txBox="1"/>
          <p:nvPr/>
        </p:nvSpPr>
        <p:spPr>
          <a:xfrm>
            <a:off x="1797364" y="10553127"/>
            <a:ext cx="7558731" cy="2031366"/>
          </a:xfrm>
          <a:prstGeom prst="rect">
            <a:avLst/>
          </a:prstGeom>
          <a:gradFill>
            <a:gsLst>
              <a:gs pos="0">
                <a:schemeClr val="accent1"/>
              </a:gs>
              <a:gs pos="100000">
                <a:srgbClr val="005493"/>
              </a:gs>
            </a:gsLst>
            <a:lin ang="16200000"/>
          </a:gradFill>
          <a:ln>
            <a:solidFill>
              <a:srgbClr val="009EF9"/>
            </a:solidFill>
          </a:ln>
          <a:effectLst>
            <a:outerShdw blurRad="635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a:solidFill>
                  <a:srgbClr val="FFFFFF"/>
                </a:solidFill>
              </a:defRPr>
            </a:lvl1pPr>
          </a:lstStyle>
          <a:p>
            <a:r>
              <a:t>BTF way of operation could explore a new paradigm of working for easy develop and integration from external project and internal collaboration</a:t>
            </a:r>
          </a:p>
        </p:txBody>
      </p:sp>
      <p:grpSp>
        <p:nvGrpSpPr>
          <p:cNvPr id="675" name="Livello Nazionale"/>
          <p:cNvGrpSpPr/>
          <p:nvPr/>
        </p:nvGrpSpPr>
        <p:grpSpPr>
          <a:xfrm>
            <a:off x="9866811" y="3828102"/>
            <a:ext cx="5699473" cy="9352956"/>
            <a:chOff x="0" y="0"/>
            <a:chExt cx="5699471" cy="9352955"/>
          </a:xfrm>
        </p:grpSpPr>
        <p:sp>
          <p:nvSpPr>
            <p:cNvPr id="673" name="Rettangolo arrotondato"/>
            <p:cNvSpPr/>
            <p:nvPr/>
          </p:nvSpPr>
          <p:spPr>
            <a:xfrm>
              <a:off x="0" y="0"/>
              <a:ext cx="5699472" cy="9352956"/>
            </a:xfrm>
            <a:prstGeom prst="roundRect">
              <a:avLst>
                <a:gd name="adj" fmla="val 15000"/>
              </a:avLst>
            </a:prstGeom>
            <a:solidFill>
              <a:srgbClr val="FFB3D9">
                <a:alpha val="45665"/>
              </a:srgbClr>
            </a:solidFill>
            <a:ln w="63500" cap="flat">
              <a:solidFill>
                <a:srgbClr val="000000"/>
              </a:solidFill>
              <a:prstDash val="solid"/>
              <a:miter lim="400000"/>
            </a:ln>
            <a:effectLst/>
          </p:spPr>
          <p:txBody>
            <a:bodyPr wrap="square" lIns="50800" tIns="50800" rIns="50800" bIns="50800" numCol="1" anchor="ctr">
              <a:noAutofit/>
            </a:bodyPr>
            <a:lstStyle/>
            <a:p>
              <a:pPr defTabSz="825500">
                <a:defRPr sz="2800" b="1">
                  <a:solidFill>
                    <a:srgbClr val="000000"/>
                  </a:solidFill>
                  <a:latin typeface="+mn-lt"/>
                  <a:ea typeface="+mn-ea"/>
                  <a:cs typeface="+mn-cs"/>
                  <a:sym typeface="Helvetica Neue"/>
                </a:defRPr>
              </a:pPr>
              <a:endParaRPr/>
            </a:p>
          </p:txBody>
        </p:sp>
        <p:sp>
          <p:nvSpPr>
            <p:cNvPr id="674" name="Servizi Nazionali…"/>
            <p:cNvSpPr txBox="1"/>
            <p:nvPr/>
          </p:nvSpPr>
          <p:spPr>
            <a:xfrm>
              <a:off x="278562" y="534842"/>
              <a:ext cx="5142347" cy="82305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defTabSz="825500">
                <a:defRPr sz="4800" b="1">
                  <a:solidFill>
                    <a:srgbClr val="000000"/>
                  </a:solidFill>
                  <a:latin typeface="+mn-lt"/>
                  <a:ea typeface="+mn-ea"/>
                  <a:cs typeface="+mn-cs"/>
                  <a:sym typeface="Helvetica Neue"/>
                </a:defRPr>
              </a:pPr>
              <a:r>
                <a:t>National service </a:t>
              </a:r>
              <a:endParaRPr sz="3600"/>
            </a:p>
            <a:p>
              <a:pPr marL="685800" indent="-685800" defTabSz="825500">
                <a:buSzPct val="100000"/>
                <a:buFont typeface="Arial"/>
                <a:buChar char="•"/>
                <a:defRPr sz="4800" b="1">
                  <a:solidFill>
                    <a:srgbClr val="000000"/>
                  </a:solidFill>
                  <a:latin typeface="+mn-lt"/>
                  <a:ea typeface="+mn-ea"/>
                  <a:cs typeface="+mn-cs"/>
                  <a:sym typeface="Helvetica Neue"/>
                </a:defRPr>
              </a:pPr>
              <a:r>
                <a:t>fully mantained </a:t>
              </a:r>
              <a:endParaRPr sz="3600"/>
            </a:p>
            <a:p>
              <a:pPr marL="685800" indent="-685800" defTabSz="825500">
                <a:buSzPct val="100000"/>
                <a:buFont typeface="Arial"/>
                <a:buChar char="•"/>
                <a:defRPr sz="4800" b="1">
                  <a:solidFill>
                    <a:srgbClr val="000000"/>
                  </a:solidFill>
                  <a:latin typeface="+mn-lt"/>
                  <a:ea typeface="+mn-ea"/>
                  <a:cs typeface="+mn-cs"/>
                  <a:sym typeface="Helvetica Neue"/>
                </a:defRPr>
              </a:pPr>
              <a:r>
                <a:t>more reliable</a:t>
              </a:r>
            </a:p>
            <a:p>
              <a:pPr defTabSz="825500">
                <a:defRPr sz="4800" b="1">
                  <a:solidFill>
                    <a:srgbClr val="000000"/>
                  </a:solidFill>
                  <a:latin typeface="+mn-lt"/>
                  <a:ea typeface="+mn-ea"/>
                  <a:cs typeface="+mn-cs"/>
                  <a:sym typeface="Helvetica Neue"/>
                </a:defRPr>
              </a:pPr>
              <a:endParaRPr/>
            </a:p>
            <a:p>
              <a:pPr defTabSz="825500">
                <a:defRPr sz="3200" b="1">
                  <a:solidFill>
                    <a:srgbClr val="000000"/>
                  </a:solidFill>
                  <a:latin typeface="+mn-lt"/>
                  <a:ea typeface="+mn-ea"/>
                  <a:cs typeface="+mn-cs"/>
                  <a:sym typeface="Helvetica Neue"/>
                </a:defRPr>
              </a:pPr>
              <a:r>
                <a:t>wiki.infn.it</a:t>
              </a:r>
            </a:p>
            <a:p>
              <a:pPr defTabSz="825500">
                <a:defRPr sz="3200" b="1">
                  <a:solidFill>
                    <a:srgbClr val="000000"/>
                  </a:solidFill>
                  <a:latin typeface="+mn-lt"/>
                  <a:ea typeface="+mn-ea"/>
                  <a:cs typeface="+mn-cs"/>
                  <a:sym typeface="Helvetica Neue"/>
                </a:defRPr>
              </a:pPr>
              <a:r>
                <a:t>@lists.*.it</a:t>
              </a:r>
              <a:endParaRPr sz="2800"/>
            </a:p>
            <a:p>
              <a:pPr defTabSz="825500">
                <a:defRPr sz="3200" b="1">
                  <a:solidFill>
                    <a:srgbClr val="000000"/>
                  </a:solidFill>
                  <a:latin typeface="+mn-lt"/>
                  <a:ea typeface="+mn-ea"/>
                  <a:cs typeface="+mn-cs"/>
                  <a:sym typeface="Helvetica Neue"/>
                </a:defRPr>
              </a:pPr>
              <a:r>
                <a:t>GODIVA </a:t>
              </a:r>
              <a:endParaRPr sz="2800"/>
            </a:p>
            <a:p>
              <a:pPr defTabSz="825500">
                <a:defRPr sz="3200" b="1">
                  <a:solidFill>
                    <a:srgbClr val="000000"/>
                  </a:solidFill>
                  <a:latin typeface="+mn-lt"/>
                  <a:ea typeface="+mn-ea"/>
                  <a:cs typeface="+mn-cs"/>
                  <a:sym typeface="Helvetica Neue"/>
                </a:defRPr>
              </a:pPr>
              <a:r>
                <a:t>AAII </a:t>
              </a:r>
              <a:endParaRPr sz="2800"/>
            </a:p>
            <a:p>
              <a:pPr defTabSz="825500">
                <a:defRPr sz="3200" b="1">
                  <a:solidFill>
                    <a:srgbClr val="000000"/>
                  </a:solidFill>
                  <a:latin typeface="+mn-lt"/>
                  <a:ea typeface="+mn-ea"/>
                  <a:cs typeface="+mn-cs"/>
                  <a:sym typeface="Helvetica Neue"/>
                </a:defRPr>
              </a:pPr>
              <a:r>
                <a:t>Userportal </a:t>
              </a:r>
              <a:endParaRPr sz="2800"/>
            </a:p>
            <a:p>
              <a:pPr defTabSz="825500">
                <a:defRPr sz="3200" b="1">
                  <a:solidFill>
                    <a:srgbClr val="000000"/>
                  </a:solidFill>
                  <a:latin typeface="+mn-lt"/>
                  <a:ea typeface="+mn-ea"/>
                  <a:cs typeface="+mn-cs"/>
                  <a:sym typeface="Helvetica Neue"/>
                </a:defRPr>
              </a:pPr>
              <a:r>
                <a:t>Booking </a:t>
              </a:r>
              <a:endParaRPr sz="2800"/>
            </a:p>
            <a:p>
              <a:pPr defTabSz="825500">
                <a:defRPr sz="3200" b="1">
                  <a:solidFill>
                    <a:srgbClr val="000000"/>
                  </a:solidFill>
                  <a:latin typeface="+mn-lt"/>
                  <a:ea typeface="+mn-ea"/>
                  <a:cs typeface="+mn-cs"/>
                  <a:sym typeface="Helvetica Neue"/>
                </a:defRPr>
              </a:pPr>
              <a:r>
                <a:t>DB</a:t>
              </a:r>
              <a:endParaRPr sz="2800"/>
            </a:p>
            <a:p>
              <a:pPr defTabSz="825500">
                <a:defRPr sz="3200" b="1">
                  <a:solidFill>
                    <a:srgbClr val="000000"/>
                  </a:solidFill>
                  <a:latin typeface="+mn-lt"/>
                  <a:ea typeface="+mn-ea"/>
                  <a:cs typeface="+mn-cs"/>
                  <a:sym typeface="Helvetica Neue"/>
                </a:defRPr>
              </a:pPr>
              <a:r>
                <a:t>Backup </a:t>
              </a:r>
              <a:endParaRPr sz="2800"/>
            </a:p>
            <a:p>
              <a:pPr defTabSz="825500">
                <a:defRPr sz="3200" b="1">
                  <a:solidFill>
                    <a:srgbClr val="000000"/>
                  </a:solidFill>
                  <a:latin typeface="+mn-lt"/>
                  <a:ea typeface="+mn-ea"/>
                  <a:cs typeface="+mn-cs"/>
                  <a:sym typeface="Helvetica Neue"/>
                </a:defRPr>
              </a:pPr>
              <a:r>
                <a:t>Territorial access</a:t>
              </a:r>
            </a:p>
          </p:txBody>
        </p:sp>
      </p:grpSp>
      <p:sp>
        <p:nvSpPr>
          <p:cNvPr id="676" name="CasellaDiTesto 137"/>
          <p:cNvSpPr txBox="1"/>
          <p:nvPr/>
        </p:nvSpPr>
        <p:spPr>
          <a:xfrm>
            <a:off x="149809" y="263649"/>
            <a:ext cx="18055772" cy="1279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800" b="1">
                <a:solidFill>
                  <a:srgbClr val="244D7F"/>
                </a:solidFill>
                <a:latin typeface="+mn-lt"/>
                <a:ea typeface="+mn-ea"/>
                <a:cs typeface="+mn-cs"/>
                <a:sym typeface="Helvetica Neue"/>
              </a:defRPr>
            </a:lvl1pPr>
          </a:lstStyle>
          <a:p>
            <a:r>
              <a:t>Generalized common infrastructure</a:t>
            </a:r>
          </a:p>
        </p:txBody>
      </p:sp>
      <p:pic>
        <p:nvPicPr>
          <p:cNvPr id="677" name="LOGO_INFN_NEWS_sito.jpg" descr="LOGO_INFN_NEWS_sito.jpg"/>
          <p:cNvPicPr>
            <a:picLocks noChangeAspect="1"/>
          </p:cNvPicPr>
          <p:nvPr/>
        </p:nvPicPr>
        <p:blipFill>
          <a:blip r:embed="rId2"/>
          <a:srcRect l="8621" r="8621"/>
          <a:stretch>
            <a:fillRect/>
          </a:stretch>
        </p:blipFill>
        <p:spPr>
          <a:xfrm>
            <a:off x="22170706" y="139700"/>
            <a:ext cx="2098989" cy="1407658"/>
          </a:xfrm>
          <a:prstGeom prst="rect">
            <a:avLst/>
          </a:prstGeom>
          <a:ln w="25400">
            <a:solidFill>
              <a:srgbClr val="F3F7F5"/>
            </a:solidFill>
            <a:miter lim="400000"/>
          </a:ln>
          <a:effectLst>
            <a:outerShdw blurRad="63500" dist="25400" dir="3600000" rotWithShape="0">
              <a:srgbClr val="000000">
                <a:alpha val="70000"/>
              </a:srgbClr>
            </a:outerShdw>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Testo"/>
          <p:cNvSpPr txBox="1">
            <a:spLocks noGrp="1"/>
          </p:cNvSpPr>
          <p:nvPr>
            <p:ph type="sldNum" sz="quarter" idx="2"/>
          </p:nvPr>
        </p:nvSpPr>
        <p:spPr>
          <a:xfrm>
            <a:off x="834823" y="1906872"/>
            <a:ext cx="290831" cy="4733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680" name="TextBox 10"/>
          <p:cNvSpPr txBox="1"/>
          <p:nvPr/>
        </p:nvSpPr>
        <p:spPr>
          <a:xfrm>
            <a:off x="1577646" y="1710356"/>
            <a:ext cx="22692049" cy="1478418"/>
          </a:xfrm>
          <a:prstGeom prst="rect">
            <a:avLst/>
          </a:prstGeom>
          <a:solidFill>
            <a:schemeClr val="accent4"/>
          </a:solidFill>
          <a:ln>
            <a:solidFill>
              <a:srgbClr val="4472C4"/>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t">
            <a:spAutoFit/>
          </a:bodyPr>
          <a:lstStyle>
            <a:lvl1pPr>
              <a:defRPr sz="3200" b="1">
                <a:solidFill>
                  <a:srgbClr val="535353"/>
                </a:solidFill>
              </a:defRPr>
            </a:lvl1pPr>
          </a:lstStyle>
          <a:p>
            <a:pPr algn="just">
              <a:lnSpc>
                <a:spcPct val="150000"/>
              </a:lnSpc>
            </a:pPr>
            <a:r>
              <a:rPr lang="en-GB" dirty="0">
                <a:solidFill>
                  <a:srgbClr val="FF0000"/>
                </a:solidFill>
              </a:rPr>
              <a:t>Booking DSI: </a:t>
            </a:r>
            <a:r>
              <a:rPr lang="en-GB" dirty="0">
                <a:solidFill>
                  <a:schemeClr val="bg2"/>
                </a:solidFill>
              </a:rPr>
              <a:t>Facility beam time and users management </a:t>
            </a:r>
            <a:r>
              <a:rPr lang="en-GB" dirty="0"/>
              <a:t>software based on an automated approval workflow. </a:t>
            </a:r>
          </a:p>
          <a:p>
            <a:pPr algn="just">
              <a:lnSpc>
                <a:spcPct val="150000"/>
              </a:lnSpc>
            </a:pPr>
            <a:r>
              <a:rPr lang="en-GB" dirty="0"/>
              <a:t>Call for users and calendar management. Users' territorial and lab access. Auth Process and ticketing traceability.</a:t>
            </a:r>
          </a:p>
        </p:txBody>
      </p:sp>
      <p:sp>
        <p:nvSpPr>
          <p:cNvPr id="681" name="CasellaDiTesto 3"/>
          <p:cNvSpPr txBox="1"/>
          <p:nvPr/>
        </p:nvSpPr>
        <p:spPr>
          <a:xfrm>
            <a:off x="260216" y="3324959"/>
            <a:ext cx="12955036" cy="92127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1" algn="l">
              <a:buSzPct val="100000"/>
              <a:defRPr sz="3600">
                <a:solidFill>
                  <a:srgbClr val="2A2A2A"/>
                </a:solidFill>
                <a:latin typeface="Calibri"/>
                <a:ea typeface="Calibri"/>
                <a:cs typeface="Calibri"/>
                <a:sym typeface="Calibri"/>
              </a:defRPr>
            </a:pPr>
            <a:r>
              <a:rPr lang="en-GB" sz="4000" b="1" dirty="0">
                <a:latin typeface="Helvetica Neue"/>
              </a:rPr>
              <a:t>INFN LNF developing</a:t>
            </a:r>
            <a:endParaRPr lang="en-GB" b="1" dirty="0">
              <a:latin typeface="Helvetica Neue"/>
            </a:endParaRPr>
          </a:p>
          <a:p>
            <a:pPr lvl="1" algn="l">
              <a:buSzPct val="100000"/>
              <a:defRPr sz="3600">
                <a:solidFill>
                  <a:srgbClr val="2A2A2A"/>
                </a:solidFill>
                <a:latin typeface="Calibri"/>
                <a:ea typeface="Calibri"/>
                <a:cs typeface="Calibri"/>
                <a:sym typeface="Calibri"/>
              </a:defRPr>
            </a:pPr>
            <a:r>
              <a:rPr lang="en-GB" sz="3200" b="1" u="sng" dirty="0">
                <a:latin typeface="Helvetica Neue"/>
              </a:rPr>
              <a:t>Beam Test Facility(BTF)</a:t>
            </a:r>
          </a:p>
          <a:p>
            <a:pPr marL="571500" lvl="1" indent="-571500" algn="l">
              <a:buSzPct val="100000"/>
              <a:buChar char="•"/>
              <a:defRPr sz="3600">
                <a:solidFill>
                  <a:srgbClr val="2A2A2A"/>
                </a:solidFill>
                <a:latin typeface="Calibri"/>
                <a:ea typeface="Calibri"/>
                <a:cs typeface="Calibri"/>
                <a:sym typeface="Calibri"/>
              </a:defRPr>
            </a:pPr>
            <a:r>
              <a:rPr lang="en-GB" sz="3200" b="1" dirty="0">
                <a:latin typeface="Helvetica Neue"/>
              </a:rPr>
              <a:t>More than one year of continuous operation</a:t>
            </a:r>
            <a:r>
              <a:rPr lang="en-GB" sz="3200" dirty="0">
                <a:latin typeface="Helvetica Neue"/>
              </a:rPr>
              <a:t>​</a:t>
            </a:r>
            <a:endParaRPr lang="en-GB" sz="3200" dirty="0">
              <a:latin typeface="Helvetica Neue"/>
              <a:ea typeface="+mn-ea"/>
              <a:cs typeface="+mn-cs"/>
              <a:sym typeface="Helvetica Neue"/>
            </a:endParaRPr>
          </a:p>
          <a:p>
            <a:pPr marL="571500" lvl="1" indent="-571500" algn="l">
              <a:buSzPct val="100000"/>
              <a:buChar char="•"/>
              <a:defRPr sz="3600">
                <a:solidFill>
                  <a:srgbClr val="2A2A2A"/>
                </a:solidFill>
                <a:latin typeface="Calibri"/>
                <a:ea typeface="Calibri"/>
                <a:cs typeface="Calibri"/>
                <a:sym typeface="Calibri"/>
              </a:defRPr>
            </a:pPr>
            <a:r>
              <a:rPr lang="en-GB" sz="3200" dirty="0">
                <a:latin typeface="Helvetica Neue"/>
              </a:rPr>
              <a:t>Few bugs in the first two months (only losing some user shifts display on UI but the automation worked well) ​</a:t>
            </a:r>
            <a:endParaRPr lang="en-GB" sz="3200" dirty="0">
              <a:latin typeface="Helvetica Neue"/>
              <a:ea typeface="+mn-ea"/>
              <a:cs typeface="+mn-cs"/>
              <a:sym typeface="Helvetica Neue"/>
            </a:endParaRPr>
          </a:p>
          <a:p>
            <a:pPr marL="571500" lvl="1" indent="-571500" algn="l">
              <a:buSzPct val="100000"/>
              <a:buChar char="•"/>
              <a:defRPr sz="3600">
                <a:solidFill>
                  <a:srgbClr val="2A2A2A"/>
                </a:solidFill>
                <a:latin typeface="Calibri"/>
                <a:ea typeface="Calibri"/>
                <a:cs typeface="Calibri"/>
                <a:sym typeface="Calibri"/>
              </a:defRPr>
            </a:pPr>
            <a:r>
              <a:rPr lang="en-GB" sz="3200" dirty="0">
                <a:latin typeface="Helvetica Neue"/>
              </a:rPr>
              <a:t>Weekly, last-minute shift, renunciation or rebooking​</a:t>
            </a:r>
          </a:p>
          <a:p>
            <a:pPr marL="571500" lvl="1" indent="-571500" algn="l">
              <a:buSzPct val="100000"/>
              <a:buChar char="•"/>
              <a:defRPr sz="3600">
                <a:solidFill>
                  <a:srgbClr val="2A2A2A"/>
                </a:solidFill>
                <a:latin typeface="Calibri"/>
                <a:ea typeface="Calibri"/>
                <a:cs typeface="Calibri"/>
                <a:sym typeface="Calibri"/>
              </a:defRPr>
            </a:pPr>
            <a:r>
              <a:rPr lang="en-GB" sz="3200" dirty="0">
                <a:latin typeface="Helvetica Neue"/>
              </a:rPr>
              <a:t>&gt; 300 users in automated managed shift (weekly based) up to now</a:t>
            </a:r>
          </a:p>
          <a:p>
            <a:pPr marL="571500" lvl="1" indent="-571500" algn="l">
              <a:buSzPct val="100000"/>
              <a:buChar char="•"/>
              <a:defRPr sz="3600">
                <a:solidFill>
                  <a:srgbClr val="2A2A2A"/>
                </a:solidFill>
                <a:latin typeface="Calibri"/>
                <a:ea typeface="Calibri"/>
                <a:cs typeface="Calibri"/>
                <a:sym typeface="Calibri"/>
              </a:defRPr>
            </a:pPr>
            <a:endParaRPr lang="en-GB" sz="2800" dirty="0">
              <a:latin typeface="Helvetica Neue"/>
            </a:endParaRPr>
          </a:p>
          <a:p>
            <a:pPr lvl="1" algn="l">
              <a:buSzPct val="100000"/>
              <a:defRPr sz="3600">
                <a:solidFill>
                  <a:srgbClr val="2A2A2A"/>
                </a:solidFill>
                <a:latin typeface="Calibri"/>
                <a:ea typeface="Calibri"/>
                <a:cs typeface="Calibri"/>
                <a:sym typeface="Calibri"/>
              </a:defRPr>
            </a:pPr>
            <a:r>
              <a:rPr lang="en-GB" sz="4000" b="1" u="sng" dirty="0" err="1">
                <a:latin typeface="Helvetica Neue"/>
              </a:rPr>
              <a:t>DA</a:t>
            </a:r>
            <a:r>
              <a:rPr lang="en-GB" sz="4000" b="1" u="sng" dirty="0" err="1">
                <a:latin typeface="Helvetica Neue"/>
                <a:sym typeface="Symbol" panose="05050102010706020507" pitchFamily="18" charset="2"/>
              </a:rPr>
              <a:t>ɸNE</a:t>
            </a:r>
            <a:r>
              <a:rPr lang="en-GB" sz="4000" b="1" u="sng" dirty="0">
                <a:latin typeface="Helvetica Neue"/>
                <a:sym typeface="Symbol" panose="05050102010706020507" pitchFamily="18" charset="2"/>
              </a:rPr>
              <a:t>-L Facility</a:t>
            </a:r>
          </a:p>
          <a:p>
            <a:pPr marL="457200" lvl="1" indent="-457200" algn="l">
              <a:buSzPct val="100000"/>
              <a:buFontTx/>
              <a:buChar char="-"/>
              <a:defRPr sz="3600">
                <a:solidFill>
                  <a:srgbClr val="2A2A2A"/>
                </a:solidFill>
                <a:latin typeface="Calibri"/>
                <a:ea typeface="Calibri"/>
                <a:cs typeface="Calibri"/>
                <a:sym typeface="Calibri"/>
              </a:defRPr>
            </a:pPr>
            <a:r>
              <a:rPr lang="en-GB" sz="3200" b="1" dirty="0">
                <a:latin typeface="Helvetica Neue"/>
                <a:sym typeface="Symbol" panose="05050102010706020507" pitchFamily="18" charset="2"/>
              </a:rPr>
              <a:t>In final developing</a:t>
            </a:r>
            <a:r>
              <a:rPr lang="en-GB" sz="3200" dirty="0">
                <a:latin typeface="Helvetica Neue"/>
                <a:sym typeface="Symbol" panose="05050102010706020507" pitchFamily="18" charset="2"/>
              </a:rPr>
              <a:t>, test started</a:t>
            </a:r>
          </a:p>
          <a:p>
            <a:pPr marL="457200" lvl="1" indent="-457200" algn="l">
              <a:buSzPct val="100000"/>
              <a:buFontTx/>
              <a:buChar char="-"/>
              <a:defRPr sz="3600">
                <a:solidFill>
                  <a:srgbClr val="2A2A2A"/>
                </a:solidFill>
                <a:latin typeface="Calibri"/>
                <a:ea typeface="Calibri"/>
                <a:cs typeface="Calibri"/>
                <a:sym typeface="Calibri"/>
              </a:defRPr>
            </a:pPr>
            <a:r>
              <a:rPr lang="en-GB" sz="3200" dirty="0">
                <a:latin typeface="Helvetica Neue"/>
                <a:sym typeface="Symbol" panose="05050102010706020507" pitchFamily="18" charset="2"/>
              </a:rPr>
              <a:t>Many lines, authoritative beam line scientist and PAC approval</a:t>
            </a:r>
          </a:p>
          <a:p>
            <a:pPr marL="457200" lvl="1" indent="-457200" algn="l">
              <a:buSzPct val="100000"/>
              <a:buFontTx/>
              <a:buChar char="-"/>
              <a:defRPr sz="3600">
                <a:solidFill>
                  <a:srgbClr val="2A2A2A"/>
                </a:solidFill>
                <a:latin typeface="Calibri"/>
                <a:ea typeface="Calibri"/>
                <a:cs typeface="Calibri"/>
                <a:sym typeface="Calibri"/>
              </a:defRPr>
            </a:pPr>
            <a:r>
              <a:rPr lang="en-GB" sz="3200" dirty="0">
                <a:latin typeface="Helvetica Neue"/>
                <a:sym typeface="Symbol" panose="05050102010706020507" pitchFamily="18" charset="2"/>
              </a:rPr>
              <a:t>Daily opportunity fast entrance and scheduled shifts</a:t>
            </a:r>
          </a:p>
          <a:p>
            <a:pPr lvl="1" algn="l">
              <a:buSzPct val="100000"/>
              <a:defRPr sz="3600">
                <a:solidFill>
                  <a:srgbClr val="2A2A2A"/>
                </a:solidFill>
                <a:latin typeface="Calibri"/>
                <a:ea typeface="Calibri"/>
                <a:cs typeface="Calibri"/>
                <a:sym typeface="Calibri"/>
              </a:defRPr>
            </a:pPr>
            <a:endParaRPr lang="en-GB" sz="3200" dirty="0">
              <a:latin typeface="Helvetica Neue"/>
              <a:sym typeface="Symbol" panose="05050102010706020507" pitchFamily="18" charset="2"/>
            </a:endParaRPr>
          </a:p>
          <a:p>
            <a:pPr algn="l">
              <a:defRPr sz="3600">
                <a:solidFill>
                  <a:srgbClr val="2A2A2A"/>
                </a:solidFill>
                <a:latin typeface="Calibri"/>
                <a:ea typeface="Calibri"/>
                <a:cs typeface="Calibri"/>
                <a:sym typeface="Calibri"/>
              </a:defRPr>
            </a:pPr>
            <a:r>
              <a:rPr lang="en-GB" sz="4000" b="1" dirty="0">
                <a:latin typeface="Helvetica Neue"/>
              </a:rPr>
              <a:t>INFN-LABEC developing</a:t>
            </a:r>
            <a:endParaRPr lang="en-GB" sz="4000" dirty="0">
              <a:latin typeface="Helvetica Neue"/>
              <a:ea typeface="+mn-ea"/>
              <a:cs typeface="+mn-cs"/>
            </a:endParaRPr>
          </a:p>
          <a:p>
            <a:pPr marL="571500" lvl="5" indent="-571500" algn="l">
              <a:buSzPct val="100000"/>
              <a:buFont typeface="Arial"/>
              <a:buChar char="•"/>
              <a:defRPr sz="3600">
                <a:solidFill>
                  <a:srgbClr val="2A2A2A"/>
                </a:solidFill>
                <a:latin typeface="Calibri"/>
                <a:ea typeface="Calibri"/>
                <a:cs typeface="Calibri"/>
                <a:sym typeface="Calibri"/>
              </a:defRPr>
            </a:pPr>
            <a:r>
              <a:rPr lang="en-GB" sz="3200" b="1" dirty="0">
                <a:latin typeface="Helvetica Neue"/>
                <a:ea typeface="+mn-ea"/>
                <a:cs typeface="+mn-cs"/>
              </a:rPr>
              <a:t>Released</a:t>
            </a:r>
            <a:r>
              <a:rPr lang="en-GB" sz="3200" dirty="0">
                <a:latin typeface="Helvetica Neue"/>
                <a:ea typeface="+mn-ea"/>
                <a:cs typeface="+mn-cs"/>
              </a:rPr>
              <a:t> few month ago</a:t>
            </a:r>
          </a:p>
          <a:p>
            <a:pPr marL="571500" lvl="5" indent="-571500" algn="l">
              <a:buSzPct val="100000"/>
              <a:buFont typeface="Arial"/>
              <a:buChar char="•"/>
              <a:defRPr sz="3600">
                <a:solidFill>
                  <a:srgbClr val="2A2A2A"/>
                </a:solidFill>
                <a:latin typeface="Calibri"/>
                <a:ea typeface="Calibri"/>
                <a:cs typeface="Calibri"/>
                <a:sym typeface="Calibri"/>
              </a:defRPr>
            </a:pPr>
            <a:r>
              <a:rPr lang="en-GB" sz="3200" dirty="0">
                <a:latin typeface="Helvetica Neue"/>
              </a:rPr>
              <a:t>Collaboration born on INFN-A</a:t>
            </a:r>
            <a:endParaRPr lang="en-GB" sz="3200" dirty="0">
              <a:latin typeface="Helvetica Neue"/>
              <a:ea typeface="+mn-ea"/>
              <a:cs typeface="+mn-cs"/>
            </a:endParaRPr>
          </a:p>
          <a:p>
            <a:pPr marL="571500" lvl="5" indent="-571500" algn="l">
              <a:buSzPct val="100000"/>
              <a:buFont typeface="Arial"/>
              <a:buChar char="•"/>
              <a:defRPr sz="3600">
                <a:solidFill>
                  <a:srgbClr val="2A2A2A"/>
                </a:solidFill>
                <a:latin typeface="Calibri"/>
                <a:ea typeface="Calibri"/>
                <a:cs typeface="Calibri"/>
                <a:sym typeface="Calibri"/>
              </a:defRPr>
            </a:pPr>
            <a:r>
              <a:rPr lang="en-GB" sz="3200" dirty="0">
                <a:latin typeface="Helvetica Neue"/>
              </a:rPr>
              <a:t>Similar aim (internal or users management)</a:t>
            </a:r>
            <a:endParaRPr lang="en-GB" sz="3200" dirty="0">
              <a:latin typeface="Helvetica Neue"/>
              <a:ea typeface="+mn-ea"/>
              <a:cs typeface="+mn-cs"/>
            </a:endParaRPr>
          </a:p>
          <a:p>
            <a:pPr marL="571500" lvl="5" indent="-571500" algn="l">
              <a:buSzPct val="100000"/>
              <a:buFont typeface="Arial"/>
              <a:buChar char="•"/>
              <a:defRPr sz="3600">
                <a:solidFill>
                  <a:srgbClr val="2A2A2A"/>
                </a:solidFill>
                <a:latin typeface="Calibri"/>
                <a:ea typeface="Calibri"/>
                <a:cs typeface="Calibri"/>
                <a:sym typeface="Calibri"/>
              </a:defRPr>
            </a:pPr>
            <a:r>
              <a:rPr lang="en-GB" sz="3200" dirty="0">
                <a:latin typeface="Helvetica Neue"/>
              </a:rPr>
              <a:t>Many lines: 5 for TANDEM facility</a:t>
            </a:r>
            <a:endParaRPr lang="en-GB" sz="3200" dirty="0">
              <a:latin typeface="Helvetica Neue"/>
              <a:ea typeface="+mn-ea"/>
              <a:cs typeface="+mn-cs"/>
            </a:endParaRPr>
          </a:p>
        </p:txBody>
      </p:sp>
      <p:sp>
        <p:nvSpPr>
          <p:cNvPr id="682" name="CasellaDiTesto 1"/>
          <p:cNvSpPr txBox="1"/>
          <p:nvPr/>
        </p:nvSpPr>
        <p:spPr>
          <a:xfrm>
            <a:off x="260216" y="12819565"/>
            <a:ext cx="23703966"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a:defRPr sz="2800">
                <a:solidFill>
                  <a:srgbClr val="2A2A2A"/>
                </a:solidFill>
                <a:latin typeface="Calibri"/>
                <a:ea typeface="Calibri"/>
                <a:cs typeface="Calibri"/>
                <a:sym typeface="Calibri"/>
              </a:defRPr>
            </a:pPr>
            <a:r>
              <a:rPr dirty="0">
                <a:latin typeface="Helvetica Neue"/>
              </a:rPr>
              <a:t>Developed </a:t>
            </a:r>
            <a:r>
              <a:rPr lang="it-IT" dirty="0">
                <a:latin typeface="Helvetica Neue"/>
              </a:rPr>
              <a:t>by </a:t>
            </a:r>
            <a:r>
              <a:rPr b="1" dirty="0">
                <a:latin typeface="Helvetica Neue"/>
              </a:rPr>
              <a:t>G. L. Napoleoni </a:t>
            </a:r>
            <a:r>
              <a:rPr dirty="0">
                <a:latin typeface="Helvetica Neue"/>
              </a:rPr>
              <a:t>(LNF Computing Center, main dev.), R. </a:t>
            </a:r>
            <a:r>
              <a:rPr dirty="0" err="1">
                <a:latin typeface="Helvetica Neue"/>
              </a:rPr>
              <a:t>Orrú</a:t>
            </a:r>
            <a:r>
              <a:rPr dirty="0">
                <a:latin typeface="Helvetica Neue"/>
              </a:rPr>
              <a:t>, M. </a:t>
            </a:r>
            <a:r>
              <a:rPr dirty="0" err="1">
                <a:latin typeface="Helvetica Neue"/>
              </a:rPr>
              <a:t>Tota</a:t>
            </a:r>
            <a:r>
              <a:rPr lang="it-IT" dirty="0">
                <a:latin typeface="Helvetica Neue"/>
              </a:rPr>
              <a:t>. </a:t>
            </a:r>
            <a:r>
              <a:rPr dirty="0">
                <a:latin typeface="Helvetica Neue"/>
              </a:rPr>
              <a:t>BTF group</a:t>
            </a:r>
            <a:r>
              <a:rPr lang="it-IT" dirty="0">
                <a:latin typeface="Helvetica Neue"/>
              </a:rPr>
              <a:t>, </a:t>
            </a:r>
            <a:r>
              <a:rPr dirty="0">
                <a:latin typeface="Helvetica Neue"/>
              </a:rPr>
              <a:t>LNF AD-Secretariats</a:t>
            </a:r>
            <a:r>
              <a:rPr lang="it-IT" dirty="0">
                <a:latin typeface="Helvetica Neue"/>
              </a:rPr>
              <a:t> and </a:t>
            </a:r>
            <a:r>
              <a:rPr lang="it-IT" dirty="0" err="1">
                <a:latin typeface="Helvetica Neue"/>
              </a:rPr>
              <a:t>Personnel-Secretariats</a:t>
            </a:r>
            <a:endParaRPr dirty="0">
              <a:latin typeface="Helvetica Neue"/>
              <a:ea typeface="+mn-ea"/>
              <a:cs typeface="+mn-cs"/>
              <a:sym typeface="Helvetica Neue"/>
            </a:endParaRPr>
          </a:p>
        </p:txBody>
      </p:sp>
      <p:sp>
        <p:nvSpPr>
          <p:cNvPr id="683" name="CasellaDiTesto 4"/>
          <p:cNvSpPr txBox="1"/>
          <p:nvPr/>
        </p:nvSpPr>
        <p:spPr>
          <a:xfrm>
            <a:off x="14308548" y="8089268"/>
            <a:ext cx="8573223"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571500" indent="-571500" algn="just">
              <a:buFont typeface="Arial" panose="020B0604020202020204" pitchFamily="34" charset="0"/>
              <a:buChar char="•"/>
              <a:defRPr sz="3600">
                <a:latin typeface="+mn-lt"/>
                <a:ea typeface="+mn-ea"/>
                <a:cs typeface="+mn-cs"/>
                <a:sym typeface="Helvetica Neue"/>
              </a:defRPr>
            </a:pPr>
            <a:r>
              <a:rPr lang="it-IT" sz="2800" dirty="0" err="1"/>
              <a:t>Typical</a:t>
            </a:r>
            <a:r>
              <a:rPr lang="it-IT" sz="2800" dirty="0"/>
              <a:t> </a:t>
            </a:r>
            <a:r>
              <a:rPr lang="it-IT" sz="2800" dirty="0" err="1"/>
              <a:t>developing</a:t>
            </a:r>
            <a:r>
              <a:rPr lang="it-IT" sz="2800" dirty="0"/>
              <a:t> time ~3 </a:t>
            </a:r>
            <a:r>
              <a:rPr lang="it-IT" sz="2800" dirty="0" err="1"/>
              <a:t>person-month</a:t>
            </a:r>
            <a:r>
              <a:rPr lang="it-IT" sz="2800" dirty="0"/>
              <a:t> </a:t>
            </a:r>
          </a:p>
          <a:p>
            <a:pPr lvl="7" algn="just">
              <a:defRPr sz="3600">
                <a:latin typeface="+mn-lt"/>
                <a:ea typeface="+mn-ea"/>
                <a:cs typeface="+mn-cs"/>
                <a:sym typeface="Helvetica Neue"/>
              </a:defRPr>
            </a:pPr>
            <a:r>
              <a:rPr lang="it-IT" sz="2800" dirty="0"/>
              <a:t>         (full </a:t>
            </a:r>
            <a:r>
              <a:rPr lang="it-IT" sz="2800" dirty="0" err="1"/>
              <a:t>customization</a:t>
            </a:r>
            <a:r>
              <a:rPr lang="it-IT" sz="2800" dirty="0"/>
              <a:t>, design-</a:t>
            </a:r>
            <a:r>
              <a:rPr lang="it-IT" sz="2800" dirty="0" err="1"/>
              <a:t>devel</a:t>
            </a:r>
            <a:r>
              <a:rPr lang="it-IT" sz="2800" dirty="0"/>
              <a:t>-test-debug)</a:t>
            </a:r>
            <a:r>
              <a:rPr sz="2800" dirty="0"/>
              <a:t>​</a:t>
            </a:r>
            <a:endParaRPr lang="it-IT" sz="2800" dirty="0"/>
          </a:p>
          <a:p>
            <a:pPr marL="571500" indent="-571500" algn="just">
              <a:buFont typeface="Arial" panose="020B0604020202020204" pitchFamily="34" charset="0"/>
              <a:buChar char="•"/>
              <a:defRPr sz="3600">
                <a:latin typeface="+mn-lt"/>
                <a:ea typeface="+mn-ea"/>
                <a:cs typeface="+mn-cs"/>
                <a:sym typeface="Helvetica Neue"/>
              </a:defRPr>
            </a:pPr>
            <a:r>
              <a:rPr sz="2800" dirty="0">
                <a:solidFill>
                  <a:srgbClr val="2A2A2A"/>
                </a:solidFill>
                <a:latin typeface="Helvetica Neue"/>
                <a:ea typeface="Söhne"/>
                <a:cs typeface="Söhne"/>
                <a:sym typeface="Söhne"/>
              </a:rPr>
              <a:t>Definitely simple to use, as reported by users​</a:t>
            </a:r>
            <a:endParaRPr sz="2800" dirty="0">
              <a:solidFill>
                <a:srgbClr val="2A2A2A"/>
              </a:solidFill>
              <a:latin typeface="Helvetica Neue"/>
            </a:endParaRPr>
          </a:p>
          <a:p>
            <a:pPr marL="571500" indent="-571500" algn="just">
              <a:buFont typeface="Arial" panose="020B0604020202020204" pitchFamily="34" charset="0"/>
              <a:buChar char="•"/>
              <a:defRPr sz="3600">
                <a:solidFill>
                  <a:srgbClr val="2A2A2A"/>
                </a:solidFill>
                <a:latin typeface="Söhne"/>
                <a:ea typeface="Söhne"/>
                <a:cs typeface="Söhne"/>
                <a:sym typeface="Söhne"/>
              </a:defRPr>
            </a:pPr>
            <a:r>
              <a:rPr lang="it-IT" sz="2800" b="1" dirty="0">
                <a:latin typeface="Helvetica Neue"/>
              </a:rPr>
              <a:t>I</a:t>
            </a:r>
            <a:r>
              <a:rPr sz="2800" b="1" dirty="0">
                <a:latin typeface="Helvetica Neue"/>
              </a:rPr>
              <a:t>T infrastructure </a:t>
            </a:r>
            <a:r>
              <a:rPr lang="it-IT" sz="2800" b="1" dirty="0" err="1">
                <a:latin typeface="Helvetica Neue"/>
              </a:rPr>
              <a:t>seems</a:t>
            </a:r>
            <a:r>
              <a:rPr lang="it-IT" sz="2800" b="1" dirty="0">
                <a:latin typeface="Helvetica Neue"/>
              </a:rPr>
              <a:t> </a:t>
            </a:r>
            <a:r>
              <a:rPr lang="it-IT" sz="2800" b="1" dirty="0" err="1">
                <a:latin typeface="Helvetica Neue"/>
              </a:rPr>
              <a:t>reliable</a:t>
            </a:r>
            <a:endParaRPr lang="it-IT" sz="2800" b="1" dirty="0">
              <a:latin typeface="Helvetica Neue"/>
            </a:endParaRPr>
          </a:p>
        </p:txBody>
      </p:sp>
      <p:pic>
        <p:nvPicPr>
          <p:cNvPr id="684" name="Immagine 5" descr="Immagine 5"/>
          <p:cNvPicPr>
            <a:picLocks noChangeAspect="1"/>
          </p:cNvPicPr>
          <p:nvPr/>
        </p:nvPicPr>
        <p:blipFill>
          <a:blip r:embed="rId2"/>
          <a:stretch>
            <a:fillRect/>
          </a:stretch>
        </p:blipFill>
        <p:spPr>
          <a:xfrm>
            <a:off x="13132349" y="3892553"/>
            <a:ext cx="10653487" cy="3807966"/>
          </a:xfrm>
          <a:prstGeom prst="rect">
            <a:avLst/>
          </a:prstGeom>
          <a:ln w="12700">
            <a:miter lim="400000"/>
          </a:ln>
        </p:spPr>
      </p:pic>
      <p:sp>
        <p:nvSpPr>
          <p:cNvPr id="686" name="Possibile sigla sperimentale"/>
          <p:cNvSpPr txBox="1"/>
          <p:nvPr/>
        </p:nvSpPr>
        <p:spPr>
          <a:xfrm>
            <a:off x="453183" y="401579"/>
            <a:ext cx="21857226" cy="1433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80000"/>
              </a:lnSpc>
              <a:defRPr sz="8500" b="1" spc="-200">
                <a:solidFill>
                  <a:srgbClr val="244D7F"/>
                </a:solidFill>
                <a:latin typeface="+mn-lt"/>
                <a:ea typeface="+mn-ea"/>
                <a:cs typeface="+mn-cs"/>
                <a:sym typeface="Helvetica Neue"/>
              </a:defRPr>
            </a:lvl1pPr>
          </a:lstStyle>
          <a:p>
            <a:r>
              <a:rPr dirty="0"/>
              <a:t>Booking </a:t>
            </a:r>
            <a:r>
              <a:rPr lang="it-IT" dirty="0"/>
              <a:t>DSI </a:t>
            </a:r>
            <a:r>
              <a:rPr dirty="0"/>
              <a:t>SW</a:t>
            </a:r>
          </a:p>
        </p:txBody>
      </p:sp>
      <p:pic>
        <p:nvPicPr>
          <p:cNvPr id="687" name="LOGO_INFN_NEWS_sito.jpg" descr="LOGO_INFN_NEWS_sito.jpg"/>
          <p:cNvPicPr>
            <a:picLocks noChangeAspect="1"/>
          </p:cNvPicPr>
          <p:nvPr/>
        </p:nvPicPr>
        <p:blipFill>
          <a:blip r:embed="rId3"/>
          <a:srcRect l="8621" r="8621"/>
          <a:stretch>
            <a:fillRect/>
          </a:stretch>
        </p:blipFill>
        <p:spPr>
          <a:xfrm>
            <a:off x="22170706" y="139700"/>
            <a:ext cx="2098989" cy="1407658"/>
          </a:xfrm>
          <a:prstGeom prst="rect">
            <a:avLst/>
          </a:prstGeom>
          <a:ln w="25400">
            <a:solidFill>
              <a:srgbClr val="F3F7F5"/>
            </a:solidFill>
            <a:miter lim="400000"/>
          </a:ln>
          <a:effectLst>
            <a:outerShdw blurRad="63500" dist="25400" dir="3600000" rotWithShape="0">
              <a:srgbClr val="000000">
                <a:alpha val="70000"/>
              </a:srgbClr>
            </a:outerShdw>
          </a:effectLst>
        </p:spPr>
      </p:pic>
      <p:sp>
        <p:nvSpPr>
          <p:cNvPr id="8" name="TextBox 7">
            <a:extLst>
              <a:ext uri="{FF2B5EF4-FFF2-40B4-BE49-F238E27FC236}">
                <a16:creationId xmlns:a16="http://schemas.microsoft.com/office/drawing/2014/main" id="{584D2D11-2FFD-0DAE-4833-1E8BC1DB386B}"/>
              </a:ext>
            </a:extLst>
          </p:cNvPr>
          <p:cNvSpPr txBox="1"/>
          <p:nvPr/>
        </p:nvSpPr>
        <p:spPr>
          <a:xfrm>
            <a:off x="13383632" y="10530231"/>
            <a:ext cx="983656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sz="2400" b="1" dirty="0">
                <a:latin typeface="Helvetica Neue"/>
                <a:ea typeface="+mn-ea"/>
                <a:cs typeface="+mn-cs"/>
                <a:sym typeface="Helvetica Neue"/>
              </a:rPr>
              <a:t>Tech note</a:t>
            </a:r>
            <a:endParaRPr lang="it-IT" sz="2400" b="1" i="0" spc="0" baseline="0" dirty="0">
              <a:ln>
                <a:noFill/>
              </a:ln>
              <a:solidFill>
                <a:srgbClr val="2A2A2A"/>
              </a:solidFill>
              <a:effectLst/>
              <a:latin typeface="Helvetica Neue"/>
              <a:ea typeface="Helvetica Neue"/>
              <a:cs typeface="Helvetica Neue"/>
            </a:endParaRPr>
          </a:p>
          <a:p>
            <a:pPr marL="0" marR="0" indent="0" rtl="0" fontAlgn="auto" latinLnBrk="0" hangingPunct="0">
              <a:spcBef>
                <a:spcPts val="0"/>
              </a:spcBef>
              <a:spcAft>
                <a:spcPts val="0"/>
              </a:spcAft>
            </a:pPr>
            <a:r>
              <a:rPr lang="it-IT" b="1" dirty="0">
                <a:solidFill>
                  <a:srgbClr val="2A2A2A"/>
                </a:solidFill>
                <a:latin typeface="Helvetica Neue"/>
              </a:rPr>
              <a:t>https://www.openaccessrepository.it/record/143679</a:t>
            </a:r>
            <a:endParaRPr lang="en-GB" dirty="0">
              <a:effectLst/>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Numero diapositiva"/>
          <p:cNvSpPr txBox="1">
            <a:spLocks noGrp="1"/>
          </p:cNvSpPr>
          <p:nvPr>
            <p:ph type="sldNum" sz="quarter" idx="2"/>
          </p:nvPr>
        </p:nvSpPr>
        <p:spPr>
          <a:xfrm>
            <a:off x="834824" y="1906872"/>
            <a:ext cx="290831" cy="4733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690" name="Possibile sigla sperimentale"/>
          <p:cNvSpPr txBox="1"/>
          <p:nvPr/>
        </p:nvSpPr>
        <p:spPr>
          <a:xfrm>
            <a:off x="453183" y="401579"/>
            <a:ext cx="21857226" cy="1433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80000"/>
              </a:lnSpc>
              <a:defRPr sz="8500" b="1" spc="-200">
                <a:solidFill>
                  <a:srgbClr val="244D7F"/>
                </a:solidFill>
                <a:latin typeface="+mn-lt"/>
                <a:ea typeface="+mn-ea"/>
                <a:cs typeface="+mn-cs"/>
                <a:sym typeface="Helvetica Neue"/>
              </a:defRPr>
            </a:lvl1pPr>
          </a:lstStyle>
          <a:p>
            <a:r>
              <a:t>What is the next?</a:t>
            </a:r>
          </a:p>
        </p:txBody>
      </p:sp>
      <p:sp>
        <p:nvSpPr>
          <p:cNvPr id="691" name="TextBox 15"/>
          <p:cNvSpPr txBox="1"/>
          <p:nvPr/>
        </p:nvSpPr>
        <p:spPr>
          <a:xfrm>
            <a:off x="327748" y="3140242"/>
            <a:ext cx="12919113" cy="8305166"/>
          </a:xfrm>
          <a:prstGeom prst="rect">
            <a:avLst/>
          </a:prstGeom>
          <a:gradFill>
            <a:gsLst>
              <a:gs pos="0">
                <a:schemeClr val="accent1">
                  <a:hueOff val="796897"/>
                  <a:lumOff val="36487"/>
                </a:schemeClr>
              </a:gs>
              <a:gs pos="35000">
                <a:srgbClr val="CFE2FF"/>
              </a:gs>
              <a:gs pos="100000">
                <a:schemeClr val="accent1">
                  <a:hueOff val="922619"/>
                  <a:lumOff val="46439"/>
                </a:schemeClr>
              </a:gs>
            </a:gsLst>
            <a:lin ang="16200000"/>
          </a:gradFill>
          <a:ln>
            <a:solidFill>
              <a:srgbClr val="009EF9"/>
            </a:solidFill>
          </a:ln>
          <a:effectLst>
            <a:outerShdw blurRad="50800" dist="38100" dir="27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3200" b="1"/>
            </a:pPr>
            <a:r>
              <a:t>AIMS</a:t>
            </a:r>
          </a:p>
          <a:p>
            <a:pPr marL="571500" indent="-571500" algn="l">
              <a:buSzPct val="100000"/>
              <a:buFont typeface="Arial"/>
              <a:buChar char="•"/>
              <a:defRPr sz="3200" b="1"/>
            </a:pPr>
            <a:r>
              <a:t>INTERNAL NETWORK</a:t>
            </a:r>
            <a:r>
              <a:rPr b="0"/>
              <a:t>: Establish an internal network within INFN for scientific, technological, technical, and infrastructure exchange between irrad facilities for mutual operational benefit.</a:t>
            </a:r>
          </a:p>
          <a:p>
            <a:pPr marL="571500" indent="-571500" algn="l">
              <a:buSzPct val="100000"/>
              <a:buFont typeface="Arial"/>
              <a:buChar char="•"/>
              <a:defRPr sz="3200"/>
            </a:pPr>
            <a:endParaRPr b="0"/>
          </a:p>
          <a:p>
            <a:pPr marL="571500" indent="-571500" algn="l">
              <a:buSzPct val="100000"/>
              <a:buFont typeface="Arial"/>
              <a:buChar char="•"/>
              <a:defRPr sz="3200" b="1"/>
            </a:pPr>
            <a:r>
              <a:t>GENERALIZED INFRASTRUCTURE with NATIONAL SERVICEs</a:t>
            </a:r>
            <a:r>
              <a:rPr b="0"/>
              <a:t>: Utilize a generalized infrastructure based on national services that includes information, beam time calls, and access procedures to INFN irrad facilities for scientific and third-mission purposes, while respecting the usage norms and local customs of the facilities, which will integrate into an abstract IT infrastructure.</a:t>
            </a:r>
          </a:p>
          <a:p>
            <a:pPr marL="571500" indent="-571500" algn="l">
              <a:buSzPct val="100000"/>
              <a:buFont typeface="Arial"/>
              <a:buChar char="•"/>
              <a:defRPr sz="3200"/>
            </a:pPr>
            <a:endParaRPr b="0"/>
          </a:p>
          <a:p>
            <a:pPr marL="571500" indent="-571500" algn="l">
              <a:buSzPct val="100000"/>
              <a:buFont typeface="Arial"/>
              <a:buChar char="•"/>
              <a:defRPr sz="3200" b="1"/>
            </a:pPr>
            <a:r>
              <a:t>COMMON FUNDING</a:t>
            </a:r>
            <a:r>
              <a:rPr b="0"/>
              <a:t>: the collection of funds to implement innovative and experimental operational solutions (e.g., detectors, hardware and software infrastructure) of shared ownership and common use, as well as to support and implement the network itself.</a:t>
            </a:r>
          </a:p>
        </p:txBody>
      </p:sp>
      <p:sp>
        <p:nvSpPr>
          <p:cNvPr id="692" name="Ornamento 15"/>
          <p:cNvSpPr/>
          <p:nvPr/>
        </p:nvSpPr>
        <p:spPr>
          <a:xfrm rot="16200000">
            <a:off x="11260096" y="5749589"/>
            <a:ext cx="5299689" cy="445239"/>
          </a:xfrm>
          <a:custGeom>
            <a:avLst/>
            <a:gdLst/>
            <a:ahLst/>
            <a:cxnLst>
              <a:cxn ang="0">
                <a:pos x="wd2" y="hd2"/>
              </a:cxn>
              <a:cxn ang="5400000">
                <a:pos x="wd2" y="hd2"/>
              </a:cxn>
              <a:cxn ang="10800000">
                <a:pos x="wd2" y="hd2"/>
              </a:cxn>
              <a:cxn ang="16200000">
                <a:pos x="wd2" y="hd2"/>
              </a:cxn>
            </a:cxnLst>
            <a:rect l="0" t="0" r="r" b="b"/>
            <a:pathLst>
              <a:path w="21397" h="21407" extrusionOk="0">
                <a:moveTo>
                  <a:pt x="127" y="22"/>
                </a:moveTo>
                <a:cubicBezTo>
                  <a:pt x="80" y="-93"/>
                  <a:pt x="32" y="257"/>
                  <a:pt x="22" y="818"/>
                </a:cubicBezTo>
                <a:cubicBezTo>
                  <a:pt x="-49" y="4615"/>
                  <a:pt x="-101" y="17739"/>
                  <a:pt x="2551" y="17739"/>
                </a:cubicBezTo>
                <a:cubicBezTo>
                  <a:pt x="5450" y="17739"/>
                  <a:pt x="7783" y="14753"/>
                  <a:pt x="8489" y="14753"/>
                </a:cubicBezTo>
                <a:cubicBezTo>
                  <a:pt x="9176" y="14753"/>
                  <a:pt x="9850" y="13902"/>
                  <a:pt x="10398" y="21024"/>
                </a:cubicBezTo>
                <a:cubicBezTo>
                  <a:pt x="10425" y="21380"/>
                  <a:pt x="10468" y="21507"/>
                  <a:pt x="10505" y="21322"/>
                </a:cubicBezTo>
                <a:cubicBezTo>
                  <a:pt x="10558" y="21061"/>
                  <a:pt x="10581" y="20322"/>
                  <a:pt x="10552" y="19730"/>
                </a:cubicBezTo>
                <a:cubicBezTo>
                  <a:pt x="10406" y="16761"/>
                  <a:pt x="9857" y="9109"/>
                  <a:pt x="8066" y="9816"/>
                </a:cubicBezTo>
                <a:cubicBezTo>
                  <a:pt x="6083" y="10599"/>
                  <a:pt x="4031" y="11246"/>
                  <a:pt x="2102" y="11647"/>
                </a:cubicBezTo>
                <a:cubicBezTo>
                  <a:pt x="1094" y="11858"/>
                  <a:pt x="161" y="11423"/>
                  <a:pt x="201" y="1097"/>
                </a:cubicBezTo>
                <a:cubicBezTo>
                  <a:pt x="203" y="581"/>
                  <a:pt x="172" y="124"/>
                  <a:pt x="129" y="22"/>
                </a:cubicBezTo>
                <a:cubicBezTo>
                  <a:pt x="128" y="22"/>
                  <a:pt x="128" y="22"/>
                  <a:pt x="127" y="22"/>
                </a:cubicBezTo>
                <a:close/>
                <a:moveTo>
                  <a:pt x="21269" y="22"/>
                </a:moveTo>
                <a:cubicBezTo>
                  <a:pt x="21226" y="124"/>
                  <a:pt x="21195" y="581"/>
                  <a:pt x="21197" y="1097"/>
                </a:cubicBezTo>
                <a:cubicBezTo>
                  <a:pt x="21237" y="11423"/>
                  <a:pt x="20304" y="11858"/>
                  <a:pt x="19296" y="11647"/>
                </a:cubicBezTo>
                <a:cubicBezTo>
                  <a:pt x="17367" y="11246"/>
                  <a:pt x="15315" y="10599"/>
                  <a:pt x="13332" y="9816"/>
                </a:cubicBezTo>
                <a:cubicBezTo>
                  <a:pt x="11541" y="9109"/>
                  <a:pt x="10992" y="16761"/>
                  <a:pt x="10846" y="19730"/>
                </a:cubicBezTo>
                <a:cubicBezTo>
                  <a:pt x="10817" y="20322"/>
                  <a:pt x="10840" y="21061"/>
                  <a:pt x="10893" y="21322"/>
                </a:cubicBezTo>
                <a:cubicBezTo>
                  <a:pt x="10930" y="21507"/>
                  <a:pt x="10973" y="21380"/>
                  <a:pt x="11000" y="21024"/>
                </a:cubicBezTo>
                <a:cubicBezTo>
                  <a:pt x="11548" y="13902"/>
                  <a:pt x="12222" y="14753"/>
                  <a:pt x="12909" y="14753"/>
                </a:cubicBezTo>
                <a:cubicBezTo>
                  <a:pt x="13615" y="14753"/>
                  <a:pt x="15948" y="17739"/>
                  <a:pt x="18847" y="17739"/>
                </a:cubicBezTo>
                <a:cubicBezTo>
                  <a:pt x="21499" y="17739"/>
                  <a:pt x="21447" y="4615"/>
                  <a:pt x="21376" y="818"/>
                </a:cubicBezTo>
                <a:cubicBezTo>
                  <a:pt x="21366" y="257"/>
                  <a:pt x="21318" y="-93"/>
                  <a:pt x="21271" y="22"/>
                </a:cubicBezTo>
                <a:cubicBezTo>
                  <a:pt x="21270" y="22"/>
                  <a:pt x="21270" y="22"/>
                  <a:pt x="21269" y="22"/>
                </a:cubicBezTo>
                <a:close/>
              </a:path>
            </a:pathLst>
          </a:custGeom>
          <a:solidFill>
            <a:srgbClr val="000000"/>
          </a:solidFill>
          <a:ln w="25400">
            <a:solidFill>
              <a:srgbClr val="000000"/>
            </a:solidFill>
          </a:ln>
        </p:spPr>
        <p:txBody>
          <a:bodyPr lIns="50800" tIns="50800" rIns="50800" bIns="50800" anchor="ctr"/>
          <a:lstStyle/>
          <a:p>
            <a:endParaRPr/>
          </a:p>
        </p:txBody>
      </p:sp>
      <p:sp>
        <p:nvSpPr>
          <p:cNvPr id="693" name="we have to understand how to proceed"/>
          <p:cNvSpPr txBox="1"/>
          <p:nvPr/>
        </p:nvSpPr>
        <p:spPr>
          <a:xfrm>
            <a:off x="14568257" y="9921957"/>
            <a:ext cx="8939152"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700" b="1">
                <a:solidFill>
                  <a:srgbClr val="000000"/>
                </a:solidFill>
              </a:defRPr>
            </a:lvl1pPr>
          </a:lstStyle>
          <a:p>
            <a:r>
              <a:t>we have to understand how to proceed </a:t>
            </a:r>
          </a:p>
        </p:txBody>
      </p:sp>
      <p:sp>
        <p:nvSpPr>
          <p:cNvPr id="694" name="partially on going"/>
          <p:cNvSpPr txBox="1"/>
          <p:nvPr/>
        </p:nvSpPr>
        <p:spPr>
          <a:xfrm>
            <a:off x="14568257" y="5113975"/>
            <a:ext cx="4812215" cy="1241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700" b="1">
                <a:solidFill>
                  <a:srgbClr val="000000"/>
                </a:solidFill>
              </a:defRPr>
            </a:lvl1pPr>
          </a:lstStyle>
          <a:p>
            <a:pPr algn="l"/>
            <a:r>
              <a:rPr dirty="0"/>
              <a:t>partially on going</a:t>
            </a:r>
            <a:endParaRPr lang="it-IT" dirty="0"/>
          </a:p>
          <a:p>
            <a:pPr algn="l"/>
            <a:r>
              <a:rPr lang="it-IT" dirty="0"/>
              <a:t>Next </a:t>
            </a:r>
            <a:r>
              <a:rPr lang="it-IT" dirty="0" err="1"/>
              <a:t>topic</a:t>
            </a:r>
            <a:r>
              <a:rPr lang="it-IT" dirty="0"/>
              <a:t> = </a:t>
            </a:r>
            <a:r>
              <a:rPr lang="it-IT" dirty="0" err="1"/>
              <a:t>Logging</a:t>
            </a:r>
            <a:endParaRPr dirty="0"/>
          </a:p>
        </p:txBody>
      </p:sp>
      <p:pic>
        <p:nvPicPr>
          <p:cNvPr id="695" name="LOGO_INFN_NEWS_sito.jpg" descr="LOGO_INFN_NEWS_sito.jpg"/>
          <p:cNvPicPr>
            <a:picLocks noChangeAspect="1"/>
          </p:cNvPicPr>
          <p:nvPr/>
        </p:nvPicPr>
        <p:blipFill>
          <a:blip r:embed="rId2"/>
          <a:srcRect l="8621" r="8621"/>
          <a:stretch>
            <a:fillRect/>
          </a:stretch>
        </p:blipFill>
        <p:spPr>
          <a:xfrm>
            <a:off x="22170706" y="139700"/>
            <a:ext cx="2098989" cy="1407658"/>
          </a:xfrm>
          <a:prstGeom prst="rect">
            <a:avLst/>
          </a:prstGeom>
          <a:ln w="25400">
            <a:solidFill>
              <a:srgbClr val="F3F7F5"/>
            </a:solidFill>
            <a:miter lim="400000"/>
          </a:ln>
          <a:effectLst>
            <a:outerShdw blurRad="63500" dist="25400" dir="3600000" rotWithShape="0">
              <a:srgbClr val="000000">
                <a:alpha val="70000"/>
              </a:srgbClr>
            </a:outerShdw>
          </a:effectLst>
        </p:spPr>
      </p:pic>
      <p:sp>
        <p:nvSpPr>
          <p:cNvPr id="696" name="Linea"/>
          <p:cNvSpPr/>
          <p:nvPr/>
        </p:nvSpPr>
        <p:spPr>
          <a:xfrm>
            <a:off x="13251622" y="10234377"/>
            <a:ext cx="1048482" cy="1"/>
          </a:xfrm>
          <a:prstGeom prst="line">
            <a:avLst/>
          </a:prstGeom>
          <a:ln w="165100">
            <a:solidFill>
              <a:srgbClr val="000000"/>
            </a:solidFill>
            <a:tailEnd type="triangle"/>
          </a:ln>
        </p:spPr>
        <p:txBody>
          <a:bodyPr lIns="45718" tIns="45718" rIns="45718" bIns="45718"/>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Thanks for your attention"/>
          <p:cNvSpPr txBox="1">
            <a:spLocks noGrp="1"/>
          </p:cNvSpPr>
          <p:nvPr>
            <p:ph type="body" sz="half" idx="1"/>
          </p:nvPr>
        </p:nvSpPr>
        <p:spPr>
          <a:prstGeom prst="rect">
            <a:avLst/>
          </a:prstGeom>
        </p:spPr>
        <p:txBody>
          <a:bodyPr/>
          <a:lstStyle/>
          <a:p>
            <a:r>
              <a:rPr b="1" dirty="0">
                <a:latin typeface="Helvetica Neue"/>
              </a:rPr>
              <a:t>Thanks for your attention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Testo"/>
          <p:cNvSpPr txBox="1">
            <a:spLocks noGrp="1"/>
          </p:cNvSpPr>
          <p:nvPr>
            <p:ph type="sldNum" sz="quarter" idx="2"/>
          </p:nvPr>
        </p:nvSpPr>
        <p:spPr>
          <a:xfrm>
            <a:off x="834823" y="1906872"/>
            <a:ext cx="290831" cy="4733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sp>
        <p:nvSpPr>
          <p:cNvPr id="701" name="Rettangolo"/>
          <p:cNvSpPr/>
          <p:nvPr/>
        </p:nvSpPr>
        <p:spPr>
          <a:xfrm>
            <a:off x="-53955" y="1860792"/>
            <a:ext cx="1468216" cy="565553"/>
          </a:xfrm>
          <a:prstGeom prst="rect">
            <a:avLst/>
          </a:prstGeom>
          <a:solidFill>
            <a:srgbClr val="004D80"/>
          </a:solidFill>
          <a:ln w="12700">
            <a:miter lim="400000"/>
          </a:ln>
        </p:spPr>
        <p:txBody>
          <a:bodyPr lIns="50800" tIns="50800" rIns="50800" bIns="50800" anchor="ctr"/>
          <a:lstStyle/>
          <a:p>
            <a:pPr defTabSz="584200">
              <a:defRPr sz="2200" b="1">
                <a:solidFill>
                  <a:srgbClr val="FFFFFF"/>
                </a:solidFill>
                <a:latin typeface="+mn-lt"/>
                <a:ea typeface="+mn-ea"/>
                <a:cs typeface="+mn-cs"/>
                <a:sym typeface="Helvetica Neue"/>
              </a:defRPr>
            </a:pPr>
            <a:endParaRPr/>
          </a:p>
        </p:txBody>
      </p:sp>
      <p:sp>
        <p:nvSpPr>
          <p:cNvPr id="702" name="Numero diapositiva"/>
          <p:cNvSpPr txBox="1"/>
          <p:nvPr/>
        </p:nvSpPr>
        <p:spPr>
          <a:xfrm>
            <a:off x="834824" y="1906872"/>
            <a:ext cx="290831" cy="473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defTabSz="584200">
              <a:defRPr sz="2500" b="1">
                <a:solidFill>
                  <a:srgbClr val="FFFFFF"/>
                </a:solidFill>
                <a:latin typeface="+mn-lt"/>
                <a:ea typeface="+mn-ea"/>
                <a:cs typeface="+mn-cs"/>
                <a:sym typeface="Helvetica Neue"/>
              </a:defRPr>
            </a:lvl1pPr>
          </a:lstStyle>
          <a:p>
            <a:r>
              <a:t>4</a:t>
            </a:r>
          </a:p>
        </p:txBody>
      </p:sp>
      <p:sp>
        <p:nvSpPr>
          <p:cNvPr id="703" name="Possibile sigla sperimentale"/>
          <p:cNvSpPr txBox="1">
            <a:spLocks noGrp="1"/>
          </p:cNvSpPr>
          <p:nvPr>
            <p:ph type="title" idx="4294967295"/>
          </p:nvPr>
        </p:nvSpPr>
        <p:spPr>
          <a:xfrm>
            <a:off x="1492600" y="1824801"/>
            <a:ext cx="21857226" cy="884525"/>
          </a:xfrm>
          <a:prstGeom prst="rect">
            <a:avLst/>
          </a:prstGeom>
        </p:spPr>
        <p:txBody>
          <a:bodyPr lIns="50800" tIns="50800" rIns="50800" bIns="50800" anchor="t"/>
          <a:lstStyle>
            <a:lvl1pPr defTabSz="2438337">
              <a:lnSpc>
                <a:spcPct val="80000"/>
              </a:lnSpc>
              <a:defRPr sz="3600" b="1" spc="-200">
                <a:solidFill>
                  <a:srgbClr val="244D7F"/>
                </a:solidFill>
                <a:latin typeface="+mn-lt"/>
                <a:ea typeface="+mn-ea"/>
                <a:cs typeface="+mn-cs"/>
                <a:sym typeface="Helvetica Neue"/>
              </a:defRPr>
            </a:lvl1pPr>
          </a:lstStyle>
          <a:p>
            <a:r>
              <a:t>Presentazione in CSNV – Luglio 2023</a:t>
            </a:r>
          </a:p>
        </p:txBody>
      </p:sp>
      <p:pic>
        <p:nvPicPr>
          <p:cNvPr id="704" name="LOGO_INFN_NEWS_sito.jpg" descr="LOGO_INFN_NEWS_sito.jpg"/>
          <p:cNvPicPr>
            <a:picLocks noChangeAspect="1"/>
          </p:cNvPicPr>
          <p:nvPr/>
        </p:nvPicPr>
        <p:blipFill>
          <a:blip r:embed="rId2"/>
          <a:srcRect l="8621" r="8621"/>
          <a:stretch>
            <a:fillRect/>
          </a:stretch>
        </p:blipFill>
        <p:spPr>
          <a:xfrm>
            <a:off x="22170707" y="139700"/>
            <a:ext cx="2098989" cy="1407658"/>
          </a:xfrm>
          <a:prstGeom prst="rect">
            <a:avLst/>
          </a:prstGeom>
          <a:ln w="25400">
            <a:solidFill>
              <a:srgbClr val="F3F7F5"/>
            </a:solidFill>
            <a:miter lim="400000"/>
          </a:ln>
          <a:effectLst>
            <a:outerShdw blurRad="63500" dist="25400" dir="3600000" rotWithShape="0">
              <a:srgbClr val="000000">
                <a:alpha val="70000"/>
              </a:srgbClr>
            </a:outerShdw>
          </a:effectLst>
        </p:spPr>
      </p:pic>
      <p:sp>
        <p:nvSpPr>
          <p:cNvPr id="705" name="Sviluppo di rivelatori e diagnostiche innovative da installare nelle facility…"/>
          <p:cNvSpPr txBox="1"/>
          <p:nvPr/>
        </p:nvSpPr>
        <p:spPr>
          <a:xfrm>
            <a:off x="300782" y="3563497"/>
            <a:ext cx="23179528" cy="3067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371600" lvl="1" indent="-762000" algn="just" defTabSz="2389571">
              <a:lnSpc>
                <a:spcPct val="90000"/>
              </a:lnSpc>
              <a:spcBef>
                <a:spcPts val="5000"/>
              </a:spcBef>
              <a:buSzPct val="80000"/>
              <a:buBlip>
                <a:blip r:embed="rId3"/>
              </a:buBlip>
              <a:defRPr sz="4000">
                <a:solidFill>
                  <a:srgbClr val="000000"/>
                </a:solidFill>
                <a:latin typeface="+mn-lt"/>
                <a:ea typeface="+mn-ea"/>
                <a:cs typeface="+mn-cs"/>
                <a:sym typeface="Helvetica Neue"/>
              </a:defRPr>
            </a:pPr>
            <a:r>
              <a:t>Sviluppo di rivelatori e diagnostiche innovative da installare nelle facility</a:t>
            </a:r>
          </a:p>
          <a:p>
            <a:pPr marL="1371600" lvl="1" indent="-762000" algn="just" defTabSz="2389571">
              <a:lnSpc>
                <a:spcPct val="90000"/>
              </a:lnSpc>
              <a:spcBef>
                <a:spcPts val="5000"/>
              </a:spcBef>
              <a:buSzPct val="80000"/>
              <a:buBlip>
                <a:blip r:embed="rId3"/>
              </a:buBlip>
              <a:defRPr sz="4000">
                <a:solidFill>
                  <a:srgbClr val="000000"/>
                </a:solidFill>
                <a:latin typeface="+mn-lt"/>
                <a:ea typeface="+mn-ea"/>
                <a:cs typeface="+mn-cs"/>
                <a:sym typeface="Helvetica Neue"/>
              </a:defRPr>
            </a:pPr>
            <a:r>
              <a:t>Creazione di uno standard (hardware &amp; software) comune tra le facility</a:t>
            </a:r>
            <a:endParaRPr sz="4700"/>
          </a:p>
          <a:p>
            <a:pPr marL="1371600" lvl="1" indent="-762000" algn="just" defTabSz="2389571">
              <a:lnSpc>
                <a:spcPct val="90000"/>
              </a:lnSpc>
              <a:spcBef>
                <a:spcPts val="5000"/>
              </a:spcBef>
              <a:buSzPct val="80000"/>
              <a:buBlip>
                <a:blip r:embed="rId3"/>
              </a:buBlip>
              <a:defRPr sz="4000">
                <a:solidFill>
                  <a:srgbClr val="000000"/>
                </a:solidFill>
                <a:latin typeface="+mn-lt"/>
                <a:ea typeface="+mn-ea"/>
                <a:cs typeface="+mn-cs"/>
                <a:sym typeface="Helvetica Neue"/>
              </a:defRPr>
            </a:pPr>
            <a:r>
              <a:t>Personale dedicato all’implementazione e al mantenimento della struttura generalizzata </a:t>
            </a:r>
          </a:p>
        </p:txBody>
      </p:sp>
      <p:sp>
        <p:nvSpPr>
          <p:cNvPr id="706" name="Ovale"/>
          <p:cNvSpPr/>
          <p:nvPr/>
        </p:nvSpPr>
        <p:spPr>
          <a:xfrm>
            <a:off x="663790" y="8178858"/>
            <a:ext cx="8225602" cy="4407983"/>
          </a:xfrm>
          <a:prstGeom prst="ellipse">
            <a:avLst/>
          </a:prstGeom>
          <a:gradFill>
            <a:gsLst>
              <a:gs pos="0">
                <a:schemeClr val="accent1">
                  <a:hueOff val="796897"/>
                  <a:lumOff val="36487"/>
                </a:schemeClr>
              </a:gs>
              <a:gs pos="35000">
                <a:srgbClr val="CFE2FF"/>
              </a:gs>
              <a:gs pos="100000">
                <a:schemeClr val="accent1">
                  <a:hueOff val="922619"/>
                  <a:lumOff val="46439"/>
                </a:schemeClr>
              </a:gs>
            </a:gsLst>
            <a:lin ang="16200000"/>
          </a:gradFill>
          <a:ln>
            <a:solidFill>
              <a:schemeClr val="accent1">
                <a:lumOff val="-9999"/>
              </a:schemeClr>
            </a:solidFill>
          </a:ln>
        </p:spPr>
        <p:txBody>
          <a:bodyPr lIns="50800" tIns="50800" rIns="50800" bIns="50800" anchor="ctr"/>
          <a:lstStyle/>
          <a:p>
            <a:pPr>
              <a:defRPr>
                <a:solidFill>
                  <a:srgbClr val="005E00"/>
                </a:solidFill>
                <a:latin typeface="+mn-lt"/>
                <a:ea typeface="+mn-ea"/>
                <a:cs typeface="+mn-cs"/>
                <a:sym typeface="Helvetica Neue"/>
              </a:defRPr>
            </a:pPr>
            <a:endParaRPr/>
          </a:p>
        </p:txBody>
      </p:sp>
      <p:sp>
        <p:nvSpPr>
          <p:cNvPr id="707" name="Ovale"/>
          <p:cNvSpPr/>
          <p:nvPr/>
        </p:nvSpPr>
        <p:spPr>
          <a:xfrm>
            <a:off x="5208064" y="8170922"/>
            <a:ext cx="8700052" cy="4423857"/>
          </a:xfrm>
          <a:prstGeom prst="ellipse">
            <a:avLst/>
          </a:prstGeom>
          <a:gradFill>
            <a:gsLst>
              <a:gs pos="0">
                <a:schemeClr val="accent3">
                  <a:hueOff val="424761"/>
                  <a:satOff val="32499"/>
                  <a:lumOff val="30452"/>
                  <a:alpha val="61833"/>
                </a:schemeClr>
              </a:gs>
              <a:gs pos="35000">
                <a:srgbClr val="CBFFC3">
                  <a:alpha val="61833"/>
                </a:srgbClr>
              </a:gs>
              <a:gs pos="100000">
                <a:schemeClr val="accent3">
                  <a:hueOff val="472710"/>
                  <a:satOff val="32499"/>
                  <a:lumOff val="42564"/>
                  <a:alpha val="61833"/>
                </a:schemeClr>
              </a:gs>
            </a:gsLst>
            <a:lin ang="16200000"/>
          </a:gradFill>
          <a:ln>
            <a:solidFill>
              <a:schemeClr val="accent3">
                <a:satOff val="-7500"/>
                <a:lumOff val="-10588"/>
                <a:alpha val="61833"/>
              </a:schemeClr>
            </a:solidFill>
          </a:ln>
        </p:spPr>
        <p:txBody>
          <a:bodyPr lIns="50800" tIns="50800" rIns="50800" bIns="50800" anchor="ctr"/>
          <a:lstStyle/>
          <a:p>
            <a:pPr>
              <a:defRPr>
                <a:latin typeface="+mn-lt"/>
                <a:ea typeface="+mn-ea"/>
                <a:cs typeface="+mn-cs"/>
                <a:sym typeface="Helvetica Neue"/>
              </a:defRPr>
            </a:pPr>
            <a:endParaRPr/>
          </a:p>
        </p:txBody>
      </p:sp>
      <p:sp>
        <p:nvSpPr>
          <p:cNvPr id="708" name="Nuova proposta"/>
          <p:cNvSpPr txBox="1"/>
          <p:nvPr/>
        </p:nvSpPr>
        <p:spPr>
          <a:xfrm>
            <a:off x="6037919" y="9654354"/>
            <a:ext cx="2535740" cy="14569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400" b="1">
                <a:solidFill>
                  <a:srgbClr val="941100"/>
                </a:solidFill>
                <a:latin typeface="+mn-lt"/>
                <a:ea typeface="+mn-ea"/>
                <a:cs typeface="+mn-cs"/>
                <a:sym typeface="Helvetica Neue"/>
              </a:defRPr>
            </a:lvl1pPr>
          </a:lstStyle>
          <a:p>
            <a:r>
              <a:t>Nuova proposta</a:t>
            </a:r>
          </a:p>
        </p:txBody>
      </p:sp>
      <p:sp>
        <p:nvSpPr>
          <p:cNvPr id="709" name="Call CSNV"/>
          <p:cNvSpPr txBox="1"/>
          <p:nvPr/>
        </p:nvSpPr>
        <p:spPr>
          <a:xfrm>
            <a:off x="2083654" y="9679569"/>
            <a:ext cx="2535740" cy="14065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300" b="1">
                <a:solidFill>
                  <a:srgbClr val="000000"/>
                </a:solidFill>
                <a:latin typeface="+mn-lt"/>
                <a:ea typeface="+mn-ea"/>
                <a:cs typeface="+mn-cs"/>
                <a:sym typeface="Helvetica Neue"/>
              </a:defRPr>
            </a:lvl1pPr>
          </a:lstStyle>
          <a:p>
            <a:r>
              <a:t>Call CSNV</a:t>
            </a:r>
          </a:p>
        </p:txBody>
      </p:sp>
      <p:sp>
        <p:nvSpPr>
          <p:cNvPr id="710" name="Esperimento CSNV"/>
          <p:cNvSpPr txBox="1"/>
          <p:nvPr/>
        </p:nvSpPr>
        <p:spPr>
          <a:xfrm>
            <a:off x="9710236" y="9901550"/>
            <a:ext cx="3441075" cy="14065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300" b="1">
                <a:solidFill>
                  <a:srgbClr val="000000"/>
                </a:solidFill>
                <a:latin typeface="+mn-lt"/>
                <a:ea typeface="+mn-ea"/>
                <a:cs typeface="+mn-cs"/>
                <a:sym typeface="Helvetica Neue"/>
              </a:defRPr>
            </a:lvl1pPr>
          </a:lstStyle>
          <a:p>
            <a:r>
              <a:t>Esperimento CSNV</a:t>
            </a:r>
          </a:p>
        </p:txBody>
      </p:sp>
      <p:sp>
        <p:nvSpPr>
          <p:cNvPr id="711" name="Possibile sigla sperimentale"/>
          <p:cNvSpPr txBox="1"/>
          <p:nvPr/>
        </p:nvSpPr>
        <p:spPr>
          <a:xfrm>
            <a:off x="453183" y="401579"/>
            <a:ext cx="21857226" cy="1433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80000"/>
              </a:lnSpc>
              <a:defRPr sz="8500" b="1" spc="-200">
                <a:solidFill>
                  <a:srgbClr val="244D7F"/>
                </a:solidFill>
                <a:latin typeface="+mn-lt"/>
                <a:ea typeface="+mn-ea"/>
                <a:cs typeface="+mn-cs"/>
                <a:sym typeface="Helvetica Neue"/>
              </a:defRPr>
            </a:lvl1pPr>
          </a:lstStyle>
          <a:p>
            <a:r>
              <a:t>Possibile sigla sperimentale in CSNV</a:t>
            </a:r>
          </a:p>
        </p:txBody>
      </p:sp>
      <p:sp>
        <p:nvSpPr>
          <p:cNvPr id="712" name="Freccia a destra 3"/>
          <p:cNvSpPr/>
          <p:nvPr/>
        </p:nvSpPr>
        <p:spPr>
          <a:xfrm>
            <a:off x="14530837" y="10039633"/>
            <a:ext cx="978409" cy="484633"/>
          </a:xfrm>
          <a:prstGeom prst="rightArrow">
            <a:avLst>
              <a:gd name="adj1" fmla="val 50000"/>
              <a:gd name="adj2" fmla="val 50000"/>
            </a:avLst>
          </a:prstGeom>
          <a:solidFill>
            <a:srgbClr val="C00000"/>
          </a:solidFill>
          <a:ln w="25400">
            <a:solidFill>
              <a:schemeClr val="accent1"/>
            </a:solidFill>
          </a:ln>
        </p:spPr>
        <p:txBody>
          <a:bodyPr lIns="50800" tIns="50800" rIns="50800" bIns="50800" anchor="ctr"/>
          <a:lstStyle/>
          <a:p>
            <a:pPr>
              <a:defRPr>
                <a:latin typeface="+mn-lt"/>
                <a:ea typeface="+mn-ea"/>
                <a:cs typeface="+mn-cs"/>
                <a:sym typeface="Helvetica Neue"/>
              </a:defRPr>
            </a:pPr>
            <a:endParaRPr/>
          </a:p>
        </p:txBody>
      </p:sp>
      <p:sp>
        <p:nvSpPr>
          <p:cNvPr id="713" name="Esperimento CSNV"/>
          <p:cNvSpPr txBox="1"/>
          <p:nvPr/>
        </p:nvSpPr>
        <p:spPr>
          <a:xfrm>
            <a:off x="16377172" y="8704767"/>
            <a:ext cx="6773556" cy="3387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300" b="1">
                <a:solidFill>
                  <a:srgbClr val="C00000"/>
                </a:solidFill>
                <a:latin typeface="+mn-lt"/>
                <a:ea typeface="+mn-ea"/>
                <a:cs typeface="+mn-cs"/>
                <a:sym typeface="Helvetica Neue"/>
              </a:defRPr>
            </a:lvl1pPr>
          </a:lstStyle>
          <a:p>
            <a:r>
              <a:t>Al momento sembra che la CSNV non possa accettare un progetto avente queste caratteristiche</a:t>
            </a:r>
          </a:p>
        </p:txBody>
      </p:sp>
    </p:spTree>
  </p:cSld>
  <p:clrMapOvr>
    <a:masterClrMapping/>
  </p:clrMapOvr>
  <p:transition spd="med"/>
</p:sld>
</file>

<file path=ppt/theme/theme1.xml><?xml version="1.0" encoding="utf-8"?>
<a:theme xmlns:a="http://schemas.openxmlformats.org/drawingml/2006/main" name="33_DynamicLight">
  <a:themeElements>
    <a:clrScheme name="33_DynamicLight">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a:ea typeface="Helvetica"/>
        <a:cs typeface="Helvetica"/>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3_DynamicLight">
  <a:themeElements>
    <a:clrScheme name="33_DynamicLight">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a:ea typeface="Helvetica"/>
        <a:cs typeface="Helvetica"/>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CCE9113E12DA54686ECF7503C819C0B" ma:contentTypeVersion="10" ma:contentTypeDescription="Creare un nuovo documento." ma:contentTypeScope="" ma:versionID="14918fe7448e5dfa65e8d72a72f3a2be">
  <xsd:schema xmlns:xsd="http://www.w3.org/2001/XMLSchema" xmlns:xs="http://www.w3.org/2001/XMLSchema" xmlns:p="http://schemas.microsoft.com/office/2006/metadata/properties" xmlns:ns2="35fea32d-fe4d-4f12-94f4-6252c3e2e879" xmlns:ns3="a4c6868a-258c-4dc6-bb11-1e1304133df8" targetNamespace="http://schemas.microsoft.com/office/2006/metadata/properties" ma:root="true" ma:fieldsID="f9c54e9bc3707f6617c125eb5d8afde8" ns2:_="" ns3:_="">
    <xsd:import namespace="35fea32d-fe4d-4f12-94f4-6252c3e2e879"/>
    <xsd:import namespace="a4c6868a-258c-4dc6-bb11-1e1304133df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ea32d-fe4d-4f12-94f4-6252c3e2e8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Tag immagine" ma:readOnly="false" ma:fieldId="{5cf76f15-5ced-4ddc-b409-7134ff3c332f}" ma:taxonomyMulti="true" ma:sspId="5655b07b-e106-434b-8e42-295331486e40"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c6868a-258c-4dc6-bb11-1e1304133df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5445f5f-06cd-4e8e-91f2-cc902c2f309a}" ma:internalName="TaxCatchAll" ma:showField="CatchAllData" ma:web="a4c6868a-258c-4dc6-bb11-1e1304133d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4c6868a-258c-4dc6-bb11-1e1304133df8" xsi:nil="true"/>
    <lcf76f155ced4ddcb4097134ff3c332f xmlns="35fea32d-fe4d-4f12-94f4-6252c3e2e8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DC93339-8471-4859-9DA0-D5B32BB3CEE1}">
  <ds:schemaRefs>
    <ds:schemaRef ds:uri="http://schemas.microsoft.com/office/2006/metadata/contentType"/>
    <ds:schemaRef ds:uri="http://schemas.microsoft.com/office/2006/metadata/properties/metaAttributes"/>
    <ds:schemaRef ds:uri="http://www.w3.org/2000/xmlns/"/>
    <ds:schemaRef ds:uri="http://www.w3.org/2001/XMLSchema"/>
    <ds:schemaRef ds:uri="35fea32d-fe4d-4f12-94f4-6252c3e2e879"/>
    <ds:schemaRef ds:uri="a4c6868a-258c-4dc6-bb11-1e1304133df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16F4FA-70FF-45CD-AE71-8D909CBBA828}">
  <ds:schemaRefs>
    <ds:schemaRef ds:uri="http://schemas.microsoft.com/sharepoint/v3/contenttype/forms"/>
  </ds:schemaRefs>
</ds:datastoreItem>
</file>

<file path=customXml/itemProps3.xml><?xml version="1.0" encoding="utf-8"?>
<ds:datastoreItem xmlns:ds="http://schemas.openxmlformats.org/officeDocument/2006/customXml" ds:itemID="{61098BBF-5344-466F-97BF-CB49C882E73F}">
  <ds:schemaRefs>
    <ds:schemaRef ds:uri="http://schemas.microsoft.com/office/2006/metadata/properties"/>
    <ds:schemaRef ds:uri="http://www.w3.org/2000/xmlns/"/>
    <ds:schemaRef ds:uri="a4c6868a-258c-4dc6-bb11-1e1304133df8"/>
    <ds:schemaRef ds:uri="http://www.w3.org/2001/XMLSchema-instance"/>
    <ds:schemaRef ds:uri="35fea32d-fe4d-4f12-94f4-6252c3e2e879"/>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TotalTime>
  <Words>1249</Words>
  <Application>Microsoft Macintosh PowerPoint</Application>
  <PresentationFormat>Personalizzato</PresentationFormat>
  <Paragraphs>161</Paragraphs>
  <Slides>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vt:i4>
      </vt:variant>
    </vt:vector>
  </HeadingPairs>
  <TitlesOfParts>
    <vt:vector size="16" baseType="lpstr">
      <vt:lpstr>Arial</vt:lpstr>
      <vt:lpstr>Calibri</vt:lpstr>
      <vt:lpstr>Helvetica Neue</vt:lpstr>
      <vt:lpstr>Helvetica Neue Medium</vt:lpstr>
      <vt:lpstr>Helvetica Neue Thin</vt:lpstr>
      <vt:lpstr>Tenorite</vt:lpstr>
      <vt:lpstr>33_DynamicLight</vt:lpstr>
      <vt:lpstr>INFaN</vt:lpstr>
      <vt:lpstr>Irradiation National Facility Network: the main goal</vt:lpstr>
      <vt:lpstr>INFaN - members</vt:lpstr>
      <vt:lpstr>Regular meetings involving the entire network and official talks to share the network activity </vt:lpstr>
      <vt:lpstr>Presentazione standard di PowerPoint</vt:lpstr>
      <vt:lpstr>Presentazione standard di PowerPoint</vt:lpstr>
      <vt:lpstr>Presentazione standard di PowerPoint</vt:lpstr>
      <vt:lpstr>Presentazione standard di PowerPoint</vt:lpstr>
      <vt:lpstr>Presentazione in CSNV – Luglio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INFaN</dc:title>
  <cp:lastModifiedBy>Giada Petringa</cp:lastModifiedBy>
  <cp:revision>19</cp:revision>
  <dcterms:modified xsi:type="dcterms:W3CDTF">2024-04-04T13:33:29Z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0x0101003CCE9113E12DA54686ECF7503C819C0B</vt:lpwstr>
  </property>
  <property fmtid="{D5CDD505-2E9C-101B-9397-08002B2CF9AE}" pid="3" name="MediaServiceImageTags">
    <vt:lpwstr/>
  </property>
</Properties>
</file>