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56" d="100"/>
          <a:sy n="56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55" Type="http://schemas.openxmlformats.org/officeDocument/2006/relationships/image" Target="../media/image5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9" Type="http://schemas.openxmlformats.org/officeDocument/2006/relationships/image" Target="../media/image31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../media/image55.png"/><Relationship Id="rId58" Type="http://schemas.openxmlformats.org/officeDocument/2006/relationships/image" Target="../media/image60.png"/><Relationship Id="rId5" Type="http://schemas.openxmlformats.org/officeDocument/2006/relationships/image" Target="../media/image7.png"/><Relationship Id="rId61" Type="http://schemas.openxmlformats.org/officeDocument/2006/relationships/image" Target="../media/image63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48" Type="http://schemas.openxmlformats.org/officeDocument/2006/relationships/image" Target="../media/image50.png"/><Relationship Id="rId56" Type="http://schemas.openxmlformats.org/officeDocument/2006/relationships/image" Target="../media/image58.png"/><Relationship Id="rId8" Type="http://schemas.openxmlformats.org/officeDocument/2006/relationships/image" Target="../media/image10.png"/><Relationship Id="rId51" Type="http://schemas.openxmlformats.org/officeDocument/2006/relationships/image" Target="../media/image53.png"/><Relationship Id="rId3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png"/><Relationship Id="rId20" Type="http://schemas.openxmlformats.org/officeDocument/2006/relationships/image" Target="../media/image22.png"/><Relationship Id="rId41" Type="http://schemas.openxmlformats.org/officeDocument/2006/relationships/image" Target="../media/image43.png"/><Relationship Id="rId54" Type="http://schemas.openxmlformats.org/officeDocument/2006/relationships/image" Target="../media/image56.png"/><Relationship Id="rId6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51.png"/><Relationship Id="rId57" Type="http://schemas.openxmlformats.org/officeDocument/2006/relationships/image" Target="../media/image59.png"/><Relationship Id="rId10" Type="http://schemas.openxmlformats.org/officeDocument/2006/relationships/image" Target="../media/image12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2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46.png"/><Relationship Id="rId4" Type="http://schemas.openxmlformats.org/officeDocument/2006/relationships/image" Target="../media/image1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treeterGeminiPlasma.jpg" descr="StreeterGeminiPlas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083" y="-2652724"/>
            <a:ext cx="24608166" cy="1640544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Zulfikar Najmud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Zulfikar Najmudin</a:t>
            </a:r>
          </a:p>
        </p:txBody>
      </p:sp>
      <p:sp>
        <p:nvSpPr>
          <p:cNvPr id="173" name="Introduction to Plasma Diagnostic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Introduction to Plasma Diagnostics</a:t>
            </a:r>
          </a:p>
        </p:txBody>
      </p:sp>
      <p:sp>
        <p:nvSpPr>
          <p:cNvPr id="174" name="especially for diagnosing Plasma Accelerators!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especially for diagnosing Plasma Accelerators!</a:t>
            </a:r>
          </a:p>
        </p:txBody>
      </p:sp>
      <p:sp>
        <p:nvSpPr>
          <p:cNvPr id="175" name="EuPRAXIA-SS, Frascati, 24-04-2024"/>
          <p:cNvSpPr txBox="1"/>
          <p:nvPr/>
        </p:nvSpPr>
        <p:spPr>
          <a:xfrm>
            <a:off x="1206499" y="12409270"/>
            <a:ext cx="21971002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1pPr>
          </a:lstStyle>
          <a:p>
            <a:r>
              <a:t>EuPRAXIA-SS, Frascati, 24-04-2024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07" name="The refractive index of a plasm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refractive index of a plasma</a:t>
            </a:r>
          </a:p>
        </p:txBody>
      </p:sp>
      <p:pic>
        <p:nvPicPr>
          <p:cNvPr id="908" name="plasmaDelay2.mp4" descr="plasmaDelay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637" y="3507535"/>
            <a:ext cx="19475898" cy="97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2819" y="11069953"/>
            <a:ext cx="7721601" cy="209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0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12" name="Interferometry bas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Interferometry basics</a:t>
            </a:r>
          </a:p>
        </p:txBody>
      </p:sp>
      <p:pic>
        <p:nvPicPr>
          <p:cNvPr id="913" name="interferometer.pdf" descr="interferomet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29" y="4236489"/>
            <a:ext cx="5650789" cy="8280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circularFringesRdBu.pdf" descr="circularFringesRdB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3455" y="4648412"/>
            <a:ext cx="7743633" cy="6875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640" y="4522931"/>
            <a:ext cx="66294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Note fringes are formed at infinity but can be ‘localised’ by using a lens"/>
          <p:cNvSpPr txBox="1"/>
          <p:nvPr/>
        </p:nvSpPr>
        <p:spPr>
          <a:xfrm>
            <a:off x="7002691" y="11537375"/>
            <a:ext cx="16270893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Note fringes are formed at infinity but can be ‘localised’ by using a lens</a:t>
            </a:r>
          </a:p>
        </p:txBody>
      </p:sp>
      <p:pic>
        <p:nvPicPr>
          <p:cNvPr id="9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503" y="10051100"/>
            <a:ext cx="3429001" cy="444501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So constructive interference if"/>
          <p:cNvSpPr txBox="1"/>
          <p:nvPr/>
        </p:nvSpPr>
        <p:spPr>
          <a:xfrm>
            <a:off x="7325349" y="8479880"/>
            <a:ext cx="841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 constructive interference if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21" name="Interferometric imag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Interferometric imaging</a:t>
            </a:r>
          </a:p>
        </p:txBody>
      </p:sp>
      <p:pic>
        <p:nvPicPr>
          <p:cNvPr id="922" name="inteferometerWedged.pdf" descr="inteferometerWedg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58" y="4323240"/>
            <a:ext cx="4056207" cy="7908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nterferenceFringesRdBu.pdf" descr="interferenceFringesRdB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0598" y="4674962"/>
            <a:ext cx="7743633" cy="720527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24" name="For small angular tilt of mirror, moving x along the mirror gives extra delay (assuming   is small):"/>
              <p:cNvSpPr txBox="1"/>
              <p:nvPr/>
            </p:nvSpPr>
            <p:spPr>
              <a:xfrm>
                <a:off x="5813867" y="3921654"/>
                <a:ext cx="9632568" cy="22658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For small angular tilt of mirror, moving x along the mirror gives extra delay (assuming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t> is small):</a:t>
                </a:r>
              </a:p>
            </p:txBody>
          </p:sp>
        </mc:Choice>
        <mc:Fallback>
          <p:sp>
            <p:nvSpPr>
              <p:cNvPr id="924" name="For small angular tilt of mirror, moving x along the mirror gives extra delay (assuming   is small)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867" y="3921654"/>
                <a:ext cx="9632568" cy="2265892"/>
              </a:xfrm>
              <a:prstGeom prst="rect">
                <a:avLst/>
              </a:prstGeom>
              <a:blipFill>
                <a:blip r:embed="rId4"/>
                <a:stretch>
                  <a:fillRect l="-3289" t="-7222" b="-111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731" y="6553200"/>
            <a:ext cx="3810001" cy="609600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So neighbouring fringes at:"/>
          <p:cNvSpPr txBox="1"/>
          <p:nvPr/>
        </p:nvSpPr>
        <p:spPr>
          <a:xfrm>
            <a:off x="5813867" y="7596537"/>
            <a:ext cx="963256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So neighbouring fringes at:</a:t>
            </a:r>
          </a:p>
        </p:txBody>
      </p:sp>
      <p:pic>
        <p:nvPicPr>
          <p:cNvPr id="92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831" y="8838705"/>
            <a:ext cx="60198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which gives a fringe spacing:"/>
          <p:cNvSpPr txBox="1"/>
          <p:nvPr/>
        </p:nvSpPr>
        <p:spPr>
          <a:xfrm>
            <a:off x="6194867" y="10619137"/>
            <a:ext cx="963256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which gives a fringe spacing:</a:t>
            </a:r>
          </a:p>
        </p:txBody>
      </p:sp>
      <p:pic>
        <p:nvPicPr>
          <p:cNvPr id="9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085" y="11683999"/>
            <a:ext cx="5207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fringes already localised"/>
          <p:cNvSpPr txBox="1"/>
          <p:nvPr/>
        </p:nvSpPr>
        <p:spPr>
          <a:xfrm>
            <a:off x="16046551" y="11736984"/>
            <a:ext cx="667298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fringes already localised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33" name="Types of interferometer: Michelson interfero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Types of interferometer: Michelson interferometer</a:t>
            </a:r>
          </a:p>
        </p:txBody>
      </p:sp>
      <p:pic>
        <p:nvPicPr>
          <p:cNvPr id="934" name="Michelson.pdf" descr="Michels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76" y="4469648"/>
            <a:ext cx="7535459" cy="8176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On_the_Relative_Motion_of_the_Earth_and_the_Luminiferous_Ether_-_Fig_4.png" descr="On_the_Relative_Motion_of_the_Earth_and_the_Luminiferous_Ether_-_Fig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88" y="3787138"/>
            <a:ext cx="5332851" cy="6626561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By Albert Abraham Michelson (1852 – 1931) with Edward Morley (1838 - 1923) - aip.org, Public Domain, https://commons.wikimedia.org/w/index.php?curid=5807458"/>
          <p:cNvSpPr txBox="1"/>
          <p:nvPr/>
        </p:nvSpPr>
        <p:spPr>
          <a:xfrm>
            <a:off x="9296424" y="10893095"/>
            <a:ext cx="8122179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By Albert Abraham Michelson (1852 – 1931) with Edward Morley (1838 - 1923) - aip.org, Public Domain, https://commons.wikimedia.org/w/index.php?curid=5807458</a:t>
            </a:r>
          </a:p>
        </p:txBody>
      </p:sp>
      <p:pic>
        <p:nvPicPr>
          <p:cNvPr id="937" name="1200px-MichelsonCoinAirLumiereBlanche.jpg" descr="1200px-MichelsonCoinAirLumiereBlanch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8238" y="4192013"/>
            <a:ext cx="7109300" cy="5331974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By Alain Le Rille - Own work, CC BY-SA 2.5, https://commons.wikimedia.org/w/index.php?curid=1577962"/>
          <p:cNvSpPr txBox="1"/>
          <p:nvPr/>
        </p:nvSpPr>
        <p:spPr>
          <a:xfrm>
            <a:off x="17635962" y="11344583"/>
            <a:ext cx="6333190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By Alain Le Rille - Own work, CC BY-SA 2.5, https://commons.wikimedia.org/w/index.php?curid=1577962</a:t>
            </a:r>
          </a:p>
        </p:txBody>
      </p:sp>
      <p:pic>
        <p:nvPicPr>
          <p:cNvPr id="939" name="cosGraph.pdf" descr="cosGraph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2" y="11022122"/>
            <a:ext cx="4041039" cy="2116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2" animBg="1" advAuto="0"/>
      <p:bldP spid="939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42" name="Types of interferometer: Mach-Zender interfero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Types of interferometer: Mach-Zender interferometer</a:t>
            </a:r>
          </a:p>
        </p:txBody>
      </p:sp>
      <p:pic>
        <p:nvPicPr>
          <p:cNvPr id="943" name="MachZender.pdf" descr="MachZend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59" y="5041442"/>
            <a:ext cx="9572553" cy="6200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nterferenceFringesTestRdBu.pdf" descr="interferenceFringesTestRdB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5826" y="4884009"/>
            <a:ext cx="7626652" cy="698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47" name="Types of interferometer: Mach-Zender interferome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Types of interferometer: Mach-Zender interferometer</a:t>
            </a:r>
          </a:p>
        </p:txBody>
      </p:sp>
      <p:pic>
        <p:nvPicPr>
          <p:cNvPr id="948" name="2013_05_10_194006_IF2interf.pdf" descr="2013_05_10_194006_IF2interf.pdf"/>
          <p:cNvPicPr>
            <a:picLocks noChangeAspect="1"/>
          </p:cNvPicPr>
          <p:nvPr/>
        </p:nvPicPr>
        <p:blipFill>
          <a:blip r:embed="rId2"/>
          <a:srcRect l="8426" t="13698" r="17193" b="9771"/>
          <a:stretch>
            <a:fillRect/>
          </a:stretch>
        </p:blipFill>
        <p:spPr>
          <a:xfrm>
            <a:off x="1033260" y="4905961"/>
            <a:ext cx="10532608" cy="7828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fig3_is.pdf" descr="fig3_is.pdf"/>
          <p:cNvPicPr>
            <a:picLocks noChangeAspect="1"/>
          </p:cNvPicPr>
          <p:nvPr/>
        </p:nvPicPr>
        <p:blipFill>
          <a:blip r:embed="rId3"/>
          <a:srcRect l="51510" t="7964" b="53362"/>
          <a:stretch>
            <a:fillRect/>
          </a:stretch>
        </p:blipFill>
        <p:spPr>
          <a:xfrm>
            <a:off x="12120662" y="5262950"/>
            <a:ext cx="10018626" cy="7114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52" name="Types of interferometer: Nomarksi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Types of interferometer: Nomarksi</a:t>
            </a:r>
          </a:p>
        </p:txBody>
      </p:sp>
      <p:pic>
        <p:nvPicPr>
          <p:cNvPr id="953" name="Nomarski.pdf" descr="Nomarski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02" y="4824275"/>
            <a:ext cx="15440196" cy="5446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56" name="Types of interferometer: Farby-Perot Cavit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Types of interferometer: Farby-Perot Cavity</a:t>
            </a:r>
          </a:p>
        </p:txBody>
      </p:sp>
      <p:pic>
        <p:nvPicPr>
          <p:cNvPr id="957" name="Fabry_Perot_Interferometer_-_diagram.png" descr="Fabry_Perot_Interferometer_-_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50" y="3560340"/>
            <a:ext cx="10160001" cy="8170445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By User:Stigmatella aurantiaca, CC BY-SA 3.0, https://commons.wikimedia.org/w/index.php?curid=30144455"/>
          <p:cNvSpPr txBox="1"/>
          <p:nvPr/>
        </p:nvSpPr>
        <p:spPr>
          <a:xfrm>
            <a:off x="1731050" y="11983406"/>
            <a:ext cx="10160001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By User:Stigmatella aurantiaca, CC BY-SA 3.0, https://commons.wikimedia.org/w/index.php?curid=30144455</a:t>
            </a:r>
          </a:p>
        </p:txBody>
      </p:sp>
      <p:pic>
        <p:nvPicPr>
          <p:cNvPr id="959" name="Etalon-2.png" descr="Etalon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582" y="3229428"/>
            <a:ext cx="10160001" cy="72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960" name="By  English Wikipedia user DrBob, CC BY-SA 3.0, https://commons.wikimedia.org/w/index.php?curid=6409024"/>
          <p:cNvSpPr txBox="1"/>
          <p:nvPr/>
        </p:nvSpPr>
        <p:spPr>
          <a:xfrm>
            <a:off x="13529225" y="11983406"/>
            <a:ext cx="10160001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By ​English Wikipedia user DrBob, CC BY-SA 3.0, https://commons.wikimedia.org/w/index.php?curid=6409024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63" name="LIG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LIGO</a:t>
            </a:r>
          </a:p>
        </p:txBody>
      </p:sp>
      <p:pic>
        <p:nvPicPr>
          <p:cNvPr id="964" name="Simplified_diagram_of_an_Advanced_LIGO_detector.png" descr="Simplified_diagram_of_an_Advanced_LIGO_detec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82" y="3654122"/>
            <a:ext cx="11955276" cy="7845649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By Abbott, B. P. et al. - Observation of Gravitational Waves from a Binary Black Hole MergerB. P. Abbott et al. (LIGO Scientific Collaboration and Virgo Collaboration)Phys. Rev. Lett. 116, 061102 doi:10.1103/PhysRevLett.116.061102, CC BY 3.0, https://com"/>
          <p:cNvSpPr txBox="1"/>
          <p:nvPr/>
        </p:nvSpPr>
        <p:spPr>
          <a:xfrm>
            <a:off x="347090" y="11846151"/>
            <a:ext cx="23689819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By Abbott, B. P. et al. - Observation of Gravitational Waves from a Binary Black Hole MergerB. P. Abbott et al. (LIGO Scientific Collaboration and Virgo Collaboration)Phys. Rev. Lett. 116, 061102 doi:10.1103/PhysRevLett.116.061102, CC BY 3.0, https://commons.wikimedia.org/w/index.php?curid=46922746</a:t>
            </a:r>
          </a:p>
        </p:txBody>
      </p:sp>
      <p:pic>
        <p:nvPicPr>
          <p:cNvPr id="9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0515" y="3396413"/>
            <a:ext cx="6583834" cy="4494022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LIGO Livingston, Louisiana,"/>
          <p:cNvSpPr txBox="1"/>
          <p:nvPr/>
        </p:nvSpPr>
        <p:spPr>
          <a:xfrm>
            <a:off x="15926894" y="2630688"/>
            <a:ext cx="5731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LIGO Livingston, Louisiana,</a:t>
            </a:r>
          </a:p>
        </p:txBody>
      </p:sp>
      <p:pic>
        <p:nvPicPr>
          <p:cNvPr id="968" name="fig-1.png" descr="fig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2922" y="8390582"/>
            <a:ext cx="10199018" cy="3210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Screenshot 2024-04-21 at 18.27.40.pdf" descr="Screenshot 2024-04-21 at 18.27.4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614" y="3975761"/>
            <a:ext cx="14693705" cy="7822920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72" name="Analysing interferometer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</a:t>
            </a:r>
          </a:p>
        </p:txBody>
      </p:sp>
      <p:sp>
        <p:nvSpPr>
          <p:cNvPr id="973" name="To find density profile, three step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To find density profile, three steps:</a:t>
            </a:r>
          </a:p>
          <a:p>
            <a:pPr lvl="1"/>
            <a:r>
              <a:t>find phase delay</a:t>
            </a:r>
          </a:p>
          <a:p>
            <a:pPr lvl="1"/>
            <a:r>
              <a:t>unwrap phase jumps</a:t>
            </a:r>
          </a:p>
          <a:p>
            <a:pPr lvl="1"/>
            <a:r>
              <a:t>Abel inversion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lasmaUniverse.jpg" descr="plasmaUniverse.jpg"/>
          <p:cNvPicPr>
            <a:picLocks noChangeAspect="1"/>
          </p:cNvPicPr>
          <p:nvPr/>
        </p:nvPicPr>
        <p:blipFill>
          <a:blip r:embed="rId2"/>
          <a:srcRect l="3254" t="5333" r="4539" b="2585"/>
          <a:stretch>
            <a:fillRect/>
          </a:stretch>
        </p:blipFill>
        <p:spPr>
          <a:xfrm>
            <a:off x="12822097" y="2485703"/>
            <a:ext cx="10231806" cy="10166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89" extrusionOk="0">
                <a:moveTo>
                  <a:pt x="2386" y="0"/>
                </a:moveTo>
                <a:lnTo>
                  <a:pt x="2400" y="996"/>
                </a:lnTo>
                <a:cubicBezTo>
                  <a:pt x="2416" y="2049"/>
                  <a:pt x="2401" y="2132"/>
                  <a:pt x="2199" y="2132"/>
                </a:cubicBezTo>
                <a:cubicBezTo>
                  <a:pt x="2135" y="2132"/>
                  <a:pt x="2131" y="2145"/>
                  <a:pt x="2178" y="2202"/>
                </a:cubicBezTo>
                <a:cubicBezTo>
                  <a:pt x="2210" y="2240"/>
                  <a:pt x="2276" y="2270"/>
                  <a:pt x="2324" y="2270"/>
                </a:cubicBezTo>
                <a:cubicBezTo>
                  <a:pt x="2408" y="2270"/>
                  <a:pt x="2411" y="2314"/>
                  <a:pt x="2407" y="3217"/>
                </a:cubicBezTo>
                <a:cubicBezTo>
                  <a:pt x="2403" y="3990"/>
                  <a:pt x="2389" y="4168"/>
                  <a:pt x="2336" y="4188"/>
                </a:cubicBezTo>
                <a:cubicBezTo>
                  <a:pt x="2249" y="4222"/>
                  <a:pt x="2252" y="4351"/>
                  <a:pt x="2340" y="4385"/>
                </a:cubicBezTo>
                <a:cubicBezTo>
                  <a:pt x="2398" y="4407"/>
                  <a:pt x="2409" y="4560"/>
                  <a:pt x="2409" y="5357"/>
                </a:cubicBezTo>
                <a:cubicBezTo>
                  <a:pt x="2409" y="5991"/>
                  <a:pt x="2392" y="6302"/>
                  <a:pt x="2360" y="6302"/>
                </a:cubicBezTo>
                <a:cubicBezTo>
                  <a:pt x="2333" y="6302"/>
                  <a:pt x="2324" y="6323"/>
                  <a:pt x="2340" y="6348"/>
                </a:cubicBezTo>
                <a:cubicBezTo>
                  <a:pt x="2355" y="6374"/>
                  <a:pt x="2326" y="6396"/>
                  <a:pt x="2274" y="6396"/>
                </a:cubicBezTo>
                <a:cubicBezTo>
                  <a:pt x="2141" y="6396"/>
                  <a:pt x="2154" y="6472"/>
                  <a:pt x="2293" y="6507"/>
                </a:cubicBezTo>
                <a:lnTo>
                  <a:pt x="2409" y="6536"/>
                </a:lnTo>
                <a:lnTo>
                  <a:pt x="2409" y="7491"/>
                </a:lnTo>
                <a:cubicBezTo>
                  <a:pt x="2409" y="8326"/>
                  <a:pt x="2399" y="8454"/>
                  <a:pt x="2332" y="8502"/>
                </a:cubicBezTo>
                <a:cubicBezTo>
                  <a:pt x="2255" y="8559"/>
                  <a:pt x="2288" y="8689"/>
                  <a:pt x="2366" y="8640"/>
                </a:cubicBezTo>
                <a:cubicBezTo>
                  <a:pt x="2392" y="8624"/>
                  <a:pt x="2409" y="8990"/>
                  <a:pt x="2409" y="9567"/>
                </a:cubicBezTo>
                <a:lnTo>
                  <a:pt x="2409" y="10520"/>
                </a:lnTo>
                <a:lnTo>
                  <a:pt x="2293" y="10573"/>
                </a:lnTo>
                <a:cubicBezTo>
                  <a:pt x="2142" y="10643"/>
                  <a:pt x="2148" y="10703"/>
                  <a:pt x="2305" y="10704"/>
                </a:cubicBezTo>
                <a:cubicBezTo>
                  <a:pt x="2404" y="10704"/>
                  <a:pt x="2416" y="10716"/>
                  <a:pt x="2362" y="10751"/>
                </a:cubicBezTo>
                <a:cubicBezTo>
                  <a:pt x="2314" y="10783"/>
                  <a:pt x="2311" y="10796"/>
                  <a:pt x="2353" y="10796"/>
                </a:cubicBezTo>
                <a:cubicBezTo>
                  <a:pt x="2400" y="10797"/>
                  <a:pt x="2411" y="10998"/>
                  <a:pt x="2407" y="11733"/>
                </a:cubicBezTo>
                <a:cubicBezTo>
                  <a:pt x="2402" y="12548"/>
                  <a:pt x="2392" y="12676"/>
                  <a:pt x="2325" y="12729"/>
                </a:cubicBezTo>
                <a:cubicBezTo>
                  <a:pt x="2253" y="12785"/>
                  <a:pt x="2253" y="12792"/>
                  <a:pt x="2330" y="12838"/>
                </a:cubicBezTo>
                <a:cubicBezTo>
                  <a:pt x="2404" y="12883"/>
                  <a:pt x="2411" y="12972"/>
                  <a:pt x="2407" y="13812"/>
                </a:cubicBezTo>
                <a:lnTo>
                  <a:pt x="2402" y="14735"/>
                </a:lnTo>
                <a:lnTo>
                  <a:pt x="2290" y="14735"/>
                </a:lnTo>
                <a:cubicBezTo>
                  <a:pt x="2229" y="14735"/>
                  <a:pt x="2178" y="14755"/>
                  <a:pt x="2178" y="14781"/>
                </a:cubicBezTo>
                <a:cubicBezTo>
                  <a:pt x="2178" y="14806"/>
                  <a:pt x="2211" y="14827"/>
                  <a:pt x="2249" y="14827"/>
                </a:cubicBezTo>
                <a:cubicBezTo>
                  <a:pt x="2379" y="14827"/>
                  <a:pt x="2412" y="15065"/>
                  <a:pt x="2407" y="15942"/>
                </a:cubicBezTo>
                <a:cubicBezTo>
                  <a:pt x="2402" y="16792"/>
                  <a:pt x="2400" y="16811"/>
                  <a:pt x="2302" y="16841"/>
                </a:cubicBezTo>
                <a:cubicBezTo>
                  <a:pt x="2225" y="16865"/>
                  <a:pt x="2218" y="16879"/>
                  <a:pt x="2271" y="16900"/>
                </a:cubicBezTo>
                <a:cubicBezTo>
                  <a:pt x="2309" y="16914"/>
                  <a:pt x="2355" y="16950"/>
                  <a:pt x="2373" y="16978"/>
                </a:cubicBezTo>
                <a:cubicBezTo>
                  <a:pt x="2392" y="17006"/>
                  <a:pt x="2407" y="17437"/>
                  <a:pt x="2407" y="17936"/>
                </a:cubicBezTo>
                <a:lnTo>
                  <a:pt x="2409" y="18843"/>
                </a:lnTo>
                <a:lnTo>
                  <a:pt x="2293" y="18904"/>
                </a:lnTo>
                <a:cubicBezTo>
                  <a:pt x="2230" y="18939"/>
                  <a:pt x="2178" y="18984"/>
                  <a:pt x="2178" y="19006"/>
                </a:cubicBezTo>
                <a:cubicBezTo>
                  <a:pt x="2178" y="19040"/>
                  <a:pt x="2283" y="19064"/>
                  <a:pt x="2373" y="19049"/>
                </a:cubicBezTo>
                <a:cubicBezTo>
                  <a:pt x="2392" y="19046"/>
                  <a:pt x="2409" y="19096"/>
                  <a:pt x="2409" y="19160"/>
                </a:cubicBezTo>
                <a:cubicBezTo>
                  <a:pt x="2409" y="19256"/>
                  <a:pt x="2431" y="19275"/>
                  <a:pt x="2537" y="19275"/>
                </a:cubicBezTo>
                <a:cubicBezTo>
                  <a:pt x="2641" y="19275"/>
                  <a:pt x="2666" y="19297"/>
                  <a:pt x="2674" y="19394"/>
                </a:cubicBezTo>
                <a:cubicBezTo>
                  <a:pt x="2680" y="19460"/>
                  <a:pt x="2714" y="19545"/>
                  <a:pt x="2752" y="19583"/>
                </a:cubicBezTo>
                <a:cubicBezTo>
                  <a:pt x="2835" y="19667"/>
                  <a:pt x="2842" y="19707"/>
                  <a:pt x="2767" y="19682"/>
                </a:cubicBezTo>
                <a:cubicBezTo>
                  <a:pt x="2676" y="19652"/>
                  <a:pt x="2546" y="19823"/>
                  <a:pt x="2546" y="19974"/>
                </a:cubicBezTo>
                <a:cubicBezTo>
                  <a:pt x="2546" y="20052"/>
                  <a:pt x="2564" y="20104"/>
                  <a:pt x="2586" y="20090"/>
                </a:cubicBezTo>
                <a:cubicBezTo>
                  <a:pt x="2609" y="20076"/>
                  <a:pt x="2650" y="20091"/>
                  <a:pt x="2677" y="20123"/>
                </a:cubicBezTo>
                <a:cubicBezTo>
                  <a:pt x="2730" y="20188"/>
                  <a:pt x="2910" y="20205"/>
                  <a:pt x="2919" y="20147"/>
                </a:cubicBezTo>
                <a:cubicBezTo>
                  <a:pt x="2922" y="20127"/>
                  <a:pt x="2931" y="20089"/>
                  <a:pt x="2938" y="20063"/>
                </a:cubicBezTo>
                <a:cubicBezTo>
                  <a:pt x="2944" y="20038"/>
                  <a:pt x="2951" y="19995"/>
                  <a:pt x="2954" y="19966"/>
                </a:cubicBezTo>
                <a:cubicBezTo>
                  <a:pt x="2958" y="19938"/>
                  <a:pt x="2992" y="19927"/>
                  <a:pt x="3032" y="19943"/>
                </a:cubicBezTo>
                <a:cubicBezTo>
                  <a:pt x="3124" y="19978"/>
                  <a:pt x="3311" y="19856"/>
                  <a:pt x="3235" y="19809"/>
                </a:cubicBezTo>
                <a:cubicBezTo>
                  <a:pt x="3207" y="19791"/>
                  <a:pt x="3194" y="19747"/>
                  <a:pt x="3208" y="19712"/>
                </a:cubicBezTo>
                <a:cubicBezTo>
                  <a:pt x="3248" y="19607"/>
                  <a:pt x="3082" y="19547"/>
                  <a:pt x="2969" y="19626"/>
                </a:cubicBezTo>
                <a:cubicBezTo>
                  <a:pt x="2881" y="19688"/>
                  <a:pt x="2868" y="19686"/>
                  <a:pt x="2821" y="19596"/>
                </a:cubicBezTo>
                <a:cubicBezTo>
                  <a:pt x="2792" y="19542"/>
                  <a:pt x="2781" y="19448"/>
                  <a:pt x="2796" y="19387"/>
                </a:cubicBezTo>
                <a:lnTo>
                  <a:pt x="2824" y="19275"/>
                </a:lnTo>
                <a:lnTo>
                  <a:pt x="4212" y="19276"/>
                </a:lnTo>
                <a:cubicBezTo>
                  <a:pt x="5126" y="19277"/>
                  <a:pt x="5578" y="19292"/>
                  <a:pt x="5533" y="19322"/>
                </a:cubicBezTo>
                <a:cubicBezTo>
                  <a:pt x="5472" y="19361"/>
                  <a:pt x="5472" y="19367"/>
                  <a:pt x="5536" y="19367"/>
                </a:cubicBezTo>
                <a:cubicBezTo>
                  <a:pt x="5576" y="19368"/>
                  <a:pt x="5637" y="19422"/>
                  <a:pt x="5672" y="19488"/>
                </a:cubicBezTo>
                <a:cubicBezTo>
                  <a:pt x="5727" y="19591"/>
                  <a:pt x="5742" y="19597"/>
                  <a:pt x="5787" y="19534"/>
                </a:cubicBezTo>
                <a:cubicBezTo>
                  <a:pt x="5816" y="19494"/>
                  <a:pt x="5853" y="19473"/>
                  <a:pt x="5870" y="19485"/>
                </a:cubicBezTo>
                <a:cubicBezTo>
                  <a:pt x="5887" y="19497"/>
                  <a:pt x="5879" y="19483"/>
                  <a:pt x="5854" y="19452"/>
                </a:cubicBezTo>
                <a:cubicBezTo>
                  <a:pt x="5786" y="19371"/>
                  <a:pt x="5798" y="19321"/>
                  <a:pt x="5877" y="19351"/>
                </a:cubicBezTo>
                <a:cubicBezTo>
                  <a:pt x="5915" y="19366"/>
                  <a:pt x="5946" y="19355"/>
                  <a:pt x="5946" y="19327"/>
                </a:cubicBezTo>
                <a:cubicBezTo>
                  <a:pt x="5946" y="19290"/>
                  <a:pt x="6388" y="19275"/>
                  <a:pt x="7476" y="19275"/>
                </a:cubicBezTo>
                <a:lnTo>
                  <a:pt x="9004" y="19275"/>
                </a:lnTo>
                <a:lnTo>
                  <a:pt x="8999" y="19434"/>
                </a:lnTo>
                <a:cubicBezTo>
                  <a:pt x="8992" y="19624"/>
                  <a:pt x="9102" y="19615"/>
                  <a:pt x="9124" y="19423"/>
                </a:cubicBezTo>
                <a:lnTo>
                  <a:pt x="9139" y="19299"/>
                </a:lnTo>
                <a:lnTo>
                  <a:pt x="10808" y="19286"/>
                </a:lnTo>
                <a:cubicBezTo>
                  <a:pt x="11925" y="19278"/>
                  <a:pt x="12466" y="19290"/>
                  <a:pt x="12447" y="19322"/>
                </a:cubicBezTo>
                <a:cubicBezTo>
                  <a:pt x="12431" y="19347"/>
                  <a:pt x="12441" y="19369"/>
                  <a:pt x="12468" y="19369"/>
                </a:cubicBezTo>
                <a:cubicBezTo>
                  <a:pt x="12496" y="19369"/>
                  <a:pt x="12514" y="19403"/>
                  <a:pt x="12506" y="19445"/>
                </a:cubicBezTo>
                <a:cubicBezTo>
                  <a:pt x="12499" y="19487"/>
                  <a:pt x="12519" y="19530"/>
                  <a:pt x="12550" y="19542"/>
                </a:cubicBezTo>
                <a:cubicBezTo>
                  <a:pt x="12588" y="19555"/>
                  <a:pt x="12607" y="19513"/>
                  <a:pt x="12607" y="19419"/>
                </a:cubicBezTo>
                <a:lnTo>
                  <a:pt x="12607" y="19275"/>
                </a:lnTo>
                <a:lnTo>
                  <a:pt x="14262" y="19275"/>
                </a:lnTo>
                <a:lnTo>
                  <a:pt x="15916" y="19275"/>
                </a:lnTo>
                <a:lnTo>
                  <a:pt x="15916" y="19415"/>
                </a:lnTo>
                <a:cubicBezTo>
                  <a:pt x="15916" y="19492"/>
                  <a:pt x="15935" y="19554"/>
                  <a:pt x="15960" y="19554"/>
                </a:cubicBezTo>
                <a:cubicBezTo>
                  <a:pt x="15985" y="19554"/>
                  <a:pt x="16007" y="19492"/>
                  <a:pt x="16007" y="19415"/>
                </a:cubicBezTo>
                <a:lnTo>
                  <a:pt x="16007" y="19275"/>
                </a:lnTo>
                <a:lnTo>
                  <a:pt x="17695" y="19276"/>
                </a:lnTo>
                <a:cubicBezTo>
                  <a:pt x="18802" y="19277"/>
                  <a:pt x="19360" y="19292"/>
                  <a:pt x="19315" y="19322"/>
                </a:cubicBezTo>
                <a:cubicBezTo>
                  <a:pt x="19256" y="19360"/>
                  <a:pt x="19258" y="19367"/>
                  <a:pt x="19328" y="19367"/>
                </a:cubicBezTo>
                <a:cubicBezTo>
                  <a:pt x="19373" y="19368"/>
                  <a:pt x="19406" y="19394"/>
                  <a:pt x="19401" y="19426"/>
                </a:cubicBezTo>
                <a:cubicBezTo>
                  <a:pt x="19396" y="19458"/>
                  <a:pt x="19409" y="19524"/>
                  <a:pt x="19430" y="19572"/>
                </a:cubicBezTo>
                <a:cubicBezTo>
                  <a:pt x="19474" y="19674"/>
                  <a:pt x="19327" y="19817"/>
                  <a:pt x="19254" y="19743"/>
                </a:cubicBezTo>
                <a:cubicBezTo>
                  <a:pt x="19201" y="19690"/>
                  <a:pt x="19041" y="19780"/>
                  <a:pt x="19062" y="19852"/>
                </a:cubicBezTo>
                <a:cubicBezTo>
                  <a:pt x="19070" y="19879"/>
                  <a:pt x="19089" y="19959"/>
                  <a:pt x="19105" y="20029"/>
                </a:cubicBezTo>
                <a:cubicBezTo>
                  <a:pt x="19135" y="20166"/>
                  <a:pt x="19242" y="20200"/>
                  <a:pt x="19285" y="20085"/>
                </a:cubicBezTo>
                <a:cubicBezTo>
                  <a:pt x="19308" y="20025"/>
                  <a:pt x="19327" y="20028"/>
                  <a:pt x="19405" y="20107"/>
                </a:cubicBezTo>
                <a:cubicBezTo>
                  <a:pt x="19493" y="20196"/>
                  <a:pt x="19636" y="20193"/>
                  <a:pt x="19636" y="20102"/>
                </a:cubicBezTo>
                <a:cubicBezTo>
                  <a:pt x="19636" y="20078"/>
                  <a:pt x="19660" y="20073"/>
                  <a:pt x="19689" y="20091"/>
                </a:cubicBezTo>
                <a:cubicBezTo>
                  <a:pt x="19722" y="20112"/>
                  <a:pt x="19730" y="20104"/>
                  <a:pt x="19709" y="20071"/>
                </a:cubicBezTo>
                <a:cubicBezTo>
                  <a:pt x="19691" y="20041"/>
                  <a:pt x="19690" y="19995"/>
                  <a:pt x="19708" y="19966"/>
                </a:cubicBezTo>
                <a:cubicBezTo>
                  <a:pt x="19730" y="19929"/>
                  <a:pt x="19750" y="19930"/>
                  <a:pt x="19774" y="19970"/>
                </a:cubicBezTo>
                <a:cubicBezTo>
                  <a:pt x="19798" y="20010"/>
                  <a:pt x="19827" y="20004"/>
                  <a:pt x="19880" y="19950"/>
                </a:cubicBezTo>
                <a:cubicBezTo>
                  <a:pt x="19920" y="19910"/>
                  <a:pt x="19963" y="19896"/>
                  <a:pt x="19977" y="19918"/>
                </a:cubicBezTo>
                <a:cubicBezTo>
                  <a:pt x="19991" y="19941"/>
                  <a:pt x="20059" y="19959"/>
                  <a:pt x="20129" y="19959"/>
                </a:cubicBezTo>
                <a:cubicBezTo>
                  <a:pt x="20199" y="19958"/>
                  <a:pt x="20233" y="19950"/>
                  <a:pt x="20204" y="19939"/>
                </a:cubicBezTo>
                <a:cubicBezTo>
                  <a:pt x="20170" y="19927"/>
                  <a:pt x="20164" y="19867"/>
                  <a:pt x="20188" y="19760"/>
                </a:cubicBezTo>
                <a:cubicBezTo>
                  <a:pt x="20207" y="19672"/>
                  <a:pt x="20221" y="19598"/>
                  <a:pt x="20217" y="19596"/>
                </a:cubicBezTo>
                <a:cubicBezTo>
                  <a:pt x="20167" y="19556"/>
                  <a:pt x="19691" y="19587"/>
                  <a:pt x="19645" y="19633"/>
                </a:cubicBezTo>
                <a:cubicBezTo>
                  <a:pt x="19537" y="19740"/>
                  <a:pt x="19493" y="19697"/>
                  <a:pt x="19507" y="19496"/>
                </a:cubicBezTo>
                <a:lnTo>
                  <a:pt x="19522" y="19299"/>
                </a:lnTo>
                <a:lnTo>
                  <a:pt x="20497" y="19286"/>
                </a:lnTo>
                <a:lnTo>
                  <a:pt x="21474" y="19274"/>
                </a:lnTo>
                <a:lnTo>
                  <a:pt x="21477" y="11757"/>
                </a:lnTo>
                <a:cubicBezTo>
                  <a:pt x="21478" y="7623"/>
                  <a:pt x="21477" y="4035"/>
                  <a:pt x="21474" y="3785"/>
                </a:cubicBezTo>
                <a:cubicBezTo>
                  <a:pt x="21470" y="3482"/>
                  <a:pt x="21487" y="3306"/>
                  <a:pt x="21525" y="3260"/>
                </a:cubicBezTo>
                <a:cubicBezTo>
                  <a:pt x="21570" y="3206"/>
                  <a:pt x="21571" y="3182"/>
                  <a:pt x="21528" y="3155"/>
                </a:cubicBezTo>
                <a:cubicBezTo>
                  <a:pt x="21485" y="3129"/>
                  <a:pt x="21474" y="2745"/>
                  <a:pt x="21484" y="1561"/>
                </a:cubicBezTo>
                <a:lnTo>
                  <a:pt x="21497" y="0"/>
                </a:lnTo>
                <a:lnTo>
                  <a:pt x="11942" y="0"/>
                </a:lnTo>
                <a:lnTo>
                  <a:pt x="2386" y="0"/>
                </a:lnTo>
                <a:close/>
                <a:moveTo>
                  <a:pt x="1951" y="1708"/>
                </a:moveTo>
                <a:cubicBezTo>
                  <a:pt x="1878" y="1709"/>
                  <a:pt x="1770" y="1773"/>
                  <a:pt x="1780" y="1830"/>
                </a:cubicBezTo>
                <a:cubicBezTo>
                  <a:pt x="1785" y="1856"/>
                  <a:pt x="1667" y="1873"/>
                  <a:pt x="1503" y="1870"/>
                </a:cubicBezTo>
                <a:cubicBezTo>
                  <a:pt x="1345" y="1868"/>
                  <a:pt x="1227" y="1885"/>
                  <a:pt x="1241" y="1907"/>
                </a:cubicBezTo>
                <a:cubicBezTo>
                  <a:pt x="1254" y="1929"/>
                  <a:pt x="1228" y="1947"/>
                  <a:pt x="1182" y="1948"/>
                </a:cubicBezTo>
                <a:cubicBezTo>
                  <a:pt x="1102" y="1949"/>
                  <a:pt x="1102" y="1951"/>
                  <a:pt x="1182" y="2012"/>
                </a:cubicBezTo>
                <a:cubicBezTo>
                  <a:pt x="1228" y="2048"/>
                  <a:pt x="1263" y="2105"/>
                  <a:pt x="1258" y="2139"/>
                </a:cubicBezTo>
                <a:cubicBezTo>
                  <a:pt x="1242" y="2263"/>
                  <a:pt x="1261" y="2317"/>
                  <a:pt x="1325" y="2317"/>
                </a:cubicBezTo>
                <a:cubicBezTo>
                  <a:pt x="1361" y="2317"/>
                  <a:pt x="1399" y="2292"/>
                  <a:pt x="1409" y="2262"/>
                </a:cubicBezTo>
                <a:cubicBezTo>
                  <a:pt x="1422" y="2222"/>
                  <a:pt x="1456" y="2228"/>
                  <a:pt x="1531" y="2280"/>
                </a:cubicBezTo>
                <a:cubicBezTo>
                  <a:pt x="1645" y="2361"/>
                  <a:pt x="1795" y="2359"/>
                  <a:pt x="1777" y="2276"/>
                </a:cubicBezTo>
                <a:cubicBezTo>
                  <a:pt x="1771" y="2248"/>
                  <a:pt x="1785" y="2225"/>
                  <a:pt x="1809" y="2225"/>
                </a:cubicBezTo>
                <a:cubicBezTo>
                  <a:pt x="1834" y="2225"/>
                  <a:pt x="1842" y="2193"/>
                  <a:pt x="1828" y="2155"/>
                </a:cubicBezTo>
                <a:cubicBezTo>
                  <a:pt x="1813" y="2117"/>
                  <a:pt x="1824" y="2085"/>
                  <a:pt x="1852" y="2085"/>
                </a:cubicBezTo>
                <a:cubicBezTo>
                  <a:pt x="1880" y="2085"/>
                  <a:pt x="1903" y="2108"/>
                  <a:pt x="1903" y="2136"/>
                </a:cubicBezTo>
                <a:cubicBezTo>
                  <a:pt x="1903" y="2163"/>
                  <a:pt x="1934" y="2154"/>
                  <a:pt x="1972" y="2116"/>
                </a:cubicBezTo>
                <a:cubicBezTo>
                  <a:pt x="2044" y="2043"/>
                  <a:pt x="2064" y="1822"/>
                  <a:pt x="2006" y="1730"/>
                </a:cubicBezTo>
                <a:cubicBezTo>
                  <a:pt x="1996" y="1714"/>
                  <a:pt x="1975" y="1708"/>
                  <a:pt x="1951" y="1708"/>
                </a:cubicBezTo>
                <a:close/>
                <a:moveTo>
                  <a:pt x="21543" y="5183"/>
                </a:moveTo>
                <a:cubicBezTo>
                  <a:pt x="21536" y="5179"/>
                  <a:pt x="21530" y="5215"/>
                  <a:pt x="21530" y="5282"/>
                </a:cubicBezTo>
                <a:cubicBezTo>
                  <a:pt x="21530" y="5372"/>
                  <a:pt x="21540" y="5409"/>
                  <a:pt x="21552" y="5364"/>
                </a:cubicBezTo>
                <a:cubicBezTo>
                  <a:pt x="21563" y="5319"/>
                  <a:pt x="21563" y="5246"/>
                  <a:pt x="21552" y="5201"/>
                </a:cubicBezTo>
                <a:cubicBezTo>
                  <a:pt x="21549" y="5190"/>
                  <a:pt x="21546" y="5184"/>
                  <a:pt x="21543" y="5183"/>
                </a:cubicBezTo>
                <a:close/>
                <a:moveTo>
                  <a:pt x="2005" y="6032"/>
                </a:moveTo>
                <a:cubicBezTo>
                  <a:pt x="1995" y="6034"/>
                  <a:pt x="1981" y="6038"/>
                  <a:pt x="1964" y="6044"/>
                </a:cubicBezTo>
                <a:cubicBezTo>
                  <a:pt x="1918" y="6062"/>
                  <a:pt x="1859" y="6082"/>
                  <a:pt x="1834" y="6086"/>
                </a:cubicBezTo>
                <a:cubicBezTo>
                  <a:pt x="1809" y="6091"/>
                  <a:pt x="1763" y="6125"/>
                  <a:pt x="1733" y="6163"/>
                </a:cubicBezTo>
                <a:cubicBezTo>
                  <a:pt x="1693" y="6211"/>
                  <a:pt x="1676" y="6214"/>
                  <a:pt x="1675" y="6174"/>
                </a:cubicBezTo>
                <a:cubicBezTo>
                  <a:pt x="1674" y="6142"/>
                  <a:pt x="1641" y="6117"/>
                  <a:pt x="1601" y="6117"/>
                </a:cubicBezTo>
                <a:cubicBezTo>
                  <a:pt x="1562" y="6117"/>
                  <a:pt x="1543" y="6137"/>
                  <a:pt x="1559" y="6163"/>
                </a:cubicBezTo>
                <a:cubicBezTo>
                  <a:pt x="1610" y="6247"/>
                  <a:pt x="1434" y="6276"/>
                  <a:pt x="1374" y="6193"/>
                </a:cubicBezTo>
                <a:cubicBezTo>
                  <a:pt x="1323" y="6122"/>
                  <a:pt x="1314" y="6121"/>
                  <a:pt x="1288" y="6187"/>
                </a:cubicBezTo>
                <a:cubicBezTo>
                  <a:pt x="1273" y="6228"/>
                  <a:pt x="1239" y="6249"/>
                  <a:pt x="1214" y="6233"/>
                </a:cubicBezTo>
                <a:cubicBezTo>
                  <a:pt x="1189" y="6217"/>
                  <a:pt x="1168" y="6236"/>
                  <a:pt x="1168" y="6276"/>
                </a:cubicBezTo>
                <a:cubicBezTo>
                  <a:pt x="1168" y="6316"/>
                  <a:pt x="1193" y="6348"/>
                  <a:pt x="1225" y="6348"/>
                </a:cubicBezTo>
                <a:cubicBezTo>
                  <a:pt x="1263" y="6349"/>
                  <a:pt x="1260" y="6366"/>
                  <a:pt x="1214" y="6396"/>
                </a:cubicBezTo>
                <a:cubicBezTo>
                  <a:pt x="1165" y="6428"/>
                  <a:pt x="1162" y="6440"/>
                  <a:pt x="1204" y="6440"/>
                </a:cubicBezTo>
                <a:cubicBezTo>
                  <a:pt x="1237" y="6441"/>
                  <a:pt x="1261" y="6467"/>
                  <a:pt x="1257" y="6499"/>
                </a:cubicBezTo>
                <a:cubicBezTo>
                  <a:pt x="1253" y="6531"/>
                  <a:pt x="1251" y="6583"/>
                  <a:pt x="1254" y="6615"/>
                </a:cubicBezTo>
                <a:cubicBezTo>
                  <a:pt x="1262" y="6695"/>
                  <a:pt x="1349" y="6687"/>
                  <a:pt x="1381" y="6603"/>
                </a:cubicBezTo>
                <a:cubicBezTo>
                  <a:pt x="1413" y="6519"/>
                  <a:pt x="1495" y="6510"/>
                  <a:pt x="1478" y="6592"/>
                </a:cubicBezTo>
                <a:cubicBezTo>
                  <a:pt x="1472" y="6624"/>
                  <a:pt x="1521" y="6656"/>
                  <a:pt x="1587" y="6664"/>
                </a:cubicBezTo>
                <a:cubicBezTo>
                  <a:pt x="1674" y="6674"/>
                  <a:pt x="1727" y="6646"/>
                  <a:pt x="1783" y="6560"/>
                </a:cubicBezTo>
                <a:cubicBezTo>
                  <a:pt x="1825" y="6495"/>
                  <a:pt x="1887" y="6440"/>
                  <a:pt x="1922" y="6440"/>
                </a:cubicBezTo>
                <a:cubicBezTo>
                  <a:pt x="2014" y="6440"/>
                  <a:pt x="2101" y="6316"/>
                  <a:pt x="2058" y="6246"/>
                </a:cubicBezTo>
                <a:cubicBezTo>
                  <a:pt x="2037" y="6213"/>
                  <a:pt x="2027" y="6146"/>
                  <a:pt x="2035" y="6098"/>
                </a:cubicBezTo>
                <a:cubicBezTo>
                  <a:pt x="2041" y="6064"/>
                  <a:pt x="2039" y="6044"/>
                  <a:pt x="2029" y="6036"/>
                </a:cubicBezTo>
                <a:cubicBezTo>
                  <a:pt x="2023" y="6032"/>
                  <a:pt x="2016" y="6031"/>
                  <a:pt x="2005" y="6032"/>
                </a:cubicBezTo>
                <a:close/>
                <a:moveTo>
                  <a:pt x="21548" y="6386"/>
                </a:moveTo>
                <a:cubicBezTo>
                  <a:pt x="21543" y="6361"/>
                  <a:pt x="21538" y="6529"/>
                  <a:pt x="21538" y="6835"/>
                </a:cubicBezTo>
                <a:cubicBezTo>
                  <a:pt x="21538" y="7242"/>
                  <a:pt x="21546" y="7416"/>
                  <a:pt x="21554" y="7220"/>
                </a:cubicBezTo>
                <a:cubicBezTo>
                  <a:pt x="21563" y="7024"/>
                  <a:pt x="21563" y="6689"/>
                  <a:pt x="21554" y="6477"/>
                </a:cubicBezTo>
                <a:cubicBezTo>
                  <a:pt x="21552" y="6424"/>
                  <a:pt x="21550" y="6395"/>
                  <a:pt x="21548" y="6386"/>
                </a:cubicBezTo>
                <a:close/>
                <a:moveTo>
                  <a:pt x="435" y="7427"/>
                </a:moveTo>
                <a:cubicBezTo>
                  <a:pt x="259" y="7425"/>
                  <a:pt x="115" y="7437"/>
                  <a:pt x="118" y="7453"/>
                </a:cubicBezTo>
                <a:cubicBezTo>
                  <a:pt x="120" y="7470"/>
                  <a:pt x="119" y="7494"/>
                  <a:pt x="113" y="7507"/>
                </a:cubicBezTo>
                <a:cubicBezTo>
                  <a:pt x="82" y="7586"/>
                  <a:pt x="87" y="7738"/>
                  <a:pt x="122" y="7738"/>
                </a:cubicBezTo>
                <a:cubicBezTo>
                  <a:pt x="144" y="7738"/>
                  <a:pt x="151" y="7759"/>
                  <a:pt x="135" y="7784"/>
                </a:cubicBezTo>
                <a:cubicBezTo>
                  <a:pt x="120" y="7810"/>
                  <a:pt x="134" y="7833"/>
                  <a:pt x="167" y="7835"/>
                </a:cubicBezTo>
                <a:cubicBezTo>
                  <a:pt x="213" y="7838"/>
                  <a:pt x="214" y="7844"/>
                  <a:pt x="169" y="7862"/>
                </a:cubicBezTo>
                <a:cubicBezTo>
                  <a:pt x="138" y="7875"/>
                  <a:pt x="112" y="7904"/>
                  <a:pt x="112" y="7928"/>
                </a:cubicBezTo>
                <a:cubicBezTo>
                  <a:pt x="112" y="7951"/>
                  <a:pt x="215" y="7970"/>
                  <a:pt x="341" y="7970"/>
                </a:cubicBezTo>
                <a:cubicBezTo>
                  <a:pt x="508" y="7970"/>
                  <a:pt x="571" y="7952"/>
                  <a:pt x="571" y="7905"/>
                </a:cubicBezTo>
                <a:cubicBezTo>
                  <a:pt x="571" y="7863"/>
                  <a:pt x="539" y="7849"/>
                  <a:pt x="479" y="7865"/>
                </a:cubicBezTo>
                <a:cubicBezTo>
                  <a:pt x="426" y="7879"/>
                  <a:pt x="387" y="7865"/>
                  <a:pt x="387" y="7833"/>
                </a:cubicBezTo>
                <a:cubicBezTo>
                  <a:pt x="387" y="7803"/>
                  <a:pt x="408" y="7792"/>
                  <a:pt x="434" y="7808"/>
                </a:cubicBezTo>
                <a:cubicBezTo>
                  <a:pt x="459" y="7824"/>
                  <a:pt x="492" y="7805"/>
                  <a:pt x="507" y="7765"/>
                </a:cubicBezTo>
                <a:cubicBezTo>
                  <a:pt x="522" y="7725"/>
                  <a:pt x="556" y="7705"/>
                  <a:pt x="581" y="7720"/>
                </a:cubicBezTo>
                <a:cubicBezTo>
                  <a:pt x="606" y="7736"/>
                  <a:pt x="602" y="7707"/>
                  <a:pt x="573" y="7652"/>
                </a:cubicBezTo>
                <a:cubicBezTo>
                  <a:pt x="511" y="7535"/>
                  <a:pt x="466" y="7529"/>
                  <a:pt x="386" y="7625"/>
                </a:cubicBezTo>
                <a:cubicBezTo>
                  <a:pt x="349" y="7671"/>
                  <a:pt x="310" y="7680"/>
                  <a:pt x="282" y="7652"/>
                </a:cubicBezTo>
                <a:cubicBezTo>
                  <a:pt x="168" y="7537"/>
                  <a:pt x="457" y="7450"/>
                  <a:pt x="616" y="7551"/>
                </a:cubicBezTo>
                <a:cubicBezTo>
                  <a:pt x="661" y="7579"/>
                  <a:pt x="695" y="7576"/>
                  <a:pt x="718" y="7539"/>
                </a:cubicBezTo>
                <a:cubicBezTo>
                  <a:pt x="781" y="7440"/>
                  <a:pt x="759" y="7431"/>
                  <a:pt x="435" y="7427"/>
                </a:cubicBezTo>
                <a:close/>
                <a:moveTo>
                  <a:pt x="645" y="7949"/>
                </a:moveTo>
                <a:cubicBezTo>
                  <a:pt x="631" y="7945"/>
                  <a:pt x="614" y="7954"/>
                  <a:pt x="588" y="7975"/>
                </a:cubicBezTo>
                <a:cubicBezTo>
                  <a:pt x="553" y="8004"/>
                  <a:pt x="421" y="8029"/>
                  <a:pt x="296" y="8029"/>
                </a:cubicBezTo>
                <a:cubicBezTo>
                  <a:pt x="65" y="8029"/>
                  <a:pt x="34" y="8081"/>
                  <a:pt x="219" y="8156"/>
                </a:cubicBezTo>
                <a:cubicBezTo>
                  <a:pt x="358" y="8213"/>
                  <a:pt x="470" y="8210"/>
                  <a:pt x="586" y="8149"/>
                </a:cubicBezTo>
                <a:cubicBezTo>
                  <a:pt x="720" y="8079"/>
                  <a:pt x="715" y="8087"/>
                  <a:pt x="682" y="7999"/>
                </a:cubicBezTo>
                <a:cubicBezTo>
                  <a:pt x="671" y="7969"/>
                  <a:pt x="660" y="7952"/>
                  <a:pt x="645" y="7949"/>
                </a:cubicBezTo>
                <a:close/>
                <a:moveTo>
                  <a:pt x="21543" y="8240"/>
                </a:moveTo>
                <a:cubicBezTo>
                  <a:pt x="21541" y="8237"/>
                  <a:pt x="21538" y="8239"/>
                  <a:pt x="21536" y="8244"/>
                </a:cubicBezTo>
                <a:cubicBezTo>
                  <a:pt x="21532" y="8254"/>
                  <a:pt x="21529" y="8279"/>
                  <a:pt x="21528" y="8317"/>
                </a:cubicBezTo>
                <a:cubicBezTo>
                  <a:pt x="21527" y="8394"/>
                  <a:pt x="21537" y="8431"/>
                  <a:pt x="21549" y="8400"/>
                </a:cubicBezTo>
                <a:cubicBezTo>
                  <a:pt x="21562" y="8368"/>
                  <a:pt x="21563" y="8306"/>
                  <a:pt x="21552" y="8261"/>
                </a:cubicBezTo>
                <a:cubicBezTo>
                  <a:pt x="21549" y="8249"/>
                  <a:pt x="21546" y="8242"/>
                  <a:pt x="21543" y="8240"/>
                </a:cubicBezTo>
                <a:close/>
                <a:moveTo>
                  <a:pt x="307" y="8587"/>
                </a:moveTo>
                <a:lnTo>
                  <a:pt x="180" y="8597"/>
                </a:lnTo>
                <a:lnTo>
                  <a:pt x="168" y="9002"/>
                </a:lnTo>
                <a:lnTo>
                  <a:pt x="156" y="9407"/>
                </a:lnTo>
                <a:lnTo>
                  <a:pt x="306" y="9414"/>
                </a:lnTo>
                <a:lnTo>
                  <a:pt x="456" y="9422"/>
                </a:lnTo>
                <a:lnTo>
                  <a:pt x="307" y="9440"/>
                </a:lnTo>
                <a:cubicBezTo>
                  <a:pt x="165" y="9458"/>
                  <a:pt x="125" y="9525"/>
                  <a:pt x="152" y="9697"/>
                </a:cubicBezTo>
                <a:cubicBezTo>
                  <a:pt x="155" y="9716"/>
                  <a:pt x="127" y="9731"/>
                  <a:pt x="89" y="9731"/>
                </a:cubicBezTo>
                <a:cubicBezTo>
                  <a:pt x="2" y="9731"/>
                  <a:pt x="2" y="9777"/>
                  <a:pt x="89" y="9903"/>
                </a:cubicBezTo>
                <a:cubicBezTo>
                  <a:pt x="134" y="9967"/>
                  <a:pt x="142" y="10013"/>
                  <a:pt x="112" y="10031"/>
                </a:cubicBezTo>
                <a:cubicBezTo>
                  <a:pt x="82" y="10050"/>
                  <a:pt x="88" y="10083"/>
                  <a:pt x="127" y="10122"/>
                </a:cubicBezTo>
                <a:cubicBezTo>
                  <a:pt x="163" y="10159"/>
                  <a:pt x="183" y="10265"/>
                  <a:pt x="175" y="10386"/>
                </a:cubicBezTo>
                <a:cubicBezTo>
                  <a:pt x="169" y="10497"/>
                  <a:pt x="161" y="10636"/>
                  <a:pt x="159" y="10695"/>
                </a:cubicBezTo>
                <a:cubicBezTo>
                  <a:pt x="158" y="10754"/>
                  <a:pt x="137" y="10789"/>
                  <a:pt x="112" y="10773"/>
                </a:cubicBezTo>
                <a:cubicBezTo>
                  <a:pt x="86" y="10757"/>
                  <a:pt x="66" y="10767"/>
                  <a:pt x="66" y="10794"/>
                </a:cubicBezTo>
                <a:cubicBezTo>
                  <a:pt x="66" y="10821"/>
                  <a:pt x="95" y="10843"/>
                  <a:pt x="131" y="10843"/>
                </a:cubicBezTo>
                <a:cubicBezTo>
                  <a:pt x="240" y="10843"/>
                  <a:pt x="270" y="10945"/>
                  <a:pt x="180" y="11011"/>
                </a:cubicBezTo>
                <a:cubicBezTo>
                  <a:pt x="107" y="11065"/>
                  <a:pt x="102" y="11096"/>
                  <a:pt x="147" y="11244"/>
                </a:cubicBezTo>
                <a:cubicBezTo>
                  <a:pt x="175" y="11338"/>
                  <a:pt x="190" y="11430"/>
                  <a:pt x="179" y="11448"/>
                </a:cubicBezTo>
                <a:cubicBezTo>
                  <a:pt x="125" y="11536"/>
                  <a:pt x="113" y="11823"/>
                  <a:pt x="159" y="11909"/>
                </a:cubicBezTo>
                <a:cubicBezTo>
                  <a:pt x="200" y="11987"/>
                  <a:pt x="190" y="12048"/>
                  <a:pt x="108" y="12217"/>
                </a:cubicBezTo>
                <a:cubicBezTo>
                  <a:pt x="-6" y="12455"/>
                  <a:pt x="-29" y="12600"/>
                  <a:pt x="34" y="12685"/>
                </a:cubicBezTo>
                <a:cubicBezTo>
                  <a:pt x="92" y="12764"/>
                  <a:pt x="157" y="12757"/>
                  <a:pt x="157" y="12672"/>
                </a:cubicBezTo>
                <a:cubicBezTo>
                  <a:pt x="157" y="12634"/>
                  <a:pt x="173" y="12606"/>
                  <a:pt x="192" y="12609"/>
                </a:cubicBezTo>
                <a:cubicBezTo>
                  <a:pt x="211" y="12612"/>
                  <a:pt x="302" y="12612"/>
                  <a:pt x="394" y="12609"/>
                </a:cubicBezTo>
                <a:cubicBezTo>
                  <a:pt x="519" y="12605"/>
                  <a:pt x="566" y="12580"/>
                  <a:pt x="584" y="12511"/>
                </a:cubicBezTo>
                <a:cubicBezTo>
                  <a:pt x="598" y="12460"/>
                  <a:pt x="591" y="12429"/>
                  <a:pt x="570" y="12442"/>
                </a:cubicBezTo>
                <a:cubicBezTo>
                  <a:pt x="549" y="12456"/>
                  <a:pt x="533" y="12425"/>
                  <a:pt x="537" y="12373"/>
                </a:cubicBezTo>
                <a:cubicBezTo>
                  <a:pt x="540" y="12322"/>
                  <a:pt x="564" y="12279"/>
                  <a:pt x="588" y="12279"/>
                </a:cubicBezTo>
                <a:cubicBezTo>
                  <a:pt x="613" y="12279"/>
                  <a:pt x="618" y="12266"/>
                  <a:pt x="602" y="12249"/>
                </a:cubicBezTo>
                <a:cubicBezTo>
                  <a:pt x="585" y="12233"/>
                  <a:pt x="597" y="12186"/>
                  <a:pt x="629" y="12147"/>
                </a:cubicBezTo>
                <a:cubicBezTo>
                  <a:pt x="674" y="12091"/>
                  <a:pt x="674" y="12083"/>
                  <a:pt x="629" y="12110"/>
                </a:cubicBezTo>
                <a:cubicBezTo>
                  <a:pt x="569" y="12147"/>
                  <a:pt x="554" y="12103"/>
                  <a:pt x="568" y="11921"/>
                </a:cubicBezTo>
                <a:cubicBezTo>
                  <a:pt x="575" y="11833"/>
                  <a:pt x="554" y="11816"/>
                  <a:pt x="436" y="11816"/>
                </a:cubicBezTo>
                <a:cubicBezTo>
                  <a:pt x="359" y="11816"/>
                  <a:pt x="296" y="11793"/>
                  <a:pt x="296" y="11766"/>
                </a:cubicBezTo>
                <a:cubicBezTo>
                  <a:pt x="296" y="11738"/>
                  <a:pt x="362" y="11720"/>
                  <a:pt x="445" y="11724"/>
                </a:cubicBezTo>
                <a:cubicBezTo>
                  <a:pt x="666" y="11737"/>
                  <a:pt x="672" y="11732"/>
                  <a:pt x="592" y="11610"/>
                </a:cubicBezTo>
                <a:cubicBezTo>
                  <a:pt x="523" y="11503"/>
                  <a:pt x="524" y="11492"/>
                  <a:pt x="614" y="11415"/>
                </a:cubicBezTo>
                <a:cubicBezTo>
                  <a:pt x="725" y="11319"/>
                  <a:pt x="738" y="11214"/>
                  <a:pt x="639" y="11214"/>
                </a:cubicBezTo>
                <a:cubicBezTo>
                  <a:pt x="602" y="11214"/>
                  <a:pt x="571" y="11192"/>
                  <a:pt x="571" y="11165"/>
                </a:cubicBezTo>
                <a:cubicBezTo>
                  <a:pt x="571" y="11138"/>
                  <a:pt x="592" y="11128"/>
                  <a:pt x="618" y="11144"/>
                </a:cubicBezTo>
                <a:cubicBezTo>
                  <a:pt x="704" y="11197"/>
                  <a:pt x="664" y="11095"/>
                  <a:pt x="573" y="11029"/>
                </a:cubicBezTo>
                <a:cubicBezTo>
                  <a:pt x="488" y="10968"/>
                  <a:pt x="487" y="10957"/>
                  <a:pt x="557" y="10880"/>
                </a:cubicBezTo>
                <a:cubicBezTo>
                  <a:pt x="598" y="10834"/>
                  <a:pt x="612" y="10797"/>
                  <a:pt x="589" y="10796"/>
                </a:cubicBezTo>
                <a:cubicBezTo>
                  <a:pt x="566" y="10796"/>
                  <a:pt x="580" y="10776"/>
                  <a:pt x="618" y="10751"/>
                </a:cubicBezTo>
                <a:cubicBezTo>
                  <a:pt x="668" y="10718"/>
                  <a:pt x="670" y="10704"/>
                  <a:pt x="626" y="10704"/>
                </a:cubicBezTo>
                <a:cubicBezTo>
                  <a:pt x="593" y="10703"/>
                  <a:pt x="579" y="10683"/>
                  <a:pt x="594" y="10657"/>
                </a:cubicBezTo>
                <a:cubicBezTo>
                  <a:pt x="610" y="10632"/>
                  <a:pt x="600" y="10611"/>
                  <a:pt x="573" y="10611"/>
                </a:cubicBezTo>
                <a:cubicBezTo>
                  <a:pt x="543" y="10611"/>
                  <a:pt x="534" y="10565"/>
                  <a:pt x="552" y="10496"/>
                </a:cubicBezTo>
                <a:cubicBezTo>
                  <a:pt x="575" y="10403"/>
                  <a:pt x="564" y="10379"/>
                  <a:pt x="496" y="10378"/>
                </a:cubicBezTo>
                <a:cubicBezTo>
                  <a:pt x="423" y="10376"/>
                  <a:pt x="429" y="10361"/>
                  <a:pt x="532" y="10273"/>
                </a:cubicBezTo>
                <a:cubicBezTo>
                  <a:pt x="664" y="10162"/>
                  <a:pt x="703" y="9917"/>
                  <a:pt x="588" y="9917"/>
                </a:cubicBezTo>
                <a:cubicBezTo>
                  <a:pt x="505" y="9917"/>
                  <a:pt x="508" y="9846"/>
                  <a:pt x="597" y="9756"/>
                </a:cubicBezTo>
                <a:cubicBezTo>
                  <a:pt x="662" y="9690"/>
                  <a:pt x="660" y="9684"/>
                  <a:pt x="571" y="9684"/>
                </a:cubicBezTo>
                <a:cubicBezTo>
                  <a:pt x="516" y="9684"/>
                  <a:pt x="487" y="9664"/>
                  <a:pt x="503" y="9638"/>
                </a:cubicBezTo>
                <a:cubicBezTo>
                  <a:pt x="519" y="9612"/>
                  <a:pt x="545" y="9598"/>
                  <a:pt x="563" y="9609"/>
                </a:cubicBezTo>
                <a:cubicBezTo>
                  <a:pt x="580" y="9620"/>
                  <a:pt x="587" y="9506"/>
                  <a:pt x="578" y="9355"/>
                </a:cubicBezTo>
                <a:cubicBezTo>
                  <a:pt x="566" y="9138"/>
                  <a:pt x="548" y="9082"/>
                  <a:pt x="487" y="9081"/>
                </a:cubicBezTo>
                <a:cubicBezTo>
                  <a:pt x="428" y="9081"/>
                  <a:pt x="424" y="9072"/>
                  <a:pt x="471" y="9041"/>
                </a:cubicBezTo>
                <a:cubicBezTo>
                  <a:pt x="505" y="9019"/>
                  <a:pt x="533" y="8984"/>
                  <a:pt x="533" y="8962"/>
                </a:cubicBezTo>
                <a:cubicBezTo>
                  <a:pt x="534" y="8939"/>
                  <a:pt x="555" y="8926"/>
                  <a:pt x="581" y="8933"/>
                </a:cubicBezTo>
                <a:cubicBezTo>
                  <a:pt x="607" y="8941"/>
                  <a:pt x="617" y="8915"/>
                  <a:pt x="602" y="8876"/>
                </a:cubicBezTo>
                <a:cubicBezTo>
                  <a:pt x="587" y="8837"/>
                  <a:pt x="596" y="8804"/>
                  <a:pt x="624" y="8804"/>
                </a:cubicBezTo>
                <a:cubicBezTo>
                  <a:pt x="653" y="8804"/>
                  <a:pt x="622" y="8753"/>
                  <a:pt x="555" y="8691"/>
                </a:cubicBezTo>
                <a:cubicBezTo>
                  <a:pt x="478" y="8619"/>
                  <a:pt x="387" y="8581"/>
                  <a:pt x="307" y="8587"/>
                </a:cubicBezTo>
                <a:close/>
                <a:moveTo>
                  <a:pt x="21547" y="9258"/>
                </a:moveTo>
                <a:cubicBezTo>
                  <a:pt x="21541" y="9252"/>
                  <a:pt x="21536" y="9350"/>
                  <a:pt x="21536" y="9522"/>
                </a:cubicBezTo>
                <a:cubicBezTo>
                  <a:pt x="21536" y="9752"/>
                  <a:pt x="21544" y="9840"/>
                  <a:pt x="21553" y="9718"/>
                </a:cubicBezTo>
                <a:cubicBezTo>
                  <a:pt x="21563" y="9596"/>
                  <a:pt x="21563" y="9409"/>
                  <a:pt x="21553" y="9301"/>
                </a:cubicBezTo>
                <a:cubicBezTo>
                  <a:pt x="21551" y="9275"/>
                  <a:pt x="21549" y="9261"/>
                  <a:pt x="21547" y="9258"/>
                </a:cubicBezTo>
                <a:close/>
                <a:moveTo>
                  <a:pt x="21544" y="10111"/>
                </a:moveTo>
                <a:cubicBezTo>
                  <a:pt x="21542" y="10108"/>
                  <a:pt x="21540" y="10110"/>
                  <a:pt x="21538" y="10117"/>
                </a:cubicBezTo>
                <a:cubicBezTo>
                  <a:pt x="21535" y="10132"/>
                  <a:pt x="21531" y="10166"/>
                  <a:pt x="21531" y="10217"/>
                </a:cubicBezTo>
                <a:cubicBezTo>
                  <a:pt x="21530" y="10319"/>
                  <a:pt x="21540" y="10367"/>
                  <a:pt x="21552" y="10323"/>
                </a:cubicBezTo>
                <a:cubicBezTo>
                  <a:pt x="21563" y="10279"/>
                  <a:pt x="21563" y="10195"/>
                  <a:pt x="21552" y="10137"/>
                </a:cubicBezTo>
                <a:cubicBezTo>
                  <a:pt x="21549" y="10123"/>
                  <a:pt x="21546" y="10114"/>
                  <a:pt x="21544" y="10111"/>
                </a:cubicBezTo>
                <a:close/>
                <a:moveTo>
                  <a:pt x="1941" y="10350"/>
                </a:moveTo>
                <a:cubicBezTo>
                  <a:pt x="1925" y="10356"/>
                  <a:pt x="1911" y="10368"/>
                  <a:pt x="1900" y="10385"/>
                </a:cubicBezTo>
                <a:cubicBezTo>
                  <a:pt x="1873" y="10428"/>
                  <a:pt x="1763" y="10451"/>
                  <a:pt x="1559" y="10453"/>
                </a:cubicBezTo>
                <a:cubicBezTo>
                  <a:pt x="1343" y="10455"/>
                  <a:pt x="1236" y="10476"/>
                  <a:pt x="1181" y="10531"/>
                </a:cubicBezTo>
                <a:cubicBezTo>
                  <a:pt x="1111" y="10602"/>
                  <a:pt x="1111" y="10610"/>
                  <a:pt x="1182" y="10638"/>
                </a:cubicBezTo>
                <a:cubicBezTo>
                  <a:pt x="1224" y="10654"/>
                  <a:pt x="1249" y="10686"/>
                  <a:pt x="1235" y="10708"/>
                </a:cubicBezTo>
                <a:cubicBezTo>
                  <a:pt x="1195" y="10773"/>
                  <a:pt x="1302" y="10935"/>
                  <a:pt x="1368" y="10909"/>
                </a:cubicBezTo>
                <a:cubicBezTo>
                  <a:pt x="1401" y="10897"/>
                  <a:pt x="1478" y="10906"/>
                  <a:pt x="1539" y="10931"/>
                </a:cubicBezTo>
                <a:cubicBezTo>
                  <a:pt x="1707" y="10999"/>
                  <a:pt x="1713" y="10996"/>
                  <a:pt x="1788" y="10815"/>
                </a:cubicBezTo>
                <a:cubicBezTo>
                  <a:pt x="1836" y="10699"/>
                  <a:pt x="1878" y="10656"/>
                  <a:pt x="1926" y="10675"/>
                </a:cubicBezTo>
                <a:cubicBezTo>
                  <a:pt x="1964" y="10690"/>
                  <a:pt x="1998" y="10686"/>
                  <a:pt x="2001" y="10667"/>
                </a:cubicBezTo>
                <a:cubicBezTo>
                  <a:pt x="2032" y="10470"/>
                  <a:pt x="2028" y="10377"/>
                  <a:pt x="1988" y="10352"/>
                </a:cubicBezTo>
                <a:cubicBezTo>
                  <a:pt x="1974" y="10344"/>
                  <a:pt x="1957" y="10344"/>
                  <a:pt x="1941" y="10350"/>
                </a:cubicBezTo>
                <a:close/>
                <a:moveTo>
                  <a:pt x="21543" y="10929"/>
                </a:moveTo>
                <a:cubicBezTo>
                  <a:pt x="21536" y="10924"/>
                  <a:pt x="21530" y="10961"/>
                  <a:pt x="21530" y="11028"/>
                </a:cubicBezTo>
                <a:cubicBezTo>
                  <a:pt x="21530" y="11117"/>
                  <a:pt x="21540" y="11154"/>
                  <a:pt x="21552" y="11109"/>
                </a:cubicBezTo>
                <a:cubicBezTo>
                  <a:pt x="21563" y="11064"/>
                  <a:pt x="21563" y="10992"/>
                  <a:pt x="21552" y="10947"/>
                </a:cubicBezTo>
                <a:cubicBezTo>
                  <a:pt x="21549" y="10936"/>
                  <a:pt x="21546" y="10930"/>
                  <a:pt x="21543" y="10929"/>
                </a:cubicBezTo>
                <a:close/>
                <a:moveTo>
                  <a:pt x="21546" y="11381"/>
                </a:moveTo>
                <a:cubicBezTo>
                  <a:pt x="21539" y="11374"/>
                  <a:pt x="21533" y="11432"/>
                  <a:pt x="21533" y="11537"/>
                </a:cubicBezTo>
                <a:cubicBezTo>
                  <a:pt x="21533" y="11677"/>
                  <a:pt x="21543" y="11735"/>
                  <a:pt x="21553" y="11665"/>
                </a:cubicBezTo>
                <a:cubicBezTo>
                  <a:pt x="21559" y="11630"/>
                  <a:pt x="21561" y="11584"/>
                  <a:pt x="21561" y="11538"/>
                </a:cubicBezTo>
                <a:cubicBezTo>
                  <a:pt x="21561" y="11492"/>
                  <a:pt x="21559" y="11446"/>
                  <a:pt x="21553" y="11411"/>
                </a:cubicBezTo>
                <a:cubicBezTo>
                  <a:pt x="21551" y="11393"/>
                  <a:pt x="21548" y="11384"/>
                  <a:pt x="21546" y="11381"/>
                </a:cubicBezTo>
                <a:close/>
                <a:moveTo>
                  <a:pt x="21543" y="12179"/>
                </a:moveTo>
                <a:cubicBezTo>
                  <a:pt x="21536" y="12175"/>
                  <a:pt x="21530" y="12212"/>
                  <a:pt x="21530" y="12279"/>
                </a:cubicBezTo>
                <a:cubicBezTo>
                  <a:pt x="21530" y="12368"/>
                  <a:pt x="21540" y="12405"/>
                  <a:pt x="21552" y="12361"/>
                </a:cubicBezTo>
                <a:cubicBezTo>
                  <a:pt x="21563" y="12316"/>
                  <a:pt x="21563" y="12243"/>
                  <a:pt x="21552" y="12198"/>
                </a:cubicBezTo>
                <a:cubicBezTo>
                  <a:pt x="21549" y="12187"/>
                  <a:pt x="21546" y="12181"/>
                  <a:pt x="21543" y="12179"/>
                </a:cubicBezTo>
                <a:close/>
                <a:moveTo>
                  <a:pt x="21541" y="12718"/>
                </a:moveTo>
                <a:cubicBezTo>
                  <a:pt x="21538" y="12717"/>
                  <a:pt x="21535" y="12719"/>
                  <a:pt x="21533" y="12724"/>
                </a:cubicBezTo>
                <a:cubicBezTo>
                  <a:pt x="21529" y="12734"/>
                  <a:pt x="21528" y="12758"/>
                  <a:pt x="21528" y="12790"/>
                </a:cubicBezTo>
                <a:cubicBezTo>
                  <a:pt x="21528" y="12853"/>
                  <a:pt x="21538" y="12879"/>
                  <a:pt x="21551" y="12847"/>
                </a:cubicBezTo>
                <a:cubicBezTo>
                  <a:pt x="21564" y="12815"/>
                  <a:pt x="21564" y="12763"/>
                  <a:pt x="21551" y="12731"/>
                </a:cubicBezTo>
                <a:cubicBezTo>
                  <a:pt x="21548" y="12723"/>
                  <a:pt x="21544" y="12719"/>
                  <a:pt x="21541" y="12718"/>
                </a:cubicBezTo>
                <a:close/>
                <a:moveTo>
                  <a:pt x="21543" y="13431"/>
                </a:moveTo>
                <a:cubicBezTo>
                  <a:pt x="21536" y="13426"/>
                  <a:pt x="21530" y="13463"/>
                  <a:pt x="21530" y="13530"/>
                </a:cubicBezTo>
                <a:cubicBezTo>
                  <a:pt x="21530" y="13619"/>
                  <a:pt x="21540" y="13656"/>
                  <a:pt x="21552" y="13611"/>
                </a:cubicBezTo>
                <a:cubicBezTo>
                  <a:pt x="21563" y="13567"/>
                  <a:pt x="21563" y="13494"/>
                  <a:pt x="21552" y="13449"/>
                </a:cubicBezTo>
                <a:cubicBezTo>
                  <a:pt x="21549" y="13438"/>
                  <a:pt x="21546" y="13432"/>
                  <a:pt x="21543" y="13431"/>
                </a:cubicBezTo>
                <a:close/>
                <a:moveTo>
                  <a:pt x="21541" y="14154"/>
                </a:moveTo>
                <a:cubicBezTo>
                  <a:pt x="21538" y="14153"/>
                  <a:pt x="21535" y="14155"/>
                  <a:pt x="21533" y="14160"/>
                </a:cubicBezTo>
                <a:cubicBezTo>
                  <a:pt x="21529" y="14170"/>
                  <a:pt x="21528" y="14193"/>
                  <a:pt x="21528" y="14225"/>
                </a:cubicBezTo>
                <a:cubicBezTo>
                  <a:pt x="21528" y="14288"/>
                  <a:pt x="21538" y="14315"/>
                  <a:pt x="21551" y="14283"/>
                </a:cubicBezTo>
                <a:cubicBezTo>
                  <a:pt x="21564" y="14251"/>
                  <a:pt x="21564" y="14199"/>
                  <a:pt x="21551" y="14167"/>
                </a:cubicBezTo>
                <a:cubicBezTo>
                  <a:pt x="21548" y="14159"/>
                  <a:pt x="21544" y="14155"/>
                  <a:pt x="21541" y="14154"/>
                </a:cubicBezTo>
                <a:close/>
                <a:moveTo>
                  <a:pt x="1945" y="14419"/>
                </a:moveTo>
                <a:cubicBezTo>
                  <a:pt x="1922" y="14417"/>
                  <a:pt x="1895" y="14421"/>
                  <a:pt x="1863" y="14431"/>
                </a:cubicBezTo>
                <a:cubicBezTo>
                  <a:pt x="1800" y="14451"/>
                  <a:pt x="1784" y="14491"/>
                  <a:pt x="1801" y="14581"/>
                </a:cubicBezTo>
                <a:lnTo>
                  <a:pt x="1825" y="14703"/>
                </a:lnTo>
                <a:lnTo>
                  <a:pt x="1726" y="14602"/>
                </a:lnTo>
                <a:cubicBezTo>
                  <a:pt x="1642" y="14517"/>
                  <a:pt x="1610" y="14509"/>
                  <a:pt x="1523" y="14555"/>
                </a:cubicBezTo>
                <a:cubicBezTo>
                  <a:pt x="1467" y="14585"/>
                  <a:pt x="1406" y="14632"/>
                  <a:pt x="1387" y="14660"/>
                </a:cubicBezTo>
                <a:cubicBezTo>
                  <a:pt x="1366" y="14692"/>
                  <a:pt x="1353" y="14681"/>
                  <a:pt x="1353" y="14631"/>
                </a:cubicBezTo>
                <a:cubicBezTo>
                  <a:pt x="1352" y="14546"/>
                  <a:pt x="1278" y="14541"/>
                  <a:pt x="1186" y="14619"/>
                </a:cubicBezTo>
                <a:cubicBezTo>
                  <a:pt x="1147" y="14653"/>
                  <a:pt x="1146" y="14675"/>
                  <a:pt x="1185" y="14699"/>
                </a:cubicBezTo>
                <a:cubicBezTo>
                  <a:pt x="1213" y="14717"/>
                  <a:pt x="1238" y="14758"/>
                  <a:pt x="1241" y="14791"/>
                </a:cubicBezTo>
                <a:cubicBezTo>
                  <a:pt x="1259" y="15015"/>
                  <a:pt x="1257" y="15011"/>
                  <a:pt x="1406" y="14981"/>
                </a:cubicBezTo>
                <a:cubicBezTo>
                  <a:pt x="1503" y="14961"/>
                  <a:pt x="1541" y="14968"/>
                  <a:pt x="1520" y="15002"/>
                </a:cubicBezTo>
                <a:cubicBezTo>
                  <a:pt x="1503" y="15029"/>
                  <a:pt x="1515" y="15060"/>
                  <a:pt x="1547" y="15072"/>
                </a:cubicBezTo>
                <a:cubicBezTo>
                  <a:pt x="1579" y="15083"/>
                  <a:pt x="1631" y="15072"/>
                  <a:pt x="1662" y="15047"/>
                </a:cubicBezTo>
                <a:cubicBezTo>
                  <a:pt x="1694" y="15022"/>
                  <a:pt x="1720" y="15020"/>
                  <a:pt x="1722" y="15042"/>
                </a:cubicBezTo>
                <a:cubicBezTo>
                  <a:pt x="1723" y="15064"/>
                  <a:pt x="1748" y="15030"/>
                  <a:pt x="1775" y="14966"/>
                </a:cubicBezTo>
                <a:cubicBezTo>
                  <a:pt x="1803" y="14903"/>
                  <a:pt x="1822" y="14835"/>
                  <a:pt x="1818" y="14816"/>
                </a:cubicBezTo>
                <a:cubicBezTo>
                  <a:pt x="1814" y="14797"/>
                  <a:pt x="1863" y="14781"/>
                  <a:pt x="1927" y="14781"/>
                </a:cubicBezTo>
                <a:cubicBezTo>
                  <a:pt x="2027" y="14781"/>
                  <a:pt x="2041" y="14761"/>
                  <a:pt x="2041" y="14622"/>
                </a:cubicBezTo>
                <a:cubicBezTo>
                  <a:pt x="2041" y="14489"/>
                  <a:pt x="2013" y="14426"/>
                  <a:pt x="1945" y="14419"/>
                </a:cubicBezTo>
                <a:close/>
                <a:moveTo>
                  <a:pt x="21546" y="14532"/>
                </a:moveTo>
                <a:cubicBezTo>
                  <a:pt x="21539" y="14525"/>
                  <a:pt x="21533" y="14584"/>
                  <a:pt x="21533" y="14689"/>
                </a:cubicBezTo>
                <a:cubicBezTo>
                  <a:pt x="21533" y="14829"/>
                  <a:pt x="21543" y="14886"/>
                  <a:pt x="21553" y="14816"/>
                </a:cubicBezTo>
                <a:cubicBezTo>
                  <a:pt x="21559" y="14781"/>
                  <a:pt x="21561" y="14735"/>
                  <a:pt x="21561" y="14689"/>
                </a:cubicBezTo>
                <a:cubicBezTo>
                  <a:pt x="21561" y="14643"/>
                  <a:pt x="21559" y="14596"/>
                  <a:pt x="21553" y="14561"/>
                </a:cubicBezTo>
                <a:cubicBezTo>
                  <a:pt x="21551" y="14543"/>
                  <a:pt x="21548" y="14535"/>
                  <a:pt x="21546" y="14532"/>
                </a:cubicBezTo>
                <a:close/>
                <a:moveTo>
                  <a:pt x="21546" y="15181"/>
                </a:moveTo>
                <a:cubicBezTo>
                  <a:pt x="21539" y="15174"/>
                  <a:pt x="21533" y="15232"/>
                  <a:pt x="21533" y="15337"/>
                </a:cubicBezTo>
                <a:cubicBezTo>
                  <a:pt x="21533" y="15477"/>
                  <a:pt x="21543" y="15534"/>
                  <a:pt x="21553" y="15464"/>
                </a:cubicBezTo>
                <a:cubicBezTo>
                  <a:pt x="21559" y="15429"/>
                  <a:pt x="21561" y="15383"/>
                  <a:pt x="21561" y="15337"/>
                </a:cubicBezTo>
                <a:cubicBezTo>
                  <a:pt x="21561" y="15291"/>
                  <a:pt x="21559" y="15244"/>
                  <a:pt x="21553" y="15209"/>
                </a:cubicBezTo>
                <a:cubicBezTo>
                  <a:pt x="21551" y="15192"/>
                  <a:pt x="21548" y="15184"/>
                  <a:pt x="21546" y="15181"/>
                </a:cubicBezTo>
                <a:close/>
                <a:moveTo>
                  <a:pt x="21546" y="15782"/>
                </a:moveTo>
                <a:cubicBezTo>
                  <a:pt x="21539" y="15775"/>
                  <a:pt x="21533" y="15835"/>
                  <a:pt x="21533" y="15940"/>
                </a:cubicBezTo>
                <a:cubicBezTo>
                  <a:pt x="21533" y="16080"/>
                  <a:pt x="21543" y="16137"/>
                  <a:pt x="21553" y="16067"/>
                </a:cubicBezTo>
                <a:cubicBezTo>
                  <a:pt x="21559" y="16032"/>
                  <a:pt x="21561" y="15986"/>
                  <a:pt x="21561" y="15940"/>
                </a:cubicBezTo>
                <a:cubicBezTo>
                  <a:pt x="21561" y="15893"/>
                  <a:pt x="21559" y="15847"/>
                  <a:pt x="21553" y="15812"/>
                </a:cubicBezTo>
                <a:cubicBezTo>
                  <a:pt x="21551" y="15794"/>
                  <a:pt x="21548" y="15784"/>
                  <a:pt x="21546" y="15782"/>
                </a:cubicBezTo>
                <a:close/>
                <a:moveTo>
                  <a:pt x="21543" y="16396"/>
                </a:moveTo>
                <a:cubicBezTo>
                  <a:pt x="21536" y="16392"/>
                  <a:pt x="21530" y="16429"/>
                  <a:pt x="21530" y="16496"/>
                </a:cubicBezTo>
                <a:cubicBezTo>
                  <a:pt x="21530" y="16585"/>
                  <a:pt x="21540" y="16621"/>
                  <a:pt x="21552" y="16577"/>
                </a:cubicBezTo>
                <a:cubicBezTo>
                  <a:pt x="21563" y="16532"/>
                  <a:pt x="21563" y="16459"/>
                  <a:pt x="21552" y="16414"/>
                </a:cubicBezTo>
                <a:cubicBezTo>
                  <a:pt x="21549" y="16403"/>
                  <a:pt x="21546" y="16398"/>
                  <a:pt x="21543" y="16396"/>
                </a:cubicBezTo>
                <a:close/>
                <a:moveTo>
                  <a:pt x="21543" y="17184"/>
                </a:moveTo>
                <a:cubicBezTo>
                  <a:pt x="21536" y="17179"/>
                  <a:pt x="21530" y="17216"/>
                  <a:pt x="21530" y="17283"/>
                </a:cubicBezTo>
                <a:cubicBezTo>
                  <a:pt x="21530" y="17372"/>
                  <a:pt x="21540" y="17409"/>
                  <a:pt x="21552" y="17365"/>
                </a:cubicBezTo>
                <a:cubicBezTo>
                  <a:pt x="21563" y="17320"/>
                  <a:pt x="21563" y="17247"/>
                  <a:pt x="21552" y="17202"/>
                </a:cubicBezTo>
                <a:cubicBezTo>
                  <a:pt x="21549" y="17191"/>
                  <a:pt x="21546" y="17185"/>
                  <a:pt x="21543" y="17184"/>
                </a:cubicBezTo>
                <a:close/>
                <a:moveTo>
                  <a:pt x="21546" y="17683"/>
                </a:moveTo>
                <a:cubicBezTo>
                  <a:pt x="21539" y="17676"/>
                  <a:pt x="21533" y="17734"/>
                  <a:pt x="21533" y="17839"/>
                </a:cubicBezTo>
                <a:cubicBezTo>
                  <a:pt x="21533" y="17979"/>
                  <a:pt x="21543" y="18037"/>
                  <a:pt x="21553" y="17967"/>
                </a:cubicBezTo>
                <a:cubicBezTo>
                  <a:pt x="21559" y="17932"/>
                  <a:pt x="21561" y="17886"/>
                  <a:pt x="21561" y="17839"/>
                </a:cubicBezTo>
                <a:cubicBezTo>
                  <a:pt x="21561" y="17793"/>
                  <a:pt x="21559" y="17747"/>
                  <a:pt x="21553" y="17712"/>
                </a:cubicBezTo>
                <a:cubicBezTo>
                  <a:pt x="21551" y="17694"/>
                  <a:pt x="21548" y="17685"/>
                  <a:pt x="21546" y="17683"/>
                </a:cubicBezTo>
                <a:close/>
                <a:moveTo>
                  <a:pt x="21541" y="18464"/>
                </a:moveTo>
                <a:cubicBezTo>
                  <a:pt x="21538" y="18463"/>
                  <a:pt x="21535" y="18465"/>
                  <a:pt x="21533" y="18470"/>
                </a:cubicBezTo>
                <a:cubicBezTo>
                  <a:pt x="21529" y="18481"/>
                  <a:pt x="21528" y="18502"/>
                  <a:pt x="21528" y="18534"/>
                </a:cubicBezTo>
                <a:cubicBezTo>
                  <a:pt x="21528" y="18597"/>
                  <a:pt x="21538" y="18625"/>
                  <a:pt x="21551" y="18593"/>
                </a:cubicBezTo>
                <a:cubicBezTo>
                  <a:pt x="21564" y="18561"/>
                  <a:pt x="21564" y="18508"/>
                  <a:pt x="21551" y="18476"/>
                </a:cubicBezTo>
                <a:cubicBezTo>
                  <a:pt x="21548" y="18468"/>
                  <a:pt x="21544" y="18465"/>
                  <a:pt x="21541" y="18464"/>
                </a:cubicBezTo>
                <a:close/>
                <a:moveTo>
                  <a:pt x="1844" y="18872"/>
                </a:moveTo>
                <a:cubicBezTo>
                  <a:pt x="1806" y="18875"/>
                  <a:pt x="1768" y="18884"/>
                  <a:pt x="1735" y="18899"/>
                </a:cubicBezTo>
                <a:cubicBezTo>
                  <a:pt x="1672" y="18928"/>
                  <a:pt x="1602" y="18940"/>
                  <a:pt x="1579" y="18926"/>
                </a:cubicBezTo>
                <a:cubicBezTo>
                  <a:pt x="1555" y="18911"/>
                  <a:pt x="1515" y="18947"/>
                  <a:pt x="1492" y="19006"/>
                </a:cubicBezTo>
                <a:cubicBezTo>
                  <a:pt x="1468" y="19065"/>
                  <a:pt x="1448" y="19086"/>
                  <a:pt x="1447" y="19053"/>
                </a:cubicBezTo>
                <a:cubicBezTo>
                  <a:pt x="1445" y="19019"/>
                  <a:pt x="1423" y="19005"/>
                  <a:pt x="1398" y="19021"/>
                </a:cubicBezTo>
                <a:cubicBezTo>
                  <a:pt x="1373" y="19037"/>
                  <a:pt x="1352" y="19030"/>
                  <a:pt x="1352" y="19007"/>
                </a:cubicBezTo>
                <a:cubicBezTo>
                  <a:pt x="1352" y="18985"/>
                  <a:pt x="1322" y="18967"/>
                  <a:pt x="1285" y="18967"/>
                </a:cubicBezTo>
                <a:cubicBezTo>
                  <a:pt x="1199" y="18967"/>
                  <a:pt x="1151" y="19092"/>
                  <a:pt x="1213" y="19154"/>
                </a:cubicBezTo>
                <a:cubicBezTo>
                  <a:pt x="1239" y="19180"/>
                  <a:pt x="1260" y="19247"/>
                  <a:pt x="1260" y="19301"/>
                </a:cubicBezTo>
                <a:cubicBezTo>
                  <a:pt x="1260" y="19356"/>
                  <a:pt x="1275" y="19414"/>
                  <a:pt x="1293" y="19432"/>
                </a:cubicBezTo>
                <a:cubicBezTo>
                  <a:pt x="1312" y="19450"/>
                  <a:pt x="1349" y="19435"/>
                  <a:pt x="1377" y="19396"/>
                </a:cubicBezTo>
                <a:cubicBezTo>
                  <a:pt x="1421" y="19335"/>
                  <a:pt x="1441" y="19333"/>
                  <a:pt x="1516" y="19388"/>
                </a:cubicBezTo>
                <a:cubicBezTo>
                  <a:pt x="1572" y="19430"/>
                  <a:pt x="1630" y="19439"/>
                  <a:pt x="1678" y="19413"/>
                </a:cubicBezTo>
                <a:cubicBezTo>
                  <a:pt x="1719" y="19390"/>
                  <a:pt x="1767" y="19384"/>
                  <a:pt x="1783" y="19400"/>
                </a:cubicBezTo>
                <a:cubicBezTo>
                  <a:pt x="1799" y="19416"/>
                  <a:pt x="1811" y="19386"/>
                  <a:pt x="1811" y="19333"/>
                </a:cubicBezTo>
                <a:cubicBezTo>
                  <a:pt x="1811" y="19279"/>
                  <a:pt x="1832" y="19222"/>
                  <a:pt x="1857" y="19206"/>
                </a:cubicBezTo>
                <a:cubicBezTo>
                  <a:pt x="1882" y="19190"/>
                  <a:pt x="1903" y="19202"/>
                  <a:pt x="1903" y="19233"/>
                </a:cubicBezTo>
                <a:cubicBezTo>
                  <a:pt x="1903" y="19264"/>
                  <a:pt x="1953" y="19231"/>
                  <a:pt x="2014" y="19160"/>
                </a:cubicBezTo>
                <a:cubicBezTo>
                  <a:pt x="2075" y="19088"/>
                  <a:pt x="2114" y="19001"/>
                  <a:pt x="2101" y="18967"/>
                </a:cubicBezTo>
                <a:cubicBezTo>
                  <a:pt x="2074" y="18898"/>
                  <a:pt x="1957" y="18860"/>
                  <a:pt x="1844" y="18872"/>
                </a:cubicBezTo>
                <a:close/>
                <a:moveTo>
                  <a:pt x="21533" y="19154"/>
                </a:moveTo>
                <a:cubicBezTo>
                  <a:pt x="21528" y="19159"/>
                  <a:pt x="21525" y="19176"/>
                  <a:pt x="21524" y="19203"/>
                </a:cubicBezTo>
                <a:cubicBezTo>
                  <a:pt x="21522" y="19252"/>
                  <a:pt x="21532" y="19278"/>
                  <a:pt x="21547" y="19263"/>
                </a:cubicBezTo>
                <a:cubicBezTo>
                  <a:pt x="21562" y="19247"/>
                  <a:pt x="21564" y="19208"/>
                  <a:pt x="21551" y="19175"/>
                </a:cubicBezTo>
                <a:cubicBezTo>
                  <a:pt x="21544" y="19157"/>
                  <a:pt x="21537" y="19149"/>
                  <a:pt x="21533" y="19154"/>
                </a:cubicBezTo>
                <a:close/>
                <a:moveTo>
                  <a:pt x="6045" y="19510"/>
                </a:moveTo>
                <a:cubicBezTo>
                  <a:pt x="6012" y="19520"/>
                  <a:pt x="5960" y="19559"/>
                  <a:pt x="5902" y="19622"/>
                </a:cubicBezTo>
                <a:cubicBezTo>
                  <a:pt x="5815" y="19714"/>
                  <a:pt x="5778" y="19726"/>
                  <a:pt x="5704" y="19687"/>
                </a:cubicBezTo>
                <a:cubicBezTo>
                  <a:pt x="5605" y="19633"/>
                  <a:pt x="5554" y="19667"/>
                  <a:pt x="5519" y="19809"/>
                </a:cubicBezTo>
                <a:cubicBezTo>
                  <a:pt x="5498" y="19897"/>
                  <a:pt x="5495" y="19896"/>
                  <a:pt x="5463" y="19797"/>
                </a:cubicBezTo>
                <a:cubicBezTo>
                  <a:pt x="5445" y="19740"/>
                  <a:pt x="5412" y="19692"/>
                  <a:pt x="5391" y="19692"/>
                </a:cubicBezTo>
                <a:cubicBezTo>
                  <a:pt x="5332" y="19692"/>
                  <a:pt x="5212" y="19888"/>
                  <a:pt x="5242" y="19937"/>
                </a:cubicBezTo>
                <a:cubicBezTo>
                  <a:pt x="5257" y="19962"/>
                  <a:pt x="5287" y="19954"/>
                  <a:pt x="5311" y="19918"/>
                </a:cubicBezTo>
                <a:cubicBezTo>
                  <a:pt x="5339" y="19877"/>
                  <a:pt x="5345" y="19908"/>
                  <a:pt x="5325" y="20010"/>
                </a:cubicBezTo>
                <a:cubicBezTo>
                  <a:pt x="5298" y="20144"/>
                  <a:pt x="5304" y="20162"/>
                  <a:pt x="5378" y="20147"/>
                </a:cubicBezTo>
                <a:cubicBezTo>
                  <a:pt x="5425" y="20137"/>
                  <a:pt x="5461" y="20093"/>
                  <a:pt x="5458" y="20050"/>
                </a:cubicBezTo>
                <a:cubicBezTo>
                  <a:pt x="5454" y="20006"/>
                  <a:pt x="5469" y="19971"/>
                  <a:pt x="5491" y="19971"/>
                </a:cubicBezTo>
                <a:cubicBezTo>
                  <a:pt x="5513" y="19971"/>
                  <a:pt x="5533" y="20002"/>
                  <a:pt x="5533" y="20039"/>
                </a:cubicBezTo>
                <a:cubicBezTo>
                  <a:pt x="5533" y="20076"/>
                  <a:pt x="5567" y="20125"/>
                  <a:pt x="5610" y="20149"/>
                </a:cubicBezTo>
                <a:cubicBezTo>
                  <a:pt x="5725" y="20214"/>
                  <a:pt x="5895" y="20123"/>
                  <a:pt x="5867" y="20013"/>
                </a:cubicBezTo>
                <a:cubicBezTo>
                  <a:pt x="5854" y="19963"/>
                  <a:pt x="5866" y="19924"/>
                  <a:pt x="5897" y="19924"/>
                </a:cubicBezTo>
                <a:cubicBezTo>
                  <a:pt x="5926" y="19924"/>
                  <a:pt x="5937" y="19949"/>
                  <a:pt x="5919" y="19977"/>
                </a:cubicBezTo>
                <a:cubicBezTo>
                  <a:pt x="5900" y="20009"/>
                  <a:pt x="5911" y="20021"/>
                  <a:pt x="5950" y="20008"/>
                </a:cubicBezTo>
                <a:cubicBezTo>
                  <a:pt x="6054" y="19973"/>
                  <a:pt x="6150" y="19765"/>
                  <a:pt x="6107" y="19665"/>
                </a:cubicBezTo>
                <a:cubicBezTo>
                  <a:pt x="6087" y="19617"/>
                  <a:pt x="6072" y="19562"/>
                  <a:pt x="6076" y="19542"/>
                </a:cubicBezTo>
                <a:cubicBezTo>
                  <a:pt x="6079" y="19525"/>
                  <a:pt x="6077" y="19514"/>
                  <a:pt x="6070" y="19510"/>
                </a:cubicBezTo>
                <a:cubicBezTo>
                  <a:pt x="6064" y="19506"/>
                  <a:pt x="6055" y="19506"/>
                  <a:pt x="6045" y="19510"/>
                </a:cubicBezTo>
                <a:close/>
                <a:moveTo>
                  <a:pt x="9771" y="19516"/>
                </a:moveTo>
                <a:cubicBezTo>
                  <a:pt x="9763" y="19514"/>
                  <a:pt x="9753" y="19515"/>
                  <a:pt x="9742" y="19520"/>
                </a:cubicBezTo>
                <a:cubicBezTo>
                  <a:pt x="9727" y="19526"/>
                  <a:pt x="9708" y="19538"/>
                  <a:pt x="9687" y="19556"/>
                </a:cubicBezTo>
                <a:cubicBezTo>
                  <a:pt x="9644" y="19592"/>
                  <a:pt x="9623" y="19662"/>
                  <a:pt x="9635" y="19724"/>
                </a:cubicBezTo>
                <a:cubicBezTo>
                  <a:pt x="9646" y="19783"/>
                  <a:pt x="9637" y="19832"/>
                  <a:pt x="9615" y="19832"/>
                </a:cubicBezTo>
                <a:cubicBezTo>
                  <a:pt x="9593" y="19832"/>
                  <a:pt x="9575" y="19781"/>
                  <a:pt x="9575" y="19719"/>
                </a:cubicBezTo>
                <a:cubicBezTo>
                  <a:pt x="9575" y="19581"/>
                  <a:pt x="9499" y="19551"/>
                  <a:pt x="9347" y="19631"/>
                </a:cubicBezTo>
                <a:cubicBezTo>
                  <a:pt x="9283" y="19665"/>
                  <a:pt x="9186" y="19692"/>
                  <a:pt x="9131" y="19692"/>
                </a:cubicBezTo>
                <a:cubicBezTo>
                  <a:pt x="9017" y="19693"/>
                  <a:pt x="8964" y="19756"/>
                  <a:pt x="8942" y="19923"/>
                </a:cubicBezTo>
                <a:cubicBezTo>
                  <a:pt x="8916" y="20110"/>
                  <a:pt x="8886" y="20094"/>
                  <a:pt x="8886" y="19894"/>
                </a:cubicBezTo>
                <a:cubicBezTo>
                  <a:pt x="8886" y="19763"/>
                  <a:pt x="8866" y="19708"/>
                  <a:pt x="8819" y="19708"/>
                </a:cubicBezTo>
                <a:cubicBezTo>
                  <a:pt x="8782" y="19708"/>
                  <a:pt x="8762" y="19724"/>
                  <a:pt x="8774" y="19743"/>
                </a:cubicBezTo>
                <a:cubicBezTo>
                  <a:pt x="8785" y="19762"/>
                  <a:pt x="8771" y="19785"/>
                  <a:pt x="8741" y="19795"/>
                </a:cubicBezTo>
                <a:cubicBezTo>
                  <a:pt x="8705" y="19807"/>
                  <a:pt x="8700" y="19836"/>
                  <a:pt x="8728" y="19880"/>
                </a:cubicBezTo>
                <a:cubicBezTo>
                  <a:pt x="8752" y="19917"/>
                  <a:pt x="8771" y="19989"/>
                  <a:pt x="8771" y="20040"/>
                </a:cubicBezTo>
                <a:cubicBezTo>
                  <a:pt x="8771" y="20115"/>
                  <a:pt x="8798" y="20132"/>
                  <a:pt x="8918" y="20122"/>
                </a:cubicBezTo>
                <a:cubicBezTo>
                  <a:pt x="8999" y="20116"/>
                  <a:pt x="9077" y="20131"/>
                  <a:pt x="9093" y="20157"/>
                </a:cubicBezTo>
                <a:cubicBezTo>
                  <a:pt x="9134" y="20223"/>
                  <a:pt x="9181" y="20213"/>
                  <a:pt x="9283" y="20121"/>
                </a:cubicBezTo>
                <a:cubicBezTo>
                  <a:pt x="9332" y="20076"/>
                  <a:pt x="9366" y="20006"/>
                  <a:pt x="9357" y="19964"/>
                </a:cubicBezTo>
                <a:cubicBezTo>
                  <a:pt x="9348" y="19922"/>
                  <a:pt x="9367" y="19871"/>
                  <a:pt x="9397" y="19852"/>
                </a:cubicBezTo>
                <a:cubicBezTo>
                  <a:pt x="9436" y="19827"/>
                  <a:pt x="9445" y="19840"/>
                  <a:pt x="9424" y="19894"/>
                </a:cubicBezTo>
                <a:cubicBezTo>
                  <a:pt x="9390" y="19983"/>
                  <a:pt x="9410" y="19989"/>
                  <a:pt x="9530" y="19924"/>
                </a:cubicBezTo>
                <a:cubicBezTo>
                  <a:pt x="9594" y="19890"/>
                  <a:pt x="9625" y="19894"/>
                  <a:pt x="9653" y="19943"/>
                </a:cubicBezTo>
                <a:cubicBezTo>
                  <a:pt x="9683" y="19998"/>
                  <a:pt x="9707" y="19995"/>
                  <a:pt x="9796" y="19922"/>
                </a:cubicBezTo>
                <a:cubicBezTo>
                  <a:pt x="9855" y="19874"/>
                  <a:pt x="9891" y="19813"/>
                  <a:pt x="9875" y="19787"/>
                </a:cubicBezTo>
                <a:cubicBezTo>
                  <a:pt x="9859" y="19761"/>
                  <a:pt x="9838" y="19696"/>
                  <a:pt x="9827" y="19641"/>
                </a:cubicBezTo>
                <a:cubicBezTo>
                  <a:pt x="9812" y="19563"/>
                  <a:pt x="9797" y="19524"/>
                  <a:pt x="9771" y="19516"/>
                </a:cubicBezTo>
                <a:close/>
                <a:moveTo>
                  <a:pt x="16584" y="19528"/>
                </a:moveTo>
                <a:cubicBezTo>
                  <a:pt x="16570" y="19527"/>
                  <a:pt x="16548" y="19534"/>
                  <a:pt x="16518" y="19550"/>
                </a:cubicBezTo>
                <a:cubicBezTo>
                  <a:pt x="16471" y="19576"/>
                  <a:pt x="16419" y="19584"/>
                  <a:pt x="16403" y="19568"/>
                </a:cubicBezTo>
                <a:cubicBezTo>
                  <a:pt x="16387" y="19552"/>
                  <a:pt x="16327" y="19582"/>
                  <a:pt x="16270" y="19636"/>
                </a:cubicBezTo>
                <a:cubicBezTo>
                  <a:pt x="16196" y="19706"/>
                  <a:pt x="16147" y="19723"/>
                  <a:pt x="16098" y="19692"/>
                </a:cubicBezTo>
                <a:cubicBezTo>
                  <a:pt x="16011" y="19636"/>
                  <a:pt x="15948" y="19634"/>
                  <a:pt x="15981" y="19687"/>
                </a:cubicBezTo>
                <a:cubicBezTo>
                  <a:pt x="15995" y="19710"/>
                  <a:pt x="15966" y="19739"/>
                  <a:pt x="15917" y="19752"/>
                </a:cubicBezTo>
                <a:cubicBezTo>
                  <a:pt x="15868" y="19765"/>
                  <a:pt x="15821" y="19754"/>
                  <a:pt x="15812" y="19728"/>
                </a:cubicBezTo>
                <a:cubicBezTo>
                  <a:pt x="15802" y="19698"/>
                  <a:pt x="15745" y="19708"/>
                  <a:pt x="15661" y="19754"/>
                </a:cubicBezTo>
                <a:cubicBezTo>
                  <a:pt x="15586" y="19795"/>
                  <a:pt x="15551" y="19829"/>
                  <a:pt x="15582" y="19830"/>
                </a:cubicBezTo>
                <a:cubicBezTo>
                  <a:pt x="15614" y="19831"/>
                  <a:pt x="15639" y="19869"/>
                  <a:pt x="15640" y="19913"/>
                </a:cubicBezTo>
                <a:cubicBezTo>
                  <a:pt x="15640" y="19983"/>
                  <a:pt x="15647" y="19984"/>
                  <a:pt x="15685" y="19924"/>
                </a:cubicBezTo>
                <a:cubicBezTo>
                  <a:pt x="15719" y="19871"/>
                  <a:pt x="15730" y="19891"/>
                  <a:pt x="15730" y="20005"/>
                </a:cubicBezTo>
                <a:cubicBezTo>
                  <a:pt x="15731" y="20088"/>
                  <a:pt x="15753" y="20157"/>
                  <a:pt x="15778" y="20157"/>
                </a:cubicBezTo>
                <a:cubicBezTo>
                  <a:pt x="15803" y="20157"/>
                  <a:pt x="15823" y="20136"/>
                  <a:pt x="15823" y="20112"/>
                </a:cubicBezTo>
                <a:cubicBezTo>
                  <a:pt x="15823" y="20088"/>
                  <a:pt x="15880" y="20099"/>
                  <a:pt x="15949" y="20136"/>
                </a:cubicBezTo>
                <a:cubicBezTo>
                  <a:pt x="16113" y="20222"/>
                  <a:pt x="16111" y="20222"/>
                  <a:pt x="16237" y="20087"/>
                </a:cubicBezTo>
                <a:cubicBezTo>
                  <a:pt x="16296" y="20023"/>
                  <a:pt x="16384" y="19971"/>
                  <a:pt x="16433" y="19971"/>
                </a:cubicBezTo>
                <a:cubicBezTo>
                  <a:pt x="16493" y="19971"/>
                  <a:pt x="16513" y="19948"/>
                  <a:pt x="16495" y="19901"/>
                </a:cubicBezTo>
                <a:cubicBezTo>
                  <a:pt x="16481" y="19863"/>
                  <a:pt x="16489" y="19832"/>
                  <a:pt x="16511" y="19832"/>
                </a:cubicBezTo>
                <a:cubicBezTo>
                  <a:pt x="16534" y="19832"/>
                  <a:pt x="16561" y="19869"/>
                  <a:pt x="16573" y="19913"/>
                </a:cubicBezTo>
                <a:cubicBezTo>
                  <a:pt x="16591" y="19982"/>
                  <a:pt x="16599" y="19979"/>
                  <a:pt x="16628" y="19891"/>
                </a:cubicBezTo>
                <a:cubicBezTo>
                  <a:pt x="16646" y="19833"/>
                  <a:pt x="16679" y="19797"/>
                  <a:pt x="16701" y="19811"/>
                </a:cubicBezTo>
                <a:cubicBezTo>
                  <a:pt x="16723" y="19825"/>
                  <a:pt x="16742" y="19775"/>
                  <a:pt x="16742" y="19698"/>
                </a:cubicBezTo>
                <a:cubicBezTo>
                  <a:pt x="16742" y="19592"/>
                  <a:pt x="16725" y="19563"/>
                  <a:pt x="16673" y="19583"/>
                </a:cubicBezTo>
                <a:cubicBezTo>
                  <a:pt x="16635" y="19598"/>
                  <a:pt x="16605" y="19587"/>
                  <a:pt x="16605" y="19558"/>
                </a:cubicBezTo>
                <a:cubicBezTo>
                  <a:pt x="16605" y="19539"/>
                  <a:pt x="16598" y="19529"/>
                  <a:pt x="16584" y="19528"/>
                </a:cubicBezTo>
                <a:close/>
                <a:moveTo>
                  <a:pt x="13208" y="19563"/>
                </a:moveTo>
                <a:cubicBezTo>
                  <a:pt x="13192" y="19559"/>
                  <a:pt x="13181" y="19565"/>
                  <a:pt x="13174" y="19582"/>
                </a:cubicBezTo>
                <a:cubicBezTo>
                  <a:pt x="13162" y="19616"/>
                  <a:pt x="13093" y="19622"/>
                  <a:pt x="12975" y="19601"/>
                </a:cubicBezTo>
                <a:cubicBezTo>
                  <a:pt x="12838" y="19575"/>
                  <a:pt x="12789" y="19583"/>
                  <a:pt x="12770" y="19635"/>
                </a:cubicBezTo>
                <a:cubicBezTo>
                  <a:pt x="12752" y="19682"/>
                  <a:pt x="12709" y="19693"/>
                  <a:pt x="12628" y="19673"/>
                </a:cubicBezTo>
                <a:cubicBezTo>
                  <a:pt x="12564" y="19657"/>
                  <a:pt x="12486" y="19659"/>
                  <a:pt x="12455" y="19679"/>
                </a:cubicBezTo>
                <a:cubicBezTo>
                  <a:pt x="12425" y="19698"/>
                  <a:pt x="12360" y="19715"/>
                  <a:pt x="12310" y="19716"/>
                </a:cubicBezTo>
                <a:cubicBezTo>
                  <a:pt x="12217" y="19718"/>
                  <a:pt x="12214" y="19733"/>
                  <a:pt x="12252" y="20040"/>
                </a:cubicBezTo>
                <a:cubicBezTo>
                  <a:pt x="12265" y="20150"/>
                  <a:pt x="12413" y="20192"/>
                  <a:pt x="12449" y="20095"/>
                </a:cubicBezTo>
                <a:cubicBezTo>
                  <a:pt x="12470" y="20041"/>
                  <a:pt x="12499" y="20049"/>
                  <a:pt x="12594" y="20138"/>
                </a:cubicBezTo>
                <a:cubicBezTo>
                  <a:pt x="12719" y="20255"/>
                  <a:pt x="12770" y="20281"/>
                  <a:pt x="12722" y="20203"/>
                </a:cubicBezTo>
                <a:cubicBezTo>
                  <a:pt x="12706" y="20178"/>
                  <a:pt x="12714" y="20157"/>
                  <a:pt x="12739" y="20157"/>
                </a:cubicBezTo>
                <a:cubicBezTo>
                  <a:pt x="12764" y="20157"/>
                  <a:pt x="12799" y="20115"/>
                  <a:pt x="12815" y="20063"/>
                </a:cubicBezTo>
                <a:cubicBezTo>
                  <a:pt x="12831" y="20012"/>
                  <a:pt x="12862" y="19982"/>
                  <a:pt x="12885" y="19996"/>
                </a:cubicBezTo>
                <a:cubicBezTo>
                  <a:pt x="12908" y="20010"/>
                  <a:pt x="12974" y="19997"/>
                  <a:pt x="13030" y="19966"/>
                </a:cubicBezTo>
                <a:cubicBezTo>
                  <a:pt x="13128" y="19914"/>
                  <a:pt x="13129" y="19908"/>
                  <a:pt x="13046" y="19879"/>
                </a:cubicBezTo>
                <a:cubicBezTo>
                  <a:pt x="12967" y="19850"/>
                  <a:pt x="12965" y="19846"/>
                  <a:pt x="13037" y="19818"/>
                </a:cubicBezTo>
                <a:cubicBezTo>
                  <a:pt x="13086" y="19799"/>
                  <a:pt x="13126" y="19813"/>
                  <a:pt x="13143" y="19856"/>
                </a:cubicBezTo>
                <a:cubicBezTo>
                  <a:pt x="13184" y="19966"/>
                  <a:pt x="13284" y="19936"/>
                  <a:pt x="13317" y="19802"/>
                </a:cubicBezTo>
                <a:cubicBezTo>
                  <a:pt x="13339" y="19716"/>
                  <a:pt x="13324" y="19656"/>
                  <a:pt x="13270" y="19604"/>
                </a:cubicBezTo>
                <a:cubicBezTo>
                  <a:pt x="13245" y="19580"/>
                  <a:pt x="13224" y="19566"/>
                  <a:pt x="13208" y="19563"/>
                </a:cubicBezTo>
                <a:close/>
                <a:moveTo>
                  <a:pt x="2437" y="19692"/>
                </a:moveTo>
                <a:cubicBezTo>
                  <a:pt x="2359" y="19692"/>
                  <a:pt x="2292" y="19847"/>
                  <a:pt x="2360" y="19869"/>
                </a:cubicBezTo>
                <a:cubicBezTo>
                  <a:pt x="2387" y="19878"/>
                  <a:pt x="2409" y="19947"/>
                  <a:pt x="2409" y="20021"/>
                </a:cubicBezTo>
                <a:cubicBezTo>
                  <a:pt x="2409" y="20095"/>
                  <a:pt x="2429" y="20157"/>
                  <a:pt x="2454" y="20157"/>
                </a:cubicBezTo>
                <a:cubicBezTo>
                  <a:pt x="2480" y="20157"/>
                  <a:pt x="2500" y="20052"/>
                  <a:pt x="2500" y="19924"/>
                </a:cubicBezTo>
                <a:cubicBezTo>
                  <a:pt x="2500" y="19757"/>
                  <a:pt x="2483" y="19692"/>
                  <a:pt x="2437" y="19692"/>
                </a:cubicBezTo>
                <a:close/>
                <a:moveTo>
                  <a:pt x="16791" y="20740"/>
                </a:moveTo>
                <a:cubicBezTo>
                  <a:pt x="16785" y="20738"/>
                  <a:pt x="16777" y="20739"/>
                  <a:pt x="16769" y="20743"/>
                </a:cubicBezTo>
                <a:cubicBezTo>
                  <a:pt x="16752" y="20751"/>
                  <a:pt x="16733" y="20772"/>
                  <a:pt x="16712" y="20802"/>
                </a:cubicBezTo>
                <a:cubicBezTo>
                  <a:pt x="16675" y="20855"/>
                  <a:pt x="16660" y="20921"/>
                  <a:pt x="16677" y="20949"/>
                </a:cubicBezTo>
                <a:cubicBezTo>
                  <a:pt x="16698" y="20983"/>
                  <a:pt x="16676" y="20990"/>
                  <a:pt x="16613" y="20970"/>
                </a:cubicBezTo>
                <a:cubicBezTo>
                  <a:pt x="16562" y="20954"/>
                  <a:pt x="16507" y="20962"/>
                  <a:pt x="16490" y="20989"/>
                </a:cubicBezTo>
                <a:cubicBezTo>
                  <a:pt x="16474" y="21015"/>
                  <a:pt x="16440" y="21037"/>
                  <a:pt x="16415" y="21037"/>
                </a:cubicBezTo>
                <a:cubicBezTo>
                  <a:pt x="16390" y="21037"/>
                  <a:pt x="16382" y="21015"/>
                  <a:pt x="16398" y="20989"/>
                </a:cubicBezTo>
                <a:cubicBezTo>
                  <a:pt x="16413" y="20964"/>
                  <a:pt x="16403" y="20944"/>
                  <a:pt x="16377" y="20944"/>
                </a:cubicBezTo>
                <a:cubicBezTo>
                  <a:pt x="16350" y="20944"/>
                  <a:pt x="16328" y="20964"/>
                  <a:pt x="16328" y="20989"/>
                </a:cubicBezTo>
                <a:cubicBezTo>
                  <a:pt x="16328" y="21015"/>
                  <a:pt x="16299" y="21037"/>
                  <a:pt x="16264" y="21037"/>
                </a:cubicBezTo>
                <a:cubicBezTo>
                  <a:pt x="16228" y="21037"/>
                  <a:pt x="16186" y="21062"/>
                  <a:pt x="16171" y="21094"/>
                </a:cubicBezTo>
                <a:cubicBezTo>
                  <a:pt x="16156" y="21126"/>
                  <a:pt x="16155" y="21096"/>
                  <a:pt x="16168" y="21026"/>
                </a:cubicBezTo>
                <a:cubicBezTo>
                  <a:pt x="16195" y="20885"/>
                  <a:pt x="16142" y="20860"/>
                  <a:pt x="16036" y="20967"/>
                </a:cubicBezTo>
                <a:cubicBezTo>
                  <a:pt x="15959" y="21044"/>
                  <a:pt x="15848" y="21062"/>
                  <a:pt x="15892" y="20989"/>
                </a:cubicBezTo>
                <a:cubicBezTo>
                  <a:pt x="15908" y="20964"/>
                  <a:pt x="15876" y="20944"/>
                  <a:pt x="15823" y="20944"/>
                </a:cubicBezTo>
                <a:cubicBezTo>
                  <a:pt x="15769" y="20944"/>
                  <a:pt x="15737" y="20963"/>
                  <a:pt x="15752" y="20987"/>
                </a:cubicBezTo>
                <a:cubicBezTo>
                  <a:pt x="15801" y="21067"/>
                  <a:pt x="15694" y="21085"/>
                  <a:pt x="15620" y="21010"/>
                </a:cubicBezTo>
                <a:cubicBezTo>
                  <a:pt x="15561" y="20950"/>
                  <a:pt x="15531" y="20946"/>
                  <a:pt x="15477" y="20991"/>
                </a:cubicBezTo>
                <a:cubicBezTo>
                  <a:pt x="15437" y="21024"/>
                  <a:pt x="15410" y="21028"/>
                  <a:pt x="15410" y="21000"/>
                </a:cubicBezTo>
                <a:cubicBezTo>
                  <a:pt x="15410" y="20913"/>
                  <a:pt x="15256" y="20890"/>
                  <a:pt x="15212" y="20970"/>
                </a:cubicBezTo>
                <a:cubicBezTo>
                  <a:pt x="15177" y="21033"/>
                  <a:pt x="15162" y="21036"/>
                  <a:pt x="15129" y="20984"/>
                </a:cubicBezTo>
                <a:cubicBezTo>
                  <a:pt x="15095" y="20931"/>
                  <a:pt x="15080" y="20931"/>
                  <a:pt x="15041" y="20989"/>
                </a:cubicBezTo>
                <a:cubicBezTo>
                  <a:pt x="15000" y="21051"/>
                  <a:pt x="14987" y="21051"/>
                  <a:pt x="14937" y="20987"/>
                </a:cubicBezTo>
                <a:cubicBezTo>
                  <a:pt x="14839" y="20862"/>
                  <a:pt x="14725" y="20845"/>
                  <a:pt x="14640" y="20944"/>
                </a:cubicBezTo>
                <a:cubicBezTo>
                  <a:pt x="14598" y="20994"/>
                  <a:pt x="14526" y="21037"/>
                  <a:pt x="14481" y="21037"/>
                </a:cubicBezTo>
                <a:cubicBezTo>
                  <a:pt x="14434" y="21037"/>
                  <a:pt x="14399" y="21070"/>
                  <a:pt x="14399" y="21116"/>
                </a:cubicBezTo>
                <a:cubicBezTo>
                  <a:pt x="14399" y="21178"/>
                  <a:pt x="14382" y="21171"/>
                  <a:pt x="14323" y="21082"/>
                </a:cubicBezTo>
                <a:cubicBezTo>
                  <a:pt x="14280" y="21019"/>
                  <a:pt x="14240" y="20959"/>
                  <a:pt x="14231" y="20948"/>
                </a:cubicBezTo>
                <a:cubicBezTo>
                  <a:pt x="14223" y="20938"/>
                  <a:pt x="14175" y="20966"/>
                  <a:pt x="14125" y="21012"/>
                </a:cubicBezTo>
                <a:cubicBezTo>
                  <a:pt x="14062" y="21070"/>
                  <a:pt x="14016" y="21082"/>
                  <a:pt x="13976" y="21050"/>
                </a:cubicBezTo>
                <a:cubicBezTo>
                  <a:pt x="13886" y="20980"/>
                  <a:pt x="13747" y="20939"/>
                  <a:pt x="13779" y="20991"/>
                </a:cubicBezTo>
                <a:cubicBezTo>
                  <a:pt x="13794" y="21016"/>
                  <a:pt x="13786" y="21037"/>
                  <a:pt x="13759" y="21037"/>
                </a:cubicBezTo>
                <a:cubicBezTo>
                  <a:pt x="13731" y="21037"/>
                  <a:pt x="13710" y="21136"/>
                  <a:pt x="13710" y="21268"/>
                </a:cubicBezTo>
                <a:cubicBezTo>
                  <a:pt x="13710" y="21396"/>
                  <a:pt x="13731" y="21500"/>
                  <a:pt x="13756" y="21500"/>
                </a:cubicBezTo>
                <a:cubicBezTo>
                  <a:pt x="13782" y="21500"/>
                  <a:pt x="13802" y="21464"/>
                  <a:pt x="13802" y="21419"/>
                </a:cubicBezTo>
                <a:cubicBezTo>
                  <a:pt x="13803" y="21350"/>
                  <a:pt x="13810" y="21347"/>
                  <a:pt x="13848" y="21407"/>
                </a:cubicBezTo>
                <a:cubicBezTo>
                  <a:pt x="13889" y="21468"/>
                  <a:pt x="13899" y="21468"/>
                  <a:pt x="13939" y="21407"/>
                </a:cubicBezTo>
                <a:cubicBezTo>
                  <a:pt x="13975" y="21351"/>
                  <a:pt x="14001" y="21349"/>
                  <a:pt x="14072" y="21393"/>
                </a:cubicBezTo>
                <a:cubicBezTo>
                  <a:pt x="14120" y="21423"/>
                  <a:pt x="14173" y="21434"/>
                  <a:pt x="14190" y="21417"/>
                </a:cubicBezTo>
                <a:cubicBezTo>
                  <a:pt x="14208" y="21399"/>
                  <a:pt x="14246" y="21382"/>
                  <a:pt x="14276" y="21380"/>
                </a:cubicBezTo>
                <a:cubicBezTo>
                  <a:pt x="14306" y="21377"/>
                  <a:pt x="14366" y="21372"/>
                  <a:pt x="14410" y="21368"/>
                </a:cubicBezTo>
                <a:cubicBezTo>
                  <a:pt x="14463" y="21363"/>
                  <a:pt x="14491" y="21322"/>
                  <a:pt x="14491" y="21246"/>
                </a:cubicBezTo>
                <a:cubicBezTo>
                  <a:pt x="14491" y="21103"/>
                  <a:pt x="14617" y="21136"/>
                  <a:pt x="14638" y="21284"/>
                </a:cubicBezTo>
                <a:cubicBezTo>
                  <a:pt x="14650" y="21372"/>
                  <a:pt x="14677" y="21382"/>
                  <a:pt x="14847" y="21371"/>
                </a:cubicBezTo>
                <a:cubicBezTo>
                  <a:pt x="14978" y="21363"/>
                  <a:pt x="15042" y="21378"/>
                  <a:pt x="15042" y="21416"/>
                </a:cubicBezTo>
                <a:cubicBezTo>
                  <a:pt x="15042" y="21460"/>
                  <a:pt x="15054" y="21460"/>
                  <a:pt x="15097" y="21417"/>
                </a:cubicBezTo>
                <a:cubicBezTo>
                  <a:pt x="15127" y="21386"/>
                  <a:pt x="15189" y="21360"/>
                  <a:pt x="15234" y="21360"/>
                </a:cubicBezTo>
                <a:cubicBezTo>
                  <a:pt x="15282" y="21360"/>
                  <a:pt x="15318" y="21326"/>
                  <a:pt x="15319" y="21279"/>
                </a:cubicBezTo>
                <a:cubicBezTo>
                  <a:pt x="15319" y="21217"/>
                  <a:pt x="15338" y="21227"/>
                  <a:pt x="15399" y="21320"/>
                </a:cubicBezTo>
                <a:cubicBezTo>
                  <a:pt x="15467" y="21423"/>
                  <a:pt x="15494" y="21434"/>
                  <a:pt x="15583" y="21393"/>
                </a:cubicBezTo>
                <a:cubicBezTo>
                  <a:pt x="15656" y="21360"/>
                  <a:pt x="15703" y="21360"/>
                  <a:pt x="15738" y="21396"/>
                </a:cubicBezTo>
                <a:cubicBezTo>
                  <a:pt x="15800" y="21458"/>
                  <a:pt x="15991" y="21384"/>
                  <a:pt x="16111" y="21252"/>
                </a:cubicBezTo>
                <a:cubicBezTo>
                  <a:pt x="16189" y="21164"/>
                  <a:pt x="16191" y="21164"/>
                  <a:pt x="16191" y="21288"/>
                </a:cubicBezTo>
                <a:cubicBezTo>
                  <a:pt x="16191" y="21455"/>
                  <a:pt x="16295" y="21421"/>
                  <a:pt x="16334" y="21241"/>
                </a:cubicBezTo>
                <a:lnTo>
                  <a:pt x="16363" y="21107"/>
                </a:lnTo>
                <a:lnTo>
                  <a:pt x="16368" y="21260"/>
                </a:lnTo>
                <a:cubicBezTo>
                  <a:pt x="16375" y="21437"/>
                  <a:pt x="16466" y="21418"/>
                  <a:pt x="16466" y="21240"/>
                </a:cubicBezTo>
                <a:cubicBezTo>
                  <a:pt x="16466" y="21172"/>
                  <a:pt x="16486" y="21136"/>
                  <a:pt x="16514" y="21153"/>
                </a:cubicBezTo>
                <a:cubicBezTo>
                  <a:pt x="16540" y="21169"/>
                  <a:pt x="16558" y="21206"/>
                  <a:pt x="16554" y="21236"/>
                </a:cubicBezTo>
                <a:cubicBezTo>
                  <a:pt x="16540" y="21352"/>
                  <a:pt x="16561" y="21411"/>
                  <a:pt x="16605" y="21384"/>
                </a:cubicBezTo>
                <a:cubicBezTo>
                  <a:pt x="16630" y="21368"/>
                  <a:pt x="16650" y="21320"/>
                  <a:pt x="16650" y="21277"/>
                </a:cubicBezTo>
                <a:cubicBezTo>
                  <a:pt x="16650" y="21170"/>
                  <a:pt x="16967" y="21064"/>
                  <a:pt x="17003" y="21159"/>
                </a:cubicBezTo>
                <a:cubicBezTo>
                  <a:pt x="17016" y="21194"/>
                  <a:pt x="17001" y="21255"/>
                  <a:pt x="16968" y="21295"/>
                </a:cubicBezTo>
                <a:cubicBezTo>
                  <a:pt x="16935" y="21335"/>
                  <a:pt x="16905" y="21406"/>
                  <a:pt x="16902" y="21452"/>
                </a:cubicBezTo>
                <a:cubicBezTo>
                  <a:pt x="16897" y="21524"/>
                  <a:pt x="16912" y="21530"/>
                  <a:pt x="17003" y="21488"/>
                </a:cubicBezTo>
                <a:cubicBezTo>
                  <a:pt x="17062" y="21461"/>
                  <a:pt x="17105" y="21417"/>
                  <a:pt x="17100" y="21389"/>
                </a:cubicBezTo>
                <a:cubicBezTo>
                  <a:pt x="17095" y="21361"/>
                  <a:pt x="17108" y="21289"/>
                  <a:pt x="17128" y="21231"/>
                </a:cubicBezTo>
                <a:cubicBezTo>
                  <a:pt x="17153" y="21157"/>
                  <a:pt x="17135" y="21082"/>
                  <a:pt x="17069" y="20978"/>
                </a:cubicBezTo>
                <a:cubicBezTo>
                  <a:pt x="17018" y="20896"/>
                  <a:pt x="16959" y="20828"/>
                  <a:pt x="16939" y="20828"/>
                </a:cubicBezTo>
                <a:cubicBezTo>
                  <a:pt x="16919" y="20828"/>
                  <a:pt x="16908" y="20811"/>
                  <a:pt x="16915" y="20790"/>
                </a:cubicBezTo>
                <a:cubicBezTo>
                  <a:pt x="16922" y="20769"/>
                  <a:pt x="16908" y="20764"/>
                  <a:pt x="16883" y="20779"/>
                </a:cubicBezTo>
                <a:cubicBezTo>
                  <a:pt x="16859" y="20794"/>
                  <a:pt x="16826" y="20783"/>
                  <a:pt x="16809" y="20755"/>
                </a:cubicBezTo>
                <a:cubicBezTo>
                  <a:pt x="16804" y="20747"/>
                  <a:pt x="16798" y="20742"/>
                  <a:pt x="16791" y="20740"/>
                </a:cubicBezTo>
                <a:close/>
                <a:moveTo>
                  <a:pt x="5762" y="20802"/>
                </a:moveTo>
                <a:lnTo>
                  <a:pt x="5762" y="21080"/>
                </a:lnTo>
                <a:cubicBezTo>
                  <a:pt x="5762" y="21371"/>
                  <a:pt x="5806" y="21451"/>
                  <a:pt x="5901" y="21337"/>
                </a:cubicBezTo>
                <a:cubicBezTo>
                  <a:pt x="5978" y="21243"/>
                  <a:pt x="6027" y="21250"/>
                  <a:pt x="6061" y="21360"/>
                </a:cubicBezTo>
                <a:cubicBezTo>
                  <a:pt x="6091" y="21455"/>
                  <a:pt x="6176" y="21490"/>
                  <a:pt x="6176" y="21407"/>
                </a:cubicBezTo>
                <a:cubicBezTo>
                  <a:pt x="6176" y="21381"/>
                  <a:pt x="6218" y="21360"/>
                  <a:pt x="6270" y="21360"/>
                </a:cubicBezTo>
                <a:cubicBezTo>
                  <a:pt x="6322" y="21360"/>
                  <a:pt x="6352" y="21381"/>
                  <a:pt x="6337" y="21407"/>
                </a:cubicBezTo>
                <a:cubicBezTo>
                  <a:pt x="6297" y="21471"/>
                  <a:pt x="6387" y="21465"/>
                  <a:pt x="6497" y="21396"/>
                </a:cubicBezTo>
                <a:cubicBezTo>
                  <a:pt x="6568" y="21351"/>
                  <a:pt x="6608" y="21350"/>
                  <a:pt x="6676" y="21393"/>
                </a:cubicBezTo>
                <a:cubicBezTo>
                  <a:pt x="6749" y="21439"/>
                  <a:pt x="6770" y="21435"/>
                  <a:pt x="6795" y="21370"/>
                </a:cubicBezTo>
                <a:cubicBezTo>
                  <a:pt x="6823" y="21297"/>
                  <a:pt x="6830" y="21298"/>
                  <a:pt x="6887" y="21375"/>
                </a:cubicBezTo>
                <a:cubicBezTo>
                  <a:pt x="6922" y="21424"/>
                  <a:pt x="6960" y="21440"/>
                  <a:pt x="6976" y="21413"/>
                </a:cubicBezTo>
                <a:cubicBezTo>
                  <a:pt x="6992" y="21387"/>
                  <a:pt x="7124" y="21376"/>
                  <a:pt x="7283" y="21387"/>
                </a:cubicBezTo>
                <a:cubicBezTo>
                  <a:pt x="7437" y="21398"/>
                  <a:pt x="7596" y="21388"/>
                  <a:pt x="7636" y="21365"/>
                </a:cubicBezTo>
                <a:cubicBezTo>
                  <a:pt x="7684" y="21339"/>
                  <a:pt x="7743" y="21346"/>
                  <a:pt x="7804" y="21386"/>
                </a:cubicBezTo>
                <a:cubicBezTo>
                  <a:pt x="7937" y="21473"/>
                  <a:pt x="8038" y="21383"/>
                  <a:pt x="8051" y="21170"/>
                </a:cubicBezTo>
                <a:cubicBezTo>
                  <a:pt x="8065" y="20939"/>
                  <a:pt x="7966" y="20858"/>
                  <a:pt x="7801" y="20967"/>
                </a:cubicBezTo>
                <a:cubicBezTo>
                  <a:pt x="7689" y="21041"/>
                  <a:pt x="7675" y="21041"/>
                  <a:pt x="7636" y="20971"/>
                </a:cubicBezTo>
                <a:cubicBezTo>
                  <a:pt x="7613" y="20929"/>
                  <a:pt x="7576" y="20907"/>
                  <a:pt x="7553" y="20921"/>
                </a:cubicBezTo>
                <a:cubicBezTo>
                  <a:pt x="7531" y="20935"/>
                  <a:pt x="7469" y="20920"/>
                  <a:pt x="7417" y="20887"/>
                </a:cubicBezTo>
                <a:cubicBezTo>
                  <a:pt x="7352" y="20847"/>
                  <a:pt x="7310" y="20843"/>
                  <a:pt x="7287" y="20877"/>
                </a:cubicBezTo>
                <a:cubicBezTo>
                  <a:pt x="7247" y="20937"/>
                  <a:pt x="6940" y="20962"/>
                  <a:pt x="6976" y="20903"/>
                </a:cubicBezTo>
                <a:cubicBezTo>
                  <a:pt x="6991" y="20879"/>
                  <a:pt x="6961" y="20871"/>
                  <a:pt x="6910" y="20884"/>
                </a:cubicBezTo>
                <a:cubicBezTo>
                  <a:pt x="6860" y="20897"/>
                  <a:pt x="6819" y="20924"/>
                  <a:pt x="6819" y="20944"/>
                </a:cubicBezTo>
                <a:cubicBezTo>
                  <a:pt x="6819" y="20964"/>
                  <a:pt x="6768" y="20977"/>
                  <a:pt x="6705" y="20973"/>
                </a:cubicBezTo>
                <a:cubicBezTo>
                  <a:pt x="6641" y="20970"/>
                  <a:pt x="6590" y="20947"/>
                  <a:pt x="6589" y="20921"/>
                </a:cubicBezTo>
                <a:cubicBezTo>
                  <a:pt x="6588" y="20826"/>
                  <a:pt x="6498" y="21018"/>
                  <a:pt x="6497" y="21118"/>
                </a:cubicBezTo>
                <a:cubicBezTo>
                  <a:pt x="6497" y="21175"/>
                  <a:pt x="6475" y="21222"/>
                  <a:pt x="6449" y="21222"/>
                </a:cubicBezTo>
                <a:cubicBezTo>
                  <a:pt x="6422" y="21222"/>
                  <a:pt x="6410" y="21207"/>
                  <a:pt x="6421" y="21187"/>
                </a:cubicBezTo>
                <a:cubicBezTo>
                  <a:pt x="6456" y="21128"/>
                  <a:pt x="6362" y="20936"/>
                  <a:pt x="6313" y="20967"/>
                </a:cubicBezTo>
                <a:cubicBezTo>
                  <a:pt x="6287" y="20983"/>
                  <a:pt x="6255" y="20964"/>
                  <a:pt x="6240" y="20924"/>
                </a:cubicBezTo>
                <a:cubicBezTo>
                  <a:pt x="6209" y="20844"/>
                  <a:pt x="6038" y="20823"/>
                  <a:pt x="6038" y="20899"/>
                </a:cubicBezTo>
                <a:cubicBezTo>
                  <a:pt x="6038" y="20926"/>
                  <a:pt x="5979" y="20915"/>
                  <a:pt x="5901" y="20874"/>
                </a:cubicBezTo>
                <a:lnTo>
                  <a:pt x="5762" y="20802"/>
                </a:lnTo>
                <a:close/>
                <a:moveTo>
                  <a:pt x="10272" y="20834"/>
                </a:moveTo>
                <a:cubicBezTo>
                  <a:pt x="10248" y="20832"/>
                  <a:pt x="10228" y="20833"/>
                  <a:pt x="10210" y="20838"/>
                </a:cubicBezTo>
                <a:cubicBezTo>
                  <a:pt x="10173" y="20847"/>
                  <a:pt x="10144" y="20868"/>
                  <a:pt x="10108" y="20906"/>
                </a:cubicBezTo>
                <a:cubicBezTo>
                  <a:pt x="10026" y="20995"/>
                  <a:pt x="10019" y="20997"/>
                  <a:pt x="9975" y="20919"/>
                </a:cubicBezTo>
                <a:cubicBezTo>
                  <a:pt x="9932" y="20840"/>
                  <a:pt x="9927" y="20840"/>
                  <a:pt x="9867" y="20922"/>
                </a:cubicBezTo>
                <a:cubicBezTo>
                  <a:pt x="9833" y="20969"/>
                  <a:pt x="9806" y="20991"/>
                  <a:pt x="9806" y="20970"/>
                </a:cubicBezTo>
                <a:cubicBezTo>
                  <a:pt x="9806" y="20949"/>
                  <a:pt x="9777" y="20955"/>
                  <a:pt x="9742" y="20984"/>
                </a:cubicBezTo>
                <a:cubicBezTo>
                  <a:pt x="9694" y="21024"/>
                  <a:pt x="9665" y="21021"/>
                  <a:pt x="9622" y="20968"/>
                </a:cubicBezTo>
                <a:cubicBezTo>
                  <a:pt x="9558" y="20890"/>
                  <a:pt x="9462" y="20870"/>
                  <a:pt x="9507" y="20944"/>
                </a:cubicBezTo>
                <a:cubicBezTo>
                  <a:pt x="9547" y="21010"/>
                  <a:pt x="9467" y="21001"/>
                  <a:pt x="9397" y="20932"/>
                </a:cubicBezTo>
                <a:cubicBezTo>
                  <a:pt x="9365" y="20900"/>
                  <a:pt x="9343" y="20896"/>
                  <a:pt x="9347" y="20921"/>
                </a:cubicBezTo>
                <a:cubicBezTo>
                  <a:pt x="9352" y="20947"/>
                  <a:pt x="9354" y="21004"/>
                  <a:pt x="9351" y="21048"/>
                </a:cubicBezTo>
                <a:cubicBezTo>
                  <a:pt x="9345" y="21126"/>
                  <a:pt x="9342" y="21126"/>
                  <a:pt x="9261" y="21048"/>
                </a:cubicBezTo>
                <a:cubicBezTo>
                  <a:pt x="9215" y="21004"/>
                  <a:pt x="9184" y="20952"/>
                  <a:pt x="9193" y="20936"/>
                </a:cubicBezTo>
                <a:cubicBezTo>
                  <a:pt x="9201" y="20919"/>
                  <a:pt x="9151" y="20912"/>
                  <a:pt x="9081" y="20920"/>
                </a:cubicBezTo>
                <a:cubicBezTo>
                  <a:pt x="9012" y="20927"/>
                  <a:pt x="8940" y="20912"/>
                  <a:pt x="8923" y="20884"/>
                </a:cubicBezTo>
                <a:cubicBezTo>
                  <a:pt x="8901" y="20849"/>
                  <a:pt x="8854" y="20852"/>
                  <a:pt x="8763" y="20897"/>
                </a:cubicBezTo>
                <a:cubicBezTo>
                  <a:pt x="8691" y="20932"/>
                  <a:pt x="8621" y="20958"/>
                  <a:pt x="8605" y="20954"/>
                </a:cubicBezTo>
                <a:cubicBezTo>
                  <a:pt x="8589" y="20951"/>
                  <a:pt x="8554" y="21030"/>
                  <a:pt x="8529" y="21131"/>
                </a:cubicBezTo>
                <a:cubicBezTo>
                  <a:pt x="8503" y="21232"/>
                  <a:pt x="8499" y="21304"/>
                  <a:pt x="8519" y="21292"/>
                </a:cubicBezTo>
                <a:cubicBezTo>
                  <a:pt x="8539" y="21280"/>
                  <a:pt x="8567" y="21299"/>
                  <a:pt x="8581" y="21337"/>
                </a:cubicBezTo>
                <a:cubicBezTo>
                  <a:pt x="8602" y="21390"/>
                  <a:pt x="8659" y="21400"/>
                  <a:pt x="8838" y="21380"/>
                </a:cubicBezTo>
                <a:cubicBezTo>
                  <a:pt x="8987" y="21363"/>
                  <a:pt x="9070" y="21373"/>
                  <a:pt x="9070" y="21405"/>
                </a:cubicBezTo>
                <a:cubicBezTo>
                  <a:pt x="9070" y="21432"/>
                  <a:pt x="9101" y="21454"/>
                  <a:pt x="9139" y="21454"/>
                </a:cubicBezTo>
                <a:cubicBezTo>
                  <a:pt x="9177" y="21454"/>
                  <a:pt x="9207" y="21432"/>
                  <a:pt x="9207" y="21407"/>
                </a:cubicBezTo>
                <a:cubicBezTo>
                  <a:pt x="9207" y="21381"/>
                  <a:pt x="9249" y="21360"/>
                  <a:pt x="9300" y="21360"/>
                </a:cubicBezTo>
                <a:cubicBezTo>
                  <a:pt x="9350" y="21360"/>
                  <a:pt x="9391" y="21387"/>
                  <a:pt x="9391" y="21418"/>
                </a:cubicBezTo>
                <a:cubicBezTo>
                  <a:pt x="9391" y="21450"/>
                  <a:pt x="9425" y="21425"/>
                  <a:pt x="9467" y="21365"/>
                </a:cubicBezTo>
                <a:cubicBezTo>
                  <a:pt x="9529" y="21275"/>
                  <a:pt x="9550" y="21269"/>
                  <a:pt x="9581" y="21326"/>
                </a:cubicBezTo>
                <a:cubicBezTo>
                  <a:pt x="9607" y="21371"/>
                  <a:pt x="9662" y="21387"/>
                  <a:pt x="9742" y="21371"/>
                </a:cubicBezTo>
                <a:cubicBezTo>
                  <a:pt x="9827" y="21355"/>
                  <a:pt x="9855" y="21364"/>
                  <a:pt x="9832" y="21401"/>
                </a:cubicBezTo>
                <a:cubicBezTo>
                  <a:pt x="9811" y="21435"/>
                  <a:pt x="9841" y="21454"/>
                  <a:pt x="9919" y="21454"/>
                </a:cubicBezTo>
                <a:cubicBezTo>
                  <a:pt x="9999" y="21454"/>
                  <a:pt x="10029" y="21435"/>
                  <a:pt x="10007" y="21400"/>
                </a:cubicBezTo>
                <a:cubicBezTo>
                  <a:pt x="9984" y="21362"/>
                  <a:pt x="10016" y="21355"/>
                  <a:pt x="10119" y="21375"/>
                </a:cubicBezTo>
                <a:cubicBezTo>
                  <a:pt x="10205" y="21393"/>
                  <a:pt x="10265" y="21386"/>
                  <a:pt x="10265" y="21358"/>
                </a:cubicBezTo>
                <a:cubicBezTo>
                  <a:pt x="10265" y="21327"/>
                  <a:pt x="10296" y="21329"/>
                  <a:pt x="10357" y="21362"/>
                </a:cubicBezTo>
                <a:cubicBezTo>
                  <a:pt x="10462" y="21419"/>
                  <a:pt x="10540" y="21388"/>
                  <a:pt x="10540" y="21289"/>
                </a:cubicBezTo>
                <a:cubicBezTo>
                  <a:pt x="10540" y="21253"/>
                  <a:pt x="10558" y="21222"/>
                  <a:pt x="10580" y="21222"/>
                </a:cubicBezTo>
                <a:cubicBezTo>
                  <a:pt x="10602" y="21222"/>
                  <a:pt x="10609" y="21273"/>
                  <a:pt x="10597" y="21337"/>
                </a:cubicBezTo>
                <a:cubicBezTo>
                  <a:pt x="10585" y="21400"/>
                  <a:pt x="10587" y="21483"/>
                  <a:pt x="10602" y="21522"/>
                </a:cubicBezTo>
                <a:cubicBezTo>
                  <a:pt x="10619" y="21566"/>
                  <a:pt x="10635" y="21588"/>
                  <a:pt x="10658" y="21589"/>
                </a:cubicBezTo>
                <a:cubicBezTo>
                  <a:pt x="10681" y="21589"/>
                  <a:pt x="10711" y="21568"/>
                  <a:pt x="10754" y="21524"/>
                </a:cubicBezTo>
                <a:cubicBezTo>
                  <a:pt x="10792" y="21486"/>
                  <a:pt x="10808" y="21454"/>
                  <a:pt x="10791" y="21454"/>
                </a:cubicBezTo>
                <a:cubicBezTo>
                  <a:pt x="10773" y="21454"/>
                  <a:pt x="10782" y="21426"/>
                  <a:pt x="10810" y="21391"/>
                </a:cubicBezTo>
                <a:cubicBezTo>
                  <a:pt x="10838" y="21357"/>
                  <a:pt x="10848" y="21316"/>
                  <a:pt x="10831" y="21299"/>
                </a:cubicBezTo>
                <a:cubicBezTo>
                  <a:pt x="10814" y="21282"/>
                  <a:pt x="10825" y="21268"/>
                  <a:pt x="10856" y="21268"/>
                </a:cubicBezTo>
                <a:cubicBezTo>
                  <a:pt x="10887" y="21268"/>
                  <a:pt x="10900" y="21248"/>
                  <a:pt x="10884" y="21222"/>
                </a:cubicBezTo>
                <a:cubicBezTo>
                  <a:pt x="10869" y="21197"/>
                  <a:pt x="10879" y="21175"/>
                  <a:pt x="10905" y="21175"/>
                </a:cubicBezTo>
                <a:cubicBezTo>
                  <a:pt x="10967" y="21175"/>
                  <a:pt x="10939" y="20977"/>
                  <a:pt x="10874" y="20956"/>
                </a:cubicBezTo>
                <a:cubicBezTo>
                  <a:pt x="10848" y="20947"/>
                  <a:pt x="10792" y="20973"/>
                  <a:pt x="10751" y="21014"/>
                </a:cubicBezTo>
                <a:cubicBezTo>
                  <a:pt x="10679" y="21087"/>
                  <a:pt x="10651" y="21054"/>
                  <a:pt x="10676" y="20921"/>
                </a:cubicBezTo>
                <a:cubicBezTo>
                  <a:pt x="10681" y="20896"/>
                  <a:pt x="10658" y="20900"/>
                  <a:pt x="10626" y="20932"/>
                </a:cubicBezTo>
                <a:cubicBezTo>
                  <a:pt x="10553" y="21005"/>
                  <a:pt x="10491" y="21006"/>
                  <a:pt x="10506" y="20936"/>
                </a:cubicBezTo>
                <a:cubicBezTo>
                  <a:pt x="10512" y="20906"/>
                  <a:pt x="10445" y="20866"/>
                  <a:pt x="10357" y="20847"/>
                </a:cubicBezTo>
                <a:cubicBezTo>
                  <a:pt x="10324" y="20840"/>
                  <a:pt x="10296" y="20835"/>
                  <a:pt x="10272" y="20834"/>
                </a:cubicBezTo>
                <a:close/>
                <a:moveTo>
                  <a:pt x="13520" y="20877"/>
                </a:moveTo>
                <a:cubicBezTo>
                  <a:pt x="13513" y="20875"/>
                  <a:pt x="13503" y="20876"/>
                  <a:pt x="13492" y="20878"/>
                </a:cubicBezTo>
                <a:cubicBezTo>
                  <a:pt x="13425" y="20891"/>
                  <a:pt x="13297" y="20960"/>
                  <a:pt x="13297" y="20997"/>
                </a:cubicBezTo>
                <a:cubicBezTo>
                  <a:pt x="13297" y="21052"/>
                  <a:pt x="13078" y="21045"/>
                  <a:pt x="13044" y="20989"/>
                </a:cubicBezTo>
                <a:cubicBezTo>
                  <a:pt x="13028" y="20964"/>
                  <a:pt x="12995" y="20944"/>
                  <a:pt x="12969" y="20944"/>
                </a:cubicBezTo>
                <a:cubicBezTo>
                  <a:pt x="12944" y="20944"/>
                  <a:pt x="12934" y="20959"/>
                  <a:pt x="12945" y="20978"/>
                </a:cubicBezTo>
                <a:cubicBezTo>
                  <a:pt x="12957" y="20998"/>
                  <a:pt x="12936" y="21040"/>
                  <a:pt x="12901" y="21073"/>
                </a:cubicBezTo>
                <a:cubicBezTo>
                  <a:pt x="12866" y="21106"/>
                  <a:pt x="12837" y="21117"/>
                  <a:pt x="12836" y="21096"/>
                </a:cubicBezTo>
                <a:cubicBezTo>
                  <a:pt x="12836" y="21076"/>
                  <a:pt x="12787" y="21036"/>
                  <a:pt x="12726" y="21008"/>
                </a:cubicBezTo>
                <a:cubicBezTo>
                  <a:pt x="12632" y="20964"/>
                  <a:pt x="12609" y="20971"/>
                  <a:pt x="12570" y="21055"/>
                </a:cubicBezTo>
                <a:cubicBezTo>
                  <a:pt x="12485" y="21235"/>
                  <a:pt x="12474" y="21308"/>
                  <a:pt x="12530" y="21331"/>
                </a:cubicBezTo>
                <a:cubicBezTo>
                  <a:pt x="12569" y="21347"/>
                  <a:pt x="12565" y="21368"/>
                  <a:pt x="12515" y="21403"/>
                </a:cubicBezTo>
                <a:cubicBezTo>
                  <a:pt x="12465" y="21439"/>
                  <a:pt x="12462" y="21452"/>
                  <a:pt x="12506" y="21452"/>
                </a:cubicBezTo>
                <a:cubicBezTo>
                  <a:pt x="12539" y="21453"/>
                  <a:pt x="12555" y="21472"/>
                  <a:pt x="12540" y="21495"/>
                </a:cubicBezTo>
                <a:cubicBezTo>
                  <a:pt x="12526" y="21518"/>
                  <a:pt x="12540" y="21549"/>
                  <a:pt x="12572" y="21562"/>
                </a:cubicBezTo>
                <a:cubicBezTo>
                  <a:pt x="12666" y="21600"/>
                  <a:pt x="12699" y="21595"/>
                  <a:pt x="12699" y="21543"/>
                </a:cubicBezTo>
                <a:cubicBezTo>
                  <a:pt x="12699" y="21516"/>
                  <a:pt x="12719" y="21506"/>
                  <a:pt x="12743" y="21521"/>
                </a:cubicBezTo>
                <a:cubicBezTo>
                  <a:pt x="12767" y="21536"/>
                  <a:pt x="12809" y="21507"/>
                  <a:pt x="12836" y="21456"/>
                </a:cubicBezTo>
                <a:cubicBezTo>
                  <a:pt x="12876" y="21381"/>
                  <a:pt x="12905" y="21371"/>
                  <a:pt x="12999" y="21407"/>
                </a:cubicBezTo>
                <a:cubicBezTo>
                  <a:pt x="13061" y="21431"/>
                  <a:pt x="13113" y="21435"/>
                  <a:pt x="13113" y="21416"/>
                </a:cubicBezTo>
                <a:cubicBezTo>
                  <a:pt x="13113" y="21396"/>
                  <a:pt x="13154" y="21378"/>
                  <a:pt x="13205" y="21374"/>
                </a:cubicBezTo>
                <a:cubicBezTo>
                  <a:pt x="13256" y="21370"/>
                  <a:pt x="13286" y="21385"/>
                  <a:pt x="13271" y="21409"/>
                </a:cubicBezTo>
                <a:cubicBezTo>
                  <a:pt x="13257" y="21433"/>
                  <a:pt x="13265" y="21454"/>
                  <a:pt x="13291" y="21454"/>
                </a:cubicBezTo>
                <a:cubicBezTo>
                  <a:pt x="13316" y="21454"/>
                  <a:pt x="13349" y="21432"/>
                  <a:pt x="13365" y="21407"/>
                </a:cubicBezTo>
                <a:cubicBezTo>
                  <a:pt x="13381" y="21381"/>
                  <a:pt x="13431" y="21360"/>
                  <a:pt x="13476" y="21360"/>
                </a:cubicBezTo>
                <a:cubicBezTo>
                  <a:pt x="13545" y="21360"/>
                  <a:pt x="13556" y="21324"/>
                  <a:pt x="13548" y="21140"/>
                </a:cubicBezTo>
                <a:cubicBezTo>
                  <a:pt x="13543" y="21019"/>
                  <a:pt x="13535" y="20905"/>
                  <a:pt x="13532" y="20887"/>
                </a:cubicBezTo>
                <a:cubicBezTo>
                  <a:pt x="13531" y="20881"/>
                  <a:pt x="13527" y="20878"/>
                  <a:pt x="13520" y="20877"/>
                </a:cubicBezTo>
                <a:close/>
                <a:moveTo>
                  <a:pt x="11235" y="20898"/>
                </a:moveTo>
                <a:cubicBezTo>
                  <a:pt x="11169" y="20898"/>
                  <a:pt x="11149" y="20919"/>
                  <a:pt x="11167" y="20967"/>
                </a:cubicBezTo>
                <a:cubicBezTo>
                  <a:pt x="11182" y="21005"/>
                  <a:pt x="11171" y="21037"/>
                  <a:pt x="11144" y="21037"/>
                </a:cubicBezTo>
                <a:cubicBezTo>
                  <a:pt x="11090" y="21037"/>
                  <a:pt x="11120" y="21278"/>
                  <a:pt x="11191" y="21419"/>
                </a:cubicBezTo>
                <a:cubicBezTo>
                  <a:pt x="11248" y="21531"/>
                  <a:pt x="11334" y="21521"/>
                  <a:pt x="11298" y="21407"/>
                </a:cubicBezTo>
                <a:cubicBezTo>
                  <a:pt x="11266" y="21305"/>
                  <a:pt x="11319" y="21284"/>
                  <a:pt x="11400" y="21366"/>
                </a:cubicBezTo>
                <a:cubicBezTo>
                  <a:pt x="11483" y="21449"/>
                  <a:pt x="11596" y="21377"/>
                  <a:pt x="11604" y="21236"/>
                </a:cubicBezTo>
                <a:lnTo>
                  <a:pt x="11610" y="21107"/>
                </a:lnTo>
                <a:lnTo>
                  <a:pt x="11630" y="21234"/>
                </a:lnTo>
                <a:cubicBezTo>
                  <a:pt x="11647" y="21348"/>
                  <a:pt x="11668" y="21360"/>
                  <a:pt x="11827" y="21360"/>
                </a:cubicBezTo>
                <a:cubicBezTo>
                  <a:pt x="11925" y="21360"/>
                  <a:pt x="12017" y="21381"/>
                  <a:pt x="12033" y="21407"/>
                </a:cubicBezTo>
                <a:cubicBezTo>
                  <a:pt x="12048" y="21432"/>
                  <a:pt x="12092" y="21454"/>
                  <a:pt x="12130" y="21454"/>
                </a:cubicBezTo>
                <a:cubicBezTo>
                  <a:pt x="12171" y="21454"/>
                  <a:pt x="12186" y="21432"/>
                  <a:pt x="12167" y="21400"/>
                </a:cubicBezTo>
                <a:cubicBezTo>
                  <a:pt x="12144" y="21363"/>
                  <a:pt x="12158" y="21356"/>
                  <a:pt x="12209" y="21375"/>
                </a:cubicBezTo>
                <a:cubicBezTo>
                  <a:pt x="12255" y="21393"/>
                  <a:pt x="12286" y="21382"/>
                  <a:pt x="12286" y="21348"/>
                </a:cubicBezTo>
                <a:cubicBezTo>
                  <a:pt x="12287" y="21312"/>
                  <a:pt x="12302" y="21316"/>
                  <a:pt x="12330" y="21359"/>
                </a:cubicBezTo>
                <a:cubicBezTo>
                  <a:pt x="12367" y="21418"/>
                  <a:pt x="12377" y="21418"/>
                  <a:pt x="12402" y="21352"/>
                </a:cubicBezTo>
                <a:cubicBezTo>
                  <a:pt x="12417" y="21310"/>
                  <a:pt x="12434" y="21248"/>
                  <a:pt x="12439" y="21214"/>
                </a:cubicBezTo>
                <a:cubicBezTo>
                  <a:pt x="12444" y="21181"/>
                  <a:pt x="12466" y="21125"/>
                  <a:pt x="12487" y="21091"/>
                </a:cubicBezTo>
                <a:cubicBezTo>
                  <a:pt x="12551" y="20987"/>
                  <a:pt x="12442" y="20919"/>
                  <a:pt x="12353" y="21008"/>
                </a:cubicBezTo>
                <a:cubicBezTo>
                  <a:pt x="12305" y="21056"/>
                  <a:pt x="12257" y="21070"/>
                  <a:pt x="12224" y="21045"/>
                </a:cubicBezTo>
                <a:cubicBezTo>
                  <a:pt x="12142" y="20982"/>
                  <a:pt x="12003" y="20939"/>
                  <a:pt x="12032" y="20987"/>
                </a:cubicBezTo>
                <a:cubicBezTo>
                  <a:pt x="12082" y="21069"/>
                  <a:pt x="11950" y="21096"/>
                  <a:pt x="11891" y="21016"/>
                </a:cubicBezTo>
                <a:cubicBezTo>
                  <a:pt x="11859" y="20971"/>
                  <a:pt x="11812" y="20947"/>
                  <a:pt x="11788" y="20962"/>
                </a:cubicBezTo>
                <a:cubicBezTo>
                  <a:pt x="11763" y="20978"/>
                  <a:pt x="11731" y="20964"/>
                  <a:pt x="11718" y="20932"/>
                </a:cubicBezTo>
                <a:cubicBezTo>
                  <a:pt x="11703" y="20894"/>
                  <a:pt x="11682" y="20891"/>
                  <a:pt x="11657" y="20921"/>
                </a:cubicBezTo>
                <a:cubicBezTo>
                  <a:pt x="11600" y="20991"/>
                  <a:pt x="11505" y="20998"/>
                  <a:pt x="11505" y="20933"/>
                </a:cubicBezTo>
                <a:cubicBezTo>
                  <a:pt x="11505" y="20902"/>
                  <a:pt x="11472" y="20924"/>
                  <a:pt x="11432" y="20981"/>
                </a:cubicBezTo>
                <a:cubicBezTo>
                  <a:pt x="11356" y="21091"/>
                  <a:pt x="11261" y="21079"/>
                  <a:pt x="11304" y="20965"/>
                </a:cubicBezTo>
                <a:cubicBezTo>
                  <a:pt x="11322" y="20919"/>
                  <a:pt x="11300" y="20898"/>
                  <a:pt x="11235" y="20898"/>
                </a:cubicBezTo>
                <a:close/>
                <a:moveTo>
                  <a:pt x="8296" y="20954"/>
                </a:moveTo>
                <a:cubicBezTo>
                  <a:pt x="8287" y="20954"/>
                  <a:pt x="8276" y="20956"/>
                  <a:pt x="8262" y="20962"/>
                </a:cubicBezTo>
                <a:cubicBezTo>
                  <a:pt x="8222" y="20977"/>
                  <a:pt x="8171" y="20989"/>
                  <a:pt x="8148" y="20989"/>
                </a:cubicBezTo>
                <a:cubicBezTo>
                  <a:pt x="8101" y="20989"/>
                  <a:pt x="8089" y="21329"/>
                  <a:pt x="8135" y="21375"/>
                </a:cubicBezTo>
                <a:cubicBezTo>
                  <a:pt x="8183" y="21424"/>
                  <a:pt x="8243" y="21363"/>
                  <a:pt x="8243" y="21266"/>
                </a:cubicBezTo>
                <a:cubicBezTo>
                  <a:pt x="8243" y="21216"/>
                  <a:pt x="8260" y="21175"/>
                  <a:pt x="8279" y="21175"/>
                </a:cubicBezTo>
                <a:cubicBezTo>
                  <a:pt x="8299" y="21175"/>
                  <a:pt x="8319" y="21122"/>
                  <a:pt x="8324" y="21055"/>
                </a:cubicBezTo>
                <a:cubicBezTo>
                  <a:pt x="8330" y="20985"/>
                  <a:pt x="8323" y="20955"/>
                  <a:pt x="8296" y="2095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8" name="Plasma"/>
          <p:cNvSpPr txBox="1">
            <a:spLocks noGrp="1"/>
          </p:cNvSpPr>
          <p:nvPr>
            <p:ph type="title"/>
          </p:nvPr>
        </p:nvSpPr>
        <p:spPr>
          <a:xfrm>
            <a:off x="1465044" y="29162"/>
            <a:ext cx="21971001" cy="1433163"/>
          </a:xfrm>
          <a:prstGeom prst="rect">
            <a:avLst/>
          </a:prstGeom>
        </p:spPr>
        <p:txBody>
          <a:bodyPr/>
          <a:lstStyle/>
          <a:p>
            <a:r>
              <a:t>Plasma</a:t>
            </a:r>
          </a:p>
        </p:txBody>
      </p:sp>
      <p:sp>
        <p:nvSpPr>
          <p:cNvPr id="179" name="Density / Temperature plot"/>
          <p:cNvSpPr txBox="1">
            <a:spLocks noGrp="1"/>
          </p:cNvSpPr>
          <p:nvPr>
            <p:ph type="body" idx="21"/>
          </p:nvPr>
        </p:nvSpPr>
        <p:spPr>
          <a:xfrm>
            <a:off x="12176832" y="1528753"/>
            <a:ext cx="11664849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Density / Temperature plot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0" name="Plasmas (most) generally characterised by their density and temperature…"/>
              <p:cNvSpPr txBox="1"/>
              <p:nvPr/>
            </p:nvSpPr>
            <p:spPr>
              <a:xfrm>
                <a:off x="235067" y="2598774"/>
                <a:ext cx="11096660" cy="101855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Plasmas (most) generally characterised by their density and temperature</a:t>
                </a:r>
              </a:p>
              <a:p>
                <a:r>
                  <a:t>Range &gt; 10</a:t>
                </a:r>
                <a:r>
                  <a:rPr baseline="31999"/>
                  <a:t>7</a:t>
                </a:r>
                <a:r>
                  <a:t> in </a:t>
                </a:r>
                <a:r>
                  <a:rPr i="1"/>
                  <a:t>T</a:t>
                </a:r>
                <a:r>
                  <a:rPr i="1" baseline="-5999"/>
                  <a:t>e</a:t>
                </a:r>
                <a:r>
                  <a:t> and 10</a:t>
                </a:r>
                <a:r>
                  <a:rPr baseline="31999"/>
                  <a:t>30</a:t>
                </a:r>
                <a:r>
                  <a:t>(!) in </a:t>
                </a:r>
                <a:r>
                  <a:rPr i="1"/>
                  <a:t>n</a:t>
                </a:r>
                <a:r>
                  <a:rPr i="1" baseline="-5999"/>
                  <a:t>e</a:t>
                </a:r>
                <a:endParaRPr i="1"/>
              </a:p>
              <a:p>
                <a:r>
                  <a:t>Two most important plasma parameters: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sz="5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  <m:r>
                        <m:rPr>
                          <m:nor/>
                        </m:rP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frequency</m:t>
                      </m:r>
                      <m:r>
                        <m:rPr>
                          <m:nor/>
                        </m:rPr>
                        <a:rPr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57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sz="575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Debye</m:t>
                      </m:r>
                      <m:r>
                        <m:rPr>
                          <m:nor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length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80" name="Plasmas (most) generally characterised by their density and temperatur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7" y="2598774"/>
                <a:ext cx="11096660" cy="10185587"/>
              </a:xfrm>
              <a:prstGeom prst="rect">
                <a:avLst/>
              </a:prstGeom>
              <a:blipFill>
                <a:blip r:embed="rId3"/>
                <a:stretch>
                  <a:fillRect l="-2857" r="-13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Group"/>
          <p:cNvGrpSpPr/>
          <p:nvPr/>
        </p:nvGrpSpPr>
        <p:grpSpPr>
          <a:xfrm>
            <a:off x="17086547" y="4155884"/>
            <a:ext cx="3734664" cy="2428893"/>
            <a:chOff x="0" y="0"/>
            <a:chExt cx="3734663" cy="2428892"/>
          </a:xfrm>
        </p:grpSpPr>
        <p:sp>
          <p:nvSpPr>
            <p:cNvPr id="181" name="Shape"/>
            <p:cNvSpPr/>
            <p:nvPr/>
          </p:nvSpPr>
          <p:spPr>
            <a:xfrm>
              <a:off x="0" y="0"/>
              <a:ext cx="3734664" cy="242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3" h="19619" extrusionOk="0">
                  <a:moveTo>
                    <a:pt x="428" y="13127"/>
                  </a:moveTo>
                  <a:cubicBezTo>
                    <a:pt x="-730" y="9213"/>
                    <a:pt x="565" y="4749"/>
                    <a:pt x="3085" y="2421"/>
                  </a:cubicBezTo>
                  <a:cubicBezTo>
                    <a:pt x="5340" y="338"/>
                    <a:pt x="8100" y="310"/>
                    <a:pt x="10750" y="120"/>
                  </a:cubicBezTo>
                  <a:cubicBezTo>
                    <a:pt x="13587" y="-83"/>
                    <a:pt x="16635" y="-363"/>
                    <a:pt x="18748" y="2415"/>
                  </a:cubicBezTo>
                  <a:cubicBezTo>
                    <a:pt x="20285" y="4435"/>
                    <a:pt x="20870" y="7584"/>
                    <a:pt x="20249" y="10459"/>
                  </a:cubicBezTo>
                  <a:cubicBezTo>
                    <a:pt x="19004" y="12665"/>
                    <a:pt x="17533" y="14572"/>
                    <a:pt x="15889" y="16112"/>
                  </a:cubicBezTo>
                  <a:cubicBezTo>
                    <a:pt x="10900" y="20785"/>
                    <a:pt x="4390" y="21237"/>
                    <a:pt x="1069" y="14717"/>
                  </a:cubicBezTo>
                  <a:cubicBezTo>
                    <a:pt x="817" y="14223"/>
                    <a:pt x="596" y="13694"/>
                    <a:pt x="428" y="13127"/>
                  </a:cubicBezTo>
                  <a:close/>
                </a:path>
              </a:pathLst>
            </a:custGeom>
            <a:solidFill>
              <a:schemeClr val="accent4">
                <a:hueOff val="-476017"/>
                <a:lumOff val="-10042"/>
                <a:alpha val="7536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2" name="wakefield"/>
            <p:cNvSpPr txBox="1"/>
            <p:nvPr/>
          </p:nvSpPr>
          <p:spPr>
            <a:xfrm>
              <a:off x="523620" y="810230"/>
              <a:ext cx="2687423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wakefield</a:t>
              </a: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20512631" y="1658385"/>
            <a:ext cx="1999111" cy="4452617"/>
            <a:chOff x="0" y="0"/>
            <a:chExt cx="1999110" cy="4452615"/>
          </a:xfrm>
        </p:grpSpPr>
        <p:sp>
          <p:nvSpPr>
            <p:cNvPr id="184" name="Shape"/>
            <p:cNvSpPr/>
            <p:nvPr/>
          </p:nvSpPr>
          <p:spPr>
            <a:xfrm>
              <a:off x="72378" y="-1"/>
              <a:ext cx="1854356" cy="4452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3" h="19619" extrusionOk="0">
                  <a:moveTo>
                    <a:pt x="428" y="13127"/>
                  </a:moveTo>
                  <a:cubicBezTo>
                    <a:pt x="-730" y="9213"/>
                    <a:pt x="565" y="4749"/>
                    <a:pt x="3085" y="2421"/>
                  </a:cubicBezTo>
                  <a:cubicBezTo>
                    <a:pt x="5340" y="338"/>
                    <a:pt x="8100" y="310"/>
                    <a:pt x="10750" y="120"/>
                  </a:cubicBezTo>
                  <a:cubicBezTo>
                    <a:pt x="13587" y="-83"/>
                    <a:pt x="16635" y="-363"/>
                    <a:pt x="18748" y="2415"/>
                  </a:cubicBezTo>
                  <a:cubicBezTo>
                    <a:pt x="20285" y="4435"/>
                    <a:pt x="20870" y="7584"/>
                    <a:pt x="20249" y="10459"/>
                  </a:cubicBezTo>
                  <a:cubicBezTo>
                    <a:pt x="19004" y="12665"/>
                    <a:pt x="17533" y="14572"/>
                    <a:pt x="15889" y="16112"/>
                  </a:cubicBezTo>
                  <a:cubicBezTo>
                    <a:pt x="10900" y="20785"/>
                    <a:pt x="4390" y="21237"/>
                    <a:pt x="1069" y="14717"/>
                  </a:cubicBezTo>
                  <a:cubicBezTo>
                    <a:pt x="817" y="14223"/>
                    <a:pt x="596" y="13694"/>
                    <a:pt x="428" y="13127"/>
                  </a:cubicBezTo>
                  <a:close/>
                </a:path>
              </a:pathLst>
            </a:custGeom>
            <a:solidFill>
              <a:srgbClr val="ED220D">
                <a:alpha val="7058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5" name="ion source"/>
            <p:cNvSpPr txBox="1"/>
            <p:nvPr/>
          </p:nvSpPr>
          <p:spPr>
            <a:xfrm>
              <a:off x="0" y="1123358"/>
              <a:ext cx="1999111" cy="145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ion source</a:t>
              </a:r>
            </a:p>
          </p:txBody>
        </p:sp>
      </p:grpSp>
      <p:sp>
        <p:nvSpPr>
          <p:cNvPr id="187" name="Image: The Contemporary Physics Education Project/www.CPEPphysics.org"/>
          <p:cNvSpPr txBox="1"/>
          <p:nvPr/>
        </p:nvSpPr>
        <p:spPr>
          <a:xfrm>
            <a:off x="13254726" y="12983614"/>
            <a:ext cx="105482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Image: The Contemporary Physics Education Project/www.CPEPphysics.org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build="p" bldLvl="5" animBg="1" advAuto="0"/>
      <p:bldP spid="183" grpId="2" animBg="1" advAuto="0"/>
      <p:bldP spid="186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76" name="Analysing interferometers: phase retrieva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phase retrieval</a:t>
            </a:r>
          </a:p>
        </p:txBody>
      </p:sp>
      <p:sp>
        <p:nvSpPr>
          <p:cNvPr id="977" name="Mathematically interferogram is:"/>
          <p:cNvSpPr txBox="1">
            <a:spLocks noGrp="1"/>
          </p:cNvSpPr>
          <p:nvPr>
            <p:ph type="body" sz="quarter" idx="1"/>
          </p:nvPr>
        </p:nvSpPr>
        <p:spPr>
          <a:xfrm>
            <a:off x="1206500" y="3660881"/>
            <a:ext cx="9702729" cy="107584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Mathematically interferogram is:</a:t>
            </a:r>
          </a:p>
        </p:txBody>
      </p:sp>
      <p:pic>
        <p:nvPicPr>
          <p:cNvPr id="978" name="Screenshot 2024-04-21 at 18.49.55.pdf" descr="Screenshot 2024-04-21 at 18.49.5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242" y="3204156"/>
            <a:ext cx="8114966" cy="4451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974" y="2787792"/>
            <a:ext cx="76835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Group"/>
          <p:cNvGrpSpPr/>
          <p:nvPr/>
        </p:nvGrpSpPr>
        <p:grpSpPr>
          <a:xfrm>
            <a:off x="4658829" y="8766881"/>
            <a:ext cx="1190499" cy="1152048"/>
            <a:chOff x="-38100" y="-38100"/>
            <a:chExt cx="1190497" cy="1152046"/>
          </a:xfrm>
        </p:grpSpPr>
        <p:pic>
          <p:nvPicPr>
            <p:cNvPr id="980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8100" y="-38100"/>
              <a:ext cx="1190498" cy="1152047"/>
            </a:xfrm>
            <a:prstGeom prst="rect">
              <a:avLst/>
            </a:prstGeom>
            <a:effectLst/>
          </p:spPr>
        </p:pic>
        <p:pic>
          <p:nvPicPr>
            <p:cNvPr id="982" name="Line Line" descr="Line Lin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38100" y="-38100"/>
              <a:ext cx="1190498" cy="1152047"/>
            </a:xfrm>
            <a:prstGeom prst="rect">
              <a:avLst/>
            </a:prstGeom>
            <a:effectLst/>
          </p:spPr>
        </p:pic>
      </p:grpSp>
      <p:grpSp>
        <p:nvGrpSpPr>
          <p:cNvPr id="994" name="Group"/>
          <p:cNvGrpSpPr/>
          <p:nvPr/>
        </p:nvGrpSpPr>
        <p:grpSpPr>
          <a:xfrm>
            <a:off x="7040053" y="4691952"/>
            <a:ext cx="12286383" cy="5012714"/>
            <a:chOff x="-38100" y="-76200"/>
            <a:chExt cx="12286381" cy="5012713"/>
          </a:xfrm>
        </p:grpSpPr>
        <p:pic>
          <p:nvPicPr>
            <p:cNvPr id="985" name="Rectangle Rectangle" descr="Rectangle Rectangl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8100" y="3859474"/>
              <a:ext cx="2672974" cy="1002032"/>
            </a:xfrm>
            <a:prstGeom prst="rect">
              <a:avLst/>
            </a:prstGeom>
            <a:effectLst/>
          </p:spPr>
        </p:pic>
        <p:pic>
          <p:nvPicPr>
            <p:cNvPr id="987" name="Rectangle Rectangle" descr="Rectangle Rectangl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58035" y="-76200"/>
              <a:ext cx="1090247" cy="1476047"/>
            </a:xfrm>
            <a:prstGeom prst="rect">
              <a:avLst/>
            </a:prstGeom>
            <a:effectLst/>
          </p:spPr>
        </p:pic>
        <p:grpSp>
          <p:nvGrpSpPr>
            <p:cNvPr id="993" name="Group"/>
            <p:cNvGrpSpPr/>
            <p:nvPr/>
          </p:nvGrpSpPr>
          <p:grpSpPr>
            <a:xfrm>
              <a:off x="3825599" y="3784466"/>
              <a:ext cx="1190499" cy="1152048"/>
              <a:chOff x="-38100" y="-38100"/>
              <a:chExt cx="1190497" cy="1152046"/>
            </a:xfrm>
          </p:grpSpPr>
          <p:pic>
            <p:nvPicPr>
              <p:cNvPr id="989" name="Line Line" descr="Line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8100" y="-38100"/>
                <a:ext cx="1190498" cy="1152047"/>
              </a:xfrm>
              <a:prstGeom prst="rect">
                <a:avLst/>
              </a:prstGeom>
              <a:effectLst/>
            </p:spPr>
          </p:pic>
          <p:pic>
            <p:nvPicPr>
              <p:cNvPr id="991" name="Line Line" descr="Line Lin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-38100" y="-38100"/>
                <a:ext cx="1190498" cy="115204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9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509" y="5121791"/>
            <a:ext cx="12522201" cy="801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Screenshot 2024-04-21 at 19.35.10.pdf" descr="Screenshot 2024-04-21 at 19.35.10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9639" y="7552209"/>
            <a:ext cx="9311242" cy="5277098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retrieved phase"/>
          <p:cNvSpPr txBox="1"/>
          <p:nvPr/>
        </p:nvSpPr>
        <p:spPr>
          <a:xfrm>
            <a:off x="18694697" y="12863400"/>
            <a:ext cx="4472255" cy="107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retrieved phase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" grpId="1" animBg="1" advAuto="0"/>
      <p:bldP spid="994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00" name="Analysing interferometers: phase unwrap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phase unwrap</a:t>
            </a:r>
          </a:p>
        </p:txBody>
      </p:sp>
      <p:pic>
        <p:nvPicPr>
          <p:cNvPr id="1001" name="Screenshot 2024-04-21 at 19.39.36.pdf" descr="Screenshot 2024-04-21 at 19.39.3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177" y="1268002"/>
            <a:ext cx="7638893" cy="52005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what to do if phase change exceeds 2π?"/>
          <p:cNvSpPr txBox="1">
            <a:spLocks noGrp="1"/>
          </p:cNvSpPr>
          <p:nvPr>
            <p:ph type="body" sz="quarter" idx="1"/>
          </p:nvPr>
        </p:nvSpPr>
        <p:spPr>
          <a:xfrm>
            <a:off x="2428756" y="4977157"/>
            <a:ext cx="11677126" cy="93478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what to do if phase change exceeds 2π?</a:t>
            </a:r>
          </a:p>
        </p:txBody>
      </p:sp>
      <p:pic>
        <p:nvPicPr>
          <p:cNvPr id="1003" name="Screenshot 2024-04-22 at 15.40.06.pdf" descr="Screenshot 2024-04-22 at 15.40.0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2" y="7581352"/>
            <a:ext cx="20615554" cy="526171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04" name="Volvo unwrap take gradient of"/>
              <p:cNvSpPr txBox="1"/>
              <p:nvPr/>
            </p:nvSpPr>
            <p:spPr>
              <a:xfrm>
                <a:off x="2327156" y="6557580"/>
                <a:ext cx="16388724" cy="9347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defTabSz="2413955">
                  <a:spcBef>
                    <a:spcPts val="4400"/>
                  </a:spcBef>
                  <a:defRPr sz="4752"/>
                </a:pPr>
                <a:r>
                  <a:t>Volvo unwrap take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3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)−2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4800"/>
              </a:p>
            </p:txBody>
          </p:sp>
        </mc:Choice>
        <mc:Fallback>
          <p:sp>
            <p:nvSpPr>
              <p:cNvPr id="1004" name="Volvo unwrap take gradient o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156" y="6557580"/>
                <a:ext cx="16388724" cy="934779"/>
              </a:xfrm>
              <a:prstGeom prst="rect">
                <a:avLst/>
              </a:prstGeom>
              <a:blipFill>
                <a:blip r:embed="rId4"/>
                <a:stretch>
                  <a:fillRect l="-1936" t="-16216" b="-945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07" name="Analysing interferometers: Density determin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Density determination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08" name="If density is uniform along plasma length then it is straightforward to find the density using:"/>
              <p:cNvSpPr txBox="1"/>
              <p:nvPr/>
            </p:nvSpPr>
            <p:spPr>
              <a:xfrm>
                <a:off x="1185961" y="4925431"/>
                <a:ext cx="10631080" cy="69021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If density is uniform along plasma length then it is straightforward to find the density using: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/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008" name="If density is uniform along plasma length then it is straightforward to find the density using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961" y="4925431"/>
                <a:ext cx="10631080" cy="6902158"/>
              </a:xfrm>
              <a:prstGeom prst="rect">
                <a:avLst/>
              </a:prstGeom>
              <a:blipFill>
                <a:blip r:embed="rId2"/>
                <a:stretch>
                  <a:fillRect l="-2983" r="-29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535" y="3749364"/>
            <a:ext cx="9410702" cy="9254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12" name="Analysing interferometers: Density determin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Density determination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3" name="If density is uniform along plasma length then it is straightforward to find the density using:"/>
              <p:cNvSpPr txBox="1"/>
              <p:nvPr/>
            </p:nvSpPr>
            <p:spPr>
              <a:xfrm>
                <a:off x="1185961" y="4925431"/>
                <a:ext cx="10631080" cy="69021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If density is uniform along plasma length then it is straightforward to find the density using: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/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013" name="If density is uniform along plasma length then it is straightforward to find the density using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961" y="4925431"/>
                <a:ext cx="10631080" cy="6902158"/>
              </a:xfrm>
              <a:prstGeom prst="rect">
                <a:avLst/>
              </a:prstGeom>
              <a:blipFill>
                <a:blip r:embed="rId2"/>
                <a:stretch>
                  <a:fillRect l="-2983" r="-29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535" y="3749364"/>
            <a:ext cx="9410702" cy="925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pasted-movie.png" descr="pasted-movie.png"/>
          <p:cNvPicPr>
            <a:picLocks noChangeAspect="1"/>
          </p:cNvPicPr>
          <p:nvPr/>
        </p:nvPicPr>
        <p:blipFill>
          <a:blip r:embed="rId4"/>
          <a:srcRect l="13032" r="13032"/>
          <a:stretch>
            <a:fillRect/>
          </a:stretch>
        </p:blipFill>
        <p:spPr>
          <a:xfrm>
            <a:off x="13928169" y="3956437"/>
            <a:ext cx="3886367" cy="397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pasted-movie.png" descr="pasted-movie.png"/>
          <p:cNvPicPr>
            <a:picLocks noChangeAspect="1"/>
          </p:cNvPicPr>
          <p:nvPr/>
        </p:nvPicPr>
        <p:blipFill>
          <a:blip r:embed="rId5"/>
          <a:srcRect l="13378" r="13378"/>
          <a:stretch>
            <a:fillRect/>
          </a:stretch>
        </p:blipFill>
        <p:spPr>
          <a:xfrm>
            <a:off x="18542328" y="3967748"/>
            <a:ext cx="3848742" cy="3948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pasted-movie.png" descr="pasted-movie.png"/>
          <p:cNvPicPr>
            <a:picLocks noChangeAspect="1"/>
          </p:cNvPicPr>
          <p:nvPr/>
        </p:nvPicPr>
        <p:blipFill>
          <a:blip r:embed="rId6"/>
          <a:srcRect l="12022" r="12022"/>
          <a:stretch>
            <a:fillRect/>
          </a:stretch>
        </p:blipFill>
        <p:spPr>
          <a:xfrm>
            <a:off x="13930251" y="8575868"/>
            <a:ext cx="3882038" cy="386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pasted-movie.png" descr="pasted-movie.png"/>
          <p:cNvPicPr>
            <a:picLocks noChangeAspect="1"/>
          </p:cNvPicPr>
          <p:nvPr/>
        </p:nvPicPr>
        <p:blipFill>
          <a:blip r:embed="rId7"/>
          <a:srcRect l="11825" r="11825"/>
          <a:stretch>
            <a:fillRect/>
          </a:stretch>
        </p:blipFill>
        <p:spPr>
          <a:xfrm>
            <a:off x="18505199" y="8575868"/>
            <a:ext cx="3923153" cy="386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21" name="Analysing interferometers: Density determin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Density determination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2" name="If cylindrical symmetry can be assumed, then can do a Abel inversion…"/>
              <p:cNvSpPr txBox="1"/>
              <p:nvPr/>
            </p:nvSpPr>
            <p:spPr>
              <a:xfrm>
                <a:off x="927407" y="5553328"/>
                <a:ext cx="10631080" cy="5646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If cylindrical symmetry can be assumed, then can do a Abel inversion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Sup>
                      <m:sSubSup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f>
                      <m:f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f>
                      <m:f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sz="5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5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/>
              </a:p>
              <a:p>
                <a:r>
                  <a:t>Otherwise need multiple viewing angles (tomography)</a:t>
                </a:r>
              </a:p>
            </p:txBody>
          </p:sp>
        </mc:Choice>
        <mc:Fallback>
          <p:sp>
            <p:nvSpPr>
              <p:cNvPr id="1022" name="If cylindrical symmetry can be assumed, then can do a Abel invers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07" y="5553328"/>
                <a:ext cx="10631080" cy="5646363"/>
              </a:xfrm>
              <a:prstGeom prst="rect">
                <a:avLst/>
              </a:prstGeom>
              <a:blipFill>
                <a:blip r:embed="rId2"/>
                <a:stretch>
                  <a:fillRect l="-2861" b="-17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3" name="Screenshot 2024-04-22 at 17.56.09.pdf" descr="Screenshot 2024-04-22 at 17.56.0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820" y="5081726"/>
            <a:ext cx="12149111" cy="6920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26" name="Analysing interferometers: Density determin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Analysing interferometers: Density determination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7" name="If cylindrical symmetry can be assumed, then can do a Abel inversion…"/>
              <p:cNvSpPr txBox="1"/>
              <p:nvPr/>
            </p:nvSpPr>
            <p:spPr>
              <a:xfrm>
                <a:off x="927407" y="5553328"/>
                <a:ext cx="10631080" cy="5646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If cylindrical symmetry can be assumed, then can do a Abel inversion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Sup>
                      <m:sSubSup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f>
                      <m:f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f>
                      <m:f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sz="5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sz="5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sz="5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/>
              </a:p>
              <a:p>
                <a:r>
                  <a:t>Otherwise need multiple viewing angles (tomography)</a:t>
                </a:r>
              </a:p>
            </p:txBody>
          </p:sp>
        </mc:Choice>
        <mc:Fallback>
          <p:sp>
            <p:nvSpPr>
              <p:cNvPr id="1027" name="If cylindrical symmetry can be assumed, then can do a Abel invers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07" y="5553328"/>
                <a:ext cx="10631080" cy="5646363"/>
              </a:xfrm>
              <a:prstGeom prst="rect">
                <a:avLst/>
              </a:prstGeom>
              <a:blipFill>
                <a:blip r:embed="rId2"/>
                <a:stretch>
                  <a:fillRect l="-2861" b="-17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Screenshot 2024-04-22 at 18.08.47.pdf" descr="Screenshot 2024-04-22 at 18.08.4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586" y="3767402"/>
            <a:ext cx="9452730" cy="9218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31" name="Shadowgraph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Shadowgraphy</a:t>
            </a:r>
          </a:p>
        </p:txBody>
      </p:sp>
      <p:sp>
        <p:nvSpPr>
          <p:cNvPr id="1032" name="Transverse gradients of refractive index can cause deflection of the beam…"/>
          <p:cNvSpPr txBox="1"/>
          <p:nvPr/>
        </p:nvSpPr>
        <p:spPr>
          <a:xfrm>
            <a:off x="1326991" y="6094360"/>
            <a:ext cx="10181223" cy="4564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Transverse gradients of refractive index can cause deflection of the beam</a:t>
            </a:r>
          </a:p>
          <a:p>
            <a:pPr lvl="1"/>
            <a:r>
              <a:t>source of error for interferograms</a:t>
            </a:r>
          </a:p>
          <a:p>
            <a:pPr lvl="1"/>
            <a:r>
              <a:t>can be used as a diagnostic</a:t>
            </a:r>
          </a:p>
        </p:txBody>
      </p:sp>
      <p:pic>
        <p:nvPicPr>
          <p:cNvPr id="1033" name="Screenshot 2024-04-22 at 18.03.16.pdf" descr="Screenshot 2024-04-22 at 18.03.1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815" y="3526810"/>
            <a:ext cx="8476603" cy="6025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"/>
          <p:cNvSpPr/>
          <p:nvPr/>
        </p:nvSpPr>
        <p:spPr>
          <a:xfrm>
            <a:off x="4607693" y="3823144"/>
            <a:ext cx="2154571" cy="4370425"/>
          </a:xfrm>
          <a:prstGeom prst="rect">
            <a:avLst/>
          </a:prstGeom>
          <a:gradFill>
            <a:gsLst>
              <a:gs pos="0">
                <a:srgbClr val="005686"/>
              </a:gs>
              <a:gs pos="100000">
                <a:srgbClr val="00FFF3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6" name="Line"/>
          <p:cNvSpPr/>
          <p:nvPr/>
        </p:nvSpPr>
        <p:spPr>
          <a:xfrm>
            <a:off x="1608395" y="6908800"/>
            <a:ext cx="765271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7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38" name="Shadowgraph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Shadowgraphy</a:t>
            </a:r>
          </a:p>
        </p:txBody>
      </p:sp>
      <p:sp>
        <p:nvSpPr>
          <p:cNvPr id="1039" name="Line"/>
          <p:cNvSpPr/>
          <p:nvPr/>
        </p:nvSpPr>
        <p:spPr>
          <a:xfrm>
            <a:off x="1608395" y="6908800"/>
            <a:ext cx="3039805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55" name="Connection Line"/>
          <p:cNvSpPr/>
          <p:nvPr/>
        </p:nvSpPr>
        <p:spPr>
          <a:xfrm>
            <a:off x="4652442" y="6378601"/>
            <a:ext cx="2081584" cy="520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431" y="21273"/>
                  <a:pt x="15631" y="14073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041" name="Line"/>
          <p:cNvSpPr/>
          <p:nvPr/>
        </p:nvSpPr>
        <p:spPr>
          <a:xfrm flipV="1">
            <a:off x="6722621" y="4995223"/>
            <a:ext cx="2316604" cy="139847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2" name="𝛅𝜽"/>
          <p:cNvSpPr txBox="1"/>
          <p:nvPr/>
        </p:nvSpPr>
        <p:spPr>
          <a:xfrm>
            <a:off x="7658901" y="5768495"/>
            <a:ext cx="72024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𝛅𝜽</a:t>
            </a:r>
          </a:p>
        </p:txBody>
      </p:sp>
      <p:sp>
        <p:nvSpPr>
          <p:cNvPr id="1043" name="Line"/>
          <p:cNvSpPr/>
          <p:nvPr/>
        </p:nvSpPr>
        <p:spPr>
          <a:xfrm>
            <a:off x="6760757" y="6367153"/>
            <a:ext cx="18774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4" name="Line"/>
          <p:cNvSpPr/>
          <p:nvPr/>
        </p:nvSpPr>
        <p:spPr>
          <a:xfrm flipV="1">
            <a:off x="6751061" y="6381082"/>
            <a:ext cx="1" cy="519532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5" name="Line"/>
          <p:cNvSpPr/>
          <p:nvPr/>
        </p:nvSpPr>
        <p:spPr>
          <a:xfrm>
            <a:off x="4594853" y="6908799"/>
            <a:ext cx="2098005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6" name="Line"/>
          <p:cNvSpPr/>
          <p:nvPr/>
        </p:nvSpPr>
        <p:spPr>
          <a:xfrm flipV="1">
            <a:off x="4652133" y="6378894"/>
            <a:ext cx="2086620" cy="529906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7" name="k0"/>
          <p:cNvSpPr txBox="1"/>
          <p:nvPr/>
        </p:nvSpPr>
        <p:spPr>
          <a:xfrm>
            <a:off x="5494396" y="6884844"/>
            <a:ext cx="63347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k</a:t>
            </a:r>
            <a:r>
              <a:rPr baseline="-5999"/>
              <a:t>0</a:t>
            </a:r>
          </a:p>
        </p:txBody>
      </p:sp>
      <p:sp>
        <p:nvSpPr>
          <p:cNvPr id="1048" name="k1"/>
          <p:cNvSpPr txBox="1"/>
          <p:nvPr/>
        </p:nvSpPr>
        <p:spPr>
          <a:xfrm>
            <a:off x="5368240" y="5719879"/>
            <a:ext cx="63347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k</a:t>
            </a:r>
            <a:r>
              <a:rPr baseline="-5999"/>
              <a:t>1</a:t>
            </a:r>
          </a:p>
        </p:txBody>
      </p:sp>
      <p:sp>
        <p:nvSpPr>
          <p:cNvPr id="1049" name="kʹ"/>
          <p:cNvSpPr txBox="1"/>
          <p:nvPr/>
        </p:nvSpPr>
        <p:spPr>
          <a:xfrm>
            <a:off x="6824036" y="6231248"/>
            <a:ext cx="48510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k</a:t>
            </a:r>
            <a:r>
              <a:rPr baseline="31999">
                <a:latin typeface="Arial"/>
                <a:ea typeface="Arial"/>
                <a:cs typeface="Arial"/>
                <a:sym typeface="Arial"/>
              </a:rPr>
              <a:t>ʹ</a:t>
            </a:r>
          </a:p>
        </p:txBody>
      </p:sp>
      <p:pic>
        <p:nvPicPr>
          <p:cNvPr id="10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63" y="4427488"/>
            <a:ext cx="6731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1" name="Line"/>
          <p:cNvSpPr/>
          <p:nvPr/>
        </p:nvSpPr>
        <p:spPr>
          <a:xfrm flipV="1">
            <a:off x="4365278" y="4621594"/>
            <a:ext cx="1" cy="91239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2" name="We have,…"/>
              <p:cNvSpPr txBox="1"/>
              <p:nvPr/>
            </p:nvSpPr>
            <p:spPr>
              <a:xfrm>
                <a:off x="10462636" y="2683040"/>
                <a:ext cx="12234778" cy="52905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We have,</a:t>
                </a:r>
              </a:p>
              <a:p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r>
                  <a:t>then, </a:t>
                </a:r>
              </a:p>
            </p:txBody>
          </p:sp>
        </mc:Choice>
        <mc:Fallback>
          <p:sp>
            <p:nvSpPr>
              <p:cNvPr id="1052" name="We have,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2636" y="2683040"/>
                <a:ext cx="12234778" cy="5290516"/>
              </a:xfrm>
              <a:prstGeom prst="rect">
                <a:avLst/>
              </a:prstGeom>
              <a:blipFill>
                <a:blip r:embed="rId3"/>
                <a:stretch>
                  <a:fillRect l="-2591" r="-38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3" name="but  ,     so"/>
              <p:cNvSpPr txBox="1"/>
              <p:nvPr/>
            </p:nvSpPr>
            <p:spPr>
              <a:xfrm>
                <a:off x="4954809" y="10767609"/>
                <a:ext cx="14474382" cy="17562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but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𝛿𝜃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𝛿𝜃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t>,     so 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t> </a:t>
                </a:r>
              </a:p>
            </p:txBody>
          </p:sp>
        </mc:Choice>
        <mc:Fallback>
          <p:sp>
            <p:nvSpPr>
              <p:cNvPr id="1053" name="but  ,     s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809" y="10767609"/>
                <a:ext cx="14474382" cy="1756208"/>
              </a:xfrm>
              <a:prstGeom prst="rect">
                <a:avLst/>
              </a:prstGeom>
              <a:blipFill>
                <a:blip r:embed="rId4"/>
                <a:stretch>
                  <a:fillRect l="-2281" r="-6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1717" y="6099606"/>
            <a:ext cx="9486901" cy="396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58" name="Shadowgraph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Shadowgraphy</a:t>
            </a:r>
          </a:p>
        </p:txBody>
      </p:sp>
      <p:pic>
        <p:nvPicPr>
          <p:cNvPr id="1059" name="Screenshot 2024-04-24 at 23.20.37.pdf" descr="Screenshot 2024-04-24 at 23.20.3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20" y="3783529"/>
            <a:ext cx="11218839" cy="433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423" y="4056059"/>
            <a:ext cx="11544301" cy="397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383" y="9560799"/>
            <a:ext cx="11404601" cy="113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5432" y="11773003"/>
            <a:ext cx="8166101" cy="10541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63" name="Only if   is changing is there a change in spacing of rays:…"/>
              <p:cNvSpPr txBox="1"/>
              <p:nvPr/>
            </p:nvSpPr>
            <p:spPr>
              <a:xfrm>
                <a:off x="1297219" y="8598679"/>
                <a:ext cx="9697391" cy="42834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Only if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t> is changing is there a change in spacing of rays:</a:t>
                </a:r>
              </a:p>
              <a:p>
                <a:r>
                  <a:t>a change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t> causes intensity variation</a:t>
                </a:r>
              </a:p>
            </p:txBody>
          </p:sp>
        </mc:Choice>
        <mc:Fallback>
          <p:sp>
            <p:nvSpPr>
              <p:cNvPr id="1063" name="Only if   is changing is there a change in spacing of rays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219" y="8598679"/>
                <a:ext cx="9697391" cy="4283439"/>
              </a:xfrm>
              <a:prstGeom prst="rect">
                <a:avLst/>
              </a:prstGeom>
              <a:blipFill>
                <a:blip r:embed="rId6"/>
                <a:stretch>
                  <a:fillRect l="-3403" b="-29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Image" descr="Image"/>
          <p:cNvPicPr>
            <a:picLocks noChangeAspect="1"/>
          </p:cNvPicPr>
          <p:nvPr/>
        </p:nvPicPr>
        <p:blipFill>
          <a:blip r:embed="rId2"/>
          <a:srcRect l="27980" t="5668" r="14775" b="14429"/>
          <a:stretch>
            <a:fillRect/>
          </a:stretch>
        </p:blipFill>
        <p:spPr>
          <a:xfrm>
            <a:off x="12637606" y="2337047"/>
            <a:ext cx="10798218" cy="10199862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1067" name="Shadowgraph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Shadowgraphy</a:t>
            </a:r>
          </a:p>
        </p:txBody>
      </p:sp>
      <p:sp>
        <p:nvSpPr>
          <p:cNvPr id="1068" name="Sävert, A., et al. (2015). Direct Observation of the Injection Dynamics of a Laser Wakefield Accelerator Using Few-Femtosecond Shadowgraphy. Physical Review Letters, 115(5). https://doi.org/10.1103/PhysRevLett.115.055002"/>
          <p:cNvSpPr txBox="1"/>
          <p:nvPr/>
        </p:nvSpPr>
        <p:spPr>
          <a:xfrm>
            <a:off x="-1" y="12674157"/>
            <a:ext cx="24384002" cy="114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lnSpc>
                <a:spcPct val="100000"/>
              </a:lnSpc>
              <a:spcBef>
                <a:spcPts val="0"/>
              </a:spcBef>
              <a:defRPr sz="2400">
                <a:uFill>
                  <a:solidFill>
                    <a:srgbClr val="000000"/>
                  </a:solidFill>
                </a:uFill>
                <a:latin typeface="Rockwell Bold"/>
                <a:ea typeface="Rockwell Bold"/>
                <a:cs typeface="Rockwell Bold"/>
                <a:sym typeface="Rockwell Bold"/>
              </a:defRPr>
            </a:lvl1pPr>
          </a:lstStyle>
          <a:p>
            <a:r>
              <a:t>Sävert, A., et al. (2015). Direct Observation of the Injection Dynamics of a Laser Wakefield Accelerator Using Few-Femtosecond Shadowgraphy. Physical Review Letters, 115(5). https://doi.org/10.1103/PhysRevLett.115.055002</a:t>
            </a:r>
          </a:p>
        </p:txBody>
      </p:sp>
      <p:pic>
        <p:nvPicPr>
          <p:cNvPr id="1069" name="Screenshot 2024-04-22 at 18.36.57.pdf" descr="Screenshot 2024-04-22 at 18.36.5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626" y="4497326"/>
            <a:ext cx="8464115" cy="6192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microscope"/>
          <p:cNvSpPr txBox="1"/>
          <p:nvPr/>
        </p:nvSpPr>
        <p:spPr>
          <a:xfrm>
            <a:off x="6200319" y="5525432"/>
            <a:ext cx="3309824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microscope</a:t>
            </a:r>
          </a:p>
        </p:txBody>
      </p:sp>
      <p:sp>
        <p:nvSpPr>
          <p:cNvPr id="1071" name="CCD"/>
          <p:cNvSpPr txBox="1"/>
          <p:nvPr/>
        </p:nvSpPr>
        <p:spPr>
          <a:xfrm>
            <a:off x="3557486" y="4153835"/>
            <a:ext cx="1423722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CCD</a:t>
            </a:r>
          </a:p>
        </p:txBody>
      </p:sp>
      <p:sp>
        <p:nvSpPr>
          <p:cNvPr id="1072" name="gas jet"/>
          <p:cNvSpPr txBox="1"/>
          <p:nvPr/>
        </p:nvSpPr>
        <p:spPr>
          <a:xfrm>
            <a:off x="4995990" y="8854064"/>
            <a:ext cx="1920546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gas jet</a:t>
            </a:r>
          </a:p>
        </p:txBody>
      </p:sp>
      <p:sp>
        <p:nvSpPr>
          <p:cNvPr id="1073" name="ultrashort probe (&lt; 10fs)"/>
          <p:cNvSpPr txBox="1"/>
          <p:nvPr/>
        </p:nvSpPr>
        <p:spPr>
          <a:xfrm>
            <a:off x="7588642" y="10651758"/>
            <a:ext cx="4094319" cy="14616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ultrashort probe (&lt; 10fs)</a:t>
            </a:r>
          </a:p>
        </p:txBody>
      </p:sp>
      <p:sp>
        <p:nvSpPr>
          <p:cNvPr id="1074" name="drive laser,…"/>
          <p:cNvSpPr txBox="1"/>
          <p:nvPr/>
        </p:nvSpPr>
        <p:spPr>
          <a:xfrm>
            <a:off x="312488" y="8854064"/>
            <a:ext cx="3065638" cy="15378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600"/>
              </a:spcBef>
            </a:pPr>
            <a:r>
              <a:t>drive laser, </a:t>
            </a:r>
          </a:p>
          <a:p>
            <a:pPr>
              <a:spcBef>
                <a:spcPts val="600"/>
              </a:spcBef>
            </a:pPr>
            <a:r>
              <a:t>1 J, 30fs</a:t>
            </a:r>
          </a:p>
        </p:txBody>
      </p:sp>
      <p:sp>
        <p:nvSpPr>
          <p:cNvPr id="1075" name="Line"/>
          <p:cNvSpPr/>
          <p:nvPr/>
        </p:nvSpPr>
        <p:spPr>
          <a:xfrm flipV="1">
            <a:off x="1631480" y="7926271"/>
            <a:ext cx="1554045" cy="203179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6" name="Line"/>
          <p:cNvSpPr/>
          <p:nvPr/>
        </p:nvSpPr>
        <p:spPr>
          <a:xfrm flipH="1" flipV="1">
            <a:off x="7734985" y="8594316"/>
            <a:ext cx="1300987" cy="1300987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lasmaUniverse.jpg" descr="plasmaUniverse.jpg"/>
          <p:cNvPicPr>
            <a:picLocks noChangeAspect="1"/>
          </p:cNvPicPr>
          <p:nvPr/>
        </p:nvPicPr>
        <p:blipFill>
          <a:blip r:embed="rId2"/>
          <a:srcRect l="3254" t="5333" r="4539" b="2585"/>
          <a:stretch>
            <a:fillRect/>
          </a:stretch>
        </p:blipFill>
        <p:spPr>
          <a:xfrm>
            <a:off x="12822097" y="2485703"/>
            <a:ext cx="10231806" cy="10166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89" extrusionOk="0">
                <a:moveTo>
                  <a:pt x="2386" y="0"/>
                </a:moveTo>
                <a:lnTo>
                  <a:pt x="2400" y="996"/>
                </a:lnTo>
                <a:cubicBezTo>
                  <a:pt x="2416" y="2049"/>
                  <a:pt x="2401" y="2132"/>
                  <a:pt x="2199" y="2132"/>
                </a:cubicBezTo>
                <a:cubicBezTo>
                  <a:pt x="2135" y="2132"/>
                  <a:pt x="2131" y="2145"/>
                  <a:pt x="2178" y="2202"/>
                </a:cubicBezTo>
                <a:cubicBezTo>
                  <a:pt x="2210" y="2240"/>
                  <a:pt x="2276" y="2270"/>
                  <a:pt x="2324" y="2270"/>
                </a:cubicBezTo>
                <a:cubicBezTo>
                  <a:pt x="2408" y="2270"/>
                  <a:pt x="2411" y="2314"/>
                  <a:pt x="2407" y="3217"/>
                </a:cubicBezTo>
                <a:cubicBezTo>
                  <a:pt x="2403" y="3990"/>
                  <a:pt x="2389" y="4168"/>
                  <a:pt x="2336" y="4188"/>
                </a:cubicBezTo>
                <a:cubicBezTo>
                  <a:pt x="2249" y="4222"/>
                  <a:pt x="2252" y="4351"/>
                  <a:pt x="2340" y="4385"/>
                </a:cubicBezTo>
                <a:cubicBezTo>
                  <a:pt x="2398" y="4407"/>
                  <a:pt x="2409" y="4560"/>
                  <a:pt x="2409" y="5357"/>
                </a:cubicBezTo>
                <a:cubicBezTo>
                  <a:pt x="2409" y="5991"/>
                  <a:pt x="2392" y="6302"/>
                  <a:pt x="2360" y="6302"/>
                </a:cubicBezTo>
                <a:cubicBezTo>
                  <a:pt x="2333" y="6302"/>
                  <a:pt x="2324" y="6323"/>
                  <a:pt x="2340" y="6348"/>
                </a:cubicBezTo>
                <a:cubicBezTo>
                  <a:pt x="2355" y="6374"/>
                  <a:pt x="2326" y="6396"/>
                  <a:pt x="2274" y="6396"/>
                </a:cubicBezTo>
                <a:cubicBezTo>
                  <a:pt x="2141" y="6396"/>
                  <a:pt x="2154" y="6472"/>
                  <a:pt x="2293" y="6507"/>
                </a:cubicBezTo>
                <a:lnTo>
                  <a:pt x="2409" y="6536"/>
                </a:lnTo>
                <a:lnTo>
                  <a:pt x="2409" y="7491"/>
                </a:lnTo>
                <a:cubicBezTo>
                  <a:pt x="2409" y="8326"/>
                  <a:pt x="2399" y="8454"/>
                  <a:pt x="2332" y="8502"/>
                </a:cubicBezTo>
                <a:cubicBezTo>
                  <a:pt x="2255" y="8559"/>
                  <a:pt x="2288" y="8689"/>
                  <a:pt x="2366" y="8640"/>
                </a:cubicBezTo>
                <a:cubicBezTo>
                  <a:pt x="2392" y="8624"/>
                  <a:pt x="2409" y="8990"/>
                  <a:pt x="2409" y="9567"/>
                </a:cubicBezTo>
                <a:lnTo>
                  <a:pt x="2409" y="10520"/>
                </a:lnTo>
                <a:lnTo>
                  <a:pt x="2293" y="10573"/>
                </a:lnTo>
                <a:cubicBezTo>
                  <a:pt x="2142" y="10643"/>
                  <a:pt x="2148" y="10703"/>
                  <a:pt x="2305" y="10704"/>
                </a:cubicBezTo>
                <a:cubicBezTo>
                  <a:pt x="2404" y="10704"/>
                  <a:pt x="2416" y="10716"/>
                  <a:pt x="2362" y="10751"/>
                </a:cubicBezTo>
                <a:cubicBezTo>
                  <a:pt x="2314" y="10783"/>
                  <a:pt x="2311" y="10796"/>
                  <a:pt x="2353" y="10796"/>
                </a:cubicBezTo>
                <a:cubicBezTo>
                  <a:pt x="2400" y="10797"/>
                  <a:pt x="2411" y="10998"/>
                  <a:pt x="2407" y="11733"/>
                </a:cubicBezTo>
                <a:cubicBezTo>
                  <a:pt x="2402" y="12548"/>
                  <a:pt x="2392" y="12676"/>
                  <a:pt x="2325" y="12729"/>
                </a:cubicBezTo>
                <a:cubicBezTo>
                  <a:pt x="2253" y="12785"/>
                  <a:pt x="2253" y="12792"/>
                  <a:pt x="2330" y="12838"/>
                </a:cubicBezTo>
                <a:cubicBezTo>
                  <a:pt x="2404" y="12883"/>
                  <a:pt x="2411" y="12972"/>
                  <a:pt x="2407" y="13812"/>
                </a:cubicBezTo>
                <a:lnTo>
                  <a:pt x="2402" y="14735"/>
                </a:lnTo>
                <a:lnTo>
                  <a:pt x="2290" y="14735"/>
                </a:lnTo>
                <a:cubicBezTo>
                  <a:pt x="2229" y="14735"/>
                  <a:pt x="2178" y="14755"/>
                  <a:pt x="2178" y="14781"/>
                </a:cubicBezTo>
                <a:cubicBezTo>
                  <a:pt x="2178" y="14806"/>
                  <a:pt x="2211" y="14827"/>
                  <a:pt x="2249" y="14827"/>
                </a:cubicBezTo>
                <a:cubicBezTo>
                  <a:pt x="2379" y="14827"/>
                  <a:pt x="2412" y="15065"/>
                  <a:pt x="2407" y="15942"/>
                </a:cubicBezTo>
                <a:cubicBezTo>
                  <a:pt x="2402" y="16792"/>
                  <a:pt x="2400" y="16811"/>
                  <a:pt x="2302" y="16841"/>
                </a:cubicBezTo>
                <a:cubicBezTo>
                  <a:pt x="2225" y="16865"/>
                  <a:pt x="2218" y="16879"/>
                  <a:pt x="2271" y="16900"/>
                </a:cubicBezTo>
                <a:cubicBezTo>
                  <a:pt x="2309" y="16914"/>
                  <a:pt x="2355" y="16950"/>
                  <a:pt x="2373" y="16978"/>
                </a:cubicBezTo>
                <a:cubicBezTo>
                  <a:pt x="2392" y="17006"/>
                  <a:pt x="2407" y="17437"/>
                  <a:pt x="2407" y="17936"/>
                </a:cubicBezTo>
                <a:lnTo>
                  <a:pt x="2409" y="18843"/>
                </a:lnTo>
                <a:lnTo>
                  <a:pt x="2293" y="18904"/>
                </a:lnTo>
                <a:cubicBezTo>
                  <a:pt x="2230" y="18939"/>
                  <a:pt x="2178" y="18984"/>
                  <a:pt x="2178" y="19006"/>
                </a:cubicBezTo>
                <a:cubicBezTo>
                  <a:pt x="2178" y="19040"/>
                  <a:pt x="2283" y="19064"/>
                  <a:pt x="2373" y="19049"/>
                </a:cubicBezTo>
                <a:cubicBezTo>
                  <a:pt x="2392" y="19046"/>
                  <a:pt x="2409" y="19096"/>
                  <a:pt x="2409" y="19160"/>
                </a:cubicBezTo>
                <a:cubicBezTo>
                  <a:pt x="2409" y="19256"/>
                  <a:pt x="2431" y="19275"/>
                  <a:pt x="2537" y="19275"/>
                </a:cubicBezTo>
                <a:cubicBezTo>
                  <a:pt x="2641" y="19275"/>
                  <a:pt x="2666" y="19297"/>
                  <a:pt x="2674" y="19394"/>
                </a:cubicBezTo>
                <a:cubicBezTo>
                  <a:pt x="2680" y="19460"/>
                  <a:pt x="2714" y="19545"/>
                  <a:pt x="2752" y="19583"/>
                </a:cubicBezTo>
                <a:cubicBezTo>
                  <a:pt x="2835" y="19667"/>
                  <a:pt x="2842" y="19707"/>
                  <a:pt x="2767" y="19682"/>
                </a:cubicBezTo>
                <a:cubicBezTo>
                  <a:pt x="2676" y="19652"/>
                  <a:pt x="2546" y="19823"/>
                  <a:pt x="2546" y="19974"/>
                </a:cubicBezTo>
                <a:cubicBezTo>
                  <a:pt x="2546" y="20052"/>
                  <a:pt x="2564" y="20104"/>
                  <a:pt x="2586" y="20090"/>
                </a:cubicBezTo>
                <a:cubicBezTo>
                  <a:pt x="2609" y="20076"/>
                  <a:pt x="2650" y="20091"/>
                  <a:pt x="2677" y="20123"/>
                </a:cubicBezTo>
                <a:cubicBezTo>
                  <a:pt x="2730" y="20188"/>
                  <a:pt x="2910" y="20205"/>
                  <a:pt x="2919" y="20147"/>
                </a:cubicBezTo>
                <a:cubicBezTo>
                  <a:pt x="2922" y="20127"/>
                  <a:pt x="2931" y="20089"/>
                  <a:pt x="2938" y="20063"/>
                </a:cubicBezTo>
                <a:cubicBezTo>
                  <a:pt x="2944" y="20038"/>
                  <a:pt x="2951" y="19995"/>
                  <a:pt x="2954" y="19966"/>
                </a:cubicBezTo>
                <a:cubicBezTo>
                  <a:pt x="2958" y="19938"/>
                  <a:pt x="2992" y="19927"/>
                  <a:pt x="3032" y="19943"/>
                </a:cubicBezTo>
                <a:cubicBezTo>
                  <a:pt x="3124" y="19978"/>
                  <a:pt x="3311" y="19856"/>
                  <a:pt x="3235" y="19809"/>
                </a:cubicBezTo>
                <a:cubicBezTo>
                  <a:pt x="3207" y="19791"/>
                  <a:pt x="3194" y="19747"/>
                  <a:pt x="3208" y="19712"/>
                </a:cubicBezTo>
                <a:cubicBezTo>
                  <a:pt x="3248" y="19607"/>
                  <a:pt x="3082" y="19547"/>
                  <a:pt x="2969" y="19626"/>
                </a:cubicBezTo>
                <a:cubicBezTo>
                  <a:pt x="2881" y="19688"/>
                  <a:pt x="2868" y="19686"/>
                  <a:pt x="2821" y="19596"/>
                </a:cubicBezTo>
                <a:cubicBezTo>
                  <a:pt x="2792" y="19542"/>
                  <a:pt x="2781" y="19448"/>
                  <a:pt x="2796" y="19387"/>
                </a:cubicBezTo>
                <a:lnTo>
                  <a:pt x="2824" y="19275"/>
                </a:lnTo>
                <a:lnTo>
                  <a:pt x="4212" y="19276"/>
                </a:lnTo>
                <a:cubicBezTo>
                  <a:pt x="5126" y="19277"/>
                  <a:pt x="5578" y="19292"/>
                  <a:pt x="5533" y="19322"/>
                </a:cubicBezTo>
                <a:cubicBezTo>
                  <a:pt x="5472" y="19361"/>
                  <a:pt x="5472" y="19367"/>
                  <a:pt x="5536" y="19367"/>
                </a:cubicBezTo>
                <a:cubicBezTo>
                  <a:pt x="5576" y="19368"/>
                  <a:pt x="5637" y="19422"/>
                  <a:pt x="5672" y="19488"/>
                </a:cubicBezTo>
                <a:cubicBezTo>
                  <a:pt x="5727" y="19591"/>
                  <a:pt x="5742" y="19597"/>
                  <a:pt x="5787" y="19534"/>
                </a:cubicBezTo>
                <a:cubicBezTo>
                  <a:pt x="5816" y="19494"/>
                  <a:pt x="5853" y="19473"/>
                  <a:pt x="5870" y="19485"/>
                </a:cubicBezTo>
                <a:cubicBezTo>
                  <a:pt x="5887" y="19497"/>
                  <a:pt x="5879" y="19483"/>
                  <a:pt x="5854" y="19452"/>
                </a:cubicBezTo>
                <a:cubicBezTo>
                  <a:pt x="5786" y="19371"/>
                  <a:pt x="5798" y="19321"/>
                  <a:pt x="5877" y="19351"/>
                </a:cubicBezTo>
                <a:cubicBezTo>
                  <a:pt x="5915" y="19366"/>
                  <a:pt x="5946" y="19355"/>
                  <a:pt x="5946" y="19327"/>
                </a:cubicBezTo>
                <a:cubicBezTo>
                  <a:pt x="5946" y="19290"/>
                  <a:pt x="6388" y="19275"/>
                  <a:pt x="7476" y="19275"/>
                </a:cubicBezTo>
                <a:lnTo>
                  <a:pt x="9004" y="19275"/>
                </a:lnTo>
                <a:lnTo>
                  <a:pt x="8999" y="19434"/>
                </a:lnTo>
                <a:cubicBezTo>
                  <a:pt x="8992" y="19624"/>
                  <a:pt x="9102" y="19615"/>
                  <a:pt x="9124" y="19423"/>
                </a:cubicBezTo>
                <a:lnTo>
                  <a:pt x="9139" y="19299"/>
                </a:lnTo>
                <a:lnTo>
                  <a:pt x="10808" y="19286"/>
                </a:lnTo>
                <a:cubicBezTo>
                  <a:pt x="11925" y="19278"/>
                  <a:pt x="12466" y="19290"/>
                  <a:pt x="12447" y="19322"/>
                </a:cubicBezTo>
                <a:cubicBezTo>
                  <a:pt x="12431" y="19347"/>
                  <a:pt x="12441" y="19369"/>
                  <a:pt x="12468" y="19369"/>
                </a:cubicBezTo>
                <a:cubicBezTo>
                  <a:pt x="12496" y="19369"/>
                  <a:pt x="12514" y="19403"/>
                  <a:pt x="12506" y="19445"/>
                </a:cubicBezTo>
                <a:cubicBezTo>
                  <a:pt x="12499" y="19487"/>
                  <a:pt x="12519" y="19530"/>
                  <a:pt x="12550" y="19542"/>
                </a:cubicBezTo>
                <a:cubicBezTo>
                  <a:pt x="12588" y="19555"/>
                  <a:pt x="12607" y="19513"/>
                  <a:pt x="12607" y="19419"/>
                </a:cubicBezTo>
                <a:lnTo>
                  <a:pt x="12607" y="19275"/>
                </a:lnTo>
                <a:lnTo>
                  <a:pt x="14262" y="19275"/>
                </a:lnTo>
                <a:lnTo>
                  <a:pt x="15916" y="19275"/>
                </a:lnTo>
                <a:lnTo>
                  <a:pt x="15916" y="19415"/>
                </a:lnTo>
                <a:cubicBezTo>
                  <a:pt x="15916" y="19492"/>
                  <a:pt x="15935" y="19554"/>
                  <a:pt x="15960" y="19554"/>
                </a:cubicBezTo>
                <a:cubicBezTo>
                  <a:pt x="15985" y="19554"/>
                  <a:pt x="16007" y="19492"/>
                  <a:pt x="16007" y="19415"/>
                </a:cubicBezTo>
                <a:lnTo>
                  <a:pt x="16007" y="19275"/>
                </a:lnTo>
                <a:lnTo>
                  <a:pt x="17695" y="19276"/>
                </a:lnTo>
                <a:cubicBezTo>
                  <a:pt x="18802" y="19277"/>
                  <a:pt x="19360" y="19292"/>
                  <a:pt x="19315" y="19322"/>
                </a:cubicBezTo>
                <a:cubicBezTo>
                  <a:pt x="19256" y="19360"/>
                  <a:pt x="19258" y="19367"/>
                  <a:pt x="19328" y="19367"/>
                </a:cubicBezTo>
                <a:cubicBezTo>
                  <a:pt x="19373" y="19368"/>
                  <a:pt x="19406" y="19394"/>
                  <a:pt x="19401" y="19426"/>
                </a:cubicBezTo>
                <a:cubicBezTo>
                  <a:pt x="19396" y="19458"/>
                  <a:pt x="19409" y="19524"/>
                  <a:pt x="19430" y="19572"/>
                </a:cubicBezTo>
                <a:cubicBezTo>
                  <a:pt x="19474" y="19674"/>
                  <a:pt x="19327" y="19817"/>
                  <a:pt x="19254" y="19743"/>
                </a:cubicBezTo>
                <a:cubicBezTo>
                  <a:pt x="19201" y="19690"/>
                  <a:pt x="19041" y="19780"/>
                  <a:pt x="19062" y="19852"/>
                </a:cubicBezTo>
                <a:cubicBezTo>
                  <a:pt x="19070" y="19879"/>
                  <a:pt x="19089" y="19959"/>
                  <a:pt x="19105" y="20029"/>
                </a:cubicBezTo>
                <a:cubicBezTo>
                  <a:pt x="19135" y="20166"/>
                  <a:pt x="19242" y="20200"/>
                  <a:pt x="19285" y="20085"/>
                </a:cubicBezTo>
                <a:cubicBezTo>
                  <a:pt x="19308" y="20025"/>
                  <a:pt x="19327" y="20028"/>
                  <a:pt x="19405" y="20107"/>
                </a:cubicBezTo>
                <a:cubicBezTo>
                  <a:pt x="19493" y="20196"/>
                  <a:pt x="19636" y="20193"/>
                  <a:pt x="19636" y="20102"/>
                </a:cubicBezTo>
                <a:cubicBezTo>
                  <a:pt x="19636" y="20078"/>
                  <a:pt x="19660" y="20073"/>
                  <a:pt x="19689" y="20091"/>
                </a:cubicBezTo>
                <a:cubicBezTo>
                  <a:pt x="19722" y="20112"/>
                  <a:pt x="19730" y="20104"/>
                  <a:pt x="19709" y="20071"/>
                </a:cubicBezTo>
                <a:cubicBezTo>
                  <a:pt x="19691" y="20041"/>
                  <a:pt x="19690" y="19995"/>
                  <a:pt x="19708" y="19966"/>
                </a:cubicBezTo>
                <a:cubicBezTo>
                  <a:pt x="19730" y="19929"/>
                  <a:pt x="19750" y="19930"/>
                  <a:pt x="19774" y="19970"/>
                </a:cubicBezTo>
                <a:cubicBezTo>
                  <a:pt x="19798" y="20010"/>
                  <a:pt x="19827" y="20004"/>
                  <a:pt x="19880" y="19950"/>
                </a:cubicBezTo>
                <a:cubicBezTo>
                  <a:pt x="19920" y="19910"/>
                  <a:pt x="19963" y="19896"/>
                  <a:pt x="19977" y="19918"/>
                </a:cubicBezTo>
                <a:cubicBezTo>
                  <a:pt x="19991" y="19941"/>
                  <a:pt x="20059" y="19959"/>
                  <a:pt x="20129" y="19959"/>
                </a:cubicBezTo>
                <a:cubicBezTo>
                  <a:pt x="20199" y="19958"/>
                  <a:pt x="20233" y="19950"/>
                  <a:pt x="20204" y="19939"/>
                </a:cubicBezTo>
                <a:cubicBezTo>
                  <a:pt x="20170" y="19927"/>
                  <a:pt x="20164" y="19867"/>
                  <a:pt x="20188" y="19760"/>
                </a:cubicBezTo>
                <a:cubicBezTo>
                  <a:pt x="20207" y="19672"/>
                  <a:pt x="20221" y="19598"/>
                  <a:pt x="20217" y="19596"/>
                </a:cubicBezTo>
                <a:cubicBezTo>
                  <a:pt x="20167" y="19556"/>
                  <a:pt x="19691" y="19587"/>
                  <a:pt x="19645" y="19633"/>
                </a:cubicBezTo>
                <a:cubicBezTo>
                  <a:pt x="19537" y="19740"/>
                  <a:pt x="19493" y="19697"/>
                  <a:pt x="19507" y="19496"/>
                </a:cubicBezTo>
                <a:lnTo>
                  <a:pt x="19522" y="19299"/>
                </a:lnTo>
                <a:lnTo>
                  <a:pt x="20497" y="19286"/>
                </a:lnTo>
                <a:lnTo>
                  <a:pt x="21474" y="19274"/>
                </a:lnTo>
                <a:lnTo>
                  <a:pt x="21477" y="11757"/>
                </a:lnTo>
                <a:cubicBezTo>
                  <a:pt x="21478" y="7623"/>
                  <a:pt x="21477" y="4035"/>
                  <a:pt x="21474" y="3785"/>
                </a:cubicBezTo>
                <a:cubicBezTo>
                  <a:pt x="21470" y="3482"/>
                  <a:pt x="21487" y="3306"/>
                  <a:pt x="21525" y="3260"/>
                </a:cubicBezTo>
                <a:cubicBezTo>
                  <a:pt x="21570" y="3206"/>
                  <a:pt x="21571" y="3182"/>
                  <a:pt x="21528" y="3155"/>
                </a:cubicBezTo>
                <a:cubicBezTo>
                  <a:pt x="21485" y="3129"/>
                  <a:pt x="21474" y="2745"/>
                  <a:pt x="21484" y="1561"/>
                </a:cubicBezTo>
                <a:lnTo>
                  <a:pt x="21497" y="0"/>
                </a:lnTo>
                <a:lnTo>
                  <a:pt x="11942" y="0"/>
                </a:lnTo>
                <a:lnTo>
                  <a:pt x="2386" y="0"/>
                </a:lnTo>
                <a:close/>
                <a:moveTo>
                  <a:pt x="1951" y="1708"/>
                </a:moveTo>
                <a:cubicBezTo>
                  <a:pt x="1878" y="1709"/>
                  <a:pt x="1770" y="1773"/>
                  <a:pt x="1780" y="1830"/>
                </a:cubicBezTo>
                <a:cubicBezTo>
                  <a:pt x="1785" y="1856"/>
                  <a:pt x="1667" y="1873"/>
                  <a:pt x="1503" y="1870"/>
                </a:cubicBezTo>
                <a:cubicBezTo>
                  <a:pt x="1345" y="1868"/>
                  <a:pt x="1227" y="1885"/>
                  <a:pt x="1241" y="1907"/>
                </a:cubicBezTo>
                <a:cubicBezTo>
                  <a:pt x="1254" y="1929"/>
                  <a:pt x="1228" y="1947"/>
                  <a:pt x="1182" y="1948"/>
                </a:cubicBezTo>
                <a:cubicBezTo>
                  <a:pt x="1102" y="1949"/>
                  <a:pt x="1102" y="1951"/>
                  <a:pt x="1182" y="2012"/>
                </a:cubicBezTo>
                <a:cubicBezTo>
                  <a:pt x="1228" y="2048"/>
                  <a:pt x="1263" y="2105"/>
                  <a:pt x="1258" y="2139"/>
                </a:cubicBezTo>
                <a:cubicBezTo>
                  <a:pt x="1242" y="2263"/>
                  <a:pt x="1261" y="2317"/>
                  <a:pt x="1325" y="2317"/>
                </a:cubicBezTo>
                <a:cubicBezTo>
                  <a:pt x="1361" y="2317"/>
                  <a:pt x="1399" y="2292"/>
                  <a:pt x="1409" y="2262"/>
                </a:cubicBezTo>
                <a:cubicBezTo>
                  <a:pt x="1422" y="2222"/>
                  <a:pt x="1456" y="2228"/>
                  <a:pt x="1531" y="2280"/>
                </a:cubicBezTo>
                <a:cubicBezTo>
                  <a:pt x="1645" y="2361"/>
                  <a:pt x="1795" y="2359"/>
                  <a:pt x="1777" y="2276"/>
                </a:cubicBezTo>
                <a:cubicBezTo>
                  <a:pt x="1771" y="2248"/>
                  <a:pt x="1785" y="2225"/>
                  <a:pt x="1809" y="2225"/>
                </a:cubicBezTo>
                <a:cubicBezTo>
                  <a:pt x="1834" y="2225"/>
                  <a:pt x="1842" y="2193"/>
                  <a:pt x="1828" y="2155"/>
                </a:cubicBezTo>
                <a:cubicBezTo>
                  <a:pt x="1813" y="2117"/>
                  <a:pt x="1824" y="2085"/>
                  <a:pt x="1852" y="2085"/>
                </a:cubicBezTo>
                <a:cubicBezTo>
                  <a:pt x="1880" y="2085"/>
                  <a:pt x="1903" y="2108"/>
                  <a:pt x="1903" y="2136"/>
                </a:cubicBezTo>
                <a:cubicBezTo>
                  <a:pt x="1903" y="2163"/>
                  <a:pt x="1934" y="2154"/>
                  <a:pt x="1972" y="2116"/>
                </a:cubicBezTo>
                <a:cubicBezTo>
                  <a:pt x="2044" y="2043"/>
                  <a:pt x="2064" y="1822"/>
                  <a:pt x="2006" y="1730"/>
                </a:cubicBezTo>
                <a:cubicBezTo>
                  <a:pt x="1996" y="1714"/>
                  <a:pt x="1975" y="1708"/>
                  <a:pt x="1951" y="1708"/>
                </a:cubicBezTo>
                <a:close/>
                <a:moveTo>
                  <a:pt x="21543" y="5183"/>
                </a:moveTo>
                <a:cubicBezTo>
                  <a:pt x="21536" y="5179"/>
                  <a:pt x="21530" y="5215"/>
                  <a:pt x="21530" y="5282"/>
                </a:cubicBezTo>
                <a:cubicBezTo>
                  <a:pt x="21530" y="5372"/>
                  <a:pt x="21540" y="5409"/>
                  <a:pt x="21552" y="5364"/>
                </a:cubicBezTo>
                <a:cubicBezTo>
                  <a:pt x="21563" y="5319"/>
                  <a:pt x="21563" y="5246"/>
                  <a:pt x="21552" y="5201"/>
                </a:cubicBezTo>
                <a:cubicBezTo>
                  <a:pt x="21549" y="5190"/>
                  <a:pt x="21546" y="5184"/>
                  <a:pt x="21543" y="5183"/>
                </a:cubicBezTo>
                <a:close/>
                <a:moveTo>
                  <a:pt x="2005" y="6032"/>
                </a:moveTo>
                <a:cubicBezTo>
                  <a:pt x="1995" y="6034"/>
                  <a:pt x="1981" y="6038"/>
                  <a:pt x="1964" y="6044"/>
                </a:cubicBezTo>
                <a:cubicBezTo>
                  <a:pt x="1918" y="6062"/>
                  <a:pt x="1859" y="6082"/>
                  <a:pt x="1834" y="6086"/>
                </a:cubicBezTo>
                <a:cubicBezTo>
                  <a:pt x="1809" y="6091"/>
                  <a:pt x="1763" y="6125"/>
                  <a:pt x="1733" y="6163"/>
                </a:cubicBezTo>
                <a:cubicBezTo>
                  <a:pt x="1693" y="6211"/>
                  <a:pt x="1676" y="6214"/>
                  <a:pt x="1675" y="6174"/>
                </a:cubicBezTo>
                <a:cubicBezTo>
                  <a:pt x="1674" y="6142"/>
                  <a:pt x="1641" y="6117"/>
                  <a:pt x="1601" y="6117"/>
                </a:cubicBezTo>
                <a:cubicBezTo>
                  <a:pt x="1562" y="6117"/>
                  <a:pt x="1543" y="6137"/>
                  <a:pt x="1559" y="6163"/>
                </a:cubicBezTo>
                <a:cubicBezTo>
                  <a:pt x="1610" y="6247"/>
                  <a:pt x="1434" y="6276"/>
                  <a:pt x="1374" y="6193"/>
                </a:cubicBezTo>
                <a:cubicBezTo>
                  <a:pt x="1323" y="6122"/>
                  <a:pt x="1314" y="6121"/>
                  <a:pt x="1288" y="6187"/>
                </a:cubicBezTo>
                <a:cubicBezTo>
                  <a:pt x="1273" y="6228"/>
                  <a:pt x="1239" y="6249"/>
                  <a:pt x="1214" y="6233"/>
                </a:cubicBezTo>
                <a:cubicBezTo>
                  <a:pt x="1189" y="6217"/>
                  <a:pt x="1168" y="6236"/>
                  <a:pt x="1168" y="6276"/>
                </a:cubicBezTo>
                <a:cubicBezTo>
                  <a:pt x="1168" y="6316"/>
                  <a:pt x="1193" y="6348"/>
                  <a:pt x="1225" y="6348"/>
                </a:cubicBezTo>
                <a:cubicBezTo>
                  <a:pt x="1263" y="6349"/>
                  <a:pt x="1260" y="6366"/>
                  <a:pt x="1214" y="6396"/>
                </a:cubicBezTo>
                <a:cubicBezTo>
                  <a:pt x="1165" y="6428"/>
                  <a:pt x="1162" y="6440"/>
                  <a:pt x="1204" y="6440"/>
                </a:cubicBezTo>
                <a:cubicBezTo>
                  <a:pt x="1237" y="6441"/>
                  <a:pt x="1261" y="6467"/>
                  <a:pt x="1257" y="6499"/>
                </a:cubicBezTo>
                <a:cubicBezTo>
                  <a:pt x="1253" y="6531"/>
                  <a:pt x="1251" y="6583"/>
                  <a:pt x="1254" y="6615"/>
                </a:cubicBezTo>
                <a:cubicBezTo>
                  <a:pt x="1262" y="6695"/>
                  <a:pt x="1349" y="6687"/>
                  <a:pt x="1381" y="6603"/>
                </a:cubicBezTo>
                <a:cubicBezTo>
                  <a:pt x="1413" y="6519"/>
                  <a:pt x="1495" y="6510"/>
                  <a:pt x="1478" y="6592"/>
                </a:cubicBezTo>
                <a:cubicBezTo>
                  <a:pt x="1472" y="6624"/>
                  <a:pt x="1521" y="6656"/>
                  <a:pt x="1587" y="6664"/>
                </a:cubicBezTo>
                <a:cubicBezTo>
                  <a:pt x="1674" y="6674"/>
                  <a:pt x="1727" y="6646"/>
                  <a:pt x="1783" y="6560"/>
                </a:cubicBezTo>
                <a:cubicBezTo>
                  <a:pt x="1825" y="6495"/>
                  <a:pt x="1887" y="6440"/>
                  <a:pt x="1922" y="6440"/>
                </a:cubicBezTo>
                <a:cubicBezTo>
                  <a:pt x="2014" y="6440"/>
                  <a:pt x="2101" y="6316"/>
                  <a:pt x="2058" y="6246"/>
                </a:cubicBezTo>
                <a:cubicBezTo>
                  <a:pt x="2037" y="6213"/>
                  <a:pt x="2027" y="6146"/>
                  <a:pt x="2035" y="6098"/>
                </a:cubicBezTo>
                <a:cubicBezTo>
                  <a:pt x="2041" y="6064"/>
                  <a:pt x="2039" y="6044"/>
                  <a:pt x="2029" y="6036"/>
                </a:cubicBezTo>
                <a:cubicBezTo>
                  <a:pt x="2023" y="6032"/>
                  <a:pt x="2016" y="6031"/>
                  <a:pt x="2005" y="6032"/>
                </a:cubicBezTo>
                <a:close/>
                <a:moveTo>
                  <a:pt x="21548" y="6386"/>
                </a:moveTo>
                <a:cubicBezTo>
                  <a:pt x="21543" y="6361"/>
                  <a:pt x="21538" y="6529"/>
                  <a:pt x="21538" y="6835"/>
                </a:cubicBezTo>
                <a:cubicBezTo>
                  <a:pt x="21538" y="7242"/>
                  <a:pt x="21546" y="7416"/>
                  <a:pt x="21554" y="7220"/>
                </a:cubicBezTo>
                <a:cubicBezTo>
                  <a:pt x="21563" y="7024"/>
                  <a:pt x="21563" y="6689"/>
                  <a:pt x="21554" y="6477"/>
                </a:cubicBezTo>
                <a:cubicBezTo>
                  <a:pt x="21552" y="6424"/>
                  <a:pt x="21550" y="6395"/>
                  <a:pt x="21548" y="6386"/>
                </a:cubicBezTo>
                <a:close/>
                <a:moveTo>
                  <a:pt x="435" y="7427"/>
                </a:moveTo>
                <a:cubicBezTo>
                  <a:pt x="259" y="7425"/>
                  <a:pt x="115" y="7437"/>
                  <a:pt x="118" y="7453"/>
                </a:cubicBezTo>
                <a:cubicBezTo>
                  <a:pt x="120" y="7470"/>
                  <a:pt x="119" y="7494"/>
                  <a:pt x="113" y="7507"/>
                </a:cubicBezTo>
                <a:cubicBezTo>
                  <a:pt x="82" y="7586"/>
                  <a:pt x="87" y="7738"/>
                  <a:pt x="122" y="7738"/>
                </a:cubicBezTo>
                <a:cubicBezTo>
                  <a:pt x="144" y="7738"/>
                  <a:pt x="151" y="7759"/>
                  <a:pt x="135" y="7784"/>
                </a:cubicBezTo>
                <a:cubicBezTo>
                  <a:pt x="120" y="7810"/>
                  <a:pt x="134" y="7833"/>
                  <a:pt x="167" y="7835"/>
                </a:cubicBezTo>
                <a:cubicBezTo>
                  <a:pt x="213" y="7838"/>
                  <a:pt x="214" y="7844"/>
                  <a:pt x="169" y="7862"/>
                </a:cubicBezTo>
                <a:cubicBezTo>
                  <a:pt x="138" y="7875"/>
                  <a:pt x="112" y="7904"/>
                  <a:pt x="112" y="7928"/>
                </a:cubicBezTo>
                <a:cubicBezTo>
                  <a:pt x="112" y="7951"/>
                  <a:pt x="215" y="7970"/>
                  <a:pt x="341" y="7970"/>
                </a:cubicBezTo>
                <a:cubicBezTo>
                  <a:pt x="508" y="7970"/>
                  <a:pt x="571" y="7952"/>
                  <a:pt x="571" y="7905"/>
                </a:cubicBezTo>
                <a:cubicBezTo>
                  <a:pt x="571" y="7863"/>
                  <a:pt x="539" y="7849"/>
                  <a:pt x="479" y="7865"/>
                </a:cubicBezTo>
                <a:cubicBezTo>
                  <a:pt x="426" y="7879"/>
                  <a:pt x="387" y="7865"/>
                  <a:pt x="387" y="7833"/>
                </a:cubicBezTo>
                <a:cubicBezTo>
                  <a:pt x="387" y="7803"/>
                  <a:pt x="408" y="7792"/>
                  <a:pt x="434" y="7808"/>
                </a:cubicBezTo>
                <a:cubicBezTo>
                  <a:pt x="459" y="7824"/>
                  <a:pt x="492" y="7805"/>
                  <a:pt x="507" y="7765"/>
                </a:cubicBezTo>
                <a:cubicBezTo>
                  <a:pt x="522" y="7725"/>
                  <a:pt x="556" y="7705"/>
                  <a:pt x="581" y="7720"/>
                </a:cubicBezTo>
                <a:cubicBezTo>
                  <a:pt x="606" y="7736"/>
                  <a:pt x="602" y="7707"/>
                  <a:pt x="573" y="7652"/>
                </a:cubicBezTo>
                <a:cubicBezTo>
                  <a:pt x="511" y="7535"/>
                  <a:pt x="466" y="7529"/>
                  <a:pt x="386" y="7625"/>
                </a:cubicBezTo>
                <a:cubicBezTo>
                  <a:pt x="349" y="7671"/>
                  <a:pt x="310" y="7680"/>
                  <a:pt x="282" y="7652"/>
                </a:cubicBezTo>
                <a:cubicBezTo>
                  <a:pt x="168" y="7537"/>
                  <a:pt x="457" y="7450"/>
                  <a:pt x="616" y="7551"/>
                </a:cubicBezTo>
                <a:cubicBezTo>
                  <a:pt x="661" y="7579"/>
                  <a:pt x="695" y="7576"/>
                  <a:pt x="718" y="7539"/>
                </a:cubicBezTo>
                <a:cubicBezTo>
                  <a:pt x="781" y="7440"/>
                  <a:pt x="759" y="7431"/>
                  <a:pt x="435" y="7427"/>
                </a:cubicBezTo>
                <a:close/>
                <a:moveTo>
                  <a:pt x="645" y="7949"/>
                </a:moveTo>
                <a:cubicBezTo>
                  <a:pt x="631" y="7945"/>
                  <a:pt x="614" y="7954"/>
                  <a:pt x="588" y="7975"/>
                </a:cubicBezTo>
                <a:cubicBezTo>
                  <a:pt x="553" y="8004"/>
                  <a:pt x="421" y="8029"/>
                  <a:pt x="296" y="8029"/>
                </a:cubicBezTo>
                <a:cubicBezTo>
                  <a:pt x="65" y="8029"/>
                  <a:pt x="34" y="8081"/>
                  <a:pt x="219" y="8156"/>
                </a:cubicBezTo>
                <a:cubicBezTo>
                  <a:pt x="358" y="8213"/>
                  <a:pt x="470" y="8210"/>
                  <a:pt x="586" y="8149"/>
                </a:cubicBezTo>
                <a:cubicBezTo>
                  <a:pt x="720" y="8079"/>
                  <a:pt x="715" y="8087"/>
                  <a:pt x="682" y="7999"/>
                </a:cubicBezTo>
                <a:cubicBezTo>
                  <a:pt x="671" y="7969"/>
                  <a:pt x="660" y="7952"/>
                  <a:pt x="645" y="7949"/>
                </a:cubicBezTo>
                <a:close/>
                <a:moveTo>
                  <a:pt x="21543" y="8240"/>
                </a:moveTo>
                <a:cubicBezTo>
                  <a:pt x="21541" y="8237"/>
                  <a:pt x="21538" y="8239"/>
                  <a:pt x="21536" y="8244"/>
                </a:cubicBezTo>
                <a:cubicBezTo>
                  <a:pt x="21532" y="8254"/>
                  <a:pt x="21529" y="8279"/>
                  <a:pt x="21528" y="8317"/>
                </a:cubicBezTo>
                <a:cubicBezTo>
                  <a:pt x="21527" y="8394"/>
                  <a:pt x="21537" y="8431"/>
                  <a:pt x="21549" y="8400"/>
                </a:cubicBezTo>
                <a:cubicBezTo>
                  <a:pt x="21562" y="8368"/>
                  <a:pt x="21563" y="8306"/>
                  <a:pt x="21552" y="8261"/>
                </a:cubicBezTo>
                <a:cubicBezTo>
                  <a:pt x="21549" y="8249"/>
                  <a:pt x="21546" y="8242"/>
                  <a:pt x="21543" y="8240"/>
                </a:cubicBezTo>
                <a:close/>
                <a:moveTo>
                  <a:pt x="307" y="8587"/>
                </a:moveTo>
                <a:lnTo>
                  <a:pt x="180" y="8597"/>
                </a:lnTo>
                <a:lnTo>
                  <a:pt x="168" y="9002"/>
                </a:lnTo>
                <a:lnTo>
                  <a:pt x="156" y="9407"/>
                </a:lnTo>
                <a:lnTo>
                  <a:pt x="306" y="9414"/>
                </a:lnTo>
                <a:lnTo>
                  <a:pt x="456" y="9422"/>
                </a:lnTo>
                <a:lnTo>
                  <a:pt x="307" y="9440"/>
                </a:lnTo>
                <a:cubicBezTo>
                  <a:pt x="165" y="9458"/>
                  <a:pt x="125" y="9525"/>
                  <a:pt x="152" y="9697"/>
                </a:cubicBezTo>
                <a:cubicBezTo>
                  <a:pt x="155" y="9716"/>
                  <a:pt x="127" y="9731"/>
                  <a:pt x="89" y="9731"/>
                </a:cubicBezTo>
                <a:cubicBezTo>
                  <a:pt x="2" y="9731"/>
                  <a:pt x="2" y="9777"/>
                  <a:pt x="89" y="9903"/>
                </a:cubicBezTo>
                <a:cubicBezTo>
                  <a:pt x="134" y="9967"/>
                  <a:pt x="142" y="10013"/>
                  <a:pt x="112" y="10031"/>
                </a:cubicBezTo>
                <a:cubicBezTo>
                  <a:pt x="82" y="10050"/>
                  <a:pt x="88" y="10083"/>
                  <a:pt x="127" y="10122"/>
                </a:cubicBezTo>
                <a:cubicBezTo>
                  <a:pt x="163" y="10159"/>
                  <a:pt x="183" y="10265"/>
                  <a:pt x="175" y="10386"/>
                </a:cubicBezTo>
                <a:cubicBezTo>
                  <a:pt x="169" y="10497"/>
                  <a:pt x="161" y="10636"/>
                  <a:pt x="159" y="10695"/>
                </a:cubicBezTo>
                <a:cubicBezTo>
                  <a:pt x="158" y="10754"/>
                  <a:pt x="137" y="10789"/>
                  <a:pt x="112" y="10773"/>
                </a:cubicBezTo>
                <a:cubicBezTo>
                  <a:pt x="86" y="10757"/>
                  <a:pt x="66" y="10767"/>
                  <a:pt x="66" y="10794"/>
                </a:cubicBezTo>
                <a:cubicBezTo>
                  <a:pt x="66" y="10821"/>
                  <a:pt x="95" y="10843"/>
                  <a:pt x="131" y="10843"/>
                </a:cubicBezTo>
                <a:cubicBezTo>
                  <a:pt x="240" y="10843"/>
                  <a:pt x="270" y="10945"/>
                  <a:pt x="180" y="11011"/>
                </a:cubicBezTo>
                <a:cubicBezTo>
                  <a:pt x="107" y="11065"/>
                  <a:pt x="102" y="11096"/>
                  <a:pt x="147" y="11244"/>
                </a:cubicBezTo>
                <a:cubicBezTo>
                  <a:pt x="175" y="11338"/>
                  <a:pt x="190" y="11430"/>
                  <a:pt x="179" y="11448"/>
                </a:cubicBezTo>
                <a:cubicBezTo>
                  <a:pt x="125" y="11536"/>
                  <a:pt x="113" y="11823"/>
                  <a:pt x="159" y="11909"/>
                </a:cubicBezTo>
                <a:cubicBezTo>
                  <a:pt x="200" y="11987"/>
                  <a:pt x="190" y="12048"/>
                  <a:pt x="108" y="12217"/>
                </a:cubicBezTo>
                <a:cubicBezTo>
                  <a:pt x="-6" y="12455"/>
                  <a:pt x="-29" y="12600"/>
                  <a:pt x="34" y="12685"/>
                </a:cubicBezTo>
                <a:cubicBezTo>
                  <a:pt x="92" y="12764"/>
                  <a:pt x="157" y="12757"/>
                  <a:pt x="157" y="12672"/>
                </a:cubicBezTo>
                <a:cubicBezTo>
                  <a:pt x="157" y="12634"/>
                  <a:pt x="173" y="12606"/>
                  <a:pt x="192" y="12609"/>
                </a:cubicBezTo>
                <a:cubicBezTo>
                  <a:pt x="211" y="12612"/>
                  <a:pt x="302" y="12612"/>
                  <a:pt x="394" y="12609"/>
                </a:cubicBezTo>
                <a:cubicBezTo>
                  <a:pt x="519" y="12605"/>
                  <a:pt x="566" y="12580"/>
                  <a:pt x="584" y="12511"/>
                </a:cubicBezTo>
                <a:cubicBezTo>
                  <a:pt x="598" y="12460"/>
                  <a:pt x="591" y="12429"/>
                  <a:pt x="570" y="12442"/>
                </a:cubicBezTo>
                <a:cubicBezTo>
                  <a:pt x="549" y="12456"/>
                  <a:pt x="533" y="12425"/>
                  <a:pt x="537" y="12373"/>
                </a:cubicBezTo>
                <a:cubicBezTo>
                  <a:pt x="540" y="12322"/>
                  <a:pt x="564" y="12279"/>
                  <a:pt x="588" y="12279"/>
                </a:cubicBezTo>
                <a:cubicBezTo>
                  <a:pt x="613" y="12279"/>
                  <a:pt x="618" y="12266"/>
                  <a:pt x="602" y="12249"/>
                </a:cubicBezTo>
                <a:cubicBezTo>
                  <a:pt x="585" y="12233"/>
                  <a:pt x="597" y="12186"/>
                  <a:pt x="629" y="12147"/>
                </a:cubicBezTo>
                <a:cubicBezTo>
                  <a:pt x="674" y="12091"/>
                  <a:pt x="674" y="12083"/>
                  <a:pt x="629" y="12110"/>
                </a:cubicBezTo>
                <a:cubicBezTo>
                  <a:pt x="569" y="12147"/>
                  <a:pt x="554" y="12103"/>
                  <a:pt x="568" y="11921"/>
                </a:cubicBezTo>
                <a:cubicBezTo>
                  <a:pt x="575" y="11833"/>
                  <a:pt x="554" y="11816"/>
                  <a:pt x="436" y="11816"/>
                </a:cubicBezTo>
                <a:cubicBezTo>
                  <a:pt x="359" y="11816"/>
                  <a:pt x="296" y="11793"/>
                  <a:pt x="296" y="11766"/>
                </a:cubicBezTo>
                <a:cubicBezTo>
                  <a:pt x="296" y="11738"/>
                  <a:pt x="362" y="11720"/>
                  <a:pt x="445" y="11724"/>
                </a:cubicBezTo>
                <a:cubicBezTo>
                  <a:pt x="666" y="11737"/>
                  <a:pt x="672" y="11732"/>
                  <a:pt x="592" y="11610"/>
                </a:cubicBezTo>
                <a:cubicBezTo>
                  <a:pt x="523" y="11503"/>
                  <a:pt x="524" y="11492"/>
                  <a:pt x="614" y="11415"/>
                </a:cubicBezTo>
                <a:cubicBezTo>
                  <a:pt x="725" y="11319"/>
                  <a:pt x="738" y="11214"/>
                  <a:pt x="639" y="11214"/>
                </a:cubicBezTo>
                <a:cubicBezTo>
                  <a:pt x="602" y="11214"/>
                  <a:pt x="571" y="11192"/>
                  <a:pt x="571" y="11165"/>
                </a:cubicBezTo>
                <a:cubicBezTo>
                  <a:pt x="571" y="11138"/>
                  <a:pt x="592" y="11128"/>
                  <a:pt x="618" y="11144"/>
                </a:cubicBezTo>
                <a:cubicBezTo>
                  <a:pt x="704" y="11197"/>
                  <a:pt x="664" y="11095"/>
                  <a:pt x="573" y="11029"/>
                </a:cubicBezTo>
                <a:cubicBezTo>
                  <a:pt x="488" y="10968"/>
                  <a:pt x="487" y="10957"/>
                  <a:pt x="557" y="10880"/>
                </a:cubicBezTo>
                <a:cubicBezTo>
                  <a:pt x="598" y="10834"/>
                  <a:pt x="612" y="10797"/>
                  <a:pt x="589" y="10796"/>
                </a:cubicBezTo>
                <a:cubicBezTo>
                  <a:pt x="566" y="10796"/>
                  <a:pt x="580" y="10776"/>
                  <a:pt x="618" y="10751"/>
                </a:cubicBezTo>
                <a:cubicBezTo>
                  <a:pt x="668" y="10718"/>
                  <a:pt x="670" y="10704"/>
                  <a:pt x="626" y="10704"/>
                </a:cubicBezTo>
                <a:cubicBezTo>
                  <a:pt x="593" y="10703"/>
                  <a:pt x="579" y="10683"/>
                  <a:pt x="594" y="10657"/>
                </a:cubicBezTo>
                <a:cubicBezTo>
                  <a:pt x="610" y="10632"/>
                  <a:pt x="600" y="10611"/>
                  <a:pt x="573" y="10611"/>
                </a:cubicBezTo>
                <a:cubicBezTo>
                  <a:pt x="543" y="10611"/>
                  <a:pt x="534" y="10565"/>
                  <a:pt x="552" y="10496"/>
                </a:cubicBezTo>
                <a:cubicBezTo>
                  <a:pt x="575" y="10403"/>
                  <a:pt x="564" y="10379"/>
                  <a:pt x="496" y="10378"/>
                </a:cubicBezTo>
                <a:cubicBezTo>
                  <a:pt x="423" y="10376"/>
                  <a:pt x="429" y="10361"/>
                  <a:pt x="532" y="10273"/>
                </a:cubicBezTo>
                <a:cubicBezTo>
                  <a:pt x="664" y="10162"/>
                  <a:pt x="703" y="9917"/>
                  <a:pt x="588" y="9917"/>
                </a:cubicBezTo>
                <a:cubicBezTo>
                  <a:pt x="505" y="9917"/>
                  <a:pt x="508" y="9846"/>
                  <a:pt x="597" y="9756"/>
                </a:cubicBezTo>
                <a:cubicBezTo>
                  <a:pt x="662" y="9690"/>
                  <a:pt x="660" y="9684"/>
                  <a:pt x="571" y="9684"/>
                </a:cubicBezTo>
                <a:cubicBezTo>
                  <a:pt x="516" y="9684"/>
                  <a:pt x="487" y="9664"/>
                  <a:pt x="503" y="9638"/>
                </a:cubicBezTo>
                <a:cubicBezTo>
                  <a:pt x="519" y="9612"/>
                  <a:pt x="545" y="9598"/>
                  <a:pt x="563" y="9609"/>
                </a:cubicBezTo>
                <a:cubicBezTo>
                  <a:pt x="580" y="9620"/>
                  <a:pt x="587" y="9506"/>
                  <a:pt x="578" y="9355"/>
                </a:cubicBezTo>
                <a:cubicBezTo>
                  <a:pt x="566" y="9138"/>
                  <a:pt x="548" y="9082"/>
                  <a:pt x="487" y="9081"/>
                </a:cubicBezTo>
                <a:cubicBezTo>
                  <a:pt x="428" y="9081"/>
                  <a:pt x="424" y="9072"/>
                  <a:pt x="471" y="9041"/>
                </a:cubicBezTo>
                <a:cubicBezTo>
                  <a:pt x="505" y="9019"/>
                  <a:pt x="533" y="8984"/>
                  <a:pt x="533" y="8962"/>
                </a:cubicBezTo>
                <a:cubicBezTo>
                  <a:pt x="534" y="8939"/>
                  <a:pt x="555" y="8926"/>
                  <a:pt x="581" y="8933"/>
                </a:cubicBezTo>
                <a:cubicBezTo>
                  <a:pt x="607" y="8941"/>
                  <a:pt x="617" y="8915"/>
                  <a:pt x="602" y="8876"/>
                </a:cubicBezTo>
                <a:cubicBezTo>
                  <a:pt x="587" y="8837"/>
                  <a:pt x="596" y="8804"/>
                  <a:pt x="624" y="8804"/>
                </a:cubicBezTo>
                <a:cubicBezTo>
                  <a:pt x="653" y="8804"/>
                  <a:pt x="622" y="8753"/>
                  <a:pt x="555" y="8691"/>
                </a:cubicBezTo>
                <a:cubicBezTo>
                  <a:pt x="478" y="8619"/>
                  <a:pt x="387" y="8581"/>
                  <a:pt x="307" y="8587"/>
                </a:cubicBezTo>
                <a:close/>
                <a:moveTo>
                  <a:pt x="21547" y="9258"/>
                </a:moveTo>
                <a:cubicBezTo>
                  <a:pt x="21541" y="9252"/>
                  <a:pt x="21536" y="9350"/>
                  <a:pt x="21536" y="9522"/>
                </a:cubicBezTo>
                <a:cubicBezTo>
                  <a:pt x="21536" y="9752"/>
                  <a:pt x="21544" y="9840"/>
                  <a:pt x="21553" y="9718"/>
                </a:cubicBezTo>
                <a:cubicBezTo>
                  <a:pt x="21563" y="9596"/>
                  <a:pt x="21563" y="9409"/>
                  <a:pt x="21553" y="9301"/>
                </a:cubicBezTo>
                <a:cubicBezTo>
                  <a:pt x="21551" y="9275"/>
                  <a:pt x="21549" y="9261"/>
                  <a:pt x="21547" y="9258"/>
                </a:cubicBezTo>
                <a:close/>
                <a:moveTo>
                  <a:pt x="21544" y="10111"/>
                </a:moveTo>
                <a:cubicBezTo>
                  <a:pt x="21542" y="10108"/>
                  <a:pt x="21540" y="10110"/>
                  <a:pt x="21538" y="10117"/>
                </a:cubicBezTo>
                <a:cubicBezTo>
                  <a:pt x="21535" y="10132"/>
                  <a:pt x="21531" y="10166"/>
                  <a:pt x="21531" y="10217"/>
                </a:cubicBezTo>
                <a:cubicBezTo>
                  <a:pt x="21530" y="10319"/>
                  <a:pt x="21540" y="10367"/>
                  <a:pt x="21552" y="10323"/>
                </a:cubicBezTo>
                <a:cubicBezTo>
                  <a:pt x="21563" y="10279"/>
                  <a:pt x="21563" y="10195"/>
                  <a:pt x="21552" y="10137"/>
                </a:cubicBezTo>
                <a:cubicBezTo>
                  <a:pt x="21549" y="10123"/>
                  <a:pt x="21546" y="10114"/>
                  <a:pt x="21544" y="10111"/>
                </a:cubicBezTo>
                <a:close/>
                <a:moveTo>
                  <a:pt x="1941" y="10350"/>
                </a:moveTo>
                <a:cubicBezTo>
                  <a:pt x="1925" y="10356"/>
                  <a:pt x="1911" y="10368"/>
                  <a:pt x="1900" y="10385"/>
                </a:cubicBezTo>
                <a:cubicBezTo>
                  <a:pt x="1873" y="10428"/>
                  <a:pt x="1763" y="10451"/>
                  <a:pt x="1559" y="10453"/>
                </a:cubicBezTo>
                <a:cubicBezTo>
                  <a:pt x="1343" y="10455"/>
                  <a:pt x="1236" y="10476"/>
                  <a:pt x="1181" y="10531"/>
                </a:cubicBezTo>
                <a:cubicBezTo>
                  <a:pt x="1111" y="10602"/>
                  <a:pt x="1111" y="10610"/>
                  <a:pt x="1182" y="10638"/>
                </a:cubicBezTo>
                <a:cubicBezTo>
                  <a:pt x="1224" y="10654"/>
                  <a:pt x="1249" y="10686"/>
                  <a:pt x="1235" y="10708"/>
                </a:cubicBezTo>
                <a:cubicBezTo>
                  <a:pt x="1195" y="10773"/>
                  <a:pt x="1302" y="10935"/>
                  <a:pt x="1368" y="10909"/>
                </a:cubicBezTo>
                <a:cubicBezTo>
                  <a:pt x="1401" y="10897"/>
                  <a:pt x="1478" y="10906"/>
                  <a:pt x="1539" y="10931"/>
                </a:cubicBezTo>
                <a:cubicBezTo>
                  <a:pt x="1707" y="10999"/>
                  <a:pt x="1713" y="10996"/>
                  <a:pt x="1788" y="10815"/>
                </a:cubicBezTo>
                <a:cubicBezTo>
                  <a:pt x="1836" y="10699"/>
                  <a:pt x="1878" y="10656"/>
                  <a:pt x="1926" y="10675"/>
                </a:cubicBezTo>
                <a:cubicBezTo>
                  <a:pt x="1964" y="10690"/>
                  <a:pt x="1998" y="10686"/>
                  <a:pt x="2001" y="10667"/>
                </a:cubicBezTo>
                <a:cubicBezTo>
                  <a:pt x="2032" y="10470"/>
                  <a:pt x="2028" y="10377"/>
                  <a:pt x="1988" y="10352"/>
                </a:cubicBezTo>
                <a:cubicBezTo>
                  <a:pt x="1974" y="10344"/>
                  <a:pt x="1957" y="10344"/>
                  <a:pt x="1941" y="10350"/>
                </a:cubicBezTo>
                <a:close/>
                <a:moveTo>
                  <a:pt x="21543" y="10929"/>
                </a:moveTo>
                <a:cubicBezTo>
                  <a:pt x="21536" y="10924"/>
                  <a:pt x="21530" y="10961"/>
                  <a:pt x="21530" y="11028"/>
                </a:cubicBezTo>
                <a:cubicBezTo>
                  <a:pt x="21530" y="11117"/>
                  <a:pt x="21540" y="11154"/>
                  <a:pt x="21552" y="11109"/>
                </a:cubicBezTo>
                <a:cubicBezTo>
                  <a:pt x="21563" y="11064"/>
                  <a:pt x="21563" y="10992"/>
                  <a:pt x="21552" y="10947"/>
                </a:cubicBezTo>
                <a:cubicBezTo>
                  <a:pt x="21549" y="10936"/>
                  <a:pt x="21546" y="10930"/>
                  <a:pt x="21543" y="10929"/>
                </a:cubicBezTo>
                <a:close/>
                <a:moveTo>
                  <a:pt x="21546" y="11381"/>
                </a:moveTo>
                <a:cubicBezTo>
                  <a:pt x="21539" y="11374"/>
                  <a:pt x="21533" y="11432"/>
                  <a:pt x="21533" y="11537"/>
                </a:cubicBezTo>
                <a:cubicBezTo>
                  <a:pt x="21533" y="11677"/>
                  <a:pt x="21543" y="11735"/>
                  <a:pt x="21553" y="11665"/>
                </a:cubicBezTo>
                <a:cubicBezTo>
                  <a:pt x="21559" y="11630"/>
                  <a:pt x="21561" y="11584"/>
                  <a:pt x="21561" y="11538"/>
                </a:cubicBezTo>
                <a:cubicBezTo>
                  <a:pt x="21561" y="11492"/>
                  <a:pt x="21559" y="11446"/>
                  <a:pt x="21553" y="11411"/>
                </a:cubicBezTo>
                <a:cubicBezTo>
                  <a:pt x="21551" y="11393"/>
                  <a:pt x="21548" y="11384"/>
                  <a:pt x="21546" y="11381"/>
                </a:cubicBezTo>
                <a:close/>
                <a:moveTo>
                  <a:pt x="21543" y="12179"/>
                </a:moveTo>
                <a:cubicBezTo>
                  <a:pt x="21536" y="12175"/>
                  <a:pt x="21530" y="12212"/>
                  <a:pt x="21530" y="12279"/>
                </a:cubicBezTo>
                <a:cubicBezTo>
                  <a:pt x="21530" y="12368"/>
                  <a:pt x="21540" y="12405"/>
                  <a:pt x="21552" y="12361"/>
                </a:cubicBezTo>
                <a:cubicBezTo>
                  <a:pt x="21563" y="12316"/>
                  <a:pt x="21563" y="12243"/>
                  <a:pt x="21552" y="12198"/>
                </a:cubicBezTo>
                <a:cubicBezTo>
                  <a:pt x="21549" y="12187"/>
                  <a:pt x="21546" y="12181"/>
                  <a:pt x="21543" y="12179"/>
                </a:cubicBezTo>
                <a:close/>
                <a:moveTo>
                  <a:pt x="21541" y="12718"/>
                </a:moveTo>
                <a:cubicBezTo>
                  <a:pt x="21538" y="12717"/>
                  <a:pt x="21535" y="12719"/>
                  <a:pt x="21533" y="12724"/>
                </a:cubicBezTo>
                <a:cubicBezTo>
                  <a:pt x="21529" y="12734"/>
                  <a:pt x="21528" y="12758"/>
                  <a:pt x="21528" y="12790"/>
                </a:cubicBezTo>
                <a:cubicBezTo>
                  <a:pt x="21528" y="12853"/>
                  <a:pt x="21538" y="12879"/>
                  <a:pt x="21551" y="12847"/>
                </a:cubicBezTo>
                <a:cubicBezTo>
                  <a:pt x="21564" y="12815"/>
                  <a:pt x="21564" y="12763"/>
                  <a:pt x="21551" y="12731"/>
                </a:cubicBezTo>
                <a:cubicBezTo>
                  <a:pt x="21548" y="12723"/>
                  <a:pt x="21544" y="12719"/>
                  <a:pt x="21541" y="12718"/>
                </a:cubicBezTo>
                <a:close/>
                <a:moveTo>
                  <a:pt x="21543" y="13431"/>
                </a:moveTo>
                <a:cubicBezTo>
                  <a:pt x="21536" y="13426"/>
                  <a:pt x="21530" y="13463"/>
                  <a:pt x="21530" y="13530"/>
                </a:cubicBezTo>
                <a:cubicBezTo>
                  <a:pt x="21530" y="13619"/>
                  <a:pt x="21540" y="13656"/>
                  <a:pt x="21552" y="13611"/>
                </a:cubicBezTo>
                <a:cubicBezTo>
                  <a:pt x="21563" y="13567"/>
                  <a:pt x="21563" y="13494"/>
                  <a:pt x="21552" y="13449"/>
                </a:cubicBezTo>
                <a:cubicBezTo>
                  <a:pt x="21549" y="13438"/>
                  <a:pt x="21546" y="13432"/>
                  <a:pt x="21543" y="13431"/>
                </a:cubicBezTo>
                <a:close/>
                <a:moveTo>
                  <a:pt x="21541" y="14154"/>
                </a:moveTo>
                <a:cubicBezTo>
                  <a:pt x="21538" y="14153"/>
                  <a:pt x="21535" y="14155"/>
                  <a:pt x="21533" y="14160"/>
                </a:cubicBezTo>
                <a:cubicBezTo>
                  <a:pt x="21529" y="14170"/>
                  <a:pt x="21528" y="14193"/>
                  <a:pt x="21528" y="14225"/>
                </a:cubicBezTo>
                <a:cubicBezTo>
                  <a:pt x="21528" y="14288"/>
                  <a:pt x="21538" y="14315"/>
                  <a:pt x="21551" y="14283"/>
                </a:cubicBezTo>
                <a:cubicBezTo>
                  <a:pt x="21564" y="14251"/>
                  <a:pt x="21564" y="14199"/>
                  <a:pt x="21551" y="14167"/>
                </a:cubicBezTo>
                <a:cubicBezTo>
                  <a:pt x="21548" y="14159"/>
                  <a:pt x="21544" y="14155"/>
                  <a:pt x="21541" y="14154"/>
                </a:cubicBezTo>
                <a:close/>
                <a:moveTo>
                  <a:pt x="1945" y="14419"/>
                </a:moveTo>
                <a:cubicBezTo>
                  <a:pt x="1922" y="14417"/>
                  <a:pt x="1895" y="14421"/>
                  <a:pt x="1863" y="14431"/>
                </a:cubicBezTo>
                <a:cubicBezTo>
                  <a:pt x="1800" y="14451"/>
                  <a:pt x="1784" y="14491"/>
                  <a:pt x="1801" y="14581"/>
                </a:cubicBezTo>
                <a:lnTo>
                  <a:pt x="1825" y="14703"/>
                </a:lnTo>
                <a:lnTo>
                  <a:pt x="1726" y="14602"/>
                </a:lnTo>
                <a:cubicBezTo>
                  <a:pt x="1642" y="14517"/>
                  <a:pt x="1610" y="14509"/>
                  <a:pt x="1523" y="14555"/>
                </a:cubicBezTo>
                <a:cubicBezTo>
                  <a:pt x="1467" y="14585"/>
                  <a:pt x="1406" y="14632"/>
                  <a:pt x="1387" y="14660"/>
                </a:cubicBezTo>
                <a:cubicBezTo>
                  <a:pt x="1366" y="14692"/>
                  <a:pt x="1353" y="14681"/>
                  <a:pt x="1353" y="14631"/>
                </a:cubicBezTo>
                <a:cubicBezTo>
                  <a:pt x="1352" y="14546"/>
                  <a:pt x="1278" y="14541"/>
                  <a:pt x="1186" y="14619"/>
                </a:cubicBezTo>
                <a:cubicBezTo>
                  <a:pt x="1147" y="14653"/>
                  <a:pt x="1146" y="14675"/>
                  <a:pt x="1185" y="14699"/>
                </a:cubicBezTo>
                <a:cubicBezTo>
                  <a:pt x="1213" y="14717"/>
                  <a:pt x="1238" y="14758"/>
                  <a:pt x="1241" y="14791"/>
                </a:cubicBezTo>
                <a:cubicBezTo>
                  <a:pt x="1259" y="15015"/>
                  <a:pt x="1257" y="15011"/>
                  <a:pt x="1406" y="14981"/>
                </a:cubicBezTo>
                <a:cubicBezTo>
                  <a:pt x="1503" y="14961"/>
                  <a:pt x="1541" y="14968"/>
                  <a:pt x="1520" y="15002"/>
                </a:cubicBezTo>
                <a:cubicBezTo>
                  <a:pt x="1503" y="15029"/>
                  <a:pt x="1515" y="15060"/>
                  <a:pt x="1547" y="15072"/>
                </a:cubicBezTo>
                <a:cubicBezTo>
                  <a:pt x="1579" y="15083"/>
                  <a:pt x="1631" y="15072"/>
                  <a:pt x="1662" y="15047"/>
                </a:cubicBezTo>
                <a:cubicBezTo>
                  <a:pt x="1694" y="15022"/>
                  <a:pt x="1720" y="15020"/>
                  <a:pt x="1722" y="15042"/>
                </a:cubicBezTo>
                <a:cubicBezTo>
                  <a:pt x="1723" y="15064"/>
                  <a:pt x="1748" y="15030"/>
                  <a:pt x="1775" y="14966"/>
                </a:cubicBezTo>
                <a:cubicBezTo>
                  <a:pt x="1803" y="14903"/>
                  <a:pt x="1822" y="14835"/>
                  <a:pt x="1818" y="14816"/>
                </a:cubicBezTo>
                <a:cubicBezTo>
                  <a:pt x="1814" y="14797"/>
                  <a:pt x="1863" y="14781"/>
                  <a:pt x="1927" y="14781"/>
                </a:cubicBezTo>
                <a:cubicBezTo>
                  <a:pt x="2027" y="14781"/>
                  <a:pt x="2041" y="14761"/>
                  <a:pt x="2041" y="14622"/>
                </a:cubicBezTo>
                <a:cubicBezTo>
                  <a:pt x="2041" y="14489"/>
                  <a:pt x="2013" y="14426"/>
                  <a:pt x="1945" y="14419"/>
                </a:cubicBezTo>
                <a:close/>
                <a:moveTo>
                  <a:pt x="21546" y="14532"/>
                </a:moveTo>
                <a:cubicBezTo>
                  <a:pt x="21539" y="14525"/>
                  <a:pt x="21533" y="14584"/>
                  <a:pt x="21533" y="14689"/>
                </a:cubicBezTo>
                <a:cubicBezTo>
                  <a:pt x="21533" y="14829"/>
                  <a:pt x="21543" y="14886"/>
                  <a:pt x="21553" y="14816"/>
                </a:cubicBezTo>
                <a:cubicBezTo>
                  <a:pt x="21559" y="14781"/>
                  <a:pt x="21561" y="14735"/>
                  <a:pt x="21561" y="14689"/>
                </a:cubicBezTo>
                <a:cubicBezTo>
                  <a:pt x="21561" y="14643"/>
                  <a:pt x="21559" y="14596"/>
                  <a:pt x="21553" y="14561"/>
                </a:cubicBezTo>
                <a:cubicBezTo>
                  <a:pt x="21551" y="14543"/>
                  <a:pt x="21548" y="14535"/>
                  <a:pt x="21546" y="14532"/>
                </a:cubicBezTo>
                <a:close/>
                <a:moveTo>
                  <a:pt x="21546" y="15181"/>
                </a:moveTo>
                <a:cubicBezTo>
                  <a:pt x="21539" y="15174"/>
                  <a:pt x="21533" y="15232"/>
                  <a:pt x="21533" y="15337"/>
                </a:cubicBezTo>
                <a:cubicBezTo>
                  <a:pt x="21533" y="15477"/>
                  <a:pt x="21543" y="15534"/>
                  <a:pt x="21553" y="15464"/>
                </a:cubicBezTo>
                <a:cubicBezTo>
                  <a:pt x="21559" y="15429"/>
                  <a:pt x="21561" y="15383"/>
                  <a:pt x="21561" y="15337"/>
                </a:cubicBezTo>
                <a:cubicBezTo>
                  <a:pt x="21561" y="15291"/>
                  <a:pt x="21559" y="15244"/>
                  <a:pt x="21553" y="15209"/>
                </a:cubicBezTo>
                <a:cubicBezTo>
                  <a:pt x="21551" y="15192"/>
                  <a:pt x="21548" y="15184"/>
                  <a:pt x="21546" y="15181"/>
                </a:cubicBezTo>
                <a:close/>
                <a:moveTo>
                  <a:pt x="21546" y="15782"/>
                </a:moveTo>
                <a:cubicBezTo>
                  <a:pt x="21539" y="15775"/>
                  <a:pt x="21533" y="15835"/>
                  <a:pt x="21533" y="15940"/>
                </a:cubicBezTo>
                <a:cubicBezTo>
                  <a:pt x="21533" y="16080"/>
                  <a:pt x="21543" y="16137"/>
                  <a:pt x="21553" y="16067"/>
                </a:cubicBezTo>
                <a:cubicBezTo>
                  <a:pt x="21559" y="16032"/>
                  <a:pt x="21561" y="15986"/>
                  <a:pt x="21561" y="15940"/>
                </a:cubicBezTo>
                <a:cubicBezTo>
                  <a:pt x="21561" y="15893"/>
                  <a:pt x="21559" y="15847"/>
                  <a:pt x="21553" y="15812"/>
                </a:cubicBezTo>
                <a:cubicBezTo>
                  <a:pt x="21551" y="15794"/>
                  <a:pt x="21548" y="15784"/>
                  <a:pt x="21546" y="15782"/>
                </a:cubicBezTo>
                <a:close/>
                <a:moveTo>
                  <a:pt x="21543" y="16396"/>
                </a:moveTo>
                <a:cubicBezTo>
                  <a:pt x="21536" y="16392"/>
                  <a:pt x="21530" y="16429"/>
                  <a:pt x="21530" y="16496"/>
                </a:cubicBezTo>
                <a:cubicBezTo>
                  <a:pt x="21530" y="16585"/>
                  <a:pt x="21540" y="16621"/>
                  <a:pt x="21552" y="16577"/>
                </a:cubicBezTo>
                <a:cubicBezTo>
                  <a:pt x="21563" y="16532"/>
                  <a:pt x="21563" y="16459"/>
                  <a:pt x="21552" y="16414"/>
                </a:cubicBezTo>
                <a:cubicBezTo>
                  <a:pt x="21549" y="16403"/>
                  <a:pt x="21546" y="16398"/>
                  <a:pt x="21543" y="16396"/>
                </a:cubicBezTo>
                <a:close/>
                <a:moveTo>
                  <a:pt x="21543" y="17184"/>
                </a:moveTo>
                <a:cubicBezTo>
                  <a:pt x="21536" y="17179"/>
                  <a:pt x="21530" y="17216"/>
                  <a:pt x="21530" y="17283"/>
                </a:cubicBezTo>
                <a:cubicBezTo>
                  <a:pt x="21530" y="17372"/>
                  <a:pt x="21540" y="17409"/>
                  <a:pt x="21552" y="17365"/>
                </a:cubicBezTo>
                <a:cubicBezTo>
                  <a:pt x="21563" y="17320"/>
                  <a:pt x="21563" y="17247"/>
                  <a:pt x="21552" y="17202"/>
                </a:cubicBezTo>
                <a:cubicBezTo>
                  <a:pt x="21549" y="17191"/>
                  <a:pt x="21546" y="17185"/>
                  <a:pt x="21543" y="17184"/>
                </a:cubicBezTo>
                <a:close/>
                <a:moveTo>
                  <a:pt x="21546" y="17683"/>
                </a:moveTo>
                <a:cubicBezTo>
                  <a:pt x="21539" y="17676"/>
                  <a:pt x="21533" y="17734"/>
                  <a:pt x="21533" y="17839"/>
                </a:cubicBezTo>
                <a:cubicBezTo>
                  <a:pt x="21533" y="17979"/>
                  <a:pt x="21543" y="18037"/>
                  <a:pt x="21553" y="17967"/>
                </a:cubicBezTo>
                <a:cubicBezTo>
                  <a:pt x="21559" y="17932"/>
                  <a:pt x="21561" y="17886"/>
                  <a:pt x="21561" y="17839"/>
                </a:cubicBezTo>
                <a:cubicBezTo>
                  <a:pt x="21561" y="17793"/>
                  <a:pt x="21559" y="17747"/>
                  <a:pt x="21553" y="17712"/>
                </a:cubicBezTo>
                <a:cubicBezTo>
                  <a:pt x="21551" y="17694"/>
                  <a:pt x="21548" y="17685"/>
                  <a:pt x="21546" y="17683"/>
                </a:cubicBezTo>
                <a:close/>
                <a:moveTo>
                  <a:pt x="21541" y="18464"/>
                </a:moveTo>
                <a:cubicBezTo>
                  <a:pt x="21538" y="18463"/>
                  <a:pt x="21535" y="18465"/>
                  <a:pt x="21533" y="18470"/>
                </a:cubicBezTo>
                <a:cubicBezTo>
                  <a:pt x="21529" y="18481"/>
                  <a:pt x="21528" y="18502"/>
                  <a:pt x="21528" y="18534"/>
                </a:cubicBezTo>
                <a:cubicBezTo>
                  <a:pt x="21528" y="18597"/>
                  <a:pt x="21538" y="18625"/>
                  <a:pt x="21551" y="18593"/>
                </a:cubicBezTo>
                <a:cubicBezTo>
                  <a:pt x="21564" y="18561"/>
                  <a:pt x="21564" y="18508"/>
                  <a:pt x="21551" y="18476"/>
                </a:cubicBezTo>
                <a:cubicBezTo>
                  <a:pt x="21548" y="18468"/>
                  <a:pt x="21544" y="18465"/>
                  <a:pt x="21541" y="18464"/>
                </a:cubicBezTo>
                <a:close/>
                <a:moveTo>
                  <a:pt x="1844" y="18872"/>
                </a:moveTo>
                <a:cubicBezTo>
                  <a:pt x="1806" y="18875"/>
                  <a:pt x="1768" y="18884"/>
                  <a:pt x="1735" y="18899"/>
                </a:cubicBezTo>
                <a:cubicBezTo>
                  <a:pt x="1672" y="18928"/>
                  <a:pt x="1602" y="18940"/>
                  <a:pt x="1579" y="18926"/>
                </a:cubicBezTo>
                <a:cubicBezTo>
                  <a:pt x="1555" y="18911"/>
                  <a:pt x="1515" y="18947"/>
                  <a:pt x="1492" y="19006"/>
                </a:cubicBezTo>
                <a:cubicBezTo>
                  <a:pt x="1468" y="19065"/>
                  <a:pt x="1448" y="19086"/>
                  <a:pt x="1447" y="19053"/>
                </a:cubicBezTo>
                <a:cubicBezTo>
                  <a:pt x="1445" y="19019"/>
                  <a:pt x="1423" y="19005"/>
                  <a:pt x="1398" y="19021"/>
                </a:cubicBezTo>
                <a:cubicBezTo>
                  <a:pt x="1373" y="19037"/>
                  <a:pt x="1352" y="19030"/>
                  <a:pt x="1352" y="19007"/>
                </a:cubicBezTo>
                <a:cubicBezTo>
                  <a:pt x="1352" y="18985"/>
                  <a:pt x="1322" y="18967"/>
                  <a:pt x="1285" y="18967"/>
                </a:cubicBezTo>
                <a:cubicBezTo>
                  <a:pt x="1199" y="18967"/>
                  <a:pt x="1151" y="19092"/>
                  <a:pt x="1213" y="19154"/>
                </a:cubicBezTo>
                <a:cubicBezTo>
                  <a:pt x="1239" y="19180"/>
                  <a:pt x="1260" y="19247"/>
                  <a:pt x="1260" y="19301"/>
                </a:cubicBezTo>
                <a:cubicBezTo>
                  <a:pt x="1260" y="19356"/>
                  <a:pt x="1275" y="19414"/>
                  <a:pt x="1293" y="19432"/>
                </a:cubicBezTo>
                <a:cubicBezTo>
                  <a:pt x="1312" y="19450"/>
                  <a:pt x="1349" y="19435"/>
                  <a:pt x="1377" y="19396"/>
                </a:cubicBezTo>
                <a:cubicBezTo>
                  <a:pt x="1421" y="19335"/>
                  <a:pt x="1441" y="19333"/>
                  <a:pt x="1516" y="19388"/>
                </a:cubicBezTo>
                <a:cubicBezTo>
                  <a:pt x="1572" y="19430"/>
                  <a:pt x="1630" y="19439"/>
                  <a:pt x="1678" y="19413"/>
                </a:cubicBezTo>
                <a:cubicBezTo>
                  <a:pt x="1719" y="19390"/>
                  <a:pt x="1767" y="19384"/>
                  <a:pt x="1783" y="19400"/>
                </a:cubicBezTo>
                <a:cubicBezTo>
                  <a:pt x="1799" y="19416"/>
                  <a:pt x="1811" y="19386"/>
                  <a:pt x="1811" y="19333"/>
                </a:cubicBezTo>
                <a:cubicBezTo>
                  <a:pt x="1811" y="19279"/>
                  <a:pt x="1832" y="19222"/>
                  <a:pt x="1857" y="19206"/>
                </a:cubicBezTo>
                <a:cubicBezTo>
                  <a:pt x="1882" y="19190"/>
                  <a:pt x="1903" y="19202"/>
                  <a:pt x="1903" y="19233"/>
                </a:cubicBezTo>
                <a:cubicBezTo>
                  <a:pt x="1903" y="19264"/>
                  <a:pt x="1953" y="19231"/>
                  <a:pt x="2014" y="19160"/>
                </a:cubicBezTo>
                <a:cubicBezTo>
                  <a:pt x="2075" y="19088"/>
                  <a:pt x="2114" y="19001"/>
                  <a:pt x="2101" y="18967"/>
                </a:cubicBezTo>
                <a:cubicBezTo>
                  <a:pt x="2074" y="18898"/>
                  <a:pt x="1957" y="18860"/>
                  <a:pt x="1844" y="18872"/>
                </a:cubicBezTo>
                <a:close/>
                <a:moveTo>
                  <a:pt x="21533" y="19154"/>
                </a:moveTo>
                <a:cubicBezTo>
                  <a:pt x="21528" y="19159"/>
                  <a:pt x="21525" y="19176"/>
                  <a:pt x="21524" y="19203"/>
                </a:cubicBezTo>
                <a:cubicBezTo>
                  <a:pt x="21522" y="19252"/>
                  <a:pt x="21532" y="19278"/>
                  <a:pt x="21547" y="19263"/>
                </a:cubicBezTo>
                <a:cubicBezTo>
                  <a:pt x="21562" y="19247"/>
                  <a:pt x="21564" y="19208"/>
                  <a:pt x="21551" y="19175"/>
                </a:cubicBezTo>
                <a:cubicBezTo>
                  <a:pt x="21544" y="19157"/>
                  <a:pt x="21537" y="19149"/>
                  <a:pt x="21533" y="19154"/>
                </a:cubicBezTo>
                <a:close/>
                <a:moveTo>
                  <a:pt x="6045" y="19510"/>
                </a:moveTo>
                <a:cubicBezTo>
                  <a:pt x="6012" y="19520"/>
                  <a:pt x="5960" y="19559"/>
                  <a:pt x="5902" y="19622"/>
                </a:cubicBezTo>
                <a:cubicBezTo>
                  <a:pt x="5815" y="19714"/>
                  <a:pt x="5778" y="19726"/>
                  <a:pt x="5704" y="19687"/>
                </a:cubicBezTo>
                <a:cubicBezTo>
                  <a:pt x="5605" y="19633"/>
                  <a:pt x="5554" y="19667"/>
                  <a:pt x="5519" y="19809"/>
                </a:cubicBezTo>
                <a:cubicBezTo>
                  <a:pt x="5498" y="19897"/>
                  <a:pt x="5495" y="19896"/>
                  <a:pt x="5463" y="19797"/>
                </a:cubicBezTo>
                <a:cubicBezTo>
                  <a:pt x="5445" y="19740"/>
                  <a:pt x="5412" y="19692"/>
                  <a:pt x="5391" y="19692"/>
                </a:cubicBezTo>
                <a:cubicBezTo>
                  <a:pt x="5332" y="19692"/>
                  <a:pt x="5212" y="19888"/>
                  <a:pt x="5242" y="19937"/>
                </a:cubicBezTo>
                <a:cubicBezTo>
                  <a:pt x="5257" y="19962"/>
                  <a:pt x="5287" y="19954"/>
                  <a:pt x="5311" y="19918"/>
                </a:cubicBezTo>
                <a:cubicBezTo>
                  <a:pt x="5339" y="19877"/>
                  <a:pt x="5345" y="19908"/>
                  <a:pt x="5325" y="20010"/>
                </a:cubicBezTo>
                <a:cubicBezTo>
                  <a:pt x="5298" y="20144"/>
                  <a:pt x="5304" y="20162"/>
                  <a:pt x="5378" y="20147"/>
                </a:cubicBezTo>
                <a:cubicBezTo>
                  <a:pt x="5425" y="20137"/>
                  <a:pt x="5461" y="20093"/>
                  <a:pt x="5458" y="20050"/>
                </a:cubicBezTo>
                <a:cubicBezTo>
                  <a:pt x="5454" y="20006"/>
                  <a:pt x="5469" y="19971"/>
                  <a:pt x="5491" y="19971"/>
                </a:cubicBezTo>
                <a:cubicBezTo>
                  <a:pt x="5513" y="19971"/>
                  <a:pt x="5533" y="20002"/>
                  <a:pt x="5533" y="20039"/>
                </a:cubicBezTo>
                <a:cubicBezTo>
                  <a:pt x="5533" y="20076"/>
                  <a:pt x="5567" y="20125"/>
                  <a:pt x="5610" y="20149"/>
                </a:cubicBezTo>
                <a:cubicBezTo>
                  <a:pt x="5725" y="20214"/>
                  <a:pt x="5895" y="20123"/>
                  <a:pt x="5867" y="20013"/>
                </a:cubicBezTo>
                <a:cubicBezTo>
                  <a:pt x="5854" y="19963"/>
                  <a:pt x="5866" y="19924"/>
                  <a:pt x="5897" y="19924"/>
                </a:cubicBezTo>
                <a:cubicBezTo>
                  <a:pt x="5926" y="19924"/>
                  <a:pt x="5937" y="19949"/>
                  <a:pt x="5919" y="19977"/>
                </a:cubicBezTo>
                <a:cubicBezTo>
                  <a:pt x="5900" y="20009"/>
                  <a:pt x="5911" y="20021"/>
                  <a:pt x="5950" y="20008"/>
                </a:cubicBezTo>
                <a:cubicBezTo>
                  <a:pt x="6054" y="19973"/>
                  <a:pt x="6150" y="19765"/>
                  <a:pt x="6107" y="19665"/>
                </a:cubicBezTo>
                <a:cubicBezTo>
                  <a:pt x="6087" y="19617"/>
                  <a:pt x="6072" y="19562"/>
                  <a:pt x="6076" y="19542"/>
                </a:cubicBezTo>
                <a:cubicBezTo>
                  <a:pt x="6079" y="19525"/>
                  <a:pt x="6077" y="19514"/>
                  <a:pt x="6070" y="19510"/>
                </a:cubicBezTo>
                <a:cubicBezTo>
                  <a:pt x="6064" y="19506"/>
                  <a:pt x="6055" y="19506"/>
                  <a:pt x="6045" y="19510"/>
                </a:cubicBezTo>
                <a:close/>
                <a:moveTo>
                  <a:pt x="9771" y="19516"/>
                </a:moveTo>
                <a:cubicBezTo>
                  <a:pt x="9763" y="19514"/>
                  <a:pt x="9753" y="19515"/>
                  <a:pt x="9742" y="19520"/>
                </a:cubicBezTo>
                <a:cubicBezTo>
                  <a:pt x="9727" y="19526"/>
                  <a:pt x="9708" y="19538"/>
                  <a:pt x="9687" y="19556"/>
                </a:cubicBezTo>
                <a:cubicBezTo>
                  <a:pt x="9644" y="19592"/>
                  <a:pt x="9623" y="19662"/>
                  <a:pt x="9635" y="19724"/>
                </a:cubicBezTo>
                <a:cubicBezTo>
                  <a:pt x="9646" y="19783"/>
                  <a:pt x="9637" y="19832"/>
                  <a:pt x="9615" y="19832"/>
                </a:cubicBezTo>
                <a:cubicBezTo>
                  <a:pt x="9593" y="19832"/>
                  <a:pt x="9575" y="19781"/>
                  <a:pt x="9575" y="19719"/>
                </a:cubicBezTo>
                <a:cubicBezTo>
                  <a:pt x="9575" y="19581"/>
                  <a:pt x="9499" y="19551"/>
                  <a:pt x="9347" y="19631"/>
                </a:cubicBezTo>
                <a:cubicBezTo>
                  <a:pt x="9283" y="19665"/>
                  <a:pt x="9186" y="19692"/>
                  <a:pt x="9131" y="19692"/>
                </a:cubicBezTo>
                <a:cubicBezTo>
                  <a:pt x="9017" y="19693"/>
                  <a:pt x="8964" y="19756"/>
                  <a:pt x="8942" y="19923"/>
                </a:cubicBezTo>
                <a:cubicBezTo>
                  <a:pt x="8916" y="20110"/>
                  <a:pt x="8886" y="20094"/>
                  <a:pt x="8886" y="19894"/>
                </a:cubicBezTo>
                <a:cubicBezTo>
                  <a:pt x="8886" y="19763"/>
                  <a:pt x="8866" y="19708"/>
                  <a:pt x="8819" y="19708"/>
                </a:cubicBezTo>
                <a:cubicBezTo>
                  <a:pt x="8782" y="19708"/>
                  <a:pt x="8762" y="19724"/>
                  <a:pt x="8774" y="19743"/>
                </a:cubicBezTo>
                <a:cubicBezTo>
                  <a:pt x="8785" y="19762"/>
                  <a:pt x="8771" y="19785"/>
                  <a:pt x="8741" y="19795"/>
                </a:cubicBezTo>
                <a:cubicBezTo>
                  <a:pt x="8705" y="19807"/>
                  <a:pt x="8700" y="19836"/>
                  <a:pt x="8728" y="19880"/>
                </a:cubicBezTo>
                <a:cubicBezTo>
                  <a:pt x="8752" y="19917"/>
                  <a:pt x="8771" y="19989"/>
                  <a:pt x="8771" y="20040"/>
                </a:cubicBezTo>
                <a:cubicBezTo>
                  <a:pt x="8771" y="20115"/>
                  <a:pt x="8798" y="20132"/>
                  <a:pt x="8918" y="20122"/>
                </a:cubicBezTo>
                <a:cubicBezTo>
                  <a:pt x="8999" y="20116"/>
                  <a:pt x="9077" y="20131"/>
                  <a:pt x="9093" y="20157"/>
                </a:cubicBezTo>
                <a:cubicBezTo>
                  <a:pt x="9134" y="20223"/>
                  <a:pt x="9181" y="20213"/>
                  <a:pt x="9283" y="20121"/>
                </a:cubicBezTo>
                <a:cubicBezTo>
                  <a:pt x="9332" y="20076"/>
                  <a:pt x="9366" y="20006"/>
                  <a:pt x="9357" y="19964"/>
                </a:cubicBezTo>
                <a:cubicBezTo>
                  <a:pt x="9348" y="19922"/>
                  <a:pt x="9367" y="19871"/>
                  <a:pt x="9397" y="19852"/>
                </a:cubicBezTo>
                <a:cubicBezTo>
                  <a:pt x="9436" y="19827"/>
                  <a:pt x="9445" y="19840"/>
                  <a:pt x="9424" y="19894"/>
                </a:cubicBezTo>
                <a:cubicBezTo>
                  <a:pt x="9390" y="19983"/>
                  <a:pt x="9410" y="19989"/>
                  <a:pt x="9530" y="19924"/>
                </a:cubicBezTo>
                <a:cubicBezTo>
                  <a:pt x="9594" y="19890"/>
                  <a:pt x="9625" y="19894"/>
                  <a:pt x="9653" y="19943"/>
                </a:cubicBezTo>
                <a:cubicBezTo>
                  <a:pt x="9683" y="19998"/>
                  <a:pt x="9707" y="19995"/>
                  <a:pt x="9796" y="19922"/>
                </a:cubicBezTo>
                <a:cubicBezTo>
                  <a:pt x="9855" y="19874"/>
                  <a:pt x="9891" y="19813"/>
                  <a:pt x="9875" y="19787"/>
                </a:cubicBezTo>
                <a:cubicBezTo>
                  <a:pt x="9859" y="19761"/>
                  <a:pt x="9838" y="19696"/>
                  <a:pt x="9827" y="19641"/>
                </a:cubicBezTo>
                <a:cubicBezTo>
                  <a:pt x="9812" y="19563"/>
                  <a:pt x="9797" y="19524"/>
                  <a:pt x="9771" y="19516"/>
                </a:cubicBezTo>
                <a:close/>
                <a:moveTo>
                  <a:pt x="16584" y="19528"/>
                </a:moveTo>
                <a:cubicBezTo>
                  <a:pt x="16570" y="19527"/>
                  <a:pt x="16548" y="19534"/>
                  <a:pt x="16518" y="19550"/>
                </a:cubicBezTo>
                <a:cubicBezTo>
                  <a:pt x="16471" y="19576"/>
                  <a:pt x="16419" y="19584"/>
                  <a:pt x="16403" y="19568"/>
                </a:cubicBezTo>
                <a:cubicBezTo>
                  <a:pt x="16387" y="19552"/>
                  <a:pt x="16327" y="19582"/>
                  <a:pt x="16270" y="19636"/>
                </a:cubicBezTo>
                <a:cubicBezTo>
                  <a:pt x="16196" y="19706"/>
                  <a:pt x="16147" y="19723"/>
                  <a:pt x="16098" y="19692"/>
                </a:cubicBezTo>
                <a:cubicBezTo>
                  <a:pt x="16011" y="19636"/>
                  <a:pt x="15948" y="19634"/>
                  <a:pt x="15981" y="19687"/>
                </a:cubicBezTo>
                <a:cubicBezTo>
                  <a:pt x="15995" y="19710"/>
                  <a:pt x="15966" y="19739"/>
                  <a:pt x="15917" y="19752"/>
                </a:cubicBezTo>
                <a:cubicBezTo>
                  <a:pt x="15868" y="19765"/>
                  <a:pt x="15821" y="19754"/>
                  <a:pt x="15812" y="19728"/>
                </a:cubicBezTo>
                <a:cubicBezTo>
                  <a:pt x="15802" y="19698"/>
                  <a:pt x="15745" y="19708"/>
                  <a:pt x="15661" y="19754"/>
                </a:cubicBezTo>
                <a:cubicBezTo>
                  <a:pt x="15586" y="19795"/>
                  <a:pt x="15551" y="19829"/>
                  <a:pt x="15582" y="19830"/>
                </a:cubicBezTo>
                <a:cubicBezTo>
                  <a:pt x="15614" y="19831"/>
                  <a:pt x="15639" y="19869"/>
                  <a:pt x="15640" y="19913"/>
                </a:cubicBezTo>
                <a:cubicBezTo>
                  <a:pt x="15640" y="19983"/>
                  <a:pt x="15647" y="19984"/>
                  <a:pt x="15685" y="19924"/>
                </a:cubicBezTo>
                <a:cubicBezTo>
                  <a:pt x="15719" y="19871"/>
                  <a:pt x="15730" y="19891"/>
                  <a:pt x="15730" y="20005"/>
                </a:cubicBezTo>
                <a:cubicBezTo>
                  <a:pt x="15731" y="20088"/>
                  <a:pt x="15753" y="20157"/>
                  <a:pt x="15778" y="20157"/>
                </a:cubicBezTo>
                <a:cubicBezTo>
                  <a:pt x="15803" y="20157"/>
                  <a:pt x="15823" y="20136"/>
                  <a:pt x="15823" y="20112"/>
                </a:cubicBezTo>
                <a:cubicBezTo>
                  <a:pt x="15823" y="20088"/>
                  <a:pt x="15880" y="20099"/>
                  <a:pt x="15949" y="20136"/>
                </a:cubicBezTo>
                <a:cubicBezTo>
                  <a:pt x="16113" y="20222"/>
                  <a:pt x="16111" y="20222"/>
                  <a:pt x="16237" y="20087"/>
                </a:cubicBezTo>
                <a:cubicBezTo>
                  <a:pt x="16296" y="20023"/>
                  <a:pt x="16384" y="19971"/>
                  <a:pt x="16433" y="19971"/>
                </a:cubicBezTo>
                <a:cubicBezTo>
                  <a:pt x="16493" y="19971"/>
                  <a:pt x="16513" y="19948"/>
                  <a:pt x="16495" y="19901"/>
                </a:cubicBezTo>
                <a:cubicBezTo>
                  <a:pt x="16481" y="19863"/>
                  <a:pt x="16489" y="19832"/>
                  <a:pt x="16511" y="19832"/>
                </a:cubicBezTo>
                <a:cubicBezTo>
                  <a:pt x="16534" y="19832"/>
                  <a:pt x="16561" y="19869"/>
                  <a:pt x="16573" y="19913"/>
                </a:cubicBezTo>
                <a:cubicBezTo>
                  <a:pt x="16591" y="19982"/>
                  <a:pt x="16599" y="19979"/>
                  <a:pt x="16628" y="19891"/>
                </a:cubicBezTo>
                <a:cubicBezTo>
                  <a:pt x="16646" y="19833"/>
                  <a:pt x="16679" y="19797"/>
                  <a:pt x="16701" y="19811"/>
                </a:cubicBezTo>
                <a:cubicBezTo>
                  <a:pt x="16723" y="19825"/>
                  <a:pt x="16742" y="19775"/>
                  <a:pt x="16742" y="19698"/>
                </a:cubicBezTo>
                <a:cubicBezTo>
                  <a:pt x="16742" y="19592"/>
                  <a:pt x="16725" y="19563"/>
                  <a:pt x="16673" y="19583"/>
                </a:cubicBezTo>
                <a:cubicBezTo>
                  <a:pt x="16635" y="19598"/>
                  <a:pt x="16605" y="19587"/>
                  <a:pt x="16605" y="19558"/>
                </a:cubicBezTo>
                <a:cubicBezTo>
                  <a:pt x="16605" y="19539"/>
                  <a:pt x="16598" y="19529"/>
                  <a:pt x="16584" y="19528"/>
                </a:cubicBezTo>
                <a:close/>
                <a:moveTo>
                  <a:pt x="13208" y="19563"/>
                </a:moveTo>
                <a:cubicBezTo>
                  <a:pt x="13192" y="19559"/>
                  <a:pt x="13181" y="19565"/>
                  <a:pt x="13174" y="19582"/>
                </a:cubicBezTo>
                <a:cubicBezTo>
                  <a:pt x="13162" y="19616"/>
                  <a:pt x="13093" y="19622"/>
                  <a:pt x="12975" y="19601"/>
                </a:cubicBezTo>
                <a:cubicBezTo>
                  <a:pt x="12838" y="19575"/>
                  <a:pt x="12789" y="19583"/>
                  <a:pt x="12770" y="19635"/>
                </a:cubicBezTo>
                <a:cubicBezTo>
                  <a:pt x="12752" y="19682"/>
                  <a:pt x="12709" y="19693"/>
                  <a:pt x="12628" y="19673"/>
                </a:cubicBezTo>
                <a:cubicBezTo>
                  <a:pt x="12564" y="19657"/>
                  <a:pt x="12486" y="19659"/>
                  <a:pt x="12455" y="19679"/>
                </a:cubicBezTo>
                <a:cubicBezTo>
                  <a:pt x="12425" y="19698"/>
                  <a:pt x="12360" y="19715"/>
                  <a:pt x="12310" y="19716"/>
                </a:cubicBezTo>
                <a:cubicBezTo>
                  <a:pt x="12217" y="19718"/>
                  <a:pt x="12214" y="19733"/>
                  <a:pt x="12252" y="20040"/>
                </a:cubicBezTo>
                <a:cubicBezTo>
                  <a:pt x="12265" y="20150"/>
                  <a:pt x="12413" y="20192"/>
                  <a:pt x="12449" y="20095"/>
                </a:cubicBezTo>
                <a:cubicBezTo>
                  <a:pt x="12470" y="20041"/>
                  <a:pt x="12499" y="20049"/>
                  <a:pt x="12594" y="20138"/>
                </a:cubicBezTo>
                <a:cubicBezTo>
                  <a:pt x="12719" y="20255"/>
                  <a:pt x="12770" y="20281"/>
                  <a:pt x="12722" y="20203"/>
                </a:cubicBezTo>
                <a:cubicBezTo>
                  <a:pt x="12706" y="20178"/>
                  <a:pt x="12714" y="20157"/>
                  <a:pt x="12739" y="20157"/>
                </a:cubicBezTo>
                <a:cubicBezTo>
                  <a:pt x="12764" y="20157"/>
                  <a:pt x="12799" y="20115"/>
                  <a:pt x="12815" y="20063"/>
                </a:cubicBezTo>
                <a:cubicBezTo>
                  <a:pt x="12831" y="20012"/>
                  <a:pt x="12862" y="19982"/>
                  <a:pt x="12885" y="19996"/>
                </a:cubicBezTo>
                <a:cubicBezTo>
                  <a:pt x="12908" y="20010"/>
                  <a:pt x="12974" y="19997"/>
                  <a:pt x="13030" y="19966"/>
                </a:cubicBezTo>
                <a:cubicBezTo>
                  <a:pt x="13128" y="19914"/>
                  <a:pt x="13129" y="19908"/>
                  <a:pt x="13046" y="19879"/>
                </a:cubicBezTo>
                <a:cubicBezTo>
                  <a:pt x="12967" y="19850"/>
                  <a:pt x="12965" y="19846"/>
                  <a:pt x="13037" y="19818"/>
                </a:cubicBezTo>
                <a:cubicBezTo>
                  <a:pt x="13086" y="19799"/>
                  <a:pt x="13126" y="19813"/>
                  <a:pt x="13143" y="19856"/>
                </a:cubicBezTo>
                <a:cubicBezTo>
                  <a:pt x="13184" y="19966"/>
                  <a:pt x="13284" y="19936"/>
                  <a:pt x="13317" y="19802"/>
                </a:cubicBezTo>
                <a:cubicBezTo>
                  <a:pt x="13339" y="19716"/>
                  <a:pt x="13324" y="19656"/>
                  <a:pt x="13270" y="19604"/>
                </a:cubicBezTo>
                <a:cubicBezTo>
                  <a:pt x="13245" y="19580"/>
                  <a:pt x="13224" y="19566"/>
                  <a:pt x="13208" y="19563"/>
                </a:cubicBezTo>
                <a:close/>
                <a:moveTo>
                  <a:pt x="2437" y="19692"/>
                </a:moveTo>
                <a:cubicBezTo>
                  <a:pt x="2359" y="19692"/>
                  <a:pt x="2292" y="19847"/>
                  <a:pt x="2360" y="19869"/>
                </a:cubicBezTo>
                <a:cubicBezTo>
                  <a:pt x="2387" y="19878"/>
                  <a:pt x="2409" y="19947"/>
                  <a:pt x="2409" y="20021"/>
                </a:cubicBezTo>
                <a:cubicBezTo>
                  <a:pt x="2409" y="20095"/>
                  <a:pt x="2429" y="20157"/>
                  <a:pt x="2454" y="20157"/>
                </a:cubicBezTo>
                <a:cubicBezTo>
                  <a:pt x="2480" y="20157"/>
                  <a:pt x="2500" y="20052"/>
                  <a:pt x="2500" y="19924"/>
                </a:cubicBezTo>
                <a:cubicBezTo>
                  <a:pt x="2500" y="19757"/>
                  <a:pt x="2483" y="19692"/>
                  <a:pt x="2437" y="19692"/>
                </a:cubicBezTo>
                <a:close/>
                <a:moveTo>
                  <a:pt x="16791" y="20740"/>
                </a:moveTo>
                <a:cubicBezTo>
                  <a:pt x="16785" y="20738"/>
                  <a:pt x="16777" y="20739"/>
                  <a:pt x="16769" y="20743"/>
                </a:cubicBezTo>
                <a:cubicBezTo>
                  <a:pt x="16752" y="20751"/>
                  <a:pt x="16733" y="20772"/>
                  <a:pt x="16712" y="20802"/>
                </a:cubicBezTo>
                <a:cubicBezTo>
                  <a:pt x="16675" y="20855"/>
                  <a:pt x="16660" y="20921"/>
                  <a:pt x="16677" y="20949"/>
                </a:cubicBezTo>
                <a:cubicBezTo>
                  <a:pt x="16698" y="20983"/>
                  <a:pt x="16676" y="20990"/>
                  <a:pt x="16613" y="20970"/>
                </a:cubicBezTo>
                <a:cubicBezTo>
                  <a:pt x="16562" y="20954"/>
                  <a:pt x="16507" y="20962"/>
                  <a:pt x="16490" y="20989"/>
                </a:cubicBezTo>
                <a:cubicBezTo>
                  <a:pt x="16474" y="21015"/>
                  <a:pt x="16440" y="21037"/>
                  <a:pt x="16415" y="21037"/>
                </a:cubicBezTo>
                <a:cubicBezTo>
                  <a:pt x="16390" y="21037"/>
                  <a:pt x="16382" y="21015"/>
                  <a:pt x="16398" y="20989"/>
                </a:cubicBezTo>
                <a:cubicBezTo>
                  <a:pt x="16413" y="20964"/>
                  <a:pt x="16403" y="20944"/>
                  <a:pt x="16377" y="20944"/>
                </a:cubicBezTo>
                <a:cubicBezTo>
                  <a:pt x="16350" y="20944"/>
                  <a:pt x="16328" y="20964"/>
                  <a:pt x="16328" y="20989"/>
                </a:cubicBezTo>
                <a:cubicBezTo>
                  <a:pt x="16328" y="21015"/>
                  <a:pt x="16299" y="21037"/>
                  <a:pt x="16264" y="21037"/>
                </a:cubicBezTo>
                <a:cubicBezTo>
                  <a:pt x="16228" y="21037"/>
                  <a:pt x="16186" y="21062"/>
                  <a:pt x="16171" y="21094"/>
                </a:cubicBezTo>
                <a:cubicBezTo>
                  <a:pt x="16156" y="21126"/>
                  <a:pt x="16155" y="21096"/>
                  <a:pt x="16168" y="21026"/>
                </a:cubicBezTo>
                <a:cubicBezTo>
                  <a:pt x="16195" y="20885"/>
                  <a:pt x="16142" y="20860"/>
                  <a:pt x="16036" y="20967"/>
                </a:cubicBezTo>
                <a:cubicBezTo>
                  <a:pt x="15959" y="21044"/>
                  <a:pt x="15848" y="21062"/>
                  <a:pt x="15892" y="20989"/>
                </a:cubicBezTo>
                <a:cubicBezTo>
                  <a:pt x="15908" y="20964"/>
                  <a:pt x="15876" y="20944"/>
                  <a:pt x="15823" y="20944"/>
                </a:cubicBezTo>
                <a:cubicBezTo>
                  <a:pt x="15769" y="20944"/>
                  <a:pt x="15737" y="20963"/>
                  <a:pt x="15752" y="20987"/>
                </a:cubicBezTo>
                <a:cubicBezTo>
                  <a:pt x="15801" y="21067"/>
                  <a:pt x="15694" y="21085"/>
                  <a:pt x="15620" y="21010"/>
                </a:cubicBezTo>
                <a:cubicBezTo>
                  <a:pt x="15561" y="20950"/>
                  <a:pt x="15531" y="20946"/>
                  <a:pt x="15477" y="20991"/>
                </a:cubicBezTo>
                <a:cubicBezTo>
                  <a:pt x="15437" y="21024"/>
                  <a:pt x="15410" y="21028"/>
                  <a:pt x="15410" y="21000"/>
                </a:cubicBezTo>
                <a:cubicBezTo>
                  <a:pt x="15410" y="20913"/>
                  <a:pt x="15256" y="20890"/>
                  <a:pt x="15212" y="20970"/>
                </a:cubicBezTo>
                <a:cubicBezTo>
                  <a:pt x="15177" y="21033"/>
                  <a:pt x="15162" y="21036"/>
                  <a:pt x="15129" y="20984"/>
                </a:cubicBezTo>
                <a:cubicBezTo>
                  <a:pt x="15095" y="20931"/>
                  <a:pt x="15080" y="20931"/>
                  <a:pt x="15041" y="20989"/>
                </a:cubicBezTo>
                <a:cubicBezTo>
                  <a:pt x="15000" y="21051"/>
                  <a:pt x="14987" y="21051"/>
                  <a:pt x="14937" y="20987"/>
                </a:cubicBezTo>
                <a:cubicBezTo>
                  <a:pt x="14839" y="20862"/>
                  <a:pt x="14725" y="20845"/>
                  <a:pt x="14640" y="20944"/>
                </a:cubicBezTo>
                <a:cubicBezTo>
                  <a:pt x="14598" y="20994"/>
                  <a:pt x="14526" y="21037"/>
                  <a:pt x="14481" y="21037"/>
                </a:cubicBezTo>
                <a:cubicBezTo>
                  <a:pt x="14434" y="21037"/>
                  <a:pt x="14399" y="21070"/>
                  <a:pt x="14399" y="21116"/>
                </a:cubicBezTo>
                <a:cubicBezTo>
                  <a:pt x="14399" y="21178"/>
                  <a:pt x="14382" y="21171"/>
                  <a:pt x="14323" y="21082"/>
                </a:cubicBezTo>
                <a:cubicBezTo>
                  <a:pt x="14280" y="21019"/>
                  <a:pt x="14240" y="20959"/>
                  <a:pt x="14231" y="20948"/>
                </a:cubicBezTo>
                <a:cubicBezTo>
                  <a:pt x="14223" y="20938"/>
                  <a:pt x="14175" y="20966"/>
                  <a:pt x="14125" y="21012"/>
                </a:cubicBezTo>
                <a:cubicBezTo>
                  <a:pt x="14062" y="21070"/>
                  <a:pt x="14016" y="21082"/>
                  <a:pt x="13976" y="21050"/>
                </a:cubicBezTo>
                <a:cubicBezTo>
                  <a:pt x="13886" y="20980"/>
                  <a:pt x="13747" y="20939"/>
                  <a:pt x="13779" y="20991"/>
                </a:cubicBezTo>
                <a:cubicBezTo>
                  <a:pt x="13794" y="21016"/>
                  <a:pt x="13786" y="21037"/>
                  <a:pt x="13759" y="21037"/>
                </a:cubicBezTo>
                <a:cubicBezTo>
                  <a:pt x="13731" y="21037"/>
                  <a:pt x="13710" y="21136"/>
                  <a:pt x="13710" y="21268"/>
                </a:cubicBezTo>
                <a:cubicBezTo>
                  <a:pt x="13710" y="21396"/>
                  <a:pt x="13731" y="21500"/>
                  <a:pt x="13756" y="21500"/>
                </a:cubicBezTo>
                <a:cubicBezTo>
                  <a:pt x="13782" y="21500"/>
                  <a:pt x="13802" y="21464"/>
                  <a:pt x="13802" y="21419"/>
                </a:cubicBezTo>
                <a:cubicBezTo>
                  <a:pt x="13803" y="21350"/>
                  <a:pt x="13810" y="21347"/>
                  <a:pt x="13848" y="21407"/>
                </a:cubicBezTo>
                <a:cubicBezTo>
                  <a:pt x="13889" y="21468"/>
                  <a:pt x="13899" y="21468"/>
                  <a:pt x="13939" y="21407"/>
                </a:cubicBezTo>
                <a:cubicBezTo>
                  <a:pt x="13975" y="21351"/>
                  <a:pt x="14001" y="21349"/>
                  <a:pt x="14072" y="21393"/>
                </a:cubicBezTo>
                <a:cubicBezTo>
                  <a:pt x="14120" y="21423"/>
                  <a:pt x="14173" y="21434"/>
                  <a:pt x="14190" y="21417"/>
                </a:cubicBezTo>
                <a:cubicBezTo>
                  <a:pt x="14208" y="21399"/>
                  <a:pt x="14246" y="21382"/>
                  <a:pt x="14276" y="21380"/>
                </a:cubicBezTo>
                <a:cubicBezTo>
                  <a:pt x="14306" y="21377"/>
                  <a:pt x="14366" y="21372"/>
                  <a:pt x="14410" y="21368"/>
                </a:cubicBezTo>
                <a:cubicBezTo>
                  <a:pt x="14463" y="21363"/>
                  <a:pt x="14491" y="21322"/>
                  <a:pt x="14491" y="21246"/>
                </a:cubicBezTo>
                <a:cubicBezTo>
                  <a:pt x="14491" y="21103"/>
                  <a:pt x="14617" y="21136"/>
                  <a:pt x="14638" y="21284"/>
                </a:cubicBezTo>
                <a:cubicBezTo>
                  <a:pt x="14650" y="21372"/>
                  <a:pt x="14677" y="21382"/>
                  <a:pt x="14847" y="21371"/>
                </a:cubicBezTo>
                <a:cubicBezTo>
                  <a:pt x="14978" y="21363"/>
                  <a:pt x="15042" y="21378"/>
                  <a:pt x="15042" y="21416"/>
                </a:cubicBezTo>
                <a:cubicBezTo>
                  <a:pt x="15042" y="21460"/>
                  <a:pt x="15054" y="21460"/>
                  <a:pt x="15097" y="21417"/>
                </a:cubicBezTo>
                <a:cubicBezTo>
                  <a:pt x="15127" y="21386"/>
                  <a:pt x="15189" y="21360"/>
                  <a:pt x="15234" y="21360"/>
                </a:cubicBezTo>
                <a:cubicBezTo>
                  <a:pt x="15282" y="21360"/>
                  <a:pt x="15318" y="21326"/>
                  <a:pt x="15319" y="21279"/>
                </a:cubicBezTo>
                <a:cubicBezTo>
                  <a:pt x="15319" y="21217"/>
                  <a:pt x="15338" y="21227"/>
                  <a:pt x="15399" y="21320"/>
                </a:cubicBezTo>
                <a:cubicBezTo>
                  <a:pt x="15467" y="21423"/>
                  <a:pt x="15494" y="21434"/>
                  <a:pt x="15583" y="21393"/>
                </a:cubicBezTo>
                <a:cubicBezTo>
                  <a:pt x="15656" y="21360"/>
                  <a:pt x="15703" y="21360"/>
                  <a:pt x="15738" y="21396"/>
                </a:cubicBezTo>
                <a:cubicBezTo>
                  <a:pt x="15800" y="21458"/>
                  <a:pt x="15991" y="21384"/>
                  <a:pt x="16111" y="21252"/>
                </a:cubicBezTo>
                <a:cubicBezTo>
                  <a:pt x="16189" y="21164"/>
                  <a:pt x="16191" y="21164"/>
                  <a:pt x="16191" y="21288"/>
                </a:cubicBezTo>
                <a:cubicBezTo>
                  <a:pt x="16191" y="21455"/>
                  <a:pt x="16295" y="21421"/>
                  <a:pt x="16334" y="21241"/>
                </a:cubicBezTo>
                <a:lnTo>
                  <a:pt x="16363" y="21107"/>
                </a:lnTo>
                <a:lnTo>
                  <a:pt x="16368" y="21260"/>
                </a:lnTo>
                <a:cubicBezTo>
                  <a:pt x="16375" y="21437"/>
                  <a:pt x="16466" y="21418"/>
                  <a:pt x="16466" y="21240"/>
                </a:cubicBezTo>
                <a:cubicBezTo>
                  <a:pt x="16466" y="21172"/>
                  <a:pt x="16486" y="21136"/>
                  <a:pt x="16514" y="21153"/>
                </a:cubicBezTo>
                <a:cubicBezTo>
                  <a:pt x="16540" y="21169"/>
                  <a:pt x="16558" y="21206"/>
                  <a:pt x="16554" y="21236"/>
                </a:cubicBezTo>
                <a:cubicBezTo>
                  <a:pt x="16540" y="21352"/>
                  <a:pt x="16561" y="21411"/>
                  <a:pt x="16605" y="21384"/>
                </a:cubicBezTo>
                <a:cubicBezTo>
                  <a:pt x="16630" y="21368"/>
                  <a:pt x="16650" y="21320"/>
                  <a:pt x="16650" y="21277"/>
                </a:cubicBezTo>
                <a:cubicBezTo>
                  <a:pt x="16650" y="21170"/>
                  <a:pt x="16967" y="21064"/>
                  <a:pt x="17003" y="21159"/>
                </a:cubicBezTo>
                <a:cubicBezTo>
                  <a:pt x="17016" y="21194"/>
                  <a:pt x="17001" y="21255"/>
                  <a:pt x="16968" y="21295"/>
                </a:cubicBezTo>
                <a:cubicBezTo>
                  <a:pt x="16935" y="21335"/>
                  <a:pt x="16905" y="21406"/>
                  <a:pt x="16902" y="21452"/>
                </a:cubicBezTo>
                <a:cubicBezTo>
                  <a:pt x="16897" y="21524"/>
                  <a:pt x="16912" y="21530"/>
                  <a:pt x="17003" y="21488"/>
                </a:cubicBezTo>
                <a:cubicBezTo>
                  <a:pt x="17062" y="21461"/>
                  <a:pt x="17105" y="21417"/>
                  <a:pt x="17100" y="21389"/>
                </a:cubicBezTo>
                <a:cubicBezTo>
                  <a:pt x="17095" y="21361"/>
                  <a:pt x="17108" y="21289"/>
                  <a:pt x="17128" y="21231"/>
                </a:cubicBezTo>
                <a:cubicBezTo>
                  <a:pt x="17153" y="21157"/>
                  <a:pt x="17135" y="21082"/>
                  <a:pt x="17069" y="20978"/>
                </a:cubicBezTo>
                <a:cubicBezTo>
                  <a:pt x="17018" y="20896"/>
                  <a:pt x="16959" y="20828"/>
                  <a:pt x="16939" y="20828"/>
                </a:cubicBezTo>
                <a:cubicBezTo>
                  <a:pt x="16919" y="20828"/>
                  <a:pt x="16908" y="20811"/>
                  <a:pt x="16915" y="20790"/>
                </a:cubicBezTo>
                <a:cubicBezTo>
                  <a:pt x="16922" y="20769"/>
                  <a:pt x="16908" y="20764"/>
                  <a:pt x="16883" y="20779"/>
                </a:cubicBezTo>
                <a:cubicBezTo>
                  <a:pt x="16859" y="20794"/>
                  <a:pt x="16826" y="20783"/>
                  <a:pt x="16809" y="20755"/>
                </a:cubicBezTo>
                <a:cubicBezTo>
                  <a:pt x="16804" y="20747"/>
                  <a:pt x="16798" y="20742"/>
                  <a:pt x="16791" y="20740"/>
                </a:cubicBezTo>
                <a:close/>
                <a:moveTo>
                  <a:pt x="5762" y="20802"/>
                </a:moveTo>
                <a:lnTo>
                  <a:pt x="5762" y="21080"/>
                </a:lnTo>
                <a:cubicBezTo>
                  <a:pt x="5762" y="21371"/>
                  <a:pt x="5806" y="21451"/>
                  <a:pt x="5901" y="21337"/>
                </a:cubicBezTo>
                <a:cubicBezTo>
                  <a:pt x="5978" y="21243"/>
                  <a:pt x="6027" y="21250"/>
                  <a:pt x="6061" y="21360"/>
                </a:cubicBezTo>
                <a:cubicBezTo>
                  <a:pt x="6091" y="21455"/>
                  <a:pt x="6176" y="21490"/>
                  <a:pt x="6176" y="21407"/>
                </a:cubicBezTo>
                <a:cubicBezTo>
                  <a:pt x="6176" y="21381"/>
                  <a:pt x="6218" y="21360"/>
                  <a:pt x="6270" y="21360"/>
                </a:cubicBezTo>
                <a:cubicBezTo>
                  <a:pt x="6322" y="21360"/>
                  <a:pt x="6352" y="21381"/>
                  <a:pt x="6337" y="21407"/>
                </a:cubicBezTo>
                <a:cubicBezTo>
                  <a:pt x="6297" y="21471"/>
                  <a:pt x="6387" y="21465"/>
                  <a:pt x="6497" y="21396"/>
                </a:cubicBezTo>
                <a:cubicBezTo>
                  <a:pt x="6568" y="21351"/>
                  <a:pt x="6608" y="21350"/>
                  <a:pt x="6676" y="21393"/>
                </a:cubicBezTo>
                <a:cubicBezTo>
                  <a:pt x="6749" y="21439"/>
                  <a:pt x="6770" y="21435"/>
                  <a:pt x="6795" y="21370"/>
                </a:cubicBezTo>
                <a:cubicBezTo>
                  <a:pt x="6823" y="21297"/>
                  <a:pt x="6830" y="21298"/>
                  <a:pt x="6887" y="21375"/>
                </a:cubicBezTo>
                <a:cubicBezTo>
                  <a:pt x="6922" y="21424"/>
                  <a:pt x="6960" y="21440"/>
                  <a:pt x="6976" y="21413"/>
                </a:cubicBezTo>
                <a:cubicBezTo>
                  <a:pt x="6992" y="21387"/>
                  <a:pt x="7124" y="21376"/>
                  <a:pt x="7283" y="21387"/>
                </a:cubicBezTo>
                <a:cubicBezTo>
                  <a:pt x="7437" y="21398"/>
                  <a:pt x="7596" y="21388"/>
                  <a:pt x="7636" y="21365"/>
                </a:cubicBezTo>
                <a:cubicBezTo>
                  <a:pt x="7684" y="21339"/>
                  <a:pt x="7743" y="21346"/>
                  <a:pt x="7804" y="21386"/>
                </a:cubicBezTo>
                <a:cubicBezTo>
                  <a:pt x="7937" y="21473"/>
                  <a:pt x="8038" y="21383"/>
                  <a:pt x="8051" y="21170"/>
                </a:cubicBezTo>
                <a:cubicBezTo>
                  <a:pt x="8065" y="20939"/>
                  <a:pt x="7966" y="20858"/>
                  <a:pt x="7801" y="20967"/>
                </a:cubicBezTo>
                <a:cubicBezTo>
                  <a:pt x="7689" y="21041"/>
                  <a:pt x="7675" y="21041"/>
                  <a:pt x="7636" y="20971"/>
                </a:cubicBezTo>
                <a:cubicBezTo>
                  <a:pt x="7613" y="20929"/>
                  <a:pt x="7576" y="20907"/>
                  <a:pt x="7553" y="20921"/>
                </a:cubicBezTo>
                <a:cubicBezTo>
                  <a:pt x="7531" y="20935"/>
                  <a:pt x="7469" y="20920"/>
                  <a:pt x="7417" y="20887"/>
                </a:cubicBezTo>
                <a:cubicBezTo>
                  <a:pt x="7352" y="20847"/>
                  <a:pt x="7310" y="20843"/>
                  <a:pt x="7287" y="20877"/>
                </a:cubicBezTo>
                <a:cubicBezTo>
                  <a:pt x="7247" y="20937"/>
                  <a:pt x="6940" y="20962"/>
                  <a:pt x="6976" y="20903"/>
                </a:cubicBezTo>
                <a:cubicBezTo>
                  <a:pt x="6991" y="20879"/>
                  <a:pt x="6961" y="20871"/>
                  <a:pt x="6910" y="20884"/>
                </a:cubicBezTo>
                <a:cubicBezTo>
                  <a:pt x="6860" y="20897"/>
                  <a:pt x="6819" y="20924"/>
                  <a:pt x="6819" y="20944"/>
                </a:cubicBezTo>
                <a:cubicBezTo>
                  <a:pt x="6819" y="20964"/>
                  <a:pt x="6768" y="20977"/>
                  <a:pt x="6705" y="20973"/>
                </a:cubicBezTo>
                <a:cubicBezTo>
                  <a:pt x="6641" y="20970"/>
                  <a:pt x="6590" y="20947"/>
                  <a:pt x="6589" y="20921"/>
                </a:cubicBezTo>
                <a:cubicBezTo>
                  <a:pt x="6588" y="20826"/>
                  <a:pt x="6498" y="21018"/>
                  <a:pt x="6497" y="21118"/>
                </a:cubicBezTo>
                <a:cubicBezTo>
                  <a:pt x="6497" y="21175"/>
                  <a:pt x="6475" y="21222"/>
                  <a:pt x="6449" y="21222"/>
                </a:cubicBezTo>
                <a:cubicBezTo>
                  <a:pt x="6422" y="21222"/>
                  <a:pt x="6410" y="21207"/>
                  <a:pt x="6421" y="21187"/>
                </a:cubicBezTo>
                <a:cubicBezTo>
                  <a:pt x="6456" y="21128"/>
                  <a:pt x="6362" y="20936"/>
                  <a:pt x="6313" y="20967"/>
                </a:cubicBezTo>
                <a:cubicBezTo>
                  <a:pt x="6287" y="20983"/>
                  <a:pt x="6255" y="20964"/>
                  <a:pt x="6240" y="20924"/>
                </a:cubicBezTo>
                <a:cubicBezTo>
                  <a:pt x="6209" y="20844"/>
                  <a:pt x="6038" y="20823"/>
                  <a:pt x="6038" y="20899"/>
                </a:cubicBezTo>
                <a:cubicBezTo>
                  <a:pt x="6038" y="20926"/>
                  <a:pt x="5979" y="20915"/>
                  <a:pt x="5901" y="20874"/>
                </a:cubicBezTo>
                <a:lnTo>
                  <a:pt x="5762" y="20802"/>
                </a:lnTo>
                <a:close/>
                <a:moveTo>
                  <a:pt x="10272" y="20834"/>
                </a:moveTo>
                <a:cubicBezTo>
                  <a:pt x="10248" y="20832"/>
                  <a:pt x="10228" y="20833"/>
                  <a:pt x="10210" y="20838"/>
                </a:cubicBezTo>
                <a:cubicBezTo>
                  <a:pt x="10173" y="20847"/>
                  <a:pt x="10144" y="20868"/>
                  <a:pt x="10108" y="20906"/>
                </a:cubicBezTo>
                <a:cubicBezTo>
                  <a:pt x="10026" y="20995"/>
                  <a:pt x="10019" y="20997"/>
                  <a:pt x="9975" y="20919"/>
                </a:cubicBezTo>
                <a:cubicBezTo>
                  <a:pt x="9932" y="20840"/>
                  <a:pt x="9927" y="20840"/>
                  <a:pt x="9867" y="20922"/>
                </a:cubicBezTo>
                <a:cubicBezTo>
                  <a:pt x="9833" y="20969"/>
                  <a:pt x="9806" y="20991"/>
                  <a:pt x="9806" y="20970"/>
                </a:cubicBezTo>
                <a:cubicBezTo>
                  <a:pt x="9806" y="20949"/>
                  <a:pt x="9777" y="20955"/>
                  <a:pt x="9742" y="20984"/>
                </a:cubicBezTo>
                <a:cubicBezTo>
                  <a:pt x="9694" y="21024"/>
                  <a:pt x="9665" y="21021"/>
                  <a:pt x="9622" y="20968"/>
                </a:cubicBezTo>
                <a:cubicBezTo>
                  <a:pt x="9558" y="20890"/>
                  <a:pt x="9462" y="20870"/>
                  <a:pt x="9507" y="20944"/>
                </a:cubicBezTo>
                <a:cubicBezTo>
                  <a:pt x="9547" y="21010"/>
                  <a:pt x="9467" y="21001"/>
                  <a:pt x="9397" y="20932"/>
                </a:cubicBezTo>
                <a:cubicBezTo>
                  <a:pt x="9365" y="20900"/>
                  <a:pt x="9343" y="20896"/>
                  <a:pt x="9347" y="20921"/>
                </a:cubicBezTo>
                <a:cubicBezTo>
                  <a:pt x="9352" y="20947"/>
                  <a:pt x="9354" y="21004"/>
                  <a:pt x="9351" y="21048"/>
                </a:cubicBezTo>
                <a:cubicBezTo>
                  <a:pt x="9345" y="21126"/>
                  <a:pt x="9342" y="21126"/>
                  <a:pt x="9261" y="21048"/>
                </a:cubicBezTo>
                <a:cubicBezTo>
                  <a:pt x="9215" y="21004"/>
                  <a:pt x="9184" y="20952"/>
                  <a:pt x="9193" y="20936"/>
                </a:cubicBezTo>
                <a:cubicBezTo>
                  <a:pt x="9201" y="20919"/>
                  <a:pt x="9151" y="20912"/>
                  <a:pt x="9081" y="20920"/>
                </a:cubicBezTo>
                <a:cubicBezTo>
                  <a:pt x="9012" y="20927"/>
                  <a:pt x="8940" y="20912"/>
                  <a:pt x="8923" y="20884"/>
                </a:cubicBezTo>
                <a:cubicBezTo>
                  <a:pt x="8901" y="20849"/>
                  <a:pt x="8854" y="20852"/>
                  <a:pt x="8763" y="20897"/>
                </a:cubicBezTo>
                <a:cubicBezTo>
                  <a:pt x="8691" y="20932"/>
                  <a:pt x="8621" y="20958"/>
                  <a:pt x="8605" y="20954"/>
                </a:cubicBezTo>
                <a:cubicBezTo>
                  <a:pt x="8589" y="20951"/>
                  <a:pt x="8554" y="21030"/>
                  <a:pt x="8529" y="21131"/>
                </a:cubicBezTo>
                <a:cubicBezTo>
                  <a:pt x="8503" y="21232"/>
                  <a:pt x="8499" y="21304"/>
                  <a:pt x="8519" y="21292"/>
                </a:cubicBezTo>
                <a:cubicBezTo>
                  <a:pt x="8539" y="21280"/>
                  <a:pt x="8567" y="21299"/>
                  <a:pt x="8581" y="21337"/>
                </a:cubicBezTo>
                <a:cubicBezTo>
                  <a:pt x="8602" y="21390"/>
                  <a:pt x="8659" y="21400"/>
                  <a:pt x="8838" y="21380"/>
                </a:cubicBezTo>
                <a:cubicBezTo>
                  <a:pt x="8987" y="21363"/>
                  <a:pt x="9070" y="21373"/>
                  <a:pt x="9070" y="21405"/>
                </a:cubicBezTo>
                <a:cubicBezTo>
                  <a:pt x="9070" y="21432"/>
                  <a:pt x="9101" y="21454"/>
                  <a:pt x="9139" y="21454"/>
                </a:cubicBezTo>
                <a:cubicBezTo>
                  <a:pt x="9177" y="21454"/>
                  <a:pt x="9207" y="21432"/>
                  <a:pt x="9207" y="21407"/>
                </a:cubicBezTo>
                <a:cubicBezTo>
                  <a:pt x="9207" y="21381"/>
                  <a:pt x="9249" y="21360"/>
                  <a:pt x="9300" y="21360"/>
                </a:cubicBezTo>
                <a:cubicBezTo>
                  <a:pt x="9350" y="21360"/>
                  <a:pt x="9391" y="21387"/>
                  <a:pt x="9391" y="21418"/>
                </a:cubicBezTo>
                <a:cubicBezTo>
                  <a:pt x="9391" y="21450"/>
                  <a:pt x="9425" y="21425"/>
                  <a:pt x="9467" y="21365"/>
                </a:cubicBezTo>
                <a:cubicBezTo>
                  <a:pt x="9529" y="21275"/>
                  <a:pt x="9550" y="21269"/>
                  <a:pt x="9581" y="21326"/>
                </a:cubicBezTo>
                <a:cubicBezTo>
                  <a:pt x="9607" y="21371"/>
                  <a:pt x="9662" y="21387"/>
                  <a:pt x="9742" y="21371"/>
                </a:cubicBezTo>
                <a:cubicBezTo>
                  <a:pt x="9827" y="21355"/>
                  <a:pt x="9855" y="21364"/>
                  <a:pt x="9832" y="21401"/>
                </a:cubicBezTo>
                <a:cubicBezTo>
                  <a:pt x="9811" y="21435"/>
                  <a:pt x="9841" y="21454"/>
                  <a:pt x="9919" y="21454"/>
                </a:cubicBezTo>
                <a:cubicBezTo>
                  <a:pt x="9999" y="21454"/>
                  <a:pt x="10029" y="21435"/>
                  <a:pt x="10007" y="21400"/>
                </a:cubicBezTo>
                <a:cubicBezTo>
                  <a:pt x="9984" y="21362"/>
                  <a:pt x="10016" y="21355"/>
                  <a:pt x="10119" y="21375"/>
                </a:cubicBezTo>
                <a:cubicBezTo>
                  <a:pt x="10205" y="21393"/>
                  <a:pt x="10265" y="21386"/>
                  <a:pt x="10265" y="21358"/>
                </a:cubicBezTo>
                <a:cubicBezTo>
                  <a:pt x="10265" y="21327"/>
                  <a:pt x="10296" y="21329"/>
                  <a:pt x="10357" y="21362"/>
                </a:cubicBezTo>
                <a:cubicBezTo>
                  <a:pt x="10462" y="21419"/>
                  <a:pt x="10540" y="21388"/>
                  <a:pt x="10540" y="21289"/>
                </a:cubicBezTo>
                <a:cubicBezTo>
                  <a:pt x="10540" y="21253"/>
                  <a:pt x="10558" y="21222"/>
                  <a:pt x="10580" y="21222"/>
                </a:cubicBezTo>
                <a:cubicBezTo>
                  <a:pt x="10602" y="21222"/>
                  <a:pt x="10609" y="21273"/>
                  <a:pt x="10597" y="21337"/>
                </a:cubicBezTo>
                <a:cubicBezTo>
                  <a:pt x="10585" y="21400"/>
                  <a:pt x="10587" y="21483"/>
                  <a:pt x="10602" y="21522"/>
                </a:cubicBezTo>
                <a:cubicBezTo>
                  <a:pt x="10619" y="21566"/>
                  <a:pt x="10635" y="21588"/>
                  <a:pt x="10658" y="21589"/>
                </a:cubicBezTo>
                <a:cubicBezTo>
                  <a:pt x="10681" y="21589"/>
                  <a:pt x="10711" y="21568"/>
                  <a:pt x="10754" y="21524"/>
                </a:cubicBezTo>
                <a:cubicBezTo>
                  <a:pt x="10792" y="21486"/>
                  <a:pt x="10808" y="21454"/>
                  <a:pt x="10791" y="21454"/>
                </a:cubicBezTo>
                <a:cubicBezTo>
                  <a:pt x="10773" y="21454"/>
                  <a:pt x="10782" y="21426"/>
                  <a:pt x="10810" y="21391"/>
                </a:cubicBezTo>
                <a:cubicBezTo>
                  <a:pt x="10838" y="21357"/>
                  <a:pt x="10848" y="21316"/>
                  <a:pt x="10831" y="21299"/>
                </a:cubicBezTo>
                <a:cubicBezTo>
                  <a:pt x="10814" y="21282"/>
                  <a:pt x="10825" y="21268"/>
                  <a:pt x="10856" y="21268"/>
                </a:cubicBezTo>
                <a:cubicBezTo>
                  <a:pt x="10887" y="21268"/>
                  <a:pt x="10900" y="21248"/>
                  <a:pt x="10884" y="21222"/>
                </a:cubicBezTo>
                <a:cubicBezTo>
                  <a:pt x="10869" y="21197"/>
                  <a:pt x="10879" y="21175"/>
                  <a:pt x="10905" y="21175"/>
                </a:cubicBezTo>
                <a:cubicBezTo>
                  <a:pt x="10967" y="21175"/>
                  <a:pt x="10939" y="20977"/>
                  <a:pt x="10874" y="20956"/>
                </a:cubicBezTo>
                <a:cubicBezTo>
                  <a:pt x="10848" y="20947"/>
                  <a:pt x="10792" y="20973"/>
                  <a:pt x="10751" y="21014"/>
                </a:cubicBezTo>
                <a:cubicBezTo>
                  <a:pt x="10679" y="21087"/>
                  <a:pt x="10651" y="21054"/>
                  <a:pt x="10676" y="20921"/>
                </a:cubicBezTo>
                <a:cubicBezTo>
                  <a:pt x="10681" y="20896"/>
                  <a:pt x="10658" y="20900"/>
                  <a:pt x="10626" y="20932"/>
                </a:cubicBezTo>
                <a:cubicBezTo>
                  <a:pt x="10553" y="21005"/>
                  <a:pt x="10491" y="21006"/>
                  <a:pt x="10506" y="20936"/>
                </a:cubicBezTo>
                <a:cubicBezTo>
                  <a:pt x="10512" y="20906"/>
                  <a:pt x="10445" y="20866"/>
                  <a:pt x="10357" y="20847"/>
                </a:cubicBezTo>
                <a:cubicBezTo>
                  <a:pt x="10324" y="20840"/>
                  <a:pt x="10296" y="20835"/>
                  <a:pt x="10272" y="20834"/>
                </a:cubicBezTo>
                <a:close/>
                <a:moveTo>
                  <a:pt x="13520" y="20877"/>
                </a:moveTo>
                <a:cubicBezTo>
                  <a:pt x="13513" y="20875"/>
                  <a:pt x="13503" y="20876"/>
                  <a:pt x="13492" y="20878"/>
                </a:cubicBezTo>
                <a:cubicBezTo>
                  <a:pt x="13425" y="20891"/>
                  <a:pt x="13297" y="20960"/>
                  <a:pt x="13297" y="20997"/>
                </a:cubicBezTo>
                <a:cubicBezTo>
                  <a:pt x="13297" y="21052"/>
                  <a:pt x="13078" y="21045"/>
                  <a:pt x="13044" y="20989"/>
                </a:cubicBezTo>
                <a:cubicBezTo>
                  <a:pt x="13028" y="20964"/>
                  <a:pt x="12995" y="20944"/>
                  <a:pt x="12969" y="20944"/>
                </a:cubicBezTo>
                <a:cubicBezTo>
                  <a:pt x="12944" y="20944"/>
                  <a:pt x="12934" y="20959"/>
                  <a:pt x="12945" y="20978"/>
                </a:cubicBezTo>
                <a:cubicBezTo>
                  <a:pt x="12957" y="20998"/>
                  <a:pt x="12936" y="21040"/>
                  <a:pt x="12901" y="21073"/>
                </a:cubicBezTo>
                <a:cubicBezTo>
                  <a:pt x="12866" y="21106"/>
                  <a:pt x="12837" y="21117"/>
                  <a:pt x="12836" y="21096"/>
                </a:cubicBezTo>
                <a:cubicBezTo>
                  <a:pt x="12836" y="21076"/>
                  <a:pt x="12787" y="21036"/>
                  <a:pt x="12726" y="21008"/>
                </a:cubicBezTo>
                <a:cubicBezTo>
                  <a:pt x="12632" y="20964"/>
                  <a:pt x="12609" y="20971"/>
                  <a:pt x="12570" y="21055"/>
                </a:cubicBezTo>
                <a:cubicBezTo>
                  <a:pt x="12485" y="21235"/>
                  <a:pt x="12474" y="21308"/>
                  <a:pt x="12530" y="21331"/>
                </a:cubicBezTo>
                <a:cubicBezTo>
                  <a:pt x="12569" y="21347"/>
                  <a:pt x="12565" y="21368"/>
                  <a:pt x="12515" y="21403"/>
                </a:cubicBezTo>
                <a:cubicBezTo>
                  <a:pt x="12465" y="21439"/>
                  <a:pt x="12462" y="21452"/>
                  <a:pt x="12506" y="21452"/>
                </a:cubicBezTo>
                <a:cubicBezTo>
                  <a:pt x="12539" y="21453"/>
                  <a:pt x="12555" y="21472"/>
                  <a:pt x="12540" y="21495"/>
                </a:cubicBezTo>
                <a:cubicBezTo>
                  <a:pt x="12526" y="21518"/>
                  <a:pt x="12540" y="21549"/>
                  <a:pt x="12572" y="21562"/>
                </a:cubicBezTo>
                <a:cubicBezTo>
                  <a:pt x="12666" y="21600"/>
                  <a:pt x="12699" y="21595"/>
                  <a:pt x="12699" y="21543"/>
                </a:cubicBezTo>
                <a:cubicBezTo>
                  <a:pt x="12699" y="21516"/>
                  <a:pt x="12719" y="21506"/>
                  <a:pt x="12743" y="21521"/>
                </a:cubicBezTo>
                <a:cubicBezTo>
                  <a:pt x="12767" y="21536"/>
                  <a:pt x="12809" y="21507"/>
                  <a:pt x="12836" y="21456"/>
                </a:cubicBezTo>
                <a:cubicBezTo>
                  <a:pt x="12876" y="21381"/>
                  <a:pt x="12905" y="21371"/>
                  <a:pt x="12999" y="21407"/>
                </a:cubicBezTo>
                <a:cubicBezTo>
                  <a:pt x="13061" y="21431"/>
                  <a:pt x="13113" y="21435"/>
                  <a:pt x="13113" y="21416"/>
                </a:cubicBezTo>
                <a:cubicBezTo>
                  <a:pt x="13113" y="21396"/>
                  <a:pt x="13154" y="21378"/>
                  <a:pt x="13205" y="21374"/>
                </a:cubicBezTo>
                <a:cubicBezTo>
                  <a:pt x="13256" y="21370"/>
                  <a:pt x="13286" y="21385"/>
                  <a:pt x="13271" y="21409"/>
                </a:cubicBezTo>
                <a:cubicBezTo>
                  <a:pt x="13257" y="21433"/>
                  <a:pt x="13265" y="21454"/>
                  <a:pt x="13291" y="21454"/>
                </a:cubicBezTo>
                <a:cubicBezTo>
                  <a:pt x="13316" y="21454"/>
                  <a:pt x="13349" y="21432"/>
                  <a:pt x="13365" y="21407"/>
                </a:cubicBezTo>
                <a:cubicBezTo>
                  <a:pt x="13381" y="21381"/>
                  <a:pt x="13431" y="21360"/>
                  <a:pt x="13476" y="21360"/>
                </a:cubicBezTo>
                <a:cubicBezTo>
                  <a:pt x="13545" y="21360"/>
                  <a:pt x="13556" y="21324"/>
                  <a:pt x="13548" y="21140"/>
                </a:cubicBezTo>
                <a:cubicBezTo>
                  <a:pt x="13543" y="21019"/>
                  <a:pt x="13535" y="20905"/>
                  <a:pt x="13532" y="20887"/>
                </a:cubicBezTo>
                <a:cubicBezTo>
                  <a:pt x="13531" y="20881"/>
                  <a:pt x="13527" y="20878"/>
                  <a:pt x="13520" y="20877"/>
                </a:cubicBezTo>
                <a:close/>
                <a:moveTo>
                  <a:pt x="11235" y="20898"/>
                </a:moveTo>
                <a:cubicBezTo>
                  <a:pt x="11169" y="20898"/>
                  <a:pt x="11149" y="20919"/>
                  <a:pt x="11167" y="20967"/>
                </a:cubicBezTo>
                <a:cubicBezTo>
                  <a:pt x="11182" y="21005"/>
                  <a:pt x="11171" y="21037"/>
                  <a:pt x="11144" y="21037"/>
                </a:cubicBezTo>
                <a:cubicBezTo>
                  <a:pt x="11090" y="21037"/>
                  <a:pt x="11120" y="21278"/>
                  <a:pt x="11191" y="21419"/>
                </a:cubicBezTo>
                <a:cubicBezTo>
                  <a:pt x="11248" y="21531"/>
                  <a:pt x="11334" y="21521"/>
                  <a:pt x="11298" y="21407"/>
                </a:cubicBezTo>
                <a:cubicBezTo>
                  <a:pt x="11266" y="21305"/>
                  <a:pt x="11319" y="21284"/>
                  <a:pt x="11400" y="21366"/>
                </a:cubicBezTo>
                <a:cubicBezTo>
                  <a:pt x="11483" y="21449"/>
                  <a:pt x="11596" y="21377"/>
                  <a:pt x="11604" y="21236"/>
                </a:cubicBezTo>
                <a:lnTo>
                  <a:pt x="11610" y="21107"/>
                </a:lnTo>
                <a:lnTo>
                  <a:pt x="11630" y="21234"/>
                </a:lnTo>
                <a:cubicBezTo>
                  <a:pt x="11647" y="21348"/>
                  <a:pt x="11668" y="21360"/>
                  <a:pt x="11827" y="21360"/>
                </a:cubicBezTo>
                <a:cubicBezTo>
                  <a:pt x="11925" y="21360"/>
                  <a:pt x="12017" y="21381"/>
                  <a:pt x="12033" y="21407"/>
                </a:cubicBezTo>
                <a:cubicBezTo>
                  <a:pt x="12048" y="21432"/>
                  <a:pt x="12092" y="21454"/>
                  <a:pt x="12130" y="21454"/>
                </a:cubicBezTo>
                <a:cubicBezTo>
                  <a:pt x="12171" y="21454"/>
                  <a:pt x="12186" y="21432"/>
                  <a:pt x="12167" y="21400"/>
                </a:cubicBezTo>
                <a:cubicBezTo>
                  <a:pt x="12144" y="21363"/>
                  <a:pt x="12158" y="21356"/>
                  <a:pt x="12209" y="21375"/>
                </a:cubicBezTo>
                <a:cubicBezTo>
                  <a:pt x="12255" y="21393"/>
                  <a:pt x="12286" y="21382"/>
                  <a:pt x="12286" y="21348"/>
                </a:cubicBezTo>
                <a:cubicBezTo>
                  <a:pt x="12287" y="21312"/>
                  <a:pt x="12302" y="21316"/>
                  <a:pt x="12330" y="21359"/>
                </a:cubicBezTo>
                <a:cubicBezTo>
                  <a:pt x="12367" y="21418"/>
                  <a:pt x="12377" y="21418"/>
                  <a:pt x="12402" y="21352"/>
                </a:cubicBezTo>
                <a:cubicBezTo>
                  <a:pt x="12417" y="21310"/>
                  <a:pt x="12434" y="21248"/>
                  <a:pt x="12439" y="21214"/>
                </a:cubicBezTo>
                <a:cubicBezTo>
                  <a:pt x="12444" y="21181"/>
                  <a:pt x="12466" y="21125"/>
                  <a:pt x="12487" y="21091"/>
                </a:cubicBezTo>
                <a:cubicBezTo>
                  <a:pt x="12551" y="20987"/>
                  <a:pt x="12442" y="20919"/>
                  <a:pt x="12353" y="21008"/>
                </a:cubicBezTo>
                <a:cubicBezTo>
                  <a:pt x="12305" y="21056"/>
                  <a:pt x="12257" y="21070"/>
                  <a:pt x="12224" y="21045"/>
                </a:cubicBezTo>
                <a:cubicBezTo>
                  <a:pt x="12142" y="20982"/>
                  <a:pt x="12003" y="20939"/>
                  <a:pt x="12032" y="20987"/>
                </a:cubicBezTo>
                <a:cubicBezTo>
                  <a:pt x="12082" y="21069"/>
                  <a:pt x="11950" y="21096"/>
                  <a:pt x="11891" y="21016"/>
                </a:cubicBezTo>
                <a:cubicBezTo>
                  <a:pt x="11859" y="20971"/>
                  <a:pt x="11812" y="20947"/>
                  <a:pt x="11788" y="20962"/>
                </a:cubicBezTo>
                <a:cubicBezTo>
                  <a:pt x="11763" y="20978"/>
                  <a:pt x="11731" y="20964"/>
                  <a:pt x="11718" y="20932"/>
                </a:cubicBezTo>
                <a:cubicBezTo>
                  <a:pt x="11703" y="20894"/>
                  <a:pt x="11682" y="20891"/>
                  <a:pt x="11657" y="20921"/>
                </a:cubicBezTo>
                <a:cubicBezTo>
                  <a:pt x="11600" y="20991"/>
                  <a:pt x="11505" y="20998"/>
                  <a:pt x="11505" y="20933"/>
                </a:cubicBezTo>
                <a:cubicBezTo>
                  <a:pt x="11505" y="20902"/>
                  <a:pt x="11472" y="20924"/>
                  <a:pt x="11432" y="20981"/>
                </a:cubicBezTo>
                <a:cubicBezTo>
                  <a:pt x="11356" y="21091"/>
                  <a:pt x="11261" y="21079"/>
                  <a:pt x="11304" y="20965"/>
                </a:cubicBezTo>
                <a:cubicBezTo>
                  <a:pt x="11322" y="20919"/>
                  <a:pt x="11300" y="20898"/>
                  <a:pt x="11235" y="20898"/>
                </a:cubicBezTo>
                <a:close/>
                <a:moveTo>
                  <a:pt x="8296" y="20954"/>
                </a:moveTo>
                <a:cubicBezTo>
                  <a:pt x="8287" y="20954"/>
                  <a:pt x="8276" y="20956"/>
                  <a:pt x="8262" y="20962"/>
                </a:cubicBezTo>
                <a:cubicBezTo>
                  <a:pt x="8222" y="20977"/>
                  <a:pt x="8171" y="20989"/>
                  <a:pt x="8148" y="20989"/>
                </a:cubicBezTo>
                <a:cubicBezTo>
                  <a:pt x="8101" y="20989"/>
                  <a:pt x="8089" y="21329"/>
                  <a:pt x="8135" y="21375"/>
                </a:cubicBezTo>
                <a:cubicBezTo>
                  <a:pt x="8183" y="21424"/>
                  <a:pt x="8243" y="21363"/>
                  <a:pt x="8243" y="21266"/>
                </a:cubicBezTo>
                <a:cubicBezTo>
                  <a:pt x="8243" y="21216"/>
                  <a:pt x="8260" y="21175"/>
                  <a:pt x="8279" y="21175"/>
                </a:cubicBezTo>
                <a:cubicBezTo>
                  <a:pt x="8299" y="21175"/>
                  <a:pt x="8319" y="21122"/>
                  <a:pt x="8324" y="21055"/>
                </a:cubicBezTo>
                <a:cubicBezTo>
                  <a:pt x="8330" y="20985"/>
                  <a:pt x="8323" y="20955"/>
                  <a:pt x="8296" y="2095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" name="Plasma Diagnostics"/>
          <p:cNvSpPr txBox="1">
            <a:spLocks noGrp="1"/>
          </p:cNvSpPr>
          <p:nvPr>
            <p:ph type="title"/>
          </p:nvPr>
        </p:nvSpPr>
        <p:spPr>
          <a:xfrm>
            <a:off x="1465044" y="29162"/>
            <a:ext cx="21971001" cy="1433163"/>
          </a:xfrm>
          <a:prstGeom prst="rect">
            <a:avLst/>
          </a:prstGeom>
        </p:spPr>
        <p:txBody>
          <a:bodyPr/>
          <a:lstStyle/>
          <a:p>
            <a:r>
              <a:t>Plasma Diagnostics</a:t>
            </a:r>
          </a:p>
        </p:txBody>
      </p:sp>
      <p:sp>
        <p:nvSpPr>
          <p:cNvPr id="191" name="Density / Temperature plot"/>
          <p:cNvSpPr txBox="1">
            <a:spLocks noGrp="1"/>
          </p:cNvSpPr>
          <p:nvPr>
            <p:ph type="body" idx="21"/>
          </p:nvPr>
        </p:nvSpPr>
        <p:spPr>
          <a:xfrm>
            <a:off x="12176832" y="1528753"/>
            <a:ext cx="11664849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Density / Temperature plot</a:t>
            </a:r>
          </a:p>
        </p:txBody>
      </p:sp>
      <p:sp>
        <p:nvSpPr>
          <p:cNvPr id="192" name="Some diagnostics that are not appropriate for plasma accelerators:…"/>
          <p:cNvSpPr txBox="1"/>
          <p:nvPr/>
        </p:nvSpPr>
        <p:spPr>
          <a:xfrm>
            <a:off x="235067" y="2347625"/>
            <a:ext cx="11096660" cy="106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Some diagnostics that are not appropriate for plasma accelerators:</a:t>
            </a:r>
          </a:p>
          <a:p>
            <a:pPr marL="609600" indent="-609600">
              <a:buSzPct val="123000"/>
              <a:buChar char="•"/>
            </a:pPr>
            <a:r>
              <a:t>space craft</a:t>
            </a:r>
          </a:p>
          <a:p>
            <a:pPr marL="609600" indent="-609600">
              <a:buSzPct val="123000"/>
              <a:buChar char="•"/>
            </a:pPr>
            <a:r>
              <a:t>probes</a:t>
            </a:r>
          </a:p>
          <a:p>
            <a:pPr marL="609600" indent="-609600">
              <a:buSzPct val="123000"/>
              <a:buChar char="•"/>
            </a:pPr>
            <a:r>
              <a:t>coils</a:t>
            </a:r>
          </a:p>
          <a:p>
            <a:pPr marL="609600" indent="-609600">
              <a:buSzPct val="123000"/>
              <a:buChar char="•"/>
            </a:pPr>
            <a:r>
              <a:t>gravity waves</a:t>
            </a:r>
          </a:p>
          <a:p>
            <a:r>
              <a:t>Ideally diagnostics are non-invasive, could be:</a:t>
            </a:r>
          </a:p>
          <a:p>
            <a:pPr marL="228600" indent="-228600">
              <a:buSzPct val="100000"/>
              <a:buChar char="•"/>
            </a:pPr>
            <a:r>
              <a:t> low intensity electromagnetic waves </a:t>
            </a:r>
          </a:p>
          <a:p>
            <a:pPr marL="228600" indent="-228600">
              <a:buSzPct val="100000"/>
              <a:buChar char="•"/>
            </a:pPr>
            <a:r>
              <a:t> low intensity particle probes</a:t>
            </a:r>
          </a:p>
        </p:txBody>
      </p:sp>
      <p:sp>
        <p:nvSpPr>
          <p:cNvPr id="193" name="Image: The Contemporary Physics Education Project/www.CPEPphysics.org"/>
          <p:cNvSpPr txBox="1"/>
          <p:nvPr/>
        </p:nvSpPr>
        <p:spPr>
          <a:xfrm>
            <a:off x="13254726" y="12983614"/>
            <a:ext cx="105482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Image: The Contemporary Physics Education Project/www.CPEPphysics.org</a:t>
            </a:r>
          </a:p>
        </p:txBody>
      </p:sp>
      <p:grpSp>
        <p:nvGrpSpPr>
          <p:cNvPr id="196" name="Group"/>
          <p:cNvGrpSpPr/>
          <p:nvPr/>
        </p:nvGrpSpPr>
        <p:grpSpPr>
          <a:xfrm>
            <a:off x="17086547" y="4155884"/>
            <a:ext cx="3734664" cy="2428893"/>
            <a:chOff x="0" y="0"/>
            <a:chExt cx="3734663" cy="2428892"/>
          </a:xfrm>
        </p:grpSpPr>
        <p:sp>
          <p:nvSpPr>
            <p:cNvPr id="194" name="Shape"/>
            <p:cNvSpPr/>
            <p:nvPr/>
          </p:nvSpPr>
          <p:spPr>
            <a:xfrm>
              <a:off x="0" y="0"/>
              <a:ext cx="3734664" cy="242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3" h="19619" extrusionOk="0">
                  <a:moveTo>
                    <a:pt x="428" y="13127"/>
                  </a:moveTo>
                  <a:cubicBezTo>
                    <a:pt x="-730" y="9213"/>
                    <a:pt x="565" y="4749"/>
                    <a:pt x="3085" y="2421"/>
                  </a:cubicBezTo>
                  <a:cubicBezTo>
                    <a:pt x="5340" y="338"/>
                    <a:pt x="8100" y="310"/>
                    <a:pt x="10750" y="120"/>
                  </a:cubicBezTo>
                  <a:cubicBezTo>
                    <a:pt x="13587" y="-83"/>
                    <a:pt x="16635" y="-363"/>
                    <a:pt x="18748" y="2415"/>
                  </a:cubicBezTo>
                  <a:cubicBezTo>
                    <a:pt x="20285" y="4435"/>
                    <a:pt x="20870" y="7584"/>
                    <a:pt x="20249" y="10459"/>
                  </a:cubicBezTo>
                  <a:cubicBezTo>
                    <a:pt x="19004" y="12665"/>
                    <a:pt x="17533" y="14572"/>
                    <a:pt x="15889" y="16112"/>
                  </a:cubicBezTo>
                  <a:cubicBezTo>
                    <a:pt x="10900" y="20785"/>
                    <a:pt x="4390" y="21237"/>
                    <a:pt x="1069" y="14717"/>
                  </a:cubicBezTo>
                  <a:cubicBezTo>
                    <a:pt x="817" y="14223"/>
                    <a:pt x="596" y="13694"/>
                    <a:pt x="428" y="13127"/>
                  </a:cubicBezTo>
                  <a:close/>
                </a:path>
              </a:pathLst>
            </a:custGeom>
            <a:solidFill>
              <a:schemeClr val="accent4">
                <a:hueOff val="-476017"/>
                <a:lumOff val="-10042"/>
                <a:alpha val="7536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5" name="wakefield"/>
            <p:cNvSpPr txBox="1"/>
            <p:nvPr/>
          </p:nvSpPr>
          <p:spPr>
            <a:xfrm>
              <a:off x="523620" y="810230"/>
              <a:ext cx="2687423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wakefield</a:t>
              </a:r>
            </a:p>
          </p:txBody>
        </p:sp>
      </p:grpSp>
      <p:grpSp>
        <p:nvGrpSpPr>
          <p:cNvPr id="199" name="Group"/>
          <p:cNvGrpSpPr/>
          <p:nvPr/>
        </p:nvGrpSpPr>
        <p:grpSpPr>
          <a:xfrm>
            <a:off x="20512631" y="1658385"/>
            <a:ext cx="1999111" cy="4452617"/>
            <a:chOff x="0" y="0"/>
            <a:chExt cx="1999110" cy="4452615"/>
          </a:xfrm>
        </p:grpSpPr>
        <p:sp>
          <p:nvSpPr>
            <p:cNvPr id="197" name="Shape"/>
            <p:cNvSpPr/>
            <p:nvPr/>
          </p:nvSpPr>
          <p:spPr>
            <a:xfrm>
              <a:off x="72378" y="-1"/>
              <a:ext cx="1854356" cy="4452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3" h="19619" extrusionOk="0">
                  <a:moveTo>
                    <a:pt x="428" y="13127"/>
                  </a:moveTo>
                  <a:cubicBezTo>
                    <a:pt x="-730" y="9213"/>
                    <a:pt x="565" y="4749"/>
                    <a:pt x="3085" y="2421"/>
                  </a:cubicBezTo>
                  <a:cubicBezTo>
                    <a:pt x="5340" y="338"/>
                    <a:pt x="8100" y="310"/>
                    <a:pt x="10750" y="120"/>
                  </a:cubicBezTo>
                  <a:cubicBezTo>
                    <a:pt x="13587" y="-83"/>
                    <a:pt x="16635" y="-363"/>
                    <a:pt x="18748" y="2415"/>
                  </a:cubicBezTo>
                  <a:cubicBezTo>
                    <a:pt x="20285" y="4435"/>
                    <a:pt x="20870" y="7584"/>
                    <a:pt x="20249" y="10459"/>
                  </a:cubicBezTo>
                  <a:cubicBezTo>
                    <a:pt x="19004" y="12665"/>
                    <a:pt x="17533" y="14572"/>
                    <a:pt x="15889" y="16112"/>
                  </a:cubicBezTo>
                  <a:cubicBezTo>
                    <a:pt x="10900" y="20785"/>
                    <a:pt x="4390" y="21237"/>
                    <a:pt x="1069" y="14717"/>
                  </a:cubicBezTo>
                  <a:cubicBezTo>
                    <a:pt x="817" y="14223"/>
                    <a:pt x="596" y="13694"/>
                    <a:pt x="428" y="13127"/>
                  </a:cubicBezTo>
                  <a:close/>
                </a:path>
              </a:pathLst>
            </a:custGeom>
            <a:solidFill>
              <a:srgbClr val="ED220D">
                <a:alpha val="7058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8" name="ion source"/>
            <p:cNvSpPr txBox="1"/>
            <p:nvPr/>
          </p:nvSpPr>
          <p:spPr>
            <a:xfrm>
              <a:off x="0" y="1123358"/>
              <a:ext cx="1999111" cy="1450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ion source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081" name="Spectroscop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</a:t>
            </a:r>
          </a:p>
        </p:txBody>
      </p:sp>
      <p:sp>
        <p:nvSpPr>
          <p:cNvPr id="1082" name="Plasma emit a combination of blackbody radiation and line emission.…"/>
          <p:cNvSpPr txBox="1">
            <a:spLocks noGrp="1"/>
          </p:cNvSpPr>
          <p:nvPr>
            <p:ph type="body" sz="quarter" idx="1"/>
          </p:nvPr>
        </p:nvSpPr>
        <p:spPr>
          <a:xfrm>
            <a:off x="600398" y="3674059"/>
            <a:ext cx="6376778" cy="9807528"/>
          </a:xfrm>
          <a:prstGeom prst="rect">
            <a:avLst/>
          </a:prstGeom>
        </p:spPr>
        <p:txBody>
          <a:bodyPr/>
          <a:lstStyle/>
          <a:p>
            <a:r>
              <a:t>Plasma emit a combination of blackbody radiation and line emission. </a:t>
            </a:r>
          </a:p>
          <a:p>
            <a:r>
              <a:t>Black body radiation from tenuous plasmas is usually weak </a:t>
            </a:r>
          </a:p>
          <a:p>
            <a:r>
              <a:t>If sufficiently hot line emission will dominate blackbody radiation</a:t>
            </a:r>
          </a:p>
        </p:txBody>
      </p:sp>
      <p:pic>
        <p:nvPicPr>
          <p:cNvPr id="1083" name="spectroscopy.jpg" descr="spectros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925" y="7675794"/>
            <a:ext cx="12166133" cy="5849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plasma1.png" descr="plasm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955" y="2920095"/>
            <a:ext cx="11945788" cy="4348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087" name="Spectroscopy - examp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 - examples</a:t>
            </a:r>
          </a:p>
        </p:txBody>
      </p:sp>
      <p:pic>
        <p:nvPicPr>
          <p:cNvPr id="1088" name="Spectroscopyex_1em1.jpg" descr="Spectroscopyex_1em1.jpg"/>
          <p:cNvPicPr>
            <a:picLocks noChangeAspect="1"/>
          </p:cNvPicPr>
          <p:nvPr/>
        </p:nvPicPr>
        <p:blipFill>
          <a:blip r:embed="rId2"/>
          <a:srcRect b="50050"/>
          <a:stretch>
            <a:fillRect/>
          </a:stretch>
        </p:blipFill>
        <p:spPr>
          <a:xfrm>
            <a:off x="660599" y="4003419"/>
            <a:ext cx="11430001" cy="428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Spectroscopyex_1em1.jpg" descr="Spectroscopyex_1em1.jpg"/>
          <p:cNvPicPr>
            <a:picLocks noChangeAspect="1"/>
          </p:cNvPicPr>
          <p:nvPr/>
        </p:nvPicPr>
        <p:blipFill>
          <a:blip r:embed="rId2"/>
          <a:srcRect t="50053"/>
          <a:stretch>
            <a:fillRect/>
          </a:stretch>
        </p:blipFill>
        <p:spPr>
          <a:xfrm>
            <a:off x="11842442" y="4037397"/>
            <a:ext cx="11430001" cy="428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Spectroscopyex_5em2.jpg" descr="Spectroscopyex_5em2.jpg"/>
          <p:cNvPicPr>
            <a:picLocks noChangeAspect="1"/>
          </p:cNvPicPr>
          <p:nvPr/>
        </p:nvPicPr>
        <p:blipFill>
          <a:blip r:embed="rId3"/>
          <a:srcRect b="49558"/>
          <a:stretch>
            <a:fillRect/>
          </a:stretch>
        </p:blipFill>
        <p:spPr>
          <a:xfrm>
            <a:off x="660599" y="8988126"/>
            <a:ext cx="11430001" cy="433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Spectroscopyex_5em2.jpg" descr="Spectroscopyex_5em2.jpg"/>
          <p:cNvPicPr>
            <a:picLocks noChangeAspect="1"/>
          </p:cNvPicPr>
          <p:nvPr/>
        </p:nvPicPr>
        <p:blipFill>
          <a:blip r:embed="rId3"/>
          <a:srcRect t="50159"/>
          <a:stretch>
            <a:fillRect/>
          </a:stretch>
        </p:blipFill>
        <p:spPr>
          <a:xfrm>
            <a:off x="11842442" y="9056082"/>
            <a:ext cx="11430001" cy="4284041"/>
          </a:xfrm>
          <a:prstGeom prst="rect">
            <a:avLst/>
          </a:prstGeom>
          <a:ln w="12700">
            <a:miter lim="400000"/>
          </a:ln>
        </p:spPr>
      </p:pic>
      <p:sp>
        <p:nvSpPr>
          <p:cNvPr id="1092" name="longer pulse"/>
          <p:cNvSpPr txBox="1"/>
          <p:nvPr/>
        </p:nvSpPr>
        <p:spPr>
          <a:xfrm>
            <a:off x="17764566" y="2135748"/>
            <a:ext cx="345612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longer pulse</a:t>
            </a:r>
          </a:p>
        </p:txBody>
      </p:sp>
      <p:sp>
        <p:nvSpPr>
          <p:cNvPr id="1093" name="Line"/>
          <p:cNvSpPr/>
          <p:nvPr/>
        </p:nvSpPr>
        <p:spPr>
          <a:xfrm>
            <a:off x="18622875" y="3275030"/>
            <a:ext cx="1739508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94" name="Text"/>
              <p:cNvSpPr txBox="1"/>
              <p:nvPr/>
            </p:nvSpPr>
            <p:spPr>
              <a:xfrm>
                <a:off x="10055437" y="3284064"/>
                <a:ext cx="4273126" cy="9594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mbar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09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437" y="3284064"/>
                <a:ext cx="4273126" cy="959458"/>
              </a:xfrm>
              <a:prstGeom prst="rect">
                <a:avLst/>
              </a:prstGeom>
              <a:blipFill>
                <a:blip r:embed="rId4"/>
                <a:stretch>
                  <a:fillRect l="-4762" r="-386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95" name="Text"/>
              <p:cNvSpPr txBox="1"/>
              <p:nvPr/>
            </p:nvSpPr>
            <p:spPr>
              <a:xfrm>
                <a:off x="10263257" y="8202467"/>
                <a:ext cx="4273125" cy="95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5×</m:t>
                      </m:r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mbar</m:t>
                      </m:r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109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257" y="8202467"/>
                <a:ext cx="4273125" cy="959459"/>
              </a:xfrm>
              <a:prstGeom prst="rect">
                <a:avLst/>
              </a:prstGeom>
              <a:blipFill>
                <a:blip r:embed="rId5"/>
                <a:stretch>
                  <a:fillRect l="-4748" r="-38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098" name="Spectroscopy - line broaden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 - line broadening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99" name="Natural width of an atomic transition of energy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597408" indent="-597408" defTabSz="2389572">
                  <a:spcBef>
                    <a:spcPts val="4400"/>
                  </a:spcBef>
                  <a:defRPr sz="4704"/>
                </a:pPr>
                <a:r>
                  <a:t>Natural width of an atomic transition of energy</a:t>
                </a:r>
              </a:p>
              <a:p>
                <a:pPr marL="0" lvl="3" indent="1344168" defTabSz="2389572">
                  <a:spcBef>
                    <a:spcPts val="4400"/>
                  </a:spcBef>
                  <a:buSzTx/>
                  <a:buNone/>
                  <a:defRPr sz="4704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𝜋𝜏</m:t>
                          </m:r>
                        </m:den>
                      </m:f>
                    </m:oMath>
                  </m:oMathPara>
                </a14:m>
                <a:endParaRPr/>
              </a:p>
              <a:p>
                <a:pPr marL="597408" indent="-597408" defTabSz="2389572">
                  <a:spcBef>
                    <a:spcPts val="4400"/>
                  </a:spcBef>
                  <a:defRPr sz="4704"/>
                </a:pPr>
                <a:r>
                  <a:t>where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sz="5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sz="5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t> (sum of Einstein coefficients)</a:t>
                </a:r>
              </a:p>
              <a:p>
                <a:pPr marL="597408" indent="-597408" defTabSz="2389572">
                  <a:spcBef>
                    <a:spcPts val="4400"/>
                  </a:spcBef>
                  <a:defRPr sz="4704"/>
                </a:pPr>
                <a:r>
                  <a:t>then line shape is Lorentzian:</a:t>
                </a:r>
              </a:p>
              <a:p>
                <a:pPr marL="0" lvl="3" indent="1344168" defTabSz="2389572">
                  <a:spcBef>
                    <a:spcPts val="4400"/>
                  </a:spcBef>
                  <a:buSzTx/>
                  <a:buNone/>
                  <a:defRPr sz="4704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5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1+[(</m:t>
                          </m:r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)2</m:t>
                          </m:r>
                          <m:r>
                            <a:rPr sz="5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𝜋𝜏</m:t>
                          </m:r>
                          <m:sSup>
                            <m:sSupPr>
                              <m:ctrlP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r>
                                <a:rPr sz="5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4800"/>
              </a:p>
            </p:txBody>
          </p:sp>
        </mc:Choice>
        <mc:Fallback>
          <p:sp>
            <p:nvSpPr>
              <p:cNvPr id="1099" name="Natural width of an atomic transition of energy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734" t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0" name="Screenshot 2024-04-23 at 15.37.20.pdf" descr="Screenshot 2024-04-23 at 15.37.2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2716" y="4687441"/>
            <a:ext cx="8457852" cy="6995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03" name="Spectroscopy - Doppler broaden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 - Doppler broadening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4" name="Doppler shift due to thermal motion: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marL="560831" indent="-560831" defTabSz="2243271">
                  <a:spcBef>
                    <a:spcPts val="4100"/>
                  </a:spcBef>
                  <a:defRPr sz="4416"/>
                </a:pPr>
                <a:r>
                  <a:t>Doppler shift due to thermal motion:</a:t>
                </a:r>
              </a:p>
              <a:p>
                <a:pPr marL="0" lvl="3" indent="1261872" defTabSz="2243271">
                  <a:spcBef>
                    <a:spcPts val="4100"/>
                  </a:spcBef>
                  <a:buSzTx/>
                  <a:buNone/>
                  <a:defRPr sz="4416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  <a:p>
                <a:pPr marL="560831" indent="-560831" defTabSz="2243271">
                  <a:spcBef>
                    <a:spcPts val="4100"/>
                  </a:spcBef>
                  <a:defRPr sz="4416"/>
                </a:pPr>
                <a:r>
                  <a:t>which gives a (Gaussian) line shape:</a:t>
                </a:r>
              </a:p>
              <a:p>
                <a:pPr marL="0" lvl="3" indent="1261872" defTabSz="2243271">
                  <a:spcBef>
                    <a:spcPts val="4100"/>
                  </a:spcBef>
                  <a:buSzTx/>
                  <a:buNone/>
                  <a:defRPr sz="4416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([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−1]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  <a:p>
                <a:pPr marL="0" lvl="3" indent="1261872" defTabSz="2243271">
                  <a:spcBef>
                    <a:spcPts val="4100"/>
                  </a:spcBef>
                  <a:buSzTx/>
                  <a:buNone/>
                  <a:defRPr sz="4416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5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sz="5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5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5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sz="5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sz="5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5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sz="5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sz="5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marL="560831" lvl="3" indent="-560831" defTabSz="2243271">
                  <a:spcBef>
                    <a:spcPts val="4100"/>
                  </a:spcBef>
                  <a:defRPr sz="4416"/>
                </a:pPr>
                <a: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sz="53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  <m:sup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=2(2</m:t>
                    </m:r>
                    <m:r>
                      <m:rPr>
                        <m:sty m:val="p"/>
                      </m:rP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4800"/>
              </a:p>
            </p:txBody>
          </p:sp>
        </mc:Choice>
        <mc:Fallback>
          <p:sp>
            <p:nvSpPr>
              <p:cNvPr id="1104" name="Doppler shift due to thermal motion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18" t="-3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5" name="temp2.png" descr="temp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654" y="4853948"/>
            <a:ext cx="12209386" cy="5368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08" name="Spectroscop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</a:t>
            </a:r>
          </a:p>
        </p:txBody>
      </p:sp>
      <p:sp>
        <p:nvSpPr>
          <p:cNvPr id="1109" name="At high pressure, lines can also be broadened by ‘constant collision’ with fields of neighbouring ions (Stark effect). This also gives a Lorentian shape but is usually negligible in coronal plasma.…"/>
          <p:cNvSpPr txBox="1">
            <a:spLocks noGrp="1"/>
          </p:cNvSpPr>
          <p:nvPr>
            <p:ph type="body" sz="half" idx="1"/>
          </p:nvPr>
        </p:nvSpPr>
        <p:spPr>
          <a:xfrm>
            <a:off x="971453" y="3879145"/>
            <a:ext cx="13751348" cy="8256012"/>
          </a:xfrm>
          <a:prstGeom prst="rect">
            <a:avLst/>
          </a:prstGeom>
        </p:spPr>
        <p:txBody>
          <a:bodyPr/>
          <a:lstStyle/>
          <a:p>
            <a:pPr marL="597408" indent="-597408" defTabSz="2389572">
              <a:spcBef>
                <a:spcPts val="4400"/>
              </a:spcBef>
              <a:defRPr sz="4704"/>
            </a:pPr>
            <a:r>
              <a:t>At high pressure, lines can also be broadened by ‘constant collision’ with fields of neighbouring ions (Stark effect). This also gives a Lorentian shape but is usually negligible in coronal plasma.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Convolution of Lorentzian and Gaussian profiles is called a Voigt profile. The two effects can be separated to give only the thermal spread.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Additionally further broadening of the Lorentzian (by Stark broadening) can also give density (though difficult).</a:t>
            </a:r>
          </a:p>
        </p:txBody>
      </p:sp>
      <p:pic>
        <p:nvPicPr>
          <p:cNvPr id="1110" name="Screenshot 2024-04-23 at 15.52.34.pdf" descr="Screenshot 2024-04-23 at 15.52.3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232" y="3841337"/>
            <a:ext cx="5892801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1" name="Stark broadened line shape"/>
          <p:cNvSpPr txBox="1"/>
          <p:nvPr/>
        </p:nvSpPr>
        <p:spPr>
          <a:xfrm>
            <a:off x="15907723" y="9442233"/>
            <a:ext cx="760079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Stark broadened line shape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Screenshot 2024-04-23 at 15.57.58.pdf" descr="Screenshot 2024-04-23 at 15.57.5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177" y="3233172"/>
            <a:ext cx="19179773" cy="9346489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Spectroscopy can also be used to determine the presence of ‘impurity’ atoms…"/>
          <p:cNvSpPr txBox="1">
            <a:spLocks noGrp="1"/>
          </p:cNvSpPr>
          <p:nvPr>
            <p:ph type="body" sz="quarter" idx="1"/>
          </p:nvPr>
        </p:nvSpPr>
        <p:spPr>
          <a:xfrm>
            <a:off x="18629334" y="3596169"/>
            <a:ext cx="5261427" cy="8620495"/>
          </a:xfrm>
          <a:prstGeom prst="rect">
            <a:avLst/>
          </a:prstGeom>
        </p:spPr>
        <p:txBody>
          <a:bodyPr/>
          <a:lstStyle/>
          <a:p>
            <a:r>
              <a:t>Spectroscopy can also be used to determine the presence of ‘impurity’ atoms</a:t>
            </a:r>
          </a:p>
          <a:p>
            <a:r>
              <a:t>dopant added to one cell of gas cell to initiate ionisation injection</a:t>
            </a:r>
          </a:p>
        </p:txBody>
      </p:sp>
      <p:sp>
        <p:nvSpPr>
          <p:cNvPr id="1115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16" name="Spectroscop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</a:t>
            </a:r>
          </a:p>
        </p:txBody>
      </p:sp>
      <p:sp>
        <p:nvSpPr>
          <p:cNvPr id="1117" name="Pollock, B. B., et al (2011). Demonstration of a Narrow Energy Spread, similar to 0.5 GeV Electron Beam from a Two-Stage Laser Wakefield Accelerator. Physical Review Letters, 107(4)."/>
          <p:cNvSpPr txBox="1"/>
          <p:nvPr/>
        </p:nvSpPr>
        <p:spPr>
          <a:xfrm>
            <a:off x="110947" y="12567710"/>
            <a:ext cx="24162106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Pollock, B. B., et al (2011). Demonstration of a Narrow Energy Spread, similar to 0.5 GeV Electron Beam from a Two-Stage Laser Wakefield Accelerator. </a:t>
            </a:r>
            <a:r>
              <a:rPr i="1"/>
              <a:t>Physical Review Letters</a:t>
            </a:r>
            <a:r>
              <a:t>, </a:t>
            </a:r>
            <a:r>
              <a:rPr i="1"/>
              <a:t>107</a:t>
            </a:r>
            <a:r>
              <a:t>(4).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20" name="Spectroscop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Spectroscopy</a:t>
            </a:r>
          </a:p>
        </p:txBody>
      </p:sp>
      <p:sp>
        <p:nvSpPr>
          <p:cNvPr id="1121" name="Spectroscopy can also be used to determine the presence of ‘impurity’ atoms…"/>
          <p:cNvSpPr txBox="1">
            <a:spLocks noGrp="1"/>
          </p:cNvSpPr>
          <p:nvPr>
            <p:ph type="body" idx="1"/>
          </p:nvPr>
        </p:nvSpPr>
        <p:spPr>
          <a:xfrm>
            <a:off x="869853" y="3786393"/>
            <a:ext cx="22240656" cy="9180233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Spectroscopy can also be used to determine the presence of ‘impurity’ atoms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endParaRPr/>
          </a:p>
          <a:p>
            <a:pPr marL="591312" indent="-591312" defTabSz="2365188">
              <a:spcBef>
                <a:spcPts val="4300"/>
              </a:spcBef>
              <a:defRPr sz="4656"/>
            </a:pPr>
            <a:endParaRPr/>
          </a:p>
          <a:p>
            <a:pPr marL="591312" indent="-591312" defTabSz="2365188">
              <a:spcBef>
                <a:spcPts val="4300"/>
              </a:spcBef>
              <a:defRPr sz="4656"/>
            </a:pPr>
            <a:endParaRPr/>
          </a:p>
          <a:p>
            <a:pPr marL="591312" indent="-591312" defTabSz="2365188">
              <a:spcBef>
                <a:spcPts val="4300"/>
              </a:spcBef>
              <a:defRPr sz="4656"/>
            </a:pPr>
            <a:endParaRPr/>
          </a:p>
          <a:p>
            <a:pPr marL="591312" indent="-591312" defTabSz="2365188">
              <a:spcBef>
                <a:spcPts val="4300"/>
              </a:spcBef>
              <a:defRPr sz="4656"/>
            </a:pPr>
            <a:endParaRPr/>
          </a:p>
          <a:p>
            <a:pPr marL="0" indent="0" defTabSz="2365188">
              <a:spcBef>
                <a:spcPts val="4300"/>
              </a:spcBef>
              <a:buSzTx/>
              <a:buNone/>
              <a:defRPr sz="4656"/>
            </a:pPr>
            <a:r>
              <a:t>colour changing due to H outgassing!</a:t>
            </a:r>
          </a:p>
          <a:p>
            <a:pPr marL="0" indent="0" defTabSz="2365188">
              <a:spcBef>
                <a:spcPts val="4300"/>
              </a:spcBef>
              <a:buSzTx/>
              <a:buNone/>
              <a:defRPr sz="4656"/>
            </a:pPr>
            <a:r>
              <a:t>Spectroscopy not so useful for ultrafast measurements</a:t>
            </a:r>
          </a:p>
        </p:txBody>
      </p:sp>
      <p:pic>
        <p:nvPicPr>
          <p:cNvPr id="1122" name="colours.png" descr="colou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01" y="4737620"/>
            <a:ext cx="20399759" cy="5753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photon1.mp4" descr="photon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2698" y="2364039"/>
            <a:ext cx="13546668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26" name="Radi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Radiation</a:t>
            </a:r>
          </a:p>
        </p:txBody>
      </p:sp>
      <p:pic>
        <p:nvPicPr>
          <p:cNvPr id="1127" name="dipole1.mp4" descr="dipole1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00" y="2364039"/>
            <a:ext cx="13546667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Oscillating electrons will generate radiation ≈ normal to their direction of motion"/>
          <p:cNvSpPr txBox="1"/>
          <p:nvPr/>
        </p:nvSpPr>
        <p:spPr>
          <a:xfrm>
            <a:off x="1034339" y="12448184"/>
            <a:ext cx="2231532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9600" indent="-609600">
              <a:buSzPct val="123000"/>
              <a:buChar char="•"/>
            </a:lvl1pPr>
          </a:lstStyle>
          <a:p>
            <a:r>
              <a:t>Oscillating electrons will generate radiation ≈ normal to their direction of motion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1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99" fill="hold"/>
                                        <p:tgtEl>
                                          <p:spTgt spid="1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24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127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photon1.mp4" descr="photon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52698" y="2364039"/>
            <a:ext cx="13546668" cy="101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dipole2.mp4" descr="dipole2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00" y="2364039"/>
            <a:ext cx="13546667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33" name="Radi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Radiation</a:t>
            </a:r>
          </a:p>
        </p:txBody>
      </p:sp>
      <p:sp>
        <p:nvSpPr>
          <p:cNvPr id="1134" name="Plasma emission typically on a long time scale (~ µsec in a tenuous plasma). However plasma electrons can be made to radiate instantaneously using a intense probe beam"/>
          <p:cNvSpPr txBox="1"/>
          <p:nvPr/>
        </p:nvSpPr>
        <p:spPr>
          <a:xfrm>
            <a:off x="73914" y="12324775"/>
            <a:ext cx="24236173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9600" indent="-609600">
              <a:buSzPct val="123000"/>
              <a:buChar char="•"/>
            </a:lvl1pPr>
          </a:lstStyle>
          <a:p>
            <a:r>
              <a:t>Plasma emission typically on a long time scale (~ µsec in a tenuous plasma). However plasma electrons can be made to radiate instantaneously using a intense probe beam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9" fill="hold"/>
                                        <p:tgtEl>
                                          <p:spTgt spid="1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99" fill="hold"/>
                                        <p:tgtEl>
                                          <p:spTgt spid="1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1131"/>
                </p:tgtEl>
              </p:cMediaNode>
            </p:video>
            <p:seq concurrent="1" prevAc="none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ensity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Density Diagnostics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dipoleLobes.pdf" descr="dipoleLob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55" y="9343966"/>
            <a:ext cx="10850132" cy="4486113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38" name="Thomson scattering - princip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Thomson scattering - principles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39" name="The fields of an oscillating electron is give by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71453" y="3879145"/>
                <a:ext cx="21727047" cy="8256012"/>
              </a:xfrm>
              <a:prstGeom prst="rect">
                <a:avLst/>
              </a:prstGeom>
            </p:spPr>
            <p:txBody>
              <a:bodyPr/>
              <a:lstStyle/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r>
                  <a:t>The fields of an oscillating electron is give by:</a:t>
                </a:r>
              </a:p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endParaRPr/>
              </a:p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r>
                  <a:t>And the total intensity scattered is given by:</a:t>
                </a:r>
              </a:p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endParaRPr/>
              </a:p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r>
                  <a:t>which for a dipole of frequency </a:t>
                </a:r>
                <a14:m>
                  <m:oMath xmlns:m="http://schemas.openxmlformats.org/officeDocument/2006/math">
                    <m:r>
                      <a:rPr sz="5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t> and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sz="5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: </a:t>
                </a:r>
              </a:p>
              <a:p>
                <a:pPr marL="603504" indent="-603504" defTabSz="2413955">
                  <a:spcBef>
                    <a:spcPts val="4400"/>
                  </a:spcBef>
                  <a:defRPr sz="4752"/>
                </a:pPr>
                <a:endParaRPr/>
              </a:p>
            </p:txBody>
          </p:sp>
        </mc:Choice>
        <mc:Fallback>
          <p:sp>
            <p:nvSpPr>
              <p:cNvPr id="1139" name="The fields of an oscillating electron is give by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71453" y="3879145"/>
                <a:ext cx="21727047" cy="8256012"/>
              </a:xfrm>
              <a:prstGeom prst="rect">
                <a:avLst/>
              </a:prstGeom>
              <a:blipFill>
                <a:blip r:embed="rId3"/>
                <a:stretch>
                  <a:fillRect l="-1752" t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1487" y="3646477"/>
            <a:ext cx="7861301" cy="116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1067" y="6134099"/>
            <a:ext cx="30734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9617" y="8485362"/>
            <a:ext cx="3416301" cy="144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45" name="Scatter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Scattering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46" name="But in a plasma the field due to different electrons can be correlated - need to add the contributions including full phase information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024574" y="3568562"/>
                <a:ext cx="21727047" cy="9615896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But in a plasma the field due to different electrons can be correlated - need to add the contributions including full phase information.</a:t>
                </a:r>
              </a:p>
              <a:p>
                <a:endParaRPr/>
              </a:p>
              <a:p>
                <a:endParaRPr/>
              </a:p>
              <a:p>
                <a:r>
                  <a:t>The correlation term is given by the structure factor S(</a:t>
                </a:r>
                <a:r>
                  <a:rPr i="1"/>
                  <a:t>k</a:t>
                </a:r>
                <a:r>
                  <a:t>, </a:t>
                </a:r>
                <a:r>
                  <a:rPr i="1"/>
                  <a:t>w</a:t>
                </a:r>
                <a:r>
                  <a:t>):</a:t>
                </a:r>
              </a:p>
              <a:p>
                <a:endParaRPr/>
              </a:p>
              <a:p>
                <a:r>
                  <a:t>For Maxwellian distributions, the structure factor can be written in terms of the parameter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.</a:t>
                </a:r>
              </a:p>
            </p:txBody>
          </p:sp>
        </mc:Choice>
        <mc:Fallback>
          <p:sp>
            <p:nvSpPr>
              <p:cNvPr id="1146" name="But in a plasma the field due to different electrons can be correlated - need to add the contributions including full phase information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24574" y="3568562"/>
                <a:ext cx="21727047" cy="9615896"/>
              </a:xfrm>
              <a:prstGeom prst="rect">
                <a:avLst/>
              </a:prstGeom>
              <a:blipFill>
                <a:blip r:embed="rId2"/>
                <a:stretch>
                  <a:fillRect l="-1811" t="-3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782" y="8800929"/>
            <a:ext cx="14020631" cy="1329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692" y="5107586"/>
            <a:ext cx="18334858" cy="251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Screenshot 2024-04-25 at 00.05.10.pdf" descr="Screenshot 2024-04-25 at 00.05.1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0" y="9089062"/>
            <a:ext cx="84074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1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52" name="Scatter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Scattering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53" name="For Maxwellian distributions, the structure factor can be written in terms of the parameter  .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024574" y="3568562"/>
                <a:ext cx="21727047" cy="9615896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For Maxwellian distributions, the structure factor can be written in terms of the parameter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.</a:t>
                </a:r>
              </a:p>
            </p:txBody>
          </p:sp>
        </mc:Choice>
        <mc:Fallback>
          <p:sp>
            <p:nvSpPr>
              <p:cNvPr id="1153" name="For Maxwellian distributions, the structure factor can be written in terms of the parameter  .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24574" y="3568562"/>
                <a:ext cx="21727047" cy="9615896"/>
              </a:xfrm>
              <a:prstGeom prst="rect">
                <a:avLst/>
              </a:prstGeom>
              <a:blipFill>
                <a:blip r:embed="rId3"/>
                <a:stretch>
                  <a:fillRect l="-1811" t="-3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697" y="5353526"/>
            <a:ext cx="18592801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Screenshot 2024-04-25 at 00.04.00.pdf" descr="Screenshot 2024-04-25 at 00.04.00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40" y="9162937"/>
            <a:ext cx="6801033" cy="44242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Evans, D. E., &amp; Katzenstein, J. (1969). Laser light scattering in laboratory plasmas. Reports on Progress in Physics, 32(1), 207"/>
          <p:cNvSpPr txBox="1"/>
          <p:nvPr/>
        </p:nvSpPr>
        <p:spPr>
          <a:xfrm>
            <a:off x="17136327" y="10213293"/>
            <a:ext cx="7076965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Evans, D. E., &amp; Katzenstein, J. (1969). Laser light scattering in laboratory plasmas. Reports on Progress in Physics, 32(1), 207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59" name="Thomson scatter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Thomson scattering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0" name="For  , scattering ‘scale’ is much smaller than the Debye length. EM waves can probe the individual motions of the electrons.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028700" y="4248504"/>
                <a:ext cx="9233919" cy="8256012"/>
              </a:xfrm>
              <a:prstGeom prst="rect">
                <a:avLst/>
              </a:prstGeom>
            </p:spPr>
            <p:txBody>
              <a:bodyPr/>
              <a:lstStyle/>
              <a:p>
                <a:pPr marL="493776" indent="-493776" defTabSz="1975054">
                  <a:spcBef>
                    <a:spcPts val="3600"/>
                  </a:spcBef>
                  <a:defRPr sz="3888"/>
                </a:pPr>
                <a:r>
                  <a:t>For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≪1,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(1/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)≪</m:t>
                    </m:r>
                    <m:sSub>
                      <m:sSub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, scattering ‘scale’ is much smaller than the Debye length. EM waves can probe the individual motions of the electrons.</a:t>
                </a:r>
              </a:p>
              <a:p>
                <a:pPr marL="493776" indent="-493776" defTabSz="1975054">
                  <a:spcBef>
                    <a:spcPts val="3600"/>
                  </a:spcBef>
                  <a:defRPr sz="3888"/>
                </a:pPr>
                <a:r>
                  <a:t>For </a:t>
                </a:r>
                <a14:m>
                  <m:oMath xmlns:m="http://schemas.openxmlformats.org/officeDocument/2006/math"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≫1,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(1/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)≫</m:t>
                    </m:r>
                    <m:sSub>
                      <m:sSubPr>
                        <m:ctrlP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4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, individual motions are ‘averaged’ over, and waves can scatter over the correlated motions of the electrons.</a:t>
                </a:r>
              </a:p>
              <a:p>
                <a:pPr marL="493776" indent="-493776" defTabSz="1975054">
                  <a:spcBef>
                    <a:spcPts val="3600"/>
                  </a:spcBef>
                  <a:defRPr sz="3888"/>
                </a:pPr>
                <a:r>
                  <a:t>NB correlation can be due to plasma electron oscillations (electron plasma waves), or off electrons whose motion is correlated to ion motion (ion acoustic waves).</a:t>
                </a:r>
              </a:p>
            </p:txBody>
          </p:sp>
        </mc:Choice>
        <mc:Fallback>
          <p:sp>
            <p:nvSpPr>
              <p:cNvPr id="1160" name="For  , scattering ‘scale’ is much smaller than the Debye length. EM waves can probe the individual motions of the electron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28700" y="4248504"/>
                <a:ext cx="9233919" cy="8256012"/>
              </a:xfrm>
              <a:prstGeom prst="rect">
                <a:avLst/>
              </a:prstGeom>
              <a:blipFill>
                <a:blip r:embed="rId2"/>
                <a:stretch>
                  <a:fillRect l="-3434" t="-2611" r="-2885" b="-7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1" name="is given by the scattering geometry"/>
              <p:cNvSpPr txBox="1"/>
              <p:nvPr/>
            </p:nvSpPr>
            <p:spPr>
              <a:xfrm>
                <a:off x="12442584" y="2638545"/>
                <a:ext cx="10918682" cy="112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609600" indent="-609600">
                  <a:buSzPct val="123000"/>
                  <a:buChar char="•"/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t> is given by the scattering geometry</a:t>
                </a:r>
              </a:p>
            </p:txBody>
          </p:sp>
        </mc:Choice>
        <mc:Fallback>
          <p:sp>
            <p:nvSpPr>
              <p:cNvPr id="1161" name="is given by the scattering geometr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584" y="2638545"/>
                <a:ext cx="10918682" cy="1126764"/>
              </a:xfrm>
              <a:prstGeom prst="rect">
                <a:avLst/>
              </a:prstGeom>
              <a:blipFill>
                <a:blip r:embed="rId3"/>
                <a:stretch>
                  <a:fillRect l="-3600" t="-23333" r="-2323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2" name="Screenshot 2024-04-25 at 00.04.00.pdf" descr="Screenshot 2024-04-25 at 00.04.0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6589" y="6899253"/>
            <a:ext cx="9350673" cy="6082859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Line"/>
          <p:cNvSpPr/>
          <p:nvPr/>
        </p:nvSpPr>
        <p:spPr>
          <a:xfrm>
            <a:off x="17599978" y="4677581"/>
            <a:ext cx="3571697" cy="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64" name="ki"/>
          <p:cNvSpPr txBox="1"/>
          <p:nvPr/>
        </p:nvSpPr>
        <p:spPr>
          <a:xfrm>
            <a:off x="19136957" y="3718047"/>
            <a:ext cx="497739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k</a:t>
            </a:r>
            <a:r>
              <a:rPr baseline="-5999"/>
              <a:t>i</a:t>
            </a:r>
          </a:p>
        </p:txBody>
      </p:sp>
      <p:sp>
        <p:nvSpPr>
          <p:cNvPr id="1165" name="Line"/>
          <p:cNvSpPr/>
          <p:nvPr/>
        </p:nvSpPr>
        <p:spPr>
          <a:xfrm>
            <a:off x="17599978" y="4677581"/>
            <a:ext cx="3581521" cy="797973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66" name="ks"/>
          <p:cNvSpPr txBox="1"/>
          <p:nvPr/>
        </p:nvSpPr>
        <p:spPr>
          <a:xfrm>
            <a:off x="19084328" y="5040098"/>
            <a:ext cx="6029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k</a:t>
            </a:r>
            <a:r>
              <a:rPr baseline="-5999"/>
              <a:t>s</a:t>
            </a:r>
          </a:p>
        </p:txBody>
      </p:sp>
      <p:sp>
        <p:nvSpPr>
          <p:cNvPr id="1167" name="Line"/>
          <p:cNvSpPr/>
          <p:nvPr/>
        </p:nvSpPr>
        <p:spPr>
          <a:xfrm flipH="1">
            <a:off x="14100490" y="4677581"/>
            <a:ext cx="3581521" cy="797973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68" name="ks"/>
          <p:cNvSpPr txBox="1"/>
          <p:nvPr/>
        </p:nvSpPr>
        <p:spPr>
          <a:xfrm>
            <a:off x="15878462" y="4928065"/>
            <a:ext cx="60299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k</a:t>
            </a:r>
            <a:r>
              <a:rPr baseline="-5999"/>
              <a:t>s</a:t>
            </a:r>
          </a:p>
        </p:txBody>
      </p:sp>
      <p:pic>
        <p:nvPicPr>
          <p:cNvPr id="1169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726187" y="4926176"/>
            <a:ext cx="790136" cy="352235"/>
          </a:xfrm>
          <a:prstGeom prst="rect">
            <a:avLst/>
          </a:prstGeom>
        </p:spPr>
      </p:pic>
      <p:sp>
        <p:nvSpPr>
          <p:cNvPr id="1171" name="k"/>
          <p:cNvSpPr txBox="1"/>
          <p:nvPr/>
        </p:nvSpPr>
        <p:spPr>
          <a:xfrm>
            <a:off x="21371099" y="4530525"/>
            <a:ext cx="40751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k</a:t>
            </a:r>
          </a:p>
        </p:txBody>
      </p:sp>
      <p:pic>
        <p:nvPicPr>
          <p:cNvPr id="1172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0407204">
            <a:off x="14181915" y="4964141"/>
            <a:ext cx="6999791" cy="352235"/>
          </a:xfrm>
          <a:prstGeom prst="rect">
            <a:avLst/>
          </a:prstGeom>
        </p:spPr>
      </p:pic>
      <p:sp>
        <p:nvSpPr>
          <p:cNvPr id="1174" name="k"/>
          <p:cNvSpPr txBox="1"/>
          <p:nvPr/>
        </p:nvSpPr>
        <p:spPr>
          <a:xfrm>
            <a:off x="17579134" y="5040098"/>
            <a:ext cx="40751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k</a:t>
            </a:r>
          </a:p>
        </p:txBody>
      </p:sp>
      <p:sp>
        <p:nvSpPr>
          <p:cNvPr id="1175" name="large 𝛼"/>
          <p:cNvSpPr txBox="1"/>
          <p:nvPr/>
        </p:nvSpPr>
        <p:spPr>
          <a:xfrm>
            <a:off x="21968216" y="4522904"/>
            <a:ext cx="1966266" cy="82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large 𝛼</a:t>
            </a:r>
          </a:p>
        </p:txBody>
      </p:sp>
      <p:sp>
        <p:nvSpPr>
          <p:cNvPr id="1176" name="small 𝛼"/>
          <p:cNvSpPr txBox="1"/>
          <p:nvPr/>
        </p:nvSpPr>
        <p:spPr>
          <a:xfrm>
            <a:off x="16751298" y="5692994"/>
            <a:ext cx="2063192" cy="823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small 𝛼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79" name="Examples of Thomson scatter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Examples of Thomson scattering </a:t>
            </a:r>
          </a:p>
        </p:txBody>
      </p:sp>
      <p:pic>
        <p:nvPicPr>
          <p:cNvPr id="1180" name="Screenshot 2024-04-24 at 12.11.37.pdf" descr="Screenshot 2024-04-24 at 12.11.3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0" y="5684085"/>
            <a:ext cx="7620001" cy="426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Screenshot 2024-04-24 at 12.11.57.pdf" descr="Screenshot 2024-04-24 at 12.11.5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00" y="5684085"/>
            <a:ext cx="7620001" cy="448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Screenshot 2024-04-24 at 12.12.18.pdf" descr="Screenshot 2024-04-24 at 12.12.1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239" y="5775281"/>
            <a:ext cx="7620001" cy="47054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83" name="increasing density decreases  , so increasing"/>
              <p:cNvSpPr txBox="1"/>
              <p:nvPr/>
            </p:nvSpPr>
            <p:spPr>
              <a:xfrm>
                <a:off x="3075902" y="10851633"/>
                <a:ext cx="18232196" cy="10043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increasing density decreases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t>, so increasing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</a:t>
                </a:r>
              </a:p>
            </p:txBody>
          </p:sp>
        </mc:Choice>
        <mc:Fallback>
          <p:sp>
            <p:nvSpPr>
              <p:cNvPr id="1183" name="increasing density decreases  , so increasi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902" y="10851633"/>
                <a:ext cx="18232196" cy="1004334"/>
              </a:xfrm>
              <a:prstGeom prst="rect">
                <a:avLst/>
              </a:prstGeom>
              <a:blipFill>
                <a:blip r:embed="rId5"/>
                <a:stretch>
                  <a:fillRect l="-1811" t="-5000" r="-4387" b="-23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4" name="scattering of a 256 nm KrF laser from an optically self-generated plasma"/>
          <p:cNvSpPr txBox="1"/>
          <p:nvPr/>
        </p:nvSpPr>
        <p:spPr>
          <a:xfrm>
            <a:off x="2311450" y="3972510"/>
            <a:ext cx="197611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scattering of a 256 nm KrF laser from an optically self-generated plasma</a:t>
            </a:r>
          </a:p>
        </p:txBody>
      </p:sp>
      <p:sp>
        <p:nvSpPr>
          <p:cNvPr id="1185" name="Offenberger, A. A., et al (1993). Electron temperature of optically ionized gases produced by high intensity 268 nm laser radiation. Physical Review Letters, 71(24), 3983–3986."/>
          <p:cNvSpPr txBox="1"/>
          <p:nvPr/>
        </p:nvSpPr>
        <p:spPr>
          <a:xfrm>
            <a:off x="121389" y="12554231"/>
            <a:ext cx="24141222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Offenberger, A. A., et al (1993). Electron temperature of optically ionized gases produced by high intensity 268 nm laser radiation. </a:t>
            </a:r>
            <a:r>
              <a:rPr i="1"/>
              <a:t>Physical Review Letters</a:t>
            </a:r>
            <a:r>
              <a:t>, </a:t>
            </a:r>
            <a:r>
              <a:rPr i="1"/>
              <a:t>71</a:t>
            </a:r>
            <a:r>
              <a:t>(24), 3983–3986.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Screenshot 2024-04-24 at 12.24.29.pdf" descr="Screenshot 2024-04-24 at 12.24.2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372" y="4675598"/>
            <a:ext cx="7443183" cy="6510776"/>
          </a:xfrm>
          <a:prstGeom prst="rect">
            <a:avLst/>
          </a:prstGeom>
          <a:ln w="12700">
            <a:miter lim="400000"/>
          </a:ln>
        </p:spPr>
      </p:pic>
      <p:sp>
        <p:nvSpPr>
          <p:cNvPr id="1188" name="Temperature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Temperature diagnostics</a:t>
            </a:r>
          </a:p>
        </p:txBody>
      </p:sp>
      <p:sp>
        <p:nvSpPr>
          <p:cNvPr id="1189" name="Thomson scattering from plasma wav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Thomson scattering from plasma waves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90" name="frequency separation of scattered sideband equals"/>
              <p:cNvSpPr txBox="1"/>
              <p:nvPr/>
            </p:nvSpPr>
            <p:spPr>
              <a:xfrm>
                <a:off x="1958302" y="11203337"/>
                <a:ext cx="14835811" cy="11041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t>frequency separation of scattered sideband equals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1190" name="frequency separation of scattered sideband equal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302" y="11203337"/>
                <a:ext cx="14835811" cy="1104192"/>
              </a:xfrm>
              <a:prstGeom prst="rect">
                <a:avLst/>
              </a:prstGeom>
              <a:blipFill>
                <a:blip r:embed="rId3"/>
                <a:stretch>
                  <a:fillRect l="-2139" t="-3409" r="-1625" b="-1363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1" name="if suitably selected - can directly scatter from a high amplitude plasma wave"/>
          <p:cNvSpPr txBox="1"/>
          <p:nvPr/>
        </p:nvSpPr>
        <p:spPr>
          <a:xfrm>
            <a:off x="1803348" y="3806563"/>
            <a:ext cx="2077730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if suitably selected - can directly scatter from a high amplitude plasma wave</a:t>
            </a:r>
          </a:p>
        </p:txBody>
      </p:sp>
      <p:sp>
        <p:nvSpPr>
          <p:cNvPr id="1192" name="Clayton, C. E., (1998). Plasma Wave Generation in a Self-Focused Channel of a Relativistically Intense Laser Pulse. Physical Review Letters, 81(1), 100–103."/>
          <p:cNvSpPr txBox="1"/>
          <p:nvPr/>
        </p:nvSpPr>
        <p:spPr>
          <a:xfrm>
            <a:off x="121389" y="12554230"/>
            <a:ext cx="24141222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Clayton, C. E., (1998). Plasma Wave Generation in a Self-Focused Channel of a Relativistically Intense Laser Pulse. Physical Review Letters, 81(1), 100–103.</a:t>
            </a:r>
          </a:p>
        </p:txBody>
      </p:sp>
      <p:sp>
        <p:nvSpPr>
          <p:cNvPr id="1193" name="self emission"/>
          <p:cNvSpPr txBox="1"/>
          <p:nvPr/>
        </p:nvSpPr>
        <p:spPr>
          <a:xfrm>
            <a:off x="18891351" y="5623510"/>
            <a:ext cx="364815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self emission</a:t>
            </a:r>
          </a:p>
        </p:txBody>
      </p:sp>
      <p:sp>
        <p:nvSpPr>
          <p:cNvPr id="1194" name="Thomson scattered sideband"/>
          <p:cNvSpPr txBox="1"/>
          <p:nvPr/>
        </p:nvSpPr>
        <p:spPr>
          <a:xfrm>
            <a:off x="18883064" y="6802622"/>
            <a:ext cx="5797965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Thomson scattered sideband</a:t>
            </a:r>
          </a:p>
        </p:txBody>
      </p:sp>
      <p:sp>
        <p:nvSpPr>
          <p:cNvPr id="1195" name="input wavelength"/>
          <p:cNvSpPr txBox="1"/>
          <p:nvPr/>
        </p:nvSpPr>
        <p:spPr>
          <a:xfrm>
            <a:off x="18891351" y="8634952"/>
            <a:ext cx="47545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input wavelength</a:t>
            </a:r>
          </a:p>
        </p:txBody>
      </p:sp>
      <p:sp>
        <p:nvSpPr>
          <p:cNvPr id="1196" name="Line"/>
          <p:cNvSpPr/>
          <p:nvPr/>
        </p:nvSpPr>
        <p:spPr>
          <a:xfrm flipV="1">
            <a:off x="2325304" y="6209893"/>
            <a:ext cx="3221978" cy="2777042"/>
          </a:xfrm>
          <a:prstGeom prst="lin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97" name="Line"/>
          <p:cNvSpPr/>
          <p:nvPr/>
        </p:nvSpPr>
        <p:spPr>
          <a:xfrm flipV="1">
            <a:off x="2325304" y="6205235"/>
            <a:ext cx="5770074" cy="2781700"/>
          </a:xfrm>
          <a:prstGeom prst="line">
            <a:avLst/>
          </a:prstGeom>
          <a:ln w="1270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98" name="Line"/>
          <p:cNvSpPr/>
          <p:nvPr/>
        </p:nvSpPr>
        <p:spPr>
          <a:xfrm>
            <a:off x="5421395" y="6266599"/>
            <a:ext cx="2538887" cy="1"/>
          </a:xfrm>
          <a:prstGeom prst="line">
            <a:avLst/>
          </a:prstGeom>
          <a:ln w="1270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99" name="Equation"/>
              <p:cNvSpPr txBox="1"/>
              <p:nvPr/>
            </p:nvSpPr>
            <p:spPr>
              <a:xfrm>
                <a:off x="5525530" y="5445710"/>
                <a:ext cx="2330617" cy="65748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4800"/>
              </a:p>
            </p:txBody>
          </p:sp>
        </mc:Choice>
        <mc:Fallback>
          <p:sp>
            <p:nvSpPr>
              <p:cNvPr id="11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530" y="5445710"/>
                <a:ext cx="2330617" cy="657485"/>
              </a:xfrm>
              <a:prstGeom prst="rect">
                <a:avLst/>
              </a:prstGeom>
              <a:blipFill>
                <a:blip r:embed="rId4"/>
                <a:stretch>
                  <a:fillRect l="-8649" r="-24324" b="-490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0" name="Equation"/>
              <p:cNvSpPr txBox="1"/>
              <p:nvPr/>
            </p:nvSpPr>
            <p:spPr>
              <a:xfrm>
                <a:off x="140730" y="6295034"/>
                <a:ext cx="4092437" cy="11259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  <m:sup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sz="4800"/>
              </a:p>
            </p:txBody>
          </p:sp>
        </mc:Choice>
        <mc:Fallback>
          <p:sp>
            <p:nvSpPr>
              <p:cNvPr id="12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0" y="6295034"/>
                <a:ext cx="4092437" cy="1125932"/>
              </a:xfrm>
              <a:prstGeom prst="rect">
                <a:avLst/>
              </a:prstGeom>
              <a:blipFill>
                <a:blip r:embed="rId5"/>
                <a:stretch>
                  <a:fillRect l="-5573" r="-13622" b="-322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1" name="Equation"/>
              <p:cNvSpPr txBox="1"/>
              <p:nvPr/>
            </p:nvSpPr>
            <p:spPr>
              <a:xfrm>
                <a:off x="4458730" y="7918203"/>
                <a:ext cx="5849889" cy="11259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p>
                            <m:sSup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sz="4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  <m:sup>
                              <m:r>
                                <a:rPr sz="4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sz="4800"/>
              </a:p>
            </p:txBody>
          </p:sp>
        </mc:Choice>
        <mc:Fallback>
          <p:sp>
            <p:nvSpPr>
              <p:cNvPr id="1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730" y="7918203"/>
                <a:ext cx="5849889" cy="1125932"/>
              </a:xfrm>
              <a:prstGeom prst="rect">
                <a:avLst/>
              </a:prstGeom>
              <a:blipFill>
                <a:blip r:embed="rId6"/>
                <a:stretch>
                  <a:fillRect l="-3463" r="-13853" b="-322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Field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Field diagnostics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Screenshot 2024-04-23 at 17.07.03.pdf" descr="Screenshot 2024-04-23 at 17.07.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228" y="978527"/>
            <a:ext cx="10660921" cy="6643984"/>
          </a:xfrm>
          <a:prstGeom prst="rect">
            <a:avLst/>
          </a:prstGeom>
          <a:ln w="12700">
            <a:miter lim="400000"/>
          </a:ln>
        </p:spPr>
      </p:pic>
      <p:sp>
        <p:nvSpPr>
          <p:cNvPr id="1206" name="Particle beam prob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Particle beam probing</a:t>
            </a:r>
          </a:p>
        </p:txBody>
      </p:sp>
      <p:sp>
        <p:nvSpPr>
          <p:cNvPr id="1207" name="Proton prob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Proton probing</a:t>
            </a:r>
          </a:p>
        </p:txBody>
      </p:sp>
      <p:sp>
        <p:nvSpPr>
          <p:cNvPr id="1208" name="Charged particle beams can also be used for probing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8894254" cy="8256012"/>
          </a:xfrm>
          <a:prstGeom prst="rect">
            <a:avLst/>
          </a:prstGeom>
        </p:spPr>
        <p:txBody>
          <a:bodyPr/>
          <a:lstStyle/>
          <a:p>
            <a:r>
              <a:t>Charged particle beams can also be used for probing</a:t>
            </a:r>
          </a:p>
          <a:p>
            <a:r>
              <a:t>Protons from laser-solid interactions can have wide range of time-of-flight to target and fixed stopping range in detector stack</a:t>
            </a:r>
          </a:p>
          <a:p>
            <a:r>
              <a:t>Can be used to detect both electric and magnetic fields</a:t>
            </a:r>
          </a:p>
        </p:txBody>
      </p:sp>
      <p:pic>
        <p:nvPicPr>
          <p:cNvPr id="1209" name="Screenshot 2024-04-23 at 17.08.04.pdf" descr="Screenshot 2024-04-23 at 17.08.0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746" y="8253543"/>
            <a:ext cx="119253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0" name="Willingale, L., et al (2011). Proton probe measurement of fast advection of magnetic fields by hot electrons. Plasma Physics and Controlled Fusion, 53(12), 124026."/>
          <p:cNvSpPr txBox="1"/>
          <p:nvPr/>
        </p:nvSpPr>
        <p:spPr>
          <a:xfrm>
            <a:off x="494538" y="12402477"/>
            <a:ext cx="23394925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Willingale, L., et al (2011). Proton probe measurement of fast advection of magnetic fields by hot electrons. </a:t>
            </a:r>
            <a:r>
              <a:rPr i="1"/>
              <a:t>Plasma Physics and Controlled Fusion</a:t>
            </a:r>
            <a:r>
              <a:t>, </a:t>
            </a:r>
            <a:r>
              <a:rPr i="1"/>
              <a:t>53</a:t>
            </a:r>
            <a:r>
              <a:t>(12), 124026.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article beam prob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Particle beam probing</a:t>
            </a:r>
          </a:p>
        </p:txBody>
      </p:sp>
      <p:sp>
        <p:nvSpPr>
          <p:cNvPr id="1213" name="Proton prob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Proton probing</a:t>
            </a:r>
          </a:p>
        </p:txBody>
      </p:sp>
      <p:sp>
        <p:nvSpPr>
          <p:cNvPr id="1214" name="Proton probing used to measure the dynamics of the space charge expansion that causes ion acceleration in laser-solid interaction"/>
          <p:cNvSpPr txBox="1">
            <a:spLocks noGrp="1"/>
          </p:cNvSpPr>
          <p:nvPr>
            <p:ph type="body" idx="1"/>
          </p:nvPr>
        </p:nvSpPr>
        <p:spPr>
          <a:xfrm>
            <a:off x="1167516" y="3733054"/>
            <a:ext cx="22628530" cy="8256012"/>
          </a:xfrm>
          <a:prstGeom prst="rect">
            <a:avLst/>
          </a:prstGeom>
        </p:spPr>
        <p:txBody>
          <a:bodyPr/>
          <a:lstStyle/>
          <a:p>
            <a:r>
              <a:t>Proton probing used to measure the dynamics of the space charge expansion that causes ion acceleration in laser-solid interaction</a:t>
            </a:r>
          </a:p>
        </p:txBody>
      </p:sp>
      <p:sp>
        <p:nvSpPr>
          <p:cNvPr id="1215" name="Romagnani, et al (2005). Dynamics of Electric Fields Driving the Laser Acceleration of Multi-MeV Protons. Physical Review Letters, 95(19), 195001."/>
          <p:cNvSpPr txBox="1"/>
          <p:nvPr/>
        </p:nvSpPr>
        <p:spPr>
          <a:xfrm>
            <a:off x="643585" y="12414379"/>
            <a:ext cx="23096831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Romagnani, et al (2005). Dynamics of Electric Fields Driving the Laser Acceleration of Multi-MeV Protons. </a:t>
            </a:r>
            <a:r>
              <a:rPr i="1"/>
              <a:t>Physical Review Letters</a:t>
            </a:r>
            <a:r>
              <a:t>, </a:t>
            </a:r>
            <a:r>
              <a:rPr i="1"/>
              <a:t>95</a:t>
            </a:r>
            <a:r>
              <a:t>(19), 195001.</a:t>
            </a:r>
          </a:p>
        </p:txBody>
      </p:sp>
      <p:pic>
        <p:nvPicPr>
          <p:cNvPr id="1216" name="Screenshot 2024-04-23 at 17.16.50.pdf" descr="Screenshot 2024-04-23 at 17.16.5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1" y="5859620"/>
            <a:ext cx="23452218" cy="554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LWFA generated electron beams can be femtosecond duration, and so short enough to freeze wakefield dynamics"/>
          <p:cNvSpPr txBox="1">
            <a:spLocks noGrp="1"/>
          </p:cNvSpPr>
          <p:nvPr>
            <p:ph type="body" idx="1"/>
          </p:nvPr>
        </p:nvSpPr>
        <p:spPr>
          <a:xfrm>
            <a:off x="1284466" y="3470675"/>
            <a:ext cx="22628530" cy="8256012"/>
          </a:xfrm>
          <a:prstGeom prst="rect">
            <a:avLst/>
          </a:prstGeom>
        </p:spPr>
        <p:txBody>
          <a:bodyPr/>
          <a:lstStyle/>
          <a:p>
            <a:r>
              <a:t>LWFA generated electron beams can be femtosecond duration, and so short enough to freeze wakefield dynamics</a:t>
            </a:r>
          </a:p>
        </p:txBody>
      </p:sp>
      <p:sp>
        <p:nvSpPr>
          <p:cNvPr id="1219" name="Particle beam prob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Particle beam probing</a:t>
            </a:r>
          </a:p>
        </p:txBody>
      </p:sp>
      <p:sp>
        <p:nvSpPr>
          <p:cNvPr id="1220" name="Electron beam prob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Electron beam probing</a:t>
            </a:r>
          </a:p>
        </p:txBody>
      </p:sp>
      <p:pic>
        <p:nvPicPr>
          <p:cNvPr id="1221" name="Screenshot 2024-04-23 at 17.19.53.pdf" descr="Screenshot 2024-04-23 at 17.19.5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08" y="5428138"/>
            <a:ext cx="8255001" cy="500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Screenshot 2024-04-23 at 17.22.14.pdf" descr="Screenshot 2024-04-23 at 17.22.1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236" y="4924122"/>
            <a:ext cx="8432801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3" name="Linear"/>
          <p:cNvSpPr txBox="1"/>
          <p:nvPr/>
        </p:nvSpPr>
        <p:spPr>
          <a:xfrm>
            <a:off x="19743134" y="5899434"/>
            <a:ext cx="178521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Linear</a:t>
            </a:r>
          </a:p>
        </p:txBody>
      </p:sp>
      <p:sp>
        <p:nvSpPr>
          <p:cNvPr id="1224" name="Circular"/>
          <p:cNvSpPr txBox="1"/>
          <p:nvPr/>
        </p:nvSpPr>
        <p:spPr>
          <a:xfrm>
            <a:off x="19665168" y="8422437"/>
            <a:ext cx="221376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Circular</a:t>
            </a:r>
          </a:p>
        </p:txBody>
      </p:sp>
      <p:pic>
        <p:nvPicPr>
          <p:cNvPr id="1225" name="Screenshot 2024-04-23 at 17.23.16.pdf" descr="Screenshot 2024-04-23 at 17.23.1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610" y="10238459"/>
            <a:ext cx="8006364" cy="1719678"/>
          </a:xfrm>
          <a:prstGeom prst="rect">
            <a:avLst/>
          </a:prstGeom>
          <a:ln w="12700">
            <a:miter lim="400000"/>
          </a:ln>
        </p:spPr>
      </p:pic>
      <p:sp>
        <p:nvSpPr>
          <p:cNvPr id="1226" name="Plasma Ramp"/>
          <p:cNvSpPr txBox="1"/>
          <p:nvPr/>
        </p:nvSpPr>
        <p:spPr>
          <a:xfrm>
            <a:off x="19776361" y="10733065"/>
            <a:ext cx="392003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 Ramp</a:t>
            </a:r>
          </a:p>
        </p:txBody>
      </p:sp>
      <p:sp>
        <p:nvSpPr>
          <p:cNvPr id="1227" name="Wan, Y. et al (2023). Femtosecond electron microscopy of relativistic electron bunches. Light: Science and Applications, 12(1)."/>
          <p:cNvSpPr txBox="1"/>
          <p:nvPr/>
        </p:nvSpPr>
        <p:spPr>
          <a:xfrm>
            <a:off x="75514" y="12402882"/>
            <a:ext cx="23231247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Wan, Y. et al (2023). Femtosecond electron microscopy of relativistic electron bunches. </a:t>
            </a:r>
            <a:r>
              <a:rPr i="1"/>
              <a:t>Light: Science and Applications</a:t>
            </a:r>
            <a:r>
              <a:t>, </a:t>
            </a:r>
            <a:r>
              <a:rPr i="1"/>
              <a:t>12</a:t>
            </a:r>
            <a:r>
              <a:t>(1).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204" name="The refractive index of a plasm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refractive index of a plasma</a:t>
            </a:r>
          </a:p>
        </p:txBody>
      </p:sp>
      <p:grpSp>
        <p:nvGrpSpPr>
          <p:cNvPr id="559" name="Drawing"/>
          <p:cNvGrpSpPr/>
          <p:nvPr/>
        </p:nvGrpSpPr>
        <p:grpSpPr>
          <a:xfrm>
            <a:off x="5931423" y="3659530"/>
            <a:ext cx="18218067" cy="9848026"/>
            <a:chOff x="4951079" y="-267015"/>
            <a:chExt cx="18218066" cy="9848024"/>
          </a:xfrm>
        </p:grpSpPr>
        <p:sp>
          <p:nvSpPr>
            <p:cNvPr id="205" name="Line"/>
            <p:cNvSpPr/>
            <p:nvPr/>
          </p:nvSpPr>
          <p:spPr>
            <a:xfrm>
              <a:off x="4951079" y="892532"/>
              <a:ext cx="10379" cy="7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06" name="Line"/>
            <p:cNvSpPr/>
            <p:nvPr/>
          </p:nvSpPr>
          <p:spPr>
            <a:xfrm>
              <a:off x="5781260" y="243315"/>
              <a:ext cx="488307" cy="476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393" extrusionOk="0">
                  <a:moveTo>
                    <a:pt x="457" y="8184"/>
                  </a:moveTo>
                  <a:cubicBezTo>
                    <a:pt x="155" y="7407"/>
                    <a:pt x="-147" y="6630"/>
                    <a:pt x="80" y="6397"/>
                  </a:cubicBezTo>
                  <a:cubicBezTo>
                    <a:pt x="306" y="6164"/>
                    <a:pt x="1061" y="6475"/>
                    <a:pt x="2421" y="7718"/>
                  </a:cubicBezTo>
                  <a:cubicBezTo>
                    <a:pt x="3780" y="8961"/>
                    <a:pt x="5744" y="11137"/>
                    <a:pt x="7405" y="13312"/>
                  </a:cubicBezTo>
                  <a:cubicBezTo>
                    <a:pt x="9067" y="15488"/>
                    <a:pt x="10426" y="17664"/>
                    <a:pt x="11182" y="19140"/>
                  </a:cubicBezTo>
                  <a:cubicBezTo>
                    <a:pt x="11937" y="20616"/>
                    <a:pt x="12088" y="21393"/>
                    <a:pt x="12239" y="21393"/>
                  </a:cubicBezTo>
                  <a:cubicBezTo>
                    <a:pt x="12390" y="21393"/>
                    <a:pt x="12541" y="20616"/>
                    <a:pt x="13372" y="18130"/>
                  </a:cubicBezTo>
                  <a:cubicBezTo>
                    <a:pt x="14203" y="15643"/>
                    <a:pt x="15713" y="11448"/>
                    <a:pt x="16922" y="8573"/>
                  </a:cubicBezTo>
                  <a:cubicBezTo>
                    <a:pt x="18130" y="5698"/>
                    <a:pt x="19036" y="4144"/>
                    <a:pt x="19867" y="2823"/>
                  </a:cubicBezTo>
                  <a:cubicBezTo>
                    <a:pt x="20698" y="1502"/>
                    <a:pt x="21453" y="415"/>
                    <a:pt x="21302" y="104"/>
                  </a:cubicBezTo>
                  <a:cubicBezTo>
                    <a:pt x="21151" y="-207"/>
                    <a:pt x="20094" y="259"/>
                    <a:pt x="18054" y="492"/>
                  </a:cubicBezTo>
                  <a:cubicBezTo>
                    <a:pt x="16015" y="725"/>
                    <a:pt x="12994" y="725"/>
                    <a:pt x="10729" y="648"/>
                  </a:cubicBezTo>
                  <a:cubicBezTo>
                    <a:pt x="8463" y="570"/>
                    <a:pt x="6952" y="415"/>
                    <a:pt x="5895" y="648"/>
                  </a:cubicBezTo>
                  <a:cubicBezTo>
                    <a:pt x="4838" y="881"/>
                    <a:pt x="4233" y="1502"/>
                    <a:pt x="4007" y="2202"/>
                  </a:cubicBezTo>
                  <a:cubicBezTo>
                    <a:pt x="3780" y="2901"/>
                    <a:pt x="3931" y="3678"/>
                    <a:pt x="4233" y="4144"/>
                  </a:cubicBezTo>
                  <a:cubicBezTo>
                    <a:pt x="4536" y="4610"/>
                    <a:pt x="4989" y="4766"/>
                    <a:pt x="5442" y="492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6424796" y="570805"/>
              <a:ext cx="83027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08" name="Line"/>
            <p:cNvSpPr/>
            <p:nvPr/>
          </p:nvSpPr>
          <p:spPr>
            <a:xfrm>
              <a:off x="6756901" y="249079"/>
              <a:ext cx="207567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09" name="Line"/>
            <p:cNvSpPr/>
            <p:nvPr/>
          </p:nvSpPr>
          <p:spPr>
            <a:xfrm>
              <a:off x="6819171" y="269835"/>
              <a:ext cx="332106" cy="34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75" y="3709"/>
                    <a:pt x="1350" y="7418"/>
                    <a:pt x="1688" y="10255"/>
                  </a:cubicBezTo>
                  <a:cubicBezTo>
                    <a:pt x="2025" y="13091"/>
                    <a:pt x="2025" y="15055"/>
                    <a:pt x="2025" y="16582"/>
                  </a:cubicBezTo>
                  <a:cubicBezTo>
                    <a:pt x="2025" y="18109"/>
                    <a:pt x="2025" y="19200"/>
                    <a:pt x="2475" y="19309"/>
                  </a:cubicBezTo>
                  <a:cubicBezTo>
                    <a:pt x="2925" y="19418"/>
                    <a:pt x="3825" y="18545"/>
                    <a:pt x="5625" y="18109"/>
                  </a:cubicBezTo>
                  <a:cubicBezTo>
                    <a:pt x="7425" y="17673"/>
                    <a:pt x="10125" y="17673"/>
                    <a:pt x="12938" y="18327"/>
                  </a:cubicBezTo>
                  <a:cubicBezTo>
                    <a:pt x="15750" y="18982"/>
                    <a:pt x="18675" y="2029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0" name="Line"/>
            <p:cNvSpPr/>
            <p:nvPr/>
          </p:nvSpPr>
          <p:spPr>
            <a:xfrm>
              <a:off x="6850306" y="373618"/>
              <a:ext cx="238701" cy="9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1" name="Line"/>
            <p:cNvSpPr/>
            <p:nvPr/>
          </p:nvSpPr>
          <p:spPr>
            <a:xfrm>
              <a:off x="7338086" y="352861"/>
              <a:ext cx="217945" cy="4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>
              <a:off x="7338086" y="498158"/>
              <a:ext cx="269836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>
              <a:off x="7962568" y="-48090"/>
              <a:ext cx="223078" cy="61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251" extrusionOk="0">
                  <a:moveTo>
                    <a:pt x="8668" y="19917"/>
                  </a:moveTo>
                  <a:cubicBezTo>
                    <a:pt x="7359" y="20514"/>
                    <a:pt x="6049" y="21110"/>
                    <a:pt x="4740" y="21230"/>
                  </a:cubicBezTo>
                  <a:cubicBezTo>
                    <a:pt x="3431" y="21349"/>
                    <a:pt x="2122" y="20991"/>
                    <a:pt x="1140" y="19141"/>
                  </a:cubicBezTo>
                  <a:cubicBezTo>
                    <a:pt x="159" y="17292"/>
                    <a:pt x="-496" y="13950"/>
                    <a:pt x="486" y="11026"/>
                  </a:cubicBezTo>
                  <a:cubicBezTo>
                    <a:pt x="1468" y="8103"/>
                    <a:pt x="4086" y="5597"/>
                    <a:pt x="6868" y="3747"/>
                  </a:cubicBezTo>
                  <a:cubicBezTo>
                    <a:pt x="9649" y="1897"/>
                    <a:pt x="12595" y="704"/>
                    <a:pt x="14886" y="226"/>
                  </a:cubicBezTo>
                  <a:cubicBezTo>
                    <a:pt x="17177" y="-251"/>
                    <a:pt x="18813" y="-12"/>
                    <a:pt x="19795" y="1300"/>
                  </a:cubicBezTo>
                  <a:cubicBezTo>
                    <a:pt x="20777" y="2613"/>
                    <a:pt x="21104" y="5000"/>
                    <a:pt x="21104" y="6551"/>
                  </a:cubicBezTo>
                  <a:cubicBezTo>
                    <a:pt x="21104" y="8103"/>
                    <a:pt x="20777" y="8819"/>
                    <a:pt x="19140" y="9415"/>
                  </a:cubicBezTo>
                  <a:cubicBezTo>
                    <a:pt x="17504" y="10012"/>
                    <a:pt x="14559" y="10489"/>
                    <a:pt x="12104" y="10310"/>
                  </a:cubicBezTo>
                  <a:cubicBezTo>
                    <a:pt x="9649" y="10131"/>
                    <a:pt x="7686" y="9296"/>
                    <a:pt x="5722" y="846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4" name="Line"/>
            <p:cNvSpPr/>
            <p:nvPr/>
          </p:nvSpPr>
          <p:spPr>
            <a:xfrm>
              <a:off x="8347169" y="197187"/>
              <a:ext cx="257069" cy="51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600" extrusionOk="0">
                  <a:moveTo>
                    <a:pt x="21120" y="0"/>
                  </a:moveTo>
                  <a:cubicBezTo>
                    <a:pt x="16573" y="3744"/>
                    <a:pt x="12025" y="7488"/>
                    <a:pt x="8331" y="10728"/>
                  </a:cubicBezTo>
                  <a:cubicBezTo>
                    <a:pt x="4636" y="13968"/>
                    <a:pt x="1794" y="16704"/>
                    <a:pt x="657" y="18432"/>
                  </a:cubicBezTo>
                  <a:cubicBezTo>
                    <a:pt x="-480" y="20160"/>
                    <a:pt x="88" y="20880"/>
                    <a:pt x="657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5" name="Line"/>
            <p:cNvSpPr/>
            <p:nvPr/>
          </p:nvSpPr>
          <p:spPr>
            <a:xfrm>
              <a:off x="8664216" y="548159"/>
              <a:ext cx="251370" cy="542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303" extrusionOk="0">
                  <a:moveTo>
                    <a:pt x="8074" y="4150"/>
                  </a:moveTo>
                  <a:cubicBezTo>
                    <a:pt x="9241" y="3743"/>
                    <a:pt x="10409" y="3335"/>
                    <a:pt x="10847" y="2656"/>
                  </a:cubicBezTo>
                  <a:cubicBezTo>
                    <a:pt x="11285" y="1977"/>
                    <a:pt x="10993" y="1026"/>
                    <a:pt x="9971" y="482"/>
                  </a:cubicBezTo>
                  <a:cubicBezTo>
                    <a:pt x="8950" y="-61"/>
                    <a:pt x="7198" y="-197"/>
                    <a:pt x="5301" y="346"/>
                  </a:cubicBezTo>
                  <a:cubicBezTo>
                    <a:pt x="3404" y="890"/>
                    <a:pt x="1360" y="2112"/>
                    <a:pt x="485" y="3403"/>
                  </a:cubicBezTo>
                  <a:cubicBezTo>
                    <a:pt x="-391" y="4694"/>
                    <a:pt x="-99" y="6052"/>
                    <a:pt x="1506" y="7003"/>
                  </a:cubicBezTo>
                  <a:cubicBezTo>
                    <a:pt x="3112" y="7954"/>
                    <a:pt x="6031" y="8497"/>
                    <a:pt x="8366" y="8769"/>
                  </a:cubicBezTo>
                  <a:cubicBezTo>
                    <a:pt x="10701" y="9041"/>
                    <a:pt x="12452" y="9041"/>
                    <a:pt x="13766" y="8633"/>
                  </a:cubicBezTo>
                  <a:cubicBezTo>
                    <a:pt x="15079" y="8226"/>
                    <a:pt x="15955" y="7411"/>
                    <a:pt x="15517" y="6867"/>
                  </a:cubicBezTo>
                  <a:cubicBezTo>
                    <a:pt x="15079" y="6324"/>
                    <a:pt x="13328" y="6052"/>
                    <a:pt x="11723" y="6052"/>
                  </a:cubicBezTo>
                  <a:cubicBezTo>
                    <a:pt x="10117" y="6052"/>
                    <a:pt x="8658" y="6324"/>
                    <a:pt x="6906" y="7614"/>
                  </a:cubicBezTo>
                  <a:cubicBezTo>
                    <a:pt x="5155" y="8905"/>
                    <a:pt x="3112" y="11214"/>
                    <a:pt x="2820" y="13456"/>
                  </a:cubicBezTo>
                  <a:cubicBezTo>
                    <a:pt x="2528" y="15697"/>
                    <a:pt x="3987" y="17871"/>
                    <a:pt x="6614" y="19229"/>
                  </a:cubicBezTo>
                  <a:cubicBezTo>
                    <a:pt x="9241" y="20588"/>
                    <a:pt x="13036" y="21131"/>
                    <a:pt x="15663" y="21267"/>
                  </a:cubicBezTo>
                  <a:cubicBezTo>
                    <a:pt x="18290" y="21403"/>
                    <a:pt x="19750" y="21131"/>
                    <a:pt x="21209" y="2086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6" name="Line"/>
            <p:cNvSpPr/>
            <p:nvPr/>
          </p:nvSpPr>
          <p:spPr>
            <a:xfrm>
              <a:off x="9112773" y="951541"/>
              <a:ext cx="129875" cy="9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0480" extrusionOk="0">
                  <a:moveTo>
                    <a:pt x="3410" y="2937"/>
                  </a:moveTo>
                  <a:cubicBezTo>
                    <a:pt x="4547" y="6661"/>
                    <a:pt x="5684" y="10385"/>
                    <a:pt x="7674" y="13737"/>
                  </a:cubicBezTo>
                  <a:cubicBezTo>
                    <a:pt x="9663" y="17089"/>
                    <a:pt x="12505" y="20068"/>
                    <a:pt x="15347" y="20441"/>
                  </a:cubicBezTo>
                  <a:cubicBezTo>
                    <a:pt x="18189" y="20813"/>
                    <a:pt x="21032" y="18579"/>
                    <a:pt x="21316" y="14482"/>
                  </a:cubicBezTo>
                  <a:cubicBezTo>
                    <a:pt x="21600" y="10385"/>
                    <a:pt x="19326" y="4427"/>
                    <a:pt x="15347" y="1820"/>
                  </a:cubicBezTo>
                  <a:cubicBezTo>
                    <a:pt x="11368" y="-787"/>
                    <a:pt x="5684" y="-42"/>
                    <a:pt x="0" y="70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>
              <a:off x="5264525" y="544713"/>
              <a:ext cx="112064" cy="21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191" extrusionOk="0">
                  <a:moveTo>
                    <a:pt x="7458" y="2586"/>
                  </a:moveTo>
                  <a:cubicBezTo>
                    <a:pt x="4839" y="1214"/>
                    <a:pt x="2221" y="-157"/>
                    <a:pt x="912" y="14"/>
                  </a:cubicBezTo>
                  <a:cubicBezTo>
                    <a:pt x="-397" y="186"/>
                    <a:pt x="-397" y="1900"/>
                    <a:pt x="1567" y="5157"/>
                  </a:cubicBezTo>
                  <a:cubicBezTo>
                    <a:pt x="3530" y="8414"/>
                    <a:pt x="7458" y="13214"/>
                    <a:pt x="10403" y="16300"/>
                  </a:cubicBezTo>
                  <a:cubicBezTo>
                    <a:pt x="13348" y="19386"/>
                    <a:pt x="15312" y="20757"/>
                    <a:pt x="16948" y="21100"/>
                  </a:cubicBezTo>
                  <a:cubicBezTo>
                    <a:pt x="18585" y="21443"/>
                    <a:pt x="19894" y="20757"/>
                    <a:pt x="21203" y="200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8" name="Line"/>
            <p:cNvSpPr/>
            <p:nvPr/>
          </p:nvSpPr>
          <p:spPr>
            <a:xfrm>
              <a:off x="5108475" y="383996"/>
              <a:ext cx="372334" cy="56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4" h="21549" extrusionOk="0">
                  <a:moveTo>
                    <a:pt x="6382" y="395"/>
                  </a:moveTo>
                  <a:cubicBezTo>
                    <a:pt x="5401" y="527"/>
                    <a:pt x="4419" y="659"/>
                    <a:pt x="3241" y="1580"/>
                  </a:cubicBezTo>
                  <a:cubicBezTo>
                    <a:pt x="2062" y="2502"/>
                    <a:pt x="688" y="4215"/>
                    <a:pt x="197" y="6520"/>
                  </a:cubicBezTo>
                  <a:cubicBezTo>
                    <a:pt x="-294" y="8824"/>
                    <a:pt x="99" y="11722"/>
                    <a:pt x="1768" y="14224"/>
                  </a:cubicBezTo>
                  <a:cubicBezTo>
                    <a:pt x="3437" y="16727"/>
                    <a:pt x="6382" y="18834"/>
                    <a:pt x="8837" y="20020"/>
                  </a:cubicBezTo>
                  <a:cubicBezTo>
                    <a:pt x="11291" y="21205"/>
                    <a:pt x="13255" y="21468"/>
                    <a:pt x="14728" y="21534"/>
                  </a:cubicBezTo>
                  <a:cubicBezTo>
                    <a:pt x="16201" y="21600"/>
                    <a:pt x="17182" y="21468"/>
                    <a:pt x="18361" y="20612"/>
                  </a:cubicBezTo>
                  <a:cubicBezTo>
                    <a:pt x="19539" y="19756"/>
                    <a:pt x="20913" y="18176"/>
                    <a:pt x="21110" y="15673"/>
                  </a:cubicBezTo>
                  <a:cubicBezTo>
                    <a:pt x="21306" y="13171"/>
                    <a:pt x="20324" y="9746"/>
                    <a:pt x="18557" y="6980"/>
                  </a:cubicBezTo>
                  <a:cubicBezTo>
                    <a:pt x="16790" y="4215"/>
                    <a:pt x="14237" y="2107"/>
                    <a:pt x="12371" y="1054"/>
                  </a:cubicBezTo>
                  <a:cubicBezTo>
                    <a:pt x="10506" y="0"/>
                    <a:pt x="9328" y="0"/>
                    <a:pt x="815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19" name="Line"/>
            <p:cNvSpPr/>
            <p:nvPr/>
          </p:nvSpPr>
          <p:spPr>
            <a:xfrm>
              <a:off x="9958900" y="266103"/>
              <a:ext cx="222838" cy="315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384" extrusionOk="0">
                  <a:moveTo>
                    <a:pt x="470" y="5888"/>
                  </a:moveTo>
                  <a:cubicBezTo>
                    <a:pt x="137" y="4714"/>
                    <a:pt x="-195" y="3541"/>
                    <a:pt x="137" y="2484"/>
                  </a:cubicBezTo>
                  <a:cubicBezTo>
                    <a:pt x="470" y="1427"/>
                    <a:pt x="1467" y="488"/>
                    <a:pt x="2796" y="136"/>
                  </a:cubicBezTo>
                  <a:cubicBezTo>
                    <a:pt x="4125" y="-216"/>
                    <a:pt x="5787" y="19"/>
                    <a:pt x="7614" y="2014"/>
                  </a:cubicBezTo>
                  <a:cubicBezTo>
                    <a:pt x="9442" y="4010"/>
                    <a:pt x="11436" y="7767"/>
                    <a:pt x="11934" y="10819"/>
                  </a:cubicBezTo>
                  <a:cubicBezTo>
                    <a:pt x="12433" y="13871"/>
                    <a:pt x="11436" y="16219"/>
                    <a:pt x="9608" y="17745"/>
                  </a:cubicBezTo>
                  <a:cubicBezTo>
                    <a:pt x="7780" y="19271"/>
                    <a:pt x="5122" y="19975"/>
                    <a:pt x="3959" y="19741"/>
                  </a:cubicBezTo>
                  <a:cubicBezTo>
                    <a:pt x="2796" y="19506"/>
                    <a:pt x="3128" y="18332"/>
                    <a:pt x="4125" y="17510"/>
                  </a:cubicBezTo>
                  <a:cubicBezTo>
                    <a:pt x="5122" y="16688"/>
                    <a:pt x="6783" y="16219"/>
                    <a:pt x="9110" y="16336"/>
                  </a:cubicBezTo>
                  <a:cubicBezTo>
                    <a:pt x="11436" y="16454"/>
                    <a:pt x="14427" y="17158"/>
                    <a:pt x="16587" y="18097"/>
                  </a:cubicBezTo>
                  <a:cubicBezTo>
                    <a:pt x="18747" y="19036"/>
                    <a:pt x="20076" y="20210"/>
                    <a:pt x="21405" y="2138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>
              <a:off x="9844296" y="134917"/>
              <a:ext cx="349694" cy="59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366" extrusionOk="0">
                  <a:moveTo>
                    <a:pt x="10389" y="3746"/>
                  </a:moveTo>
                  <a:cubicBezTo>
                    <a:pt x="8502" y="3121"/>
                    <a:pt x="6615" y="2497"/>
                    <a:pt x="5147" y="2185"/>
                  </a:cubicBezTo>
                  <a:cubicBezTo>
                    <a:pt x="3679" y="1873"/>
                    <a:pt x="2630" y="1873"/>
                    <a:pt x="1687" y="2747"/>
                  </a:cubicBezTo>
                  <a:cubicBezTo>
                    <a:pt x="743" y="3621"/>
                    <a:pt x="-96" y="5369"/>
                    <a:pt x="9" y="7803"/>
                  </a:cubicBezTo>
                  <a:cubicBezTo>
                    <a:pt x="114" y="10238"/>
                    <a:pt x="1162" y="13360"/>
                    <a:pt x="3050" y="15732"/>
                  </a:cubicBezTo>
                  <a:cubicBezTo>
                    <a:pt x="4937" y="18104"/>
                    <a:pt x="7663" y="19727"/>
                    <a:pt x="10075" y="20601"/>
                  </a:cubicBezTo>
                  <a:cubicBezTo>
                    <a:pt x="12487" y="21475"/>
                    <a:pt x="14584" y="21600"/>
                    <a:pt x="16471" y="20976"/>
                  </a:cubicBezTo>
                  <a:cubicBezTo>
                    <a:pt x="18358" y="20351"/>
                    <a:pt x="20036" y="18978"/>
                    <a:pt x="20770" y="16543"/>
                  </a:cubicBezTo>
                  <a:cubicBezTo>
                    <a:pt x="21504" y="14109"/>
                    <a:pt x="21294" y="10613"/>
                    <a:pt x="20141" y="7803"/>
                  </a:cubicBezTo>
                  <a:cubicBezTo>
                    <a:pt x="18987" y="4994"/>
                    <a:pt x="16890" y="2872"/>
                    <a:pt x="15213" y="1623"/>
                  </a:cubicBezTo>
                  <a:cubicBezTo>
                    <a:pt x="13535" y="375"/>
                    <a:pt x="12277" y="0"/>
                    <a:pt x="11228" y="0"/>
                  </a:cubicBezTo>
                  <a:cubicBezTo>
                    <a:pt x="10180" y="0"/>
                    <a:pt x="9341" y="375"/>
                    <a:pt x="8502" y="74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1" name="Line"/>
            <p:cNvSpPr/>
            <p:nvPr/>
          </p:nvSpPr>
          <p:spPr>
            <a:xfrm>
              <a:off x="10617625" y="230103"/>
              <a:ext cx="448118" cy="45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216" extrusionOk="0">
                  <a:moveTo>
                    <a:pt x="1495" y="890"/>
                  </a:moveTo>
                  <a:cubicBezTo>
                    <a:pt x="3988" y="5600"/>
                    <a:pt x="6480" y="10310"/>
                    <a:pt x="8225" y="13477"/>
                  </a:cubicBezTo>
                  <a:cubicBezTo>
                    <a:pt x="9969" y="16644"/>
                    <a:pt x="10966" y="18268"/>
                    <a:pt x="11797" y="19486"/>
                  </a:cubicBezTo>
                  <a:cubicBezTo>
                    <a:pt x="12628" y="20704"/>
                    <a:pt x="13292" y="21516"/>
                    <a:pt x="13708" y="21110"/>
                  </a:cubicBezTo>
                  <a:cubicBezTo>
                    <a:pt x="14123" y="20704"/>
                    <a:pt x="14289" y="19080"/>
                    <a:pt x="15037" y="16157"/>
                  </a:cubicBezTo>
                  <a:cubicBezTo>
                    <a:pt x="15785" y="13233"/>
                    <a:pt x="17114" y="9011"/>
                    <a:pt x="18028" y="6575"/>
                  </a:cubicBezTo>
                  <a:cubicBezTo>
                    <a:pt x="18942" y="4139"/>
                    <a:pt x="19440" y="3489"/>
                    <a:pt x="20105" y="2677"/>
                  </a:cubicBezTo>
                  <a:cubicBezTo>
                    <a:pt x="20769" y="1865"/>
                    <a:pt x="21600" y="890"/>
                    <a:pt x="21517" y="403"/>
                  </a:cubicBezTo>
                  <a:cubicBezTo>
                    <a:pt x="21434" y="-84"/>
                    <a:pt x="20437" y="-84"/>
                    <a:pt x="17114" y="160"/>
                  </a:cubicBezTo>
                  <a:cubicBezTo>
                    <a:pt x="13791" y="403"/>
                    <a:pt x="8142" y="890"/>
                    <a:pt x="4902" y="1378"/>
                  </a:cubicBezTo>
                  <a:cubicBezTo>
                    <a:pt x="1662" y="1865"/>
                    <a:pt x="831" y="2352"/>
                    <a:pt x="0" y="283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2" name="Line"/>
            <p:cNvSpPr/>
            <p:nvPr/>
          </p:nvSpPr>
          <p:spPr>
            <a:xfrm>
              <a:off x="6850306" y="736858"/>
              <a:ext cx="290593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3" name="Line"/>
            <p:cNvSpPr/>
            <p:nvPr/>
          </p:nvSpPr>
          <p:spPr>
            <a:xfrm>
              <a:off x="11219566" y="383996"/>
              <a:ext cx="155675" cy="197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4" name="Line"/>
            <p:cNvSpPr/>
            <p:nvPr/>
          </p:nvSpPr>
          <p:spPr>
            <a:xfrm>
              <a:off x="11115783" y="394375"/>
              <a:ext cx="217945" cy="23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800" y="4070"/>
                    <a:pt x="12000" y="8139"/>
                    <a:pt x="8400" y="11739"/>
                  </a:cubicBezTo>
                  <a:cubicBezTo>
                    <a:pt x="4800" y="15339"/>
                    <a:pt x="2400" y="1847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>
              <a:off x="11665832" y="186809"/>
              <a:ext cx="217946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>
              <a:off x="11696968" y="217944"/>
              <a:ext cx="269836" cy="40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7" extrusionOk="0">
                  <a:moveTo>
                    <a:pt x="0" y="0"/>
                  </a:moveTo>
                  <a:cubicBezTo>
                    <a:pt x="1385" y="4246"/>
                    <a:pt x="2769" y="8492"/>
                    <a:pt x="3462" y="11631"/>
                  </a:cubicBezTo>
                  <a:cubicBezTo>
                    <a:pt x="4154" y="14769"/>
                    <a:pt x="4154" y="16800"/>
                    <a:pt x="4292" y="18277"/>
                  </a:cubicBezTo>
                  <a:cubicBezTo>
                    <a:pt x="4431" y="19754"/>
                    <a:pt x="4708" y="20677"/>
                    <a:pt x="5815" y="21138"/>
                  </a:cubicBezTo>
                  <a:cubicBezTo>
                    <a:pt x="6923" y="21600"/>
                    <a:pt x="8862" y="21600"/>
                    <a:pt x="11215" y="21231"/>
                  </a:cubicBezTo>
                  <a:cubicBezTo>
                    <a:pt x="13569" y="20862"/>
                    <a:pt x="16338" y="20123"/>
                    <a:pt x="18138" y="19292"/>
                  </a:cubicBezTo>
                  <a:cubicBezTo>
                    <a:pt x="19938" y="18462"/>
                    <a:pt x="20769" y="17538"/>
                    <a:pt x="21600" y="1661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7" name="Line"/>
            <p:cNvSpPr/>
            <p:nvPr/>
          </p:nvSpPr>
          <p:spPr>
            <a:xfrm>
              <a:off x="11728102" y="415131"/>
              <a:ext cx="207568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8" name="Line"/>
            <p:cNvSpPr/>
            <p:nvPr/>
          </p:nvSpPr>
          <p:spPr>
            <a:xfrm>
              <a:off x="11645076" y="747236"/>
              <a:ext cx="311349" cy="5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29" name="Line"/>
            <p:cNvSpPr/>
            <p:nvPr/>
          </p:nvSpPr>
          <p:spPr>
            <a:xfrm>
              <a:off x="12309286" y="383996"/>
              <a:ext cx="124541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>
              <a:off x="12309286" y="446266"/>
              <a:ext cx="207567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1" name="Line"/>
            <p:cNvSpPr/>
            <p:nvPr/>
          </p:nvSpPr>
          <p:spPr>
            <a:xfrm>
              <a:off x="12745174" y="290592"/>
              <a:ext cx="186812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2" name="Line"/>
            <p:cNvSpPr/>
            <p:nvPr/>
          </p:nvSpPr>
          <p:spPr>
            <a:xfrm>
              <a:off x="13149929" y="-24829"/>
              <a:ext cx="212331" cy="32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011" extrusionOk="0">
                  <a:moveTo>
                    <a:pt x="15429" y="8194"/>
                  </a:moveTo>
                  <a:cubicBezTo>
                    <a:pt x="11314" y="9516"/>
                    <a:pt x="7200" y="10839"/>
                    <a:pt x="4629" y="12712"/>
                  </a:cubicBezTo>
                  <a:cubicBezTo>
                    <a:pt x="2057" y="14586"/>
                    <a:pt x="1029" y="17010"/>
                    <a:pt x="2057" y="18663"/>
                  </a:cubicBezTo>
                  <a:cubicBezTo>
                    <a:pt x="3086" y="20316"/>
                    <a:pt x="6171" y="21198"/>
                    <a:pt x="9429" y="20978"/>
                  </a:cubicBezTo>
                  <a:cubicBezTo>
                    <a:pt x="12686" y="20757"/>
                    <a:pt x="16114" y="19435"/>
                    <a:pt x="18343" y="16900"/>
                  </a:cubicBezTo>
                  <a:cubicBezTo>
                    <a:pt x="20571" y="14365"/>
                    <a:pt x="21600" y="10618"/>
                    <a:pt x="20743" y="7753"/>
                  </a:cubicBezTo>
                  <a:cubicBezTo>
                    <a:pt x="19886" y="4888"/>
                    <a:pt x="17143" y="2904"/>
                    <a:pt x="14057" y="1582"/>
                  </a:cubicBezTo>
                  <a:cubicBezTo>
                    <a:pt x="10971" y="259"/>
                    <a:pt x="7543" y="-402"/>
                    <a:pt x="5143" y="259"/>
                  </a:cubicBezTo>
                  <a:cubicBezTo>
                    <a:pt x="2743" y="920"/>
                    <a:pt x="1371" y="2904"/>
                    <a:pt x="0" y="488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3" name="Line"/>
            <p:cNvSpPr/>
            <p:nvPr/>
          </p:nvSpPr>
          <p:spPr>
            <a:xfrm>
              <a:off x="13492412" y="-51892"/>
              <a:ext cx="93406" cy="32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0" y="0"/>
                    <a:pt x="8000" y="0"/>
                    <a:pt x="10000" y="697"/>
                  </a:cubicBezTo>
                  <a:cubicBezTo>
                    <a:pt x="12000" y="1394"/>
                    <a:pt x="12000" y="2787"/>
                    <a:pt x="13600" y="6271"/>
                  </a:cubicBezTo>
                  <a:cubicBezTo>
                    <a:pt x="15200" y="9755"/>
                    <a:pt x="18400" y="15329"/>
                    <a:pt x="20000" y="18232"/>
                  </a:cubicBezTo>
                  <a:cubicBezTo>
                    <a:pt x="21600" y="21135"/>
                    <a:pt x="21600" y="2136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4" name="Line"/>
            <p:cNvSpPr/>
            <p:nvPr/>
          </p:nvSpPr>
          <p:spPr>
            <a:xfrm>
              <a:off x="13523548" y="-138913"/>
              <a:ext cx="247450" cy="33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14" extrusionOk="0">
                  <a:moveTo>
                    <a:pt x="0" y="255"/>
                  </a:moveTo>
                  <a:cubicBezTo>
                    <a:pt x="1500" y="34"/>
                    <a:pt x="3000" y="-186"/>
                    <a:pt x="5100" y="255"/>
                  </a:cubicBezTo>
                  <a:cubicBezTo>
                    <a:pt x="7200" y="696"/>
                    <a:pt x="9900" y="1798"/>
                    <a:pt x="10800" y="3451"/>
                  </a:cubicBezTo>
                  <a:cubicBezTo>
                    <a:pt x="11700" y="5104"/>
                    <a:pt x="10800" y="7308"/>
                    <a:pt x="9900" y="8851"/>
                  </a:cubicBezTo>
                  <a:cubicBezTo>
                    <a:pt x="9000" y="10394"/>
                    <a:pt x="8100" y="11275"/>
                    <a:pt x="8400" y="11826"/>
                  </a:cubicBezTo>
                  <a:cubicBezTo>
                    <a:pt x="8700" y="12377"/>
                    <a:pt x="10200" y="12598"/>
                    <a:pt x="12000" y="12818"/>
                  </a:cubicBezTo>
                  <a:cubicBezTo>
                    <a:pt x="13800" y="13038"/>
                    <a:pt x="15900" y="13259"/>
                    <a:pt x="17850" y="13590"/>
                  </a:cubicBezTo>
                  <a:cubicBezTo>
                    <a:pt x="19800" y="13920"/>
                    <a:pt x="21600" y="14361"/>
                    <a:pt x="21450" y="15022"/>
                  </a:cubicBezTo>
                  <a:cubicBezTo>
                    <a:pt x="21300" y="15683"/>
                    <a:pt x="19200" y="16565"/>
                    <a:pt x="16500" y="17336"/>
                  </a:cubicBezTo>
                  <a:cubicBezTo>
                    <a:pt x="13800" y="18108"/>
                    <a:pt x="10500" y="18769"/>
                    <a:pt x="8250" y="19430"/>
                  </a:cubicBezTo>
                  <a:cubicBezTo>
                    <a:pt x="6000" y="20092"/>
                    <a:pt x="4800" y="20753"/>
                    <a:pt x="4200" y="21083"/>
                  </a:cubicBezTo>
                  <a:cubicBezTo>
                    <a:pt x="3600" y="21414"/>
                    <a:pt x="3600" y="21414"/>
                    <a:pt x="3600" y="214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5" name="Line"/>
            <p:cNvSpPr/>
            <p:nvPr/>
          </p:nvSpPr>
          <p:spPr>
            <a:xfrm>
              <a:off x="13554682" y="321726"/>
              <a:ext cx="249081" cy="2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0"/>
                  </a:moveTo>
                  <a:cubicBezTo>
                    <a:pt x="900" y="9600"/>
                    <a:pt x="1800" y="19200"/>
                    <a:pt x="5400" y="20400"/>
                  </a:cubicBezTo>
                  <a:cubicBezTo>
                    <a:pt x="9000" y="21600"/>
                    <a:pt x="15300" y="14400"/>
                    <a:pt x="21600" y="72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6" name="Line"/>
            <p:cNvSpPr/>
            <p:nvPr/>
          </p:nvSpPr>
          <p:spPr>
            <a:xfrm>
              <a:off x="13160306" y="560345"/>
              <a:ext cx="508538" cy="4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9978"/>
                  </a:moveTo>
                  <a:cubicBezTo>
                    <a:pt x="4849" y="11670"/>
                    <a:pt x="9698" y="3363"/>
                    <a:pt x="13298" y="870"/>
                  </a:cubicBezTo>
                  <a:cubicBezTo>
                    <a:pt x="16898" y="-1622"/>
                    <a:pt x="19249" y="1701"/>
                    <a:pt x="21600" y="502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7" name="Line"/>
            <p:cNvSpPr/>
            <p:nvPr/>
          </p:nvSpPr>
          <p:spPr>
            <a:xfrm>
              <a:off x="13292032" y="736858"/>
              <a:ext cx="176164" cy="31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187" extrusionOk="0">
                  <a:moveTo>
                    <a:pt x="20321" y="8452"/>
                  </a:moveTo>
                  <a:cubicBezTo>
                    <a:pt x="15337" y="8217"/>
                    <a:pt x="10352" y="7983"/>
                    <a:pt x="6821" y="8452"/>
                  </a:cubicBezTo>
                  <a:cubicBezTo>
                    <a:pt x="3290" y="8922"/>
                    <a:pt x="1214" y="10096"/>
                    <a:pt x="383" y="12091"/>
                  </a:cubicBezTo>
                  <a:cubicBezTo>
                    <a:pt x="-448" y="14087"/>
                    <a:pt x="-33" y="16904"/>
                    <a:pt x="2667" y="18783"/>
                  </a:cubicBezTo>
                  <a:cubicBezTo>
                    <a:pt x="5367" y="20661"/>
                    <a:pt x="10352" y="21600"/>
                    <a:pt x="14298" y="21013"/>
                  </a:cubicBezTo>
                  <a:cubicBezTo>
                    <a:pt x="18244" y="20426"/>
                    <a:pt x="21152" y="18313"/>
                    <a:pt x="21152" y="15143"/>
                  </a:cubicBezTo>
                  <a:cubicBezTo>
                    <a:pt x="21152" y="11974"/>
                    <a:pt x="18244" y="7748"/>
                    <a:pt x="16167" y="5048"/>
                  </a:cubicBezTo>
                  <a:cubicBezTo>
                    <a:pt x="14091" y="2348"/>
                    <a:pt x="12844" y="1174"/>
                    <a:pt x="11806" y="587"/>
                  </a:cubicBezTo>
                  <a:cubicBezTo>
                    <a:pt x="10767" y="0"/>
                    <a:pt x="9937" y="0"/>
                    <a:pt x="9106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8" name="Line"/>
            <p:cNvSpPr/>
            <p:nvPr/>
          </p:nvSpPr>
          <p:spPr>
            <a:xfrm>
              <a:off x="13637708" y="747236"/>
              <a:ext cx="280215" cy="24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40" extrusionOk="0">
                  <a:moveTo>
                    <a:pt x="0" y="0"/>
                  </a:moveTo>
                  <a:cubicBezTo>
                    <a:pt x="1067" y="3000"/>
                    <a:pt x="2133" y="6000"/>
                    <a:pt x="3600" y="9600"/>
                  </a:cubicBezTo>
                  <a:cubicBezTo>
                    <a:pt x="5067" y="13200"/>
                    <a:pt x="6933" y="17400"/>
                    <a:pt x="9200" y="19500"/>
                  </a:cubicBezTo>
                  <a:cubicBezTo>
                    <a:pt x="11467" y="21600"/>
                    <a:pt x="14133" y="21600"/>
                    <a:pt x="16267" y="20550"/>
                  </a:cubicBezTo>
                  <a:cubicBezTo>
                    <a:pt x="18400" y="19500"/>
                    <a:pt x="20000" y="17400"/>
                    <a:pt x="21600" y="153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39" name="Line"/>
            <p:cNvSpPr/>
            <p:nvPr/>
          </p:nvSpPr>
          <p:spPr>
            <a:xfrm>
              <a:off x="13762248" y="757615"/>
              <a:ext cx="197189" cy="3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0" name="Line"/>
            <p:cNvSpPr/>
            <p:nvPr/>
          </p:nvSpPr>
          <p:spPr>
            <a:xfrm>
              <a:off x="14540619" y="168915"/>
              <a:ext cx="195648" cy="36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264" extrusionOk="0">
                  <a:moveTo>
                    <a:pt x="0" y="2255"/>
                  </a:moveTo>
                  <a:cubicBezTo>
                    <a:pt x="1516" y="1448"/>
                    <a:pt x="3032" y="640"/>
                    <a:pt x="4926" y="237"/>
                  </a:cubicBezTo>
                  <a:cubicBezTo>
                    <a:pt x="6821" y="-167"/>
                    <a:pt x="9095" y="-167"/>
                    <a:pt x="10610" y="1145"/>
                  </a:cubicBezTo>
                  <a:cubicBezTo>
                    <a:pt x="12126" y="2457"/>
                    <a:pt x="12884" y="5082"/>
                    <a:pt x="12695" y="6999"/>
                  </a:cubicBezTo>
                  <a:cubicBezTo>
                    <a:pt x="12505" y="8917"/>
                    <a:pt x="11368" y="10128"/>
                    <a:pt x="10232" y="11138"/>
                  </a:cubicBezTo>
                  <a:cubicBezTo>
                    <a:pt x="9095" y="12147"/>
                    <a:pt x="7958" y="12954"/>
                    <a:pt x="8526" y="13358"/>
                  </a:cubicBezTo>
                  <a:cubicBezTo>
                    <a:pt x="9095" y="13762"/>
                    <a:pt x="11368" y="13762"/>
                    <a:pt x="13453" y="13762"/>
                  </a:cubicBezTo>
                  <a:cubicBezTo>
                    <a:pt x="15537" y="13762"/>
                    <a:pt x="17432" y="13762"/>
                    <a:pt x="18947" y="14166"/>
                  </a:cubicBezTo>
                  <a:cubicBezTo>
                    <a:pt x="20463" y="14569"/>
                    <a:pt x="21600" y="15377"/>
                    <a:pt x="21411" y="16285"/>
                  </a:cubicBezTo>
                  <a:cubicBezTo>
                    <a:pt x="21221" y="17194"/>
                    <a:pt x="19705" y="18203"/>
                    <a:pt x="17053" y="19112"/>
                  </a:cubicBezTo>
                  <a:cubicBezTo>
                    <a:pt x="14400" y="20020"/>
                    <a:pt x="10611" y="20827"/>
                    <a:pt x="7768" y="21130"/>
                  </a:cubicBezTo>
                  <a:cubicBezTo>
                    <a:pt x="4926" y="21433"/>
                    <a:pt x="3032" y="21231"/>
                    <a:pt x="1895" y="20424"/>
                  </a:cubicBezTo>
                  <a:cubicBezTo>
                    <a:pt x="758" y="19616"/>
                    <a:pt x="379" y="18203"/>
                    <a:pt x="0" y="1679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1" name="Line"/>
            <p:cNvSpPr/>
            <p:nvPr/>
          </p:nvSpPr>
          <p:spPr>
            <a:xfrm>
              <a:off x="14403911" y="93404"/>
              <a:ext cx="560558" cy="662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309" extrusionOk="0">
                  <a:moveTo>
                    <a:pt x="4415" y="0"/>
                  </a:moveTo>
                  <a:cubicBezTo>
                    <a:pt x="3229" y="779"/>
                    <a:pt x="2044" y="1559"/>
                    <a:pt x="1188" y="3118"/>
                  </a:cubicBezTo>
                  <a:cubicBezTo>
                    <a:pt x="332" y="4676"/>
                    <a:pt x="-195" y="7014"/>
                    <a:pt x="68" y="9575"/>
                  </a:cubicBezTo>
                  <a:cubicBezTo>
                    <a:pt x="332" y="12136"/>
                    <a:pt x="1386" y="14920"/>
                    <a:pt x="3559" y="17091"/>
                  </a:cubicBezTo>
                  <a:cubicBezTo>
                    <a:pt x="5732" y="19262"/>
                    <a:pt x="9025" y="20821"/>
                    <a:pt x="11725" y="21210"/>
                  </a:cubicBezTo>
                  <a:cubicBezTo>
                    <a:pt x="14425" y="21600"/>
                    <a:pt x="16532" y="20821"/>
                    <a:pt x="18244" y="19039"/>
                  </a:cubicBezTo>
                  <a:cubicBezTo>
                    <a:pt x="19956" y="17258"/>
                    <a:pt x="21273" y="14474"/>
                    <a:pt x="21339" y="11524"/>
                  </a:cubicBezTo>
                  <a:cubicBezTo>
                    <a:pt x="21405" y="8573"/>
                    <a:pt x="20220" y="5456"/>
                    <a:pt x="18507" y="3452"/>
                  </a:cubicBezTo>
                  <a:cubicBezTo>
                    <a:pt x="16795" y="1447"/>
                    <a:pt x="14556" y="557"/>
                    <a:pt x="12778" y="501"/>
                  </a:cubicBezTo>
                  <a:cubicBezTo>
                    <a:pt x="11000" y="445"/>
                    <a:pt x="9683" y="1225"/>
                    <a:pt x="8366" y="200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2" name="Line"/>
            <p:cNvSpPr/>
            <p:nvPr/>
          </p:nvSpPr>
          <p:spPr>
            <a:xfrm>
              <a:off x="15329369" y="172971"/>
              <a:ext cx="326567" cy="326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238" extrusionOk="0">
                  <a:moveTo>
                    <a:pt x="3375" y="2925"/>
                  </a:moveTo>
                  <a:cubicBezTo>
                    <a:pt x="3375" y="5400"/>
                    <a:pt x="3375" y="7875"/>
                    <a:pt x="4838" y="10913"/>
                  </a:cubicBezTo>
                  <a:cubicBezTo>
                    <a:pt x="6300" y="13950"/>
                    <a:pt x="9225" y="17550"/>
                    <a:pt x="11250" y="19463"/>
                  </a:cubicBezTo>
                  <a:cubicBezTo>
                    <a:pt x="13275" y="21375"/>
                    <a:pt x="14400" y="21600"/>
                    <a:pt x="15750" y="20812"/>
                  </a:cubicBezTo>
                  <a:cubicBezTo>
                    <a:pt x="17100" y="20025"/>
                    <a:pt x="18675" y="18225"/>
                    <a:pt x="19800" y="15750"/>
                  </a:cubicBezTo>
                  <a:cubicBezTo>
                    <a:pt x="20925" y="13275"/>
                    <a:pt x="21600" y="10125"/>
                    <a:pt x="21038" y="7763"/>
                  </a:cubicBezTo>
                  <a:cubicBezTo>
                    <a:pt x="20475" y="5400"/>
                    <a:pt x="18675" y="3825"/>
                    <a:pt x="15750" y="2475"/>
                  </a:cubicBezTo>
                  <a:cubicBezTo>
                    <a:pt x="12825" y="1125"/>
                    <a:pt x="8775" y="0"/>
                    <a:pt x="5962" y="0"/>
                  </a:cubicBezTo>
                  <a:cubicBezTo>
                    <a:pt x="3150" y="0"/>
                    <a:pt x="1575" y="1125"/>
                    <a:pt x="0" y="225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3" name="Line"/>
            <p:cNvSpPr/>
            <p:nvPr/>
          </p:nvSpPr>
          <p:spPr>
            <a:xfrm>
              <a:off x="15910554" y="373618"/>
              <a:ext cx="31135" cy="7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4" name="Line"/>
            <p:cNvSpPr/>
            <p:nvPr/>
          </p:nvSpPr>
          <p:spPr>
            <a:xfrm>
              <a:off x="16180390" y="238700"/>
              <a:ext cx="31136" cy="29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5143"/>
                    <a:pt x="4800" y="10286"/>
                    <a:pt x="8400" y="13886"/>
                  </a:cubicBezTo>
                  <a:cubicBezTo>
                    <a:pt x="12000" y="17486"/>
                    <a:pt x="16800" y="19543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>
              <a:off x="16138876" y="121889"/>
              <a:ext cx="262984" cy="348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136" extrusionOk="0">
                  <a:moveTo>
                    <a:pt x="0" y="4564"/>
                  </a:moveTo>
                  <a:cubicBezTo>
                    <a:pt x="281" y="3516"/>
                    <a:pt x="561" y="2467"/>
                    <a:pt x="1403" y="1733"/>
                  </a:cubicBezTo>
                  <a:cubicBezTo>
                    <a:pt x="2244" y="999"/>
                    <a:pt x="3647" y="580"/>
                    <a:pt x="5190" y="265"/>
                  </a:cubicBezTo>
                  <a:cubicBezTo>
                    <a:pt x="6732" y="-49"/>
                    <a:pt x="8416" y="-259"/>
                    <a:pt x="9678" y="685"/>
                  </a:cubicBezTo>
                  <a:cubicBezTo>
                    <a:pt x="10940" y="1628"/>
                    <a:pt x="11782" y="3725"/>
                    <a:pt x="11922" y="5823"/>
                  </a:cubicBezTo>
                  <a:cubicBezTo>
                    <a:pt x="12062" y="7920"/>
                    <a:pt x="11501" y="10017"/>
                    <a:pt x="11361" y="11590"/>
                  </a:cubicBezTo>
                  <a:cubicBezTo>
                    <a:pt x="11221" y="13162"/>
                    <a:pt x="11501" y="14211"/>
                    <a:pt x="12343" y="14735"/>
                  </a:cubicBezTo>
                  <a:cubicBezTo>
                    <a:pt x="13184" y="15259"/>
                    <a:pt x="14587" y="15259"/>
                    <a:pt x="16130" y="15574"/>
                  </a:cubicBezTo>
                  <a:cubicBezTo>
                    <a:pt x="17673" y="15889"/>
                    <a:pt x="19356" y="16518"/>
                    <a:pt x="20338" y="17461"/>
                  </a:cubicBezTo>
                  <a:cubicBezTo>
                    <a:pt x="21319" y="18405"/>
                    <a:pt x="21600" y="19663"/>
                    <a:pt x="21039" y="20397"/>
                  </a:cubicBezTo>
                  <a:cubicBezTo>
                    <a:pt x="20478" y="21131"/>
                    <a:pt x="19075" y="21341"/>
                    <a:pt x="16831" y="20922"/>
                  </a:cubicBezTo>
                  <a:cubicBezTo>
                    <a:pt x="14587" y="20502"/>
                    <a:pt x="11501" y="19454"/>
                    <a:pt x="8416" y="1840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6" name="Line"/>
            <p:cNvSpPr/>
            <p:nvPr/>
          </p:nvSpPr>
          <p:spPr>
            <a:xfrm>
              <a:off x="16190768" y="674588"/>
              <a:ext cx="3113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7" name="Line"/>
            <p:cNvSpPr/>
            <p:nvPr/>
          </p:nvSpPr>
          <p:spPr>
            <a:xfrm>
              <a:off x="16678547" y="269835"/>
              <a:ext cx="217945" cy="6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8" name="Line"/>
            <p:cNvSpPr/>
            <p:nvPr/>
          </p:nvSpPr>
          <p:spPr>
            <a:xfrm>
              <a:off x="16740816" y="425509"/>
              <a:ext cx="228324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49" name="Line"/>
            <p:cNvSpPr/>
            <p:nvPr/>
          </p:nvSpPr>
          <p:spPr>
            <a:xfrm>
              <a:off x="17124813" y="124539"/>
              <a:ext cx="354776" cy="295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197" extrusionOk="0">
                  <a:moveTo>
                    <a:pt x="4320" y="8938"/>
                  </a:moveTo>
                  <a:cubicBezTo>
                    <a:pt x="4114" y="11421"/>
                    <a:pt x="3909" y="13903"/>
                    <a:pt x="4937" y="16138"/>
                  </a:cubicBezTo>
                  <a:cubicBezTo>
                    <a:pt x="5966" y="18372"/>
                    <a:pt x="8229" y="20359"/>
                    <a:pt x="11006" y="20979"/>
                  </a:cubicBezTo>
                  <a:cubicBezTo>
                    <a:pt x="13783" y="21600"/>
                    <a:pt x="17074" y="20855"/>
                    <a:pt x="19029" y="19241"/>
                  </a:cubicBezTo>
                  <a:cubicBezTo>
                    <a:pt x="20983" y="17628"/>
                    <a:pt x="21600" y="15145"/>
                    <a:pt x="20674" y="11917"/>
                  </a:cubicBezTo>
                  <a:cubicBezTo>
                    <a:pt x="19749" y="8690"/>
                    <a:pt x="17280" y="4717"/>
                    <a:pt x="13577" y="2607"/>
                  </a:cubicBezTo>
                  <a:cubicBezTo>
                    <a:pt x="9874" y="497"/>
                    <a:pt x="4937" y="248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0" name="Line"/>
            <p:cNvSpPr/>
            <p:nvPr/>
          </p:nvSpPr>
          <p:spPr>
            <a:xfrm>
              <a:off x="18267723" y="51891"/>
              <a:ext cx="206269" cy="282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287" extrusionOk="0">
                  <a:moveTo>
                    <a:pt x="2025" y="0"/>
                  </a:moveTo>
                  <a:cubicBezTo>
                    <a:pt x="2025" y="4424"/>
                    <a:pt x="2025" y="8848"/>
                    <a:pt x="1665" y="11711"/>
                  </a:cubicBezTo>
                  <a:cubicBezTo>
                    <a:pt x="1305" y="14574"/>
                    <a:pt x="585" y="15875"/>
                    <a:pt x="225" y="17306"/>
                  </a:cubicBezTo>
                  <a:cubicBezTo>
                    <a:pt x="-135" y="18737"/>
                    <a:pt x="-135" y="20299"/>
                    <a:pt x="765" y="20949"/>
                  </a:cubicBezTo>
                  <a:cubicBezTo>
                    <a:pt x="1665" y="21600"/>
                    <a:pt x="3465" y="21340"/>
                    <a:pt x="7065" y="19908"/>
                  </a:cubicBezTo>
                  <a:cubicBezTo>
                    <a:pt x="10665" y="18477"/>
                    <a:pt x="16065" y="15875"/>
                    <a:pt x="21465" y="1327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1" name="Line"/>
            <p:cNvSpPr/>
            <p:nvPr/>
          </p:nvSpPr>
          <p:spPr>
            <a:xfrm>
              <a:off x="18411722" y="176430"/>
              <a:ext cx="31136" cy="30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>
              <a:off x="18082826" y="-130091"/>
              <a:ext cx="483762" cy="678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275" extrusionOk="0">
                  <a:moveTo>
                    <a:pt x="8861" y="500"/>
                  </a:moveTo>
                  <a:cubicBezTo>
                    <a:pt x="7811" y="283"/>
                    <a:pt x="6761" y="66"/>
                    <a:pt x="5861" y="11"/>
                  </a:cubicBezTo>
                  <a:cubicBezTo>
                    <a:pt x="4961" y="-43"/>
                    <a:pt x="4211" y="66"/>
                    <a:pt x="3161" y="1042"/>
                  </a:cubicBezTo>
                  <a:cubicBezTo>
                    <a:pt x="2111" y="2019"/>
                    <a:pt x="761" y="3865"/>
                    <a:pt x="236" y="6524"/>
                  </a:cubicBezTo>
                  <a:cubicBezTo>
                    <a:pt x="-289" y="9183"/>
                    <a:pt x="11" y="12656"/>
                    <a:pt x="1661" y="15262"/>
                  </a:cubicBezTo>
                  <a:cubicBezTo>
                    <a:pt x="3311" y="17867"/>
                    <a:pt x="6311" y="19603"/>
                    <a:pt x="8636" y="20526"/>
                  </a:cubicBezTo>
                  <a:cubicBezTo>
                    <a:pt x="10961" y="21448"/>
                    <a:pt x="12611" y="21557"/>
                    <a:pt x="14411" y="20634"/>
                  </a:cubicBezTo>
                  <a:cubicBezTo>
                    <a:pt x="16211" y="19712"/>
                    <a:pt x="18161" y="17758"/>
                    <a:pt x="19436" y="15153"/>
                  </a:cubicBezTo>
                  <a:cubicBezTo>
                    <a:pt x="20711" y="12548"/>
                    <a:pt x="21311" y="9292"/>
                    <a:pt x="20786" y="6849"/>
                  </a:cubicBezTo>
                  <a:cubicBezTo>
                    <a:pt x="20261" y="4407"/>
                    <a:pt x="18611" y="2779"/>
                    <a:pt x="16961" y="2236"/>
                  </a:cubicBezTo>
                  <a:cubicBezTo>
                    <a:pt x="15311" y="1694"/>
                    <a:pt x="13661" y="2236"/>
                    <a:pt x="12011" y="277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>
              <a:off x="18920259" y="124539"/>
              <a:ext cx="330952" cy="301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1164" extrusionOk="0">
                  <a:moveTo>
                    <a:pt x="668" y="2184"/>
                  </a:moveTo>
                  <a:cubicBezTo>
                    <a:pt x="2672" y="7281"/>
                    <a:pt x="4676" y="12378"/>
                    <a:pt x="6012" y="15533"/>
                  </a:cubicBezTo>
                  <a:cubicBezTo>
                    <a:pt x="7348" y="18688"/>
                    <a:pt x="8016" y="19901"/>
                    <a:pt x="9353" y="20629"/>
                  </a:cubicBezTo>
                  <a:cubicBezTo>
                    <a:pt x="10689" y="21357"/>
                    <a:pt x="12693" y="21600"/>
                    <a:pt x="14474" y="19658"/>
                  </a:cubicBezTo>
                  <a:cubicBezTo>
                    <a:pt x="16256" y="17717"/>
                    <a:pt x="17814" y="13591"/>
                    <a:pt x="18816" y="10921"/>
                  </a:cubicBezTo>
                  <a:cubicBezTo>
                    <a:pt x="19819" y="8252"/>
                    <a:pt x="20264" y="7038"/>
                    <a:pt x="20709" y="5825"/>
                  </a:cubicBezTo>
                  <a:cubicBezTo>
                    <a:pt x="21155" y="4611"/>
                    <a:pt x="21600" y="3398"/>
                    <a:pt x="21043" y="2791"/>
                  </a:cubicBezTo>
                  <a:cubicBezTo>
                    <a:pt x="20487" y="2184"/>
                    <a:pt x="18928" y="2184"/>
                    <a:pt x="15254" y="1820"/>
                  </a:cubicBezTo>
                  <a:cubicBezTo>
                    <a:pt x="11579" y="1456"/>
                    <a:pt x="5790" y="728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4" name="Line"/>
            <p:cNvSpPr/>
            <p:nvPr/>
          </p:nvSpPr>
          <p:spPr>
            <a:xfrm>
              <a:off x="19387281" y="207565"/>
              <a:ext cx="259458" cy="15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184" y="5760"/>
                    <a:pt x="10368" y="11520"/>
                    <a:pt x="13968" y="15120"/>
                  </a:cubicBezTo>
                  <a:cubicBezTo>
                    <a:pt x="17568" y="18720"/>
                    <a:pt x="19584" y="2016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5" name="Line"/>
            <p:cNvSpPr/>
            <p:nvPr/>
          </p:nvSpPr>
          <p:spPr>
            <a:xfrm>
              <a:off x="19449550" y="134917"/>
              <a:ext cx="217946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114" y="5867"/>
                    <a:pt x="10629" y="11733"/>
                    <a:pt x="7029" y="15333"/>
                  </a:cubicBezTo>
                  <a:cubicBezTo>
                    <a:pt x="3429" y="18933"/>
                    <a:pt x="1714" y="20267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6" name="Line"/>
            <p:cNvSpPr/>
            <p:nvPr/>
          </p:nvSpPr>
          <p:spPr>
            <a:xfrm>
              <a:off x="19823169" y="103782"/>
              <a:ext cx="93407" cy="24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7" name="Line"/>
            <p:cNvSpPr/>
            <p:nvPr/>
          </p:nvSpPr>
          <p:spPr>
            <a:xfrm>
              <a:off x="19833547" y="710"/>
              <a:ext cx="291070" cy="397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206" extrusionOk="0">
                  <a:moveTo>
                    <a:pt x="0" y="3285"/>
                  </a:moveTo>
                  <a:cubicBezTo>
                    <a:pt x="754" y="2362"/>
                    <a:pt x="1507" y="1439"/>
                    <a:pt x="3140" y="792"/>
                  </a:cubicBezTo>
                  <a:cubicBezTo>
                    <a:pt x="4772" y="146"/>
                    <a:pt x="7284" y="-223"/>
                    <a:pt x="8665" y="146"/>
                  </a:cubicBezTo>
                  <a:cubicBezTo>
                    <a:pt x="10047" y="515"/>
                    <a:pt x="10298" y="1623"/>
                    <a:pt x="10047" y="2639"/>
                  </a:cubicBezTo>
                  <a:cubicBezTo>
                    <a:pt x="9795" y="3654"/>
                    <a:pt x="9042" y="4577"/>
                    <a:pt x="8414" y="5592"/>
                  </a:cubicBezTo>
                  <a:cubicBezTo>
                    <a:pt x="7786" y="6608"/>
                    <a:pt x="7284" y="7715"/>
                    <a:pt x="8288" y="8546"/>
                  </a:cubicBezTo>
                  <a:cubicBezTo>
                    <a:pt x="9293" y="9377"/>
                    <a:pt x="11805" y="9931"/>
                    <a:pt x="14316" y="10577"/>
                  </a:cubicBezTo>
                  <a:cubicBezTo>
                    <a:pt x="16828" y="11223"/>
                    <a:pt x="19340" y="11962"/>
                    <a:pt x="20470" y="13254"/>
                  </a:cubicBezTo>
                  <a:cubicBezTo>
                    <a:pt x="21600" y="14546"/>
                    <a:pt x="21349" y="16392"/>
                    <a:pt x="19214" y="17869"/>
                  </a:cubicBezTo>
                  <a:cubicBezTo>
                    <a:pt x="17079" y="19346"/>
                    <a:pt x="13060" y="20454"/>
                    <a:pt x="10423" y="20915"/>
                  </a:cubicBezTo>
                  <a:cubicBezTo>
                    <a:pt x="7786" y="21377"/>
                    <a:pt x="6530" y="21192"/>
                    <a:pt x="5274" y="2100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8" name="Line"/>
            <p:cNvSpPr/>
            <p:nvPr/>
          </p:nvSpPr>
          <p:spPr>
            <a:xfrm>
              <a:off x="19740143" y="591562"/>
              <a:ext cx="20756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59" name="Line"/>
            <p:cNvSpPr/>
            <p:nvPr/>
          </p:nvSpPr>
          <p:spPr>
            <a:xfrm>
              <a:off x="20342083" y="217944"/>
              <a:ext cx="217946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>
              <a:off x="20383597" y="321726"/>
              <a:ext cx="166053" cy="4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1" name="Line"/>
            <p:cNvSpPr/>
            <p:nvPr/>
          </p:nvSpPr>
          <p:spPr>
            <a:xfrm>
              <a:off x="20705323" y="162593"/>
              <a:ext cx="342486" cy="48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82" y="17249"/>
                    <a:pt x="4364" y="12898"/>
                    <a:pt x="5673" y="10178"/>
                  </a:cubicBezTo>
                  <a:cubicBezTo>
                    <a:pt x="6982" y="7459"/>
                    <a:pt x="7418" y="6371"/>
                    <a:pt x="7745" y="5050"/>
                  </a:cubicBezTo>
                  <a:cubicBezTo>
                    <a:pt x="8073" y="3729"/>
                    <a:pt x="8291" y="2176"/>
                    <a:pt x="8400" y="1787"/>
                  </a:cubicBezTo>
                  <a:cubicBezTo>
                    <a:pt x="8509" y="1399"/>
                    <a:pt x="8509" y="2176"/>
                    <a:pt x="8836" y="3652"/>
                  </a:cubicBezTo>
                  <a:cubicBezTo>
                    <a:pt x="9164" y="5128"/>
                    <a:pt x="9818" y="7304"/>
                    <a:pt x="10691" y="8547"/>
                  </a:cubicBezTo>
                  <a:cubicBezTo>
                    <a:pt x="11564" y="9790"/>
                    <a:pt x="12655" y="10101"/>
                    <a:pt x="13527" y="9945"/>
                  </a:cubicBezTo>
                  <a:cubicBezTo>
                    <a:pt x="14400" y="9790"/>
                    <a:pt x="15055" y="9168"/>
                    <a:pt x="15927" y="7692"/>
                  </a:cubicBezTo>
                  <a:cubicBezTo>
                    <a:pt x="16800" y="6216"/>
                    <a:pt x="17891" y="3885"/>
                    <a:pt x="18545" y="2331"/>
                  </a:cubicBezTo>
                  <a:cubicBezTo>
                    <a:pt x="19200" y="777"/>
                    <a:pt x="19418" y="0"/>
                    <a:pt x="19527" y="0"/>
                  </a:cubicBezTo>
                  <a:cubicBezTo>
                    <a:pt x="19636" y="0"/>
                    <a:pt x="19636" y="777"/>
                    <a:pt x="19964" y="2719"/>
                  </a:cubicBezTo>
                  <a:cubicBezTo>
                    <a:pt x="20291" y="4662"/>
                    <a:pt x="20945" y="7770"/>
                    <a:pt x="21600" y="108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>
              <a:off x="21161968" y="383996"/>
              <a:ext cx="129248" cy="117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0951" extrusionOk="0">
                  <a:moveTo>
                    <a:pt x="0" y="3703"/>
                  </a:moveTo>
                  <a:cubicBezTo>
                    <a:pt x="0" y="6789"/>
                    <a:pt x="0" y="9874"/>
                    <a:pt x="853" y="12651"/>
                  </a:cubicBezTo>
                  <a:cubicBezTo>
                    <a:pt x="1705" y="15429"/>
                    <a:pt x="3410" y="17897"/>
                    <a:pt x="6253" y="19440"/>
                  </a:cubicBezTo>
                  <a:cubicBezTo>
                    <a:pt x="9095" y="20983"/>
                    <a:pt x="13074" y="21600"/>
                    <a:pt x="15916" y="20057"/>
                  </a:cubicBezTo>
                  <a:cubicBezTo>
                    <a:pt x="18758" y="18514"/>
                    <a:pt x="20463" y="14811"/>
                    <a:pt x="21032" y="11417"/>
                  </a:cubicBezTo>
                  <a:cubicBezTo>
                    <a:pt x="21600" y="8023"/>
                    <a:pt x="21032" y="4937"/>
                    <a:pt x="18758" y="3086"/>
                  </a:cubicBezTo>
                  <a:cubicBezTo>
                    <a:pt x="16484" y="1234"/>
                    <a:pt x="12505" y="617"/>
                    <a:pt x="8526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3" name="Line"/>
            <p:cNvSpPr/>
            <p:nvPr/>
          </p:nvSpPr>
          <p:spPr>
            <a:xfrm>
              <a:off x="21479904" y="41513"/>
              <a:ext cx="66061" cy="38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3" h="21600" extrusionOk="0">
                  <a:moveTo>
                    <a:pt x="14143" y="0"/>
                  </a:moveTo>
                  <a:cubicBezTo>
                    <a:pt x="6583" y="2724"/>
                    <a:pt x="-977" y="5449"/>
                    <a:pt x="103" y="9049"/>
                  </a:cubicBezTo>
                  <a:cubicBezTo>
                    <a:pt x="1183" y="12649"/>
                    <a:pt x="10903" y="17124"/>
                    <a:pt x="20623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4" name="Line"/>
            <p:cNvSpPr/>
            <p:nvPr/>
          </p:nvSpPr>
          <p:spPr>
            <a:xfrm>
              <a:off x="21701639" y="238700"/>
              <a:ext cx="71777" cy="37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3086" y="0"/>
                  </a:moveTo>
                  <a:cubicBezTo>
                    <a:pt x="9257" y="4000"/>
                    <a:pt x="15429" y="8000"/>
                    <a:pt x="18514" y="11100"/>
                  </a:cubicBezTo>
                  <a:cubicBezTo>
                    <a:pt x="21600" y="14200"/>
                    <a:pt x="21600" y="16400"/>
                    <a:pt x="21086" y="18000"/>
                  </a:cubicBezTo>
                  <a:cubicBezTo>
                    <a:pt x="20571" y="19600"/>
                    <a:pt x="19543" y="20600"/>
                    <a:pt x="15943" y="21100"/>
                  </a:cubicBezTo>
                  <a:cubicBezTo>
                    <a:pt x="12343" y="21600"/>
                    <a:pt x="6171" y="216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5" name="Line"/>
            <p:cNvSpPr/>
            <p:nvPr/>
          </p:nvSpPr>
          <p:spPr>
            <a:xfrm>
              <a:off x="21577100" y="20756"/>
              <a:ext cx="10380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6" name="Line"/>
            <p:cNvSpPr/>
            <p:nvPr/>
          </p:nvSpPr>
          <p:spPr>
            <a:xfrm>
              <a:off x="21712018" y="425509"/>
              <a:ext cx="155676" cy="4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7" name="Line"/>
            <p:cNvSpPr/>
            <p:nvPr/>
          </p:nvSpPr>
          <p:spPr>
            <a:xfrm>
              <a:off x="21971475" y="228322"/>
              <a:ext cx="145298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8" name="Line"/>
            <p:cNvSpPr/>
            <p:nvPr/>
          </p:nvSpPr>
          <p:spPr>
            <a:xfrm>
              <a:off x="22064881" y="124539"/>
              <a:ext cx="31135" cy="26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708"/>
                    <a:pt x="14400" y="9415"/>
                    <a:pt x="18000" y="13015"/>
                  </a:cubicBezTo>
                  <a:cubicBezTo>
                    <a:pt x="21600" y="16615"/>
                    <a:pt x="21600" y="1910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69" name="Line"/>
            <p:cNvSpPr/>
            <p:nvPr/>
          </p:nvSpPr>
          <p:spPr>
            <a:xfrm>
              <a:off x="22361165" y="166052"/>
              <a:ext cx="102847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extrusionOk="0">
                  <a:moveTo>
                    <a:pt x="17666" y="0"/>
                  </a:moveTo>
                  <a:cubicBezTo>
                    <a:pt x="12092" y="1600"/>
                    <a:pt x="6518" y="3200"/>
                    <a:pt x="3382" y="4667"/>
                  </a:cubicBezTo>
                  <a:cubicBezTo>
                    <a:pt x="247" y="6133"/>
                    <a:pt x="-450" y="7467"/>
                    <a:pt x="247" y="8667"/>
                  </a:cubicBezTo>
                  <a:cubicBezTo>
                    <a:pt x="944" y="9867"/>
                    <a:pt x="3034" y="10933"/>
                    <a:pt x="5821" y="11467"/>
                  </a:cubicBezTo>
                  <a:cubicBezTo>
                    <a:pt x="8608" y="12000"/>
                    <a:pt x="12092" y="12000"/>
                    <a:pt x="14879" y="11467"/>
                  </a:cubicBezTo>
                  <a:cubicBezTo>
                    <a:pt x="17666" y="10933"/>
                    <a:pt x="19756" y="9867"/>
                    <a:pt x="20453" y="10000"/>
                  </a:cubicBezTo>
                  <a:cubicBezTo>
                    <a:pt x="21150" y="10133"/>
                    <a:pt x="20453" y="11467"/>
                    <a:pt x="18363" y="13600"/>
                  </a:cubicBezTo>
                  <a:cubicBezTo>
                    <a:pt x="16273" y="15733"/>
                    <a:pt x="12789" y="18667"/>
                    <a:pt x="9305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0" name="Line"/>
            <p:cNvSpPr/>
            <p:nvPr/>
          </p:nvSpPr>
          <p:spPr>
            <a:xfrm>
              <a:off x="22438498" y="435888"/>
              <a:ext cx="102958" cy="145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100" extrusionOk="0">
                  <a:moveTo>
                    <a:pt x="2160" y="0"/>
                  </a:moveTo>
                  <a:cubicBezTo>
                    <a:pt x="2880" y="5023"/>
                    <a:pt x="3600" y="10047"/>
                    <a:pt x="4680" y="13814"/>
                  </a:cubicBezTo>
                  <a:cubicBezTo>
                    <a:pt x="5760" y="17581"/>
                    <a:pt x="7200" y="20093"/>
                    <a:pt x="9720" y="20847"/>
                  </a:cubicBezTo>
                  <a:cubicBezTo>
                    <a:pt x="12240" y="21600"/>
                    <a:pt x="15840" y="20595"/>
                    <a:pt x="18000" y="18837"/>
                  </a:cubicBezTo>
                  <a:cubicBezTo>
                    <a:pt x="20160" y="17079"/>
                    <a:pt x="20880" y="14567"/>
                    <a:pt x="21240" y="11553"/>
                  </a:cubicBezTo>
                  <a:cubicBezTo>
                    <a:pt x="21600" y="8540"/>
                    <a:pt x="21600" y="5023"/>
                    <a:pt x="19800" y="3014"/>
                  </a:cubicBezTo>
                  <a:cubicBezTo>
                    <a:pt x="18000" y="1005"/>
                    <a:pt x="14400" y="502"/>
                    <a:pt x="10800" y="753"/>
                  </a:cubicBezTo>
                  <a:cubicBezTo>
                    <a:pt x="7200" y="1005"/>
                    <a:pt x="3600" y="2009"/>
                    <a:pt x="0" y="30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>
              <a:off x="22583795" y="3808"/>
              <a:ext cx="177088" cy="220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0877" extrusionOk="0">
                  <a:moveTo>
                    <a:pt x="8559" y="4549"/>
                  </a:moveTo>
                  <a:cubicBezTo>
                    <a:pt x="7743" y="7822"/>
                    <a:pt x="6928" y="11095"/>
                    <a:pt x="6521" y="13549"/>
                  </a:cubicBezTo>
                  <a:cubicBezTo>
                    <a:pt x="6113" y="16004"/>
                    <a:pt x="6113" y="17640"/>
                    <a:pt x="6928" y="18949"/>
                  </a:cubicBezTo>
                  <a:cubicBezTo>
                    <a:pt x="7743" y="20258"/>
                    <a:pt x="9374" y="21240"/>
                    <a:pt x="11819" y="20749"/>
                  </a:cubicBezTo>
                  <a:cubicBezTo>
                    <a:pt x="14264" y="20258"/>
                    <a:pt x="17525" y="18295"/>
                    <a:pt x="19359" y="15349"/>
                  </a:cubicBezTo>
                  <a:cubicBezTo>
                    <a:pt x="21192" y="12404"/>
                    <a:pt x="21600" y="8476"/>
                    <a:pt x="19155" y="5531"/>
                  </a:cubicBezTo>
                  <a:cubicBezTo>
                    <a:pt x="16709" y="2585"/>
                    <a:pt x="11411" y="622"/>
                    <a:pt x="7743" y="131"/>
                  </a:cubicBezTo>
                  <a:cubicBezTo>
                    <a:pt x="4075" y="-360"/>
                    <a:pt x="2038" y="622"/>
                    <a:pt x="0" y="160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2" name="Line"/>
            <p:cNvSpPr/>
            <p:nvPr/>
          </p:nvSpPr>
          <p:spPr>
            <a:xfrm>
              <a:off x="22770603" y="-72648"/>
              <a:ext cx="155676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3" name="Line"/>
            <p:cNvSpPr/>
            <p:nvPr/>
          </p:nvSpPr>
          <p:spPr>
            <a:xfrm>
              <a:off x="22852739" y="-93405"/>
              <a:ext cx="104674" cy="30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450" extrusionOk="0">
                  <a:moveTo>
                    <a:pt x="6451" y="0"/>
                  </a:moveTo>
                  <a:cubicBezTo>
                    <a:pt x="3664" y="6000"/>
                    <a:pt x="877" y="12000"/>
                    <a:pt x="180" y="15600"/>
                  </a:cubicBezTo>
                  <a:cubicBezTo>
                    <a:pt x="-517" y="19200"/>
                    <a:pt x="877" y="20400"/>
                    <a:pt x="3315" y="21000"/>
                  </a:cubicBezTo>
                  <a:cubicBezTo>
                    <a:pt x="5754" y="21600"/>
                    <a:pt x="9238" y="21600"/>
                    <a:pt x="12373" y="21000"/>
                  </a:cubicBezTo>
                  <a:cubicBezTo>
                    <a:pt x="15509" y="20400"/>
                    <a:pt x="18296" y="19200"/>
                    <a:pt x="21083" y="180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>
              <a:off x="22812117" y="51891"/>
              <a:ext cx="155675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5" name="Line"/>
            <p:cNvSpPr/>
            <p:nvPr/>
          </p:nvSpPr>
          <p:spPr>
            <a:xfrm>
              <a:off x="22791360" y="300970"/>
              <a:ext cx="176432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6" name="Line"/>
            <p:cNvSpPr/>
            <p:nvPr/>
          </p:nvSpPr>
          <p:spPr>
            <a:xfrm>
              <a:off x="22739469" y="487779"/>
              <a:ext cx="145297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7" name="Line"/>
            <p:cNvSpPr/>
            <p:nvPr/>
          </p:nvSpPr>
          <p:spPr>
            <a:xfrm>
              <a:off x="22625352" y="643453"/>
              <a:ext cx="131208" cy="27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306" extrusionOk="0">
                  <a:moveTo>
                    <a:pt x="17813" y="19440"/>
                  </a:moveTo>
                  <a:cubicBezTo>
                    <a:pt x="16733" y="18090"/>
                    <a:pt x="15653" y="16740"/>
                    <a:pt x="12953" y="16470"/>
                  </a:cubicBezTo>
                  <a:cubicBezTo>
                    <a:pt x="10253" y="16200"/>
                    <a:pt x="5933" y="17010"/>
                    <a:pt x="3233" y="18090"/>
                  </a:cubicBezTo>
                  <a:cubicBezTo>
                    <a:pt x="533" y="19170"/>
                    <a:pt x="-547" y="20520"/>
                    <a:pt x="263" y="21060"/>
                  </a:cubicBezTo>
                  <a:cubicBezTo>
                    <a:pt x="1073" y="21600"/>
                    <a:pt x="3773" y="21330"/>
                    <a:pt x="7553" y="19440"/>
                  </a:cubicBezTo>
                  <a:cubicBezTo>
                    <a:pt x="11333" y="17550"/>
                    <a:pt x="16193" y="14040"/>
                    <a:pt x="18623" y="11340"/>
                  </a:cubicBezTo>
                  <a:cubicBezTo>
                    <a:pt x="21053" y="8640"/>
                    <a:pt x="21053" y="6750"/>
                    <a:pt x="18893" y="4995"/>
                  </a:cubicBezTo>
                  <a:cubicBezTo>
                    <a:pt x="16733" y="3240"/>
                    <a:pt x="12413" y="1620"/>
                    <a:pt x="8093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8" name="Line"/>
            <p:cNvSpPr/>
            <p:nvPr/>
          </p:nvSpPr>
          <p:spPr>
            <a:xfrm>
              <a:off x="22812117" y="653832"/>
              <a:ext cx="94664" cy="14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57" y="1594"/>
                    <a:pt x="6315" y="3189"/>
                    <a:pt x="9078" y="6643"/>
                  </a:cubicBezTo>
                  <a:cubicBezTo>
                    <a:pt x="11840" y="10097"/>
                    <a:pt x="14209" y="15412"/>
                    <a:pt x="17366" y="18600"/>
                  </a:cubicBezTo>
                  <a:cubicBezTo>
                    <a:pt x="18662" y="19910"/>
                    <a:pt x="20092" y="2086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79" name="Line"/>
            <p:cNvSpPr/>
            <p:nvPr/>
          </p:nvSpPr>
          <p:spPr>
            <a:xfrm>
              <a:off x="22812117" y="684967"/>
              <a:ext cx="1603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0" name="Line"/>
            <p:cNvSpPr/>
            <p:nvPr/>
          </p:nvSpPr>
          <p:spPr>
            <a:xfrm>
              <a:off x="6570092" y="1567108"/>
              <a:ext cx="427359" cy="48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17" extrusionOk="0">
                  <a:moveTo>
                    <a:pt x="0" y="6894"/>
                  </a:moveTo>
                  <a:cubicBezTo>
                    <a:pt x="2961" y="10264"/>
                    <a:pt x="5923" y="13634"/>
                    <a:pt x="7577" y="15702"/>
                  </a:cubicBezTo>
                  <a:cubicBezTo>
                    <a:pt x="9232" y="17770"/>
                    <a:pt x="9581" y="18536"/>
                    <a:pt x="9842" y="19379"/>
                  </a:cubicBezTo>
                  <a:cubicBezTo>
                    <a:pt x="10103" y="20221"/>
                    <a:pt x="10277" y="21141"/>
                    <a:pt x="10626" y="21294"/>
                  </a:cubicBezTo>
                  <a:cubicBezTo>
                    <a:pt x="10974" y="21447"/>
                    <a:pt x="11497" y="20834"/>
                    <a:pt x="12281" y="18843"/>
                  </a:cubicBezTo>
                  <a:cubicBezTo>
                    <a:pt x="13064" y="16851"/>
                    <a:pt x="14110" y="13481"/>
                    <a:pt x="15329" y="10417"/>
                  </a:cubicBezTo>
                  <a:cubicBezTo>
                    <a:pt x="16548" y="7353"/>
                    <a:pt x="17942" y="4596"/>
                    <a:pt x="19161" y="2834"/>
                  </a:cubicBezTo>
                  <a:cubicBezTo>
                    <a:pt x="20381" y="1073"/>
                    <a:pt x="21426" y="307"/>
                    <a:pt x="21513" y="77"/>
                  </a:cubicBezTo>
                  <a:cubicBezTo>
                    <a:pt x="21600" y="-153"/>
                    <a:pt x="20729" y="153"/>
                    <a:pt x="18726" y="690"/>
                  </a:cubicBezTo>
                  <a:cubicBezTo>
                    <a:pt x="16723" y="1226"/>
                    <a:pt x="13587" y="1992"/>
                    <a:pt x="10974" y="2451"/>
                  </a:cubicBezTo>
                  <a:cubicBezTo>
                    <a:pt x="8361" y="2911"/>
                    <a:pt x="6271" y="3064"/>
                    <a:pt x="4790" y="3217"/>
                  </a:cubicBezTo>
                  <a:cubicBezTo>
                    <a:pt x="3310" y="3370"/>
                    <a:pt x="2439" y="3524"/>
                    <a:pt x="2352" y="3830"/>
                  </a:cubicBezTo>
                  <a:cubicBezTo>
                    <a:pt x="2264" y="4136"/>
                    <a:pt x="2961" y="4596"/>
                    <a:pt x="3658" y="505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1" name="Line"/>
            <p:cNvSpPr/>
            <p:nvPr/>
          </p:nvSpPr>
          <p:spPr>
            <a:xfrm>
              <a:off x="7234303" y="1722796"/>
              <a:ext cx="311407" cy="33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494" extrusionOk="0">
                  <a:moveTo>
                    <a:pt x="0" y="0"/>
                  </a:moveTo>
                  <a:cubicBezTo>
                    <a:pt x="3323" y="3150"/>
                    <a:pt x="6646" y="6300"/>
                    <a:pt x="9732" y="9338"/>
                  </a:cubicBezTo>
                  <a:cubicBezTo>
                    <a:pt x="12818" y="12375"/>
                    <a:pt x="15666" y="15300"/>
                    <a:pt x="17684" y="17550"/>
                  </a:cubicBezTo>
                  <a:cubicBezTo>
                    <a:pt x="19701" y="19800"/>
                    <a:pt x="20888" y="21375"/>
                    <a:pt x="21244" y="21487"/>
                  </a:cubicBezTo>
                  <a:cubicBezTo>
                    <a:pt x="21600" y="21600"/>
                    <a:pt x="21125" y="20250"/>
                    <a:pt x="20532" y="18900"/>
                  </a:cubicBezTo>
                  <a:cubicBezTo>
                    <a:pt x="19938" y="17550"/>
                    <a:pt x="19226" y="16200"/>
                    <a:pt x="18514" y="1485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2" name="Line"/>
            <p:cNvSpPr/>
            <p:nvPr/>
          </p:nvSpPr>
          <p:spPr>
            <a:xfrm>
              <a:off x="7213546" y="1753930"/>
              <a:ext cx="228324" cy="259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382" y="5760"/>
                    <a:pt x="9164" y="11520"/>
                    <a:pt x="5564" y="15120"/>
                  </a:cubicBezTo>
                  <a:cubicBezTo>
                    <a:pt x="1964" y="18720"/>
                    <a:pt x="982" y="2016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3" name="Line"/>
            <p:cNvSpPr/>
            <p:nvPr/>
          </p:nvSpPr>
          <p:spPr>
            <a:xfrm>
              <a:off x="7649434" y="1590241"/>
              <a:ext cx="325266" cy="447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486" extrusionOk="0">
                  <a:moveTo>
                    <a:pt x="0" y="5369"/>
                  </a:moveTo>
                  <a:cubicBezTo>
                    <a:pt x="2728" y="8360"/>
                    <a:pt x="5457" y="11351"/>
                    <a:pt x="7389" y="13760"/>
                  </a:cubicBezTo>
                  <a:cubicBezTo>
                    <a:pt x="9322" y="16169"/>
                    <a:pt x="10459" y="17997"/>
                    <a:pt x="11368" y="19326"/>
                  </a:cubicBezTo>
                  <a:cubicBezTo>
                    <a:pt x="12278" y="20655"/>
                    <a:pt x="12960" y="21486"/>
                    <a:pt x="13528" y="21486"/>
                  </a:cubicBezTo>
                  <a:cubicBezTo>
                    <a:pt x="14097" y="21486"/>
                    <a:pt x="14552" y="20655"/>
                    <a:pt x="15575" y="18080"/>
                  </a:cubicBezTo>
                  <a:cubicBezTo>
                    <a:pt x="16598" y="15504"/>
                    <a:pt x="18189" y="11184"/>
                    <a:pt x="19213" y="8360"/>
                  </a:cubicBezTo>
                  <a:cubicBezTo>
                    <a:pt x="20236" y="5535"/>
                    <a:pt x="20691" y="4206"/>
                    <a:pt x="21032" y="3043"/>
                  </a:cubicBezTo>
                  <a:cubicBezTo>
                    <a:pt x="21373" y="1880"/>
                    <a:pt x="21600" y="883"/>
                    <a:pt x="21032" y="384"/>
                  </a:cubicBezTo>
                  <a:cubicBezTo>
                    <a:pt x="20463" y="-114"/>
                    <a:pt x="19099" y="-114"/>
                    <a:pt x="16143" y="301"/>
                  </a:cubicBezTo>
                  <a:cubicBezTo>
                    <a:pt x="13187" y="717"/>
                    <a:pt x="8640" y="1548"/>
                    <a:pt x="4093" y="23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4" name="Line"/>
            <p:cNvSpPr/>
            <p:nvPr/>
          </p:nvSpPr>
          <p:spPr>
            <a:xfrm>
              <a:off x="8220240" y="1619013"/>
              <a:ext cx="249080" cy="259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700" y="6912"/>
                    <a:pt x="11400" y="13824"/>
                    <a:pt x="15000" y="17424"/>
                  </a:cubicBezTo>
                  <a:cubicBezTo>
                    <a:pt x="18600" y="21024"/>
                    <a:pt x="20100" y="2131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5" name="Line"/>
            <p:cNvSpPr/>
            <p:nvPr/>
          </p:nvSpPr>
          <p:spPr>
            <a:xfrm>
              <a:off x="8230619" y="1619013"/>
              <a:ext cx="228323" cy="34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964" y="0"/>
                    <a:pt x="18327" y="0"/>
                    <a:pt x="16691" y="1200"/>
                  </a:cubicBezTo>
                  <a:cubicBezTo>
                    <a:pt x="15055" y="2400"/>
                    <a:pt x="13418" y="4800"/>
                    <a:pt x="10636" y="8400"/>
                  </a:cubicBezTo>
                  <a:cubicBezTo>
                    <a:pt x="7855" y="12000"/>
                    <a:pt x="3927" y="168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6" name="Line"/>
            <p:cNvSpPr/>
            <p:nvPr/>
          </p:nvSpPr>
          <p:spPr>
            <a:xfrm>
              <a:off x="8697641" y="1533992"/>
              <a:ext cx="236458" cy="11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331" extrusionOk="0">
                  <a:moveTo>
                    <a:pt x="0" y="9896"/>
                  </a:moveTo>
                  <a:cubicBezTo>
                    <a:pt x="939" y="7355"/>
                    <a:pt x="1878" y="4813"/>
                    <a:pt x="4852" y="2907"/>
                  </a:cubicBezTo>
                  <a:cubicBezTo>
                    <a:pt x="7826" y="1002"/>
                    <a:pt x="12835" y="-269"/>
                    <a:pt x="15965" y="49"/>
                  </a:cubicBezTo>
                  <a:cubicBezTo>
                    <a:pt x="19096" y="366"/>
                    <a:pt x="20348" y="2272"/>
                    <a:pt x="20974" y="4813"/>
                  </a:cubicBezTo>
                  <a:cubicBezTo>
                    <a:pt x="21600" y="7355"/>
                    <a:pt x="21600" y="10531"/>
                    <a:pt x="20504" y="13390"/>
                  </a:cubicBezTo>
                  <a:cubicBezTo>
                    <a:pt x="19409" y="16249"/>
                    <a:pt x="17217" y="18790"/>
                    <a:pt x="15026" y="2133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7" name="Line"/>
            <p:cNvSpPr/>
            <p:nvPr/>
          </p:nvSpPr>
          <p:spPr>
            <a:xfrm>
              <a:off x="8739154" y="1639769"/>
              <a:ext cx="274213" cy="31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492" extrusionOk="0">
                  <a:moveTo>
                    <a:pt x="0" y="0"/>
                  </a:moveTo>
                  <a:cubicBezTo>
                    <a:pt x="540" y="3991"/>
                    <a:pt x="1080" y="7983"/>
                    <a:pt x="1890" y="11270"/>
                  </a:cubicBezTo>
                  <a:cubicBezTo>
                    <a:pt x="2700" y="14557"/>
                    <a:pt x="3780" y="17139"/>
                    <a:pt x="4725" y="18900"/>
                  </a:cubicBezTo>
                  <a:cubicBezTo>
                    <a:pt x="5670" y="20661"/>
                    <a:pt x="6480" y="21600"/>
                    <a:pt x="8775" y="21483"/>
                  </a:cubicBezTo>
                  <a:cubicBezTo>
                    <a:pt x="11070" y="21365"/>
                    <a:pt x="14850" y="20191"/>
                    <a:pt x="17280" y="19252"/>
                  </a:cubicBezTo>
                  <a:cubicBezTo>
                    <a:pt x="19710" y="18313"/>
                    <a:pt x="20790" y="17609"/>
                    <a:pt x="21195" y="16670"/>
                  </a:cubicBezTo>
                  <a:cubicBezTo>
                    <a:pt x="21600" y="15730"/>
                    <a:pt x="21330" y="14557"/>
                    <a:pt x="21060" y="133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8" name="Line"/>
            <p:cNvSpPr/>
            <p:nvPr/>
          </p:nvSpPr>
          <p:spPr>
            <a:xfrm>
              <a:off x="8863694" y="1753930"/>
              <a:ext cx="176432" cy="4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89" name="Line"/>
            <p:cNvSpPr/>
            <p:nvPr/>
          </p:nvSpPr>
          <p:spPr>
            <a:xfrm>
              <a:off x="7471818" y="1473717"/>
              <a:ext cx="167239" cy="612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21600" extrusionOk="0">
                  <a:moveTo>
                    <a:pt x="10516" y="0"/>
                  </a:moveTo>
                  <a:cubicBezTo>
                    <a:pt x="5764" y="2685"/>
                    <a:pt x="1012" y="5369"/>
                    <a:pt x="148" y="8420"/>
                  </a:cubicBezTo>
                  <a:cubicBezTo>
                    <a:pt x="-716" y="11471"/>
                    <a:pt x="2308" y="14888"/>
                    <a:pt x="6412" y="17146"/>
                  </a:cubicBezTo>
                  <a:cubicBezTo>
                    <a:pt x="10516" y="19403"/>
                    <a:pt x="15700" y="20502"/>
                    <a:pt x="20884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>
              <a:off x="9143908" y="1473717"/>
              <a:ext cx="157674" cy="508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extrusionOk="0">
                  <a:moveTo>
                    <a:pt x="0" y="0"/>
                  </a:moveTo>
                  <a:cubicBezTo>
                    <a:pt x="6104" y="2057"/>
                    <a:pt x="12209" y="4114"/>
                    <a:pt x="15965" y="7127"/>
                  </a:cubicBezTo>
                  <a:cubicBezTo>
                    <a:pt x="19722" y="10139"/>
                    <a:pt x="21130" y="14106"/>
                    <a:pt x="21365" y="16678"/>
                  </a:cubicBezTo>
                  <a:cubicBezTo>
                    <a:pt x="21600" y="19249"/>
                    <a:pt x="20661" y="20424"/>
                    <a:pt x="1972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>
              <a:off x="7888135" y="2210575"/>
              <a:ext cx="238701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2" name="Line"/>
            <p:cNvSpPr/>
            <p:nvPr/>
          </p:nvSpPr>
          <p:spPr>
            <a:xfrm>
              <a:off x="8832560" y="2210575"/>
              <a:ext cx="269836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3" name="Line"/>
            <p:cNvSpPr/>
            <p:nvPr/>
          </p:nvSpPr>
          <p:spPr>
            <a:xfrm>
              <a:off x="9911901" y="1764309"/>
              <a:ext cx="124541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4" name="Line"/>
            <p:cNvSpPr/>
            <p:nvPr/>
          </p:nvSpPr>
          <p:spPr>
            <a:xfrm>
              <a:off x="9922280" y="1816200"/>
              <a:ext cx="166054" cy="5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>
              <a:off x="10482708" y="1481004"/>
              <a:ext cx="450060" cy="449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256" extrusionOk="0">
                  <a:moveTo>
                    <a:pt x="0" y="3583"/>
                  </a:moveTo>
                  <a:cubicBezTo>
                    <a:pt x="2144" y="7019"/>
                    <a:pt x="4287" y="10455"/>
                    <a:pt x="5853" y="12910"/>
                  </a:cubicBezTo>
                  <a:cubicBezTo>
                    <a:pt x="7420" y="15364"/>
                    <a:pt x="8409" y="16837"/>
                    <a:pt x="9151" y="17983"/>
                  </a:cubicBezTo>
                  <a:cubicBezTo>
                    <a:pt x="9893" y="19128"/>
                    <a:pt x="10388" y="19946"/>
                    <a:pt x="11047" y="20519"/>
                  </a:cubicBezTo>
                  <a:cubicBezTo>
                    <a:pt x="11707" y="21092"/>
                    <a:pt x="12531" y="21419"/>
                    <a:pt x="12944" y="21174"/>
                  </a:cubicBezTo>
                  <a:cubicBezTo>
                    <a:pt x="13356" y="20928"/>
                    <a:pt x="13356" y="20110"/>
                    <a:pt x="14098" y="17410"/>
                  </a:cubicBezTo>
                  <a:cubicBezTo>
                    <a:pt x="14840" y="14710"/>
                    <a:pt x="16324" y="10128"/>
                    <a:pt x="17313" y="7428"/>
                  </a:cubicBezTo>
                  <a:cubicBezTo>
                    <a:pt x="18302" y="4728"/>
                    <a:pt x="18797" y="3910"/>
                    <a:pt x="19621" y="2928"/>
                  </a:cubicBezTo>
                  <a:cubicBezTo>
                    <a:pt x="20446" y="1946"/>
                    <a:pt x="21600" y="801"/>
                    <a:pt x="21435" y="310"/>
                  </a:cubicBezTo>
                  <a:cubicBezTo>
                    <a:pt x="21270" y="-181"/>
                    <a:pt x="19786" y="-17"/>
                    <a:pt x="16983" y="310"/>
                  </a:cubicBezTo>
                  <a:cubicBezTo>
                    <a:pt x="14180" y="637"/>
                    <a:pt x="10058" y="1128"/>
                    <a:pt x="7502" y="1701"/>
                  </a:cubicBezTo>
                  <a:cubicBezTo>
                    <a:pt x="4947" y="2274"/>
                    <a:pt x="3957" y="2928"/>
                    <a:pt x="2968" y="35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11190928" y="1452960"/>
              <a:ext cx="194692" cy="45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extrusionOk="0">
                  <a:moveTo>
                    <a:pt x="7552" y="0"/>
                  </a:moveTo>
                  <a:cubicBezTo>
                    <a:pt x="4573" y="4418"/>
                    <a:pt x="1593" y="8836"/>
                    <a:pt x="476" y="11945"/>
                  </a:cubicBezTo>
                  <a:cubicBezTo>
                    <a:pt x="-641" y="15055"/>
                    <a:pt x="104" y="16855"/>
                    <a:pt x="3828" y="18245"/>
                  </a:cubicBezTo>
                  <a:cubicBezTo>
                    <a:pt x="7552" y="19636"/>
                    <a:pt x="14256" y="20618"/>
                    <a:pt x="2095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11437510" y="1496195"/>
              <a:ext cx="322276" cy="327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1" h="21085" extrusionOk="0">
                  <a:moveTo>
                    <a:pt x="0" y="5234"/>
                  </a:moveTo>
                  <a:cubicBezTo>
                    <a:pt x="1575" y="7238"/>
                    <a:pt x="3150" y="9242"/>
                    <a:pt x="5063" y="11692"/>
                  </a:cubicBezTo>
                  <a:cubicBezTo>
                    <a:pt x="6975" y="14141"/>
                    <a:pt x="9225" y="17036"/>
                    <a:pt x="11137" y="18818"/>
                  </a:cubicBezTo>
                  <a:cubicBezTo>
                    <a:pt x="13050" y="20599"/>
                    <a:pt x="14625" y="21267"/>
                    <a:pt x="15637" y="21044"/>
                  </a:cubicBezTo>
                  <a:cubicBezTo>
                    <a:pt x="16650" y="20822"/>
                    <a:pt x="17100" y="19708"/>
                    <a:pt x="17775" y="17815"/>
                  </a:cubicBezTo>
                  <a:cubicBezTo>
                    <a:pt x="18450" y="15923"/>
                    <a:pt x="19350" y="13251"/>
                    <a:pt x="20137" y="10244"/>
                  </a:cubicBezTo>
                  <a:cubicBezTo>
                    <a:pt x="20925" y="7238"/>
                    <a:pt x="21600" y="3898"/>
                    <a:pt x="19912" y="2005"/>
                  </a:cubicBezTo>
                  <a:cubicBezTo>
                    <a:pt x="18225" y="112"/>
                    <a:pt x="14175" y="-333"/>
                    <a:pt x="10575" y="224"/>
                  </a:cubicBezTo>
                  <a:cubicBezTo>
                    <a:pt x="6975" y="780"/>
                    <a:pt x="3825" y="2339"/>
                    <a:pt x="675" y="389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8" name="Line"/>
            <p:cNvSpPr/>
            <p:nvPr/>
          </p:nvSpPr>
          <p:spPr>
            <a:xfrm>
              <a:off x="12060207" y="1681283"/>
              <a:ext cx="10380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299" name="Line"/>
            <p:cNvSpPr/>
            <p:nvPr/>
          </p:nvSpPr>
          <p:spPr>
            <a:xfrm>
              <a:off x="12215883" y="1432204"/>
              <a:ext cx="186809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0" name="Line"/>
            <p:cNvSpPr/>
            <p:nvPr/>
          </p:nvSpPr>
          <p:spPr>
            <a:xfrm>
              <a:off x="12247017" y="1452960"/>
              <a:ext cx="301828" cy="36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485" extrusionOk="0">
                  <a:moveTo>
                    <a:pt x="0" y="0"/>
                  </a:moveTo>
                  <a:cubicBezTo>
                    <a:pt x="736" y="823"/>
                    <a:pt x="1473" y="1646"/>
                    <a:pt x="1964" y="3703"/>
                  </a:cubicBezTo>
                  <a:cubicBezTo>
                    <a:pt x="2455" y="5760"/>
                    <a:pt x="2700" y="9051"/>
                    <a:pt x="3436" y="11829"/>
                  </a:cubicBezTo>
                  <a:cubicBezTo>
                    <a:pt x="4173" y="14606"/>
                    <a:pt x="5400" y="16869"/>
                    <a:pt x="7241" y="18411"/>
                  </a:cubicBezTo>
                  <a:cubicBezTo>
                    <a:pt x="9082" y="19954"/>
                    <a:pt x="11536" y="20777"/>
                    <a:pt x="13868" y="21189"/>
                  </a:cubicBezTo>
                  <a:cubicBezTo>
                    <a:pt x="16200" y="21600"/>
                    <a:pt x="18409" y="21600"/>
                    <a:pt x="19759" y="21086"/>
                  </a:cubicBezTo>
                  <a:cubicBezTo>
                    <a:pt x="21109" y="20571"/>
                    <a:pt x="21600" y="19543"/>
                    <a:pt x="21355" y="18617"/>
                  </a:cubicBezTo>
                  <a:cubicBezTo>
                    <a:pt x="21109" y="17691"/>
                    <a:pt x="20127" y="16869"/>
                    <a:pt x="19145" y="1604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1" name="Line"/>
            <p:cNvSpPr/>
            <p:nvPr/>
          </p:nvSpPr>
          <p:spPr>
            <a:xfrm>
              <a:off x="12267774" y="1556743"/>
              <a:ext cx="259458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2" name="Line"/>
            <p:cNvSpPr/>
            <p:nvPr/>
          </p:nvSpPr>
          <p:spPr>
            <a:xfrm>
              <a:off x="12298908" y="1899227"/>
              <a:ext cx="373619" cy="5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000" y="18720"/>
                    <a:pt x="10000" y="15840"/>
                    <a:pt x="13100" y="14400"/>
                  </a:cubicBezTo>
                  <a:cubicBezTo>
                    <a:pt x="16200" y="12960"/>
                    <a:pt x="17400" y="12960"/>
                    <a:pt x="18500" y="10800"/>
                  </a:cubicBezTo>
                  <a:cubicBezTo>
                    <a:pt x="19600" y="8640"/>
                    <a:pt x="20600" y="4320"/>
                    <a:pt x="21100" y="216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12745174" y="1429253"/>
              <a:ext cx="157889" cy="573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5" h="21452" extrusionOk="0">
                  <a:moveTo>
                    <a:pt x="0" y="111"/>
                  </a:moveTo>
                  <a:cubicBezTo>
                    <a:pt x="3677" y="-19"/>
                    <a:pt x="7353" y="-148"/>
                    <a:pt x="10800" y="434"/>
                  </a:cubicBezTo>
                  <a:cubicBezTo>
                    <a:pt x="14247" y="1016"/>
                    <a:pt x="17464" y="2309"/>
                    <a:pt x="19302" y="4896"/>
                  </a:cubicBezTo>
                  <a:cubicBezTo>
                    <a:pt x="21140" y="7483"/>
                    <a:pt x="21600" y="11363"/>
                    <a:pt x="19991" y="14338"/>
                  </a:cubicBezTo>
                  <a:cubicBezTo>
                    <a:pt x="18383" y="17313"/>
                    <a:pt x="14706" y="19383"/>
                    <a:pt x="11030" y="2145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4" name="Line"/>
            <p:cNvSpPr/>
            <p:nvPr/>
          </p:nvSpPr>
          <p:spPr>
            <a:xfrm>
              <a:off x="13482034" y="1681283"/>
              <a:ext cx="176432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5" name="Line"/>
            <p:cNvSpPr/>
            <p:nvPr/>
          </p:nvSpPr>
          <p:spPr>
            <a:xfrm>
              <a:off x="13783005" y="1528406"/>
              <a:ext cx="383361" cy="386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58" extrusionOk="0">
                  <a:moveTo>
                    <a:pt x="1736" y="6153"/>
                  </a:moveTo>
                  <a:cubicBezTo>
                    <a:pt x="4050" y="9594"/>
                    <a:pt x="6364" y="13034"/>
                    <a:pt x="7714" y="15233"/>
                  </a:cubicBezTo>
                  <a:cubicBezTo>
                    <a:pt x="9064" y="17431"/>
                    <a:pt x="9450" y="18387"/>
                    <a:pt x="9739" y="19342"/>
                  </a:cubicBezTo>
                  <a:cubicBezTo>
                    <a:pt x="10029" y="20298"/>
                    <a:pt x="10221" y="21254"/>
                    <a:pt x="10607" y="21349"/>
                  </a:cubicBezTo>
                  <a:cubicBezTo>
                    <a:pt x="10993" y="21445"/>
                    <a:pt x="11571" y="20680"/>
                    <a:pt x="13018" y="18100"/>
                  </a:cubicBezTo>
                  <a:cubicBezTo>
                    <a:pt x="14464" y="15519"/>
                    <a:pt x="16779" y="11123"/>
                    <a:pt x="18225" y="8351"/>
                  </a:cubicBezTo>
                  <a:cubicBezTo>
                    <a:pt x="19671" y="5580"/>
                    <a:pt x="20250" y="4433"/>
                    <a:pt x="20732" y="3286"/>
                  </a:cubicBezTo>
                  <a:cubicBezTo>
                    <a:pt x="21214" y="2139"/>
                    <a:pt x="21600" y="992"/>
                    <a:pt x="21214" y="418"/>
                  </a:cubicBezTo>
                  <a:cubicBezTo>
                    <a:pt x="20829" y="-155"/>
                    <a:pt x="19671" y="-155"/>
                    <a:pt x="16007" y="514"/>
                  </a:cubicBezTo>
                  <a:cubicBezTo>
                    <a:pt x="12343" y="1183"/>
                    <a:pt x="6171" y="2521"/>
                    <a:pt x="0" y="385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6" name="Line"/>
            <p:cNvSpPr/>
            <p:nvPr/>
          </p:nvSpPr>
          <p:spPr>
            <a:xfrm>
              <a:off x="14187758" y="1371475"/>
              <a:ext cx="269836" cy="185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2" extrusionOk="0">
                  <a:moveTo>
                    <a:pt x="0" y="3422"/>
                  </a:moveTo>
                  <a:cubicBezTo>
                    <a:pt x="831" y="1822"/>
                    <a:pt x="1662" y="222"/>
                    <a:pt x="2769" y="22"/>
                  </a:cubicBezTo>
                  <a:cubicBezTo>
                    <a:pt x="3877" y="-178"/>
                    <a:pt x="5262" y="1022"/>
                    <a:pt x="6092" y="2622"/>
                  </a:cubicBezTo>
                  <a:cubicBezTo>
                    <a:pt x="6923" y="4222"/>
                    <a:pt x="7200" y="6222"/>
                    <a:pt x="6923" y="9022"/>
                  </a:cubicBezTo>
                  <a:cubicBezTo>
                    <a:pt x="6646" y="11822"/>
                    <a:pt x="5815" y="15422"/>
                    <a:pt x="6092" y="17622"/>
                  </a:cubicBezTo>
                  <a:cubicBezTo>
                    <a:pt x="6369" y="19822"/>
                    <a:pt x="7754" y="20622"/>
                    <a:pt x="10523" y="21022"/>
                  </a:cubicBezTo>
                  <a:cubicBezTo>
                    <a:pt x="13292" y="21422"/>
                    <a:pt x="17446" y="21422"/>
                    <a:pt x="21600" y="2142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>
              <a:off x="14540619" y="1484095"/>
              <a:ext cx="207568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8" name="Line"/>
            <p:cNvSpPr/>
            <p:nvPr/>
          </p:nvSpPr>
          <p:spPr>
            <a:xfrm>
              <a:off x="14530241" y="1494473"/>
              <a:ext cx="290593" cy="35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2" extrusionOk="0">
                  <a:moveTo>
                    <a:pt x="0" y="0"/>
                  </a:moveTo>
                  <a:cubicBezTo>
                    <a:pt x="1286" y="3703"/>
                    <a:pt x="2571" y="7406"/>
                    <a:pt x="3343" y="10286"/>
                  </a:cubicBezTo>
                  <a:cubicBezTo>
                    <a:pt x="4114" y="13166"/>
                    <a:pt x="4371" y="15223"/>
                    <a:pt x="4500" y="16766"/>
                  </a:cubicBezTo>
                  <a:cubicBezTo>
                    <a:pt x="4629" y="18309"/>
                    <a:pt x="4629" y="19337"/>
                    <a:pt x="5143" y="20160"/>
                  </a:cubicBezTo>
                  <a:cubicBezTo>
                    <a:pt x="5657" y="20983"/>
                    <a:pt x="6686" y="21600"/>
                    <a:pt x="9514" y="21291"/>
                  </a:cubicBezTo>
                  <a:cubicBezTo>
                    <a:pt x="12343" y="20983"/>
                    <a:pt x="16971" y="19749"/>
                    <a:pt x="21600" y="1851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>
              <a:off x="14592510" y="1639769"/>
              <a:ext cx="228324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14530241" y="2008496"/>
              <a:ext cx="290593" cy="25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3818"/>
                  </a:moveTo>
                  <a:cubicBezTo>
                    <a:pt x="4886" y="1118"/>
                    <a:pt x="9771" y="-1582"/>
                    <a:pt x="13371" y="1118"/>
                  </a:cubicBezTo>
                  <a:cubicBezTo>
                    <a:pt x="16971" y="3818"/>
                    <a:pt x="19286" y="11918"/>
                    <a:pt x="21600" y="2001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15350126" y="1681283"/>
              <a:ext cx="145298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15318992" y="1764309"/>
              <a:ext cx="269835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16003959" y="1635393"/>
              <a:ext cx="259458" cy="35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484"/>
                  </a:moveTo>
                  <a:cubicBezTo>
                    <a:pt x="3168" y="521"/>
                    <a:pt x="6336" y="-1443"/>
                    <a:pt x="9936" y="1502"/>
                  </a:cubicBezTo>
                  <a:cubicBezTo>
                    <a:pt x="13536" y="4448"/>
                    <a:pt x="17568" y="12302"/>
                    <a:pt x="21600" y="201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4" name="Line"/>
            <p:cNvSpPr/>
            <p:nvPr/>
          </p:nvSpPr>
          <p:spPr>
            <a:xfrm>
              <a:off x="16464948" y="1254873"/>
              <a:ext cx="203223" cy="407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0844" extrusionOk="0">
                  <a:moveTo>
                    <a:pt x="21148" y="9607"/>
                  </a:moveTo>
                  <a:cubicBezTo>
                    <a:pt x="16828" y="9253"/>
                    <a:pt x="12508" y="8899"/>
                    <a:pt x="8908" y="9518"/>
                  </a:cubicBezTo>
                  <a:cubicBezTo>
                    <a:pt x="5308" y="10138"/>
                    <a:pt x="2428" y="11731"/>
                    <a:pt x="988" y="13590"/>
                  </a:cubicBezTo>
                  <a:cubicBezTo>
                    <a:pt x="-452" y="15449"/>
                    <a:pt x="-452" y="17574"/>
                    <a:pt x="1888" y="19079"/>
                  </a:cubicBezTo>
                  <a:cubicBezTo>
                    <a:pt x="4228" y="20584"/>
                    <a:pt x="8908" y="21469"/>
                    <a:pt x="12508" y="20318"/>
                  </a:cubicBezTo>
                  <a:cubicBezTo>
                    <a:pt x="16108" y="19167"/>
                    <a:pt x="18628" y="15980"/>
                    <a:pt x="18988" y="12705"/>
                  </a:cubicBezTo>
                  <a:cubicBezTo>
                    <a:pt x="19348" y="9430"/>
                    <a:pt x="17548" y="6066"/>
                    <a:pt x="16108" y="4030"/>
                  </a:cubicBezTo>
                  <a:cubicBezTo>
                    <a:pt x="14668" y="1994"/>
                    <a:pt x="13588" y="1285"/>
                    <a:pt x="12148" y="754"/>
                  </a:cubicBezTo>
                  <a:cubicBezTo>
                    <a:pt x="10708" y="223"/>
                    <a:pt x="8908" y="-131"/>
                    <a:pt x="7468" y="46"/>
                  </a:cubicBezTo>
                  <a:cubicBezTo>
                    <a:pt x="6028" y="223"/>
                    <a:pt x="4948" y="931"/>
                    <a:pt x="3868" y="163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5" name="Line"/>
            <p:cNvSpPr/>
            <p:nvPr/>
          </p:nvSpPr>
          <p:spPr>
            <a:xfrm>
              <a:off x="16460603" y="1733174"/>
              <a:ext cx="228323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6" name="Line"/>
            <p:cNvSpPr/>
            <p:nvPr/>
          </p:nvSpPr>
          <p:spPr>
            <a:xfrm>
              <a:off x="16421929" y="1919983"/>
              <a:ext cx="142458" cy="31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522" extrusionOk="0">
                  <a:moveTo>
                    <a:pt x="21178" y="10800"/>
                  </a:moveTo>
                  <a:cubicBezTo>
                    <a:pt x="18607" y="10320"/>
                    <a:pt x="16035" y="9840"/>
                    <a:pt x="12435" y="10560"/>
                  </a:cubicBezTo>
                  <a:cubicBezTo>
                    <a:pt x="8835" y="11280"/>
                    <a:pt x="4207" y="13200"/>
                    <a:pt x="1892" y="15120"/>
                  </a:cubicBezTo>
                  <a:cubicBezTo>
                    <a:pt x="-422" y="17040"/>
                    <a:pt x="-422" y="18960"/>
                    <a:pt x="864" y="20040"/>
                  </a:cubicBezTo>
                  <a:cubicBezTo>
                    <a:pt x="2149" y="21120"/>
                    <a:pt x="4721" y="21360"/>
                    <a:pt x="7292" y="21480"/>
                  </a:cubicBezTo>
                  <a:cubicBezTo>
                    <a:pt x="9864" y="21600"/>
                    <a:pt x="12435" y="21600"/>
                    <a:pt x="14749" y="19560"/>
                  </a:cubicBezTo>
                  <a:cubicBezTo>
                    <a:pt x="17064" y="17520"/>
                    <a:pt x="19121" y="13440"/>
                    <a:pt x="18607" y="9960"/>
                  </a:cubicBezTo>
                  <a:cubicBezTo>
                    <a:pt x="18092" y="6480"/>
                    <a:pt x="15007" y="3600"/>
                    <a:pt x="12178" y="2040"/>
                  </a:cubicBezTo>
                  <a:cubicBezTo>
                    <a:pt x="9349" y="480"/>
                    <a:pt x="6778" y="240"/>
                    <a:pt x="4207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7" name="Line"/>
            <p:cNvSpPr/>
            <p:nvPr/>
          </p:nvSpPr>
          <p:spPr>
            <a:xfrm>
              <a:off x="16668170" y="1888848"/>
              <a:ext cx="300970" cy="327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6" extrusionOk="0">
                  <a:moveTo>
                    <a:pt x="0" y="0"/>
                  </a:moveTo>
                  <a:cubicBezTo>
                    <a:pt x="1490" y="5850"/>
                    <a:pt x="2979" y="11700"/>
                    <a:pt x="5959" y="15412"/>
                  </a:cubicBezTo>
                  <a:cubicBezTo>
                    <a:pt x="8938" y="19125"/>
                    <a:pt x="13407" y="20700"/>
                    <a:pt x="16262" y="21150"/>
                  </a:cubicBezTo>
                  <a:cubicBezTo>
                    <a:pt x="19117" y="21600"/>
                    <a:pt x="20359" y="20925"/>
                    <a:pt x="21600" y="2025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>
              <a:off x="16688925" y="1951118"/>
              <a:ext cx="12454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>
              <a:off x="17143863" y="1380312"/>
              <a:ext cx="219652" cy="446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extrusionOk="0">
                  <a:moveTo>
                    <a:pt x="6145" y="0"/>
                  </a:moveTo>
                  <a:cubicBezTo>
                    <a:pt x="3487" y="3014"/>
                    <a:pt x="828" y="6028"/>
                    <a:pt x="164" y="9377"/>
                  </a:cubicBezTo>
                  <a:cubicBezTo>
                    <a:pt x="-501" y="12726"/>
                    <a:pt x="828" y="16409"/>
                    <a:pt x="4650" y="18502"/>
                  </a:cubicBezTo>
                  <a:cubicBezTo>
                    <a:pt x="8471" y="20595"/>
                    <a:pt x="14785" y="21098"/>
                    <a:pt x="21099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>
              <a:off x="17425784" y="1427418"/>
              <a:ext cx="377606" cy="33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0989" extrusionOk="0">
                  <a:moveTo>
                    <a:pt x="0" y="2920"/>
                  </a:moveTo>
                  <a:cubicBezTo>
                    <a:pt x="1964" y="7938"/>
                    <a:pt x="3927" y="12956"/>
                    <a:pt x="5204" y="15901"/>
                  </a:cubicBezTo>
                  <a:cubicBezTo>
                    <a:pt x="6480" y="18847"/>
                    <a:pt x="7069" y="19720"/>
                    <a:pt x="7953" y="20374"/>
                  </a:cubicBezTo>
                  <a:cubicBezTo>
                    <a:pt x="8836" y="21029"/>
                    <a:pt x="10015" y="21465"/>
                    <a:pt x="11095" y="20047"/>
                  </a:cubicBezTo>
                  <a:cubicBezTo>
                    <a:pt x="12175" y="18629"/>
                    <a:pt x="13156" y="15356"/>
                    <a:pt x="14629" y="12192"/>
                  </a:cubicBezTo>
                  <a:cubicBezTo>
                    <a:pt x="16102" y="9029"/>
                    <a:pt x="18065" y="5974"/>
                    <a:pt x="19440" y="4010"/>
                  </a:cubicBezTo>
                  <a:cubicBezTo>
                    <a:pt x="20815" y="2047"/>
                    <a:pt x="21600" y="1174"/>
                    <a:pt x="21404" y="629"/>
                  </a:cubicBezTo>
                  <a:cubicBezTo>
                    <a:pt x="21207" y="83"/>
                    <a:pt x="20029" y="-135"/>
                    <a:pt x="16887" y="83"/>
                  </a:cubicBezTo>
                  <a:cubicBezTo>
                    <a:pt x="13745" y="301"/>
                    <a:pt x="8640" y="956"/>
                    <a:pt x="5498" y="1610"/>
                  </a:cubicBezTo>
                  <a:cubicBezTo>
                    <a:pt x="2356" y="2265"/>
                    <a:pt x="1178" y="2920"/>
                    <a:pt x="0" y="357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>
              <a:off x="17913563" y="1525608"/>
              <a:ext cx="300972" cy="197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221" y="5305"/>
                    <a:pt x="8441" y="10611"/>
                    <a:pt x="12041" y="14211"/>
                  </a:cubicBezTo>
                  <a:cubicBezTo>
                    <a:pt x="15641" y="17811"/>
                    <a:pt x="18621" y="1970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>
              <a:off x="18006969" y="1411447"/>
              <a:ext cx="197189" cy="38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537" y="3892"/>
                    <a:pt x="9474" y="7784"/>
                    <a:pt x="5874" y="11384"/>
                  </a:cubicBezTo>
                  <a:cubicBezTo>
                    <a:pt x="2274" y="14984"/>
                    <a:pt x="1137" y="18292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>
              <a:off x="18515505" y="1442582"/>
              <a:ext cx="72649" cy="23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1" y="5322"/>
                    <a:pt x="12343" y="10643"/>
                    <a:pt x="15943" y="14243"/>
                  </a:cubicBezTo>
                  <a:cubicBezTo>
                    <a:pt x="19543" y="17843"/>
                    <a:pt x="20571" y="1972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>
              <a:off x="18484370" y="1290367"/>
              <a:ext cx="299597" cy="515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0" y="3334"/>
                  </a:moveTo>
                  <a:cubicBezTo>
                    <a:pt x="245" y="2609"/>
                    <a:pt x="491" y="1885"/>
                    <a:pt x="1841" y="1232"/>
                  </a:cubicBezTo>
                  <a:cubicBezTo>
                    <a:pt x="3191" y="580"/>
                    <a:pt x="5645" y="0"/>
                    <a:pt x="7977" y="0"/>
                  </a:cubicBezTo>
                  <a:cubicBezTo>
                    <a:pt x="10309" y="0"/>
                    <a:pt x="12518" y="580"/>
                    <a:pt x="13377" y="1957"/>
                  </a:cubicBezTo>
                  <a:cubicBezTo>
                    <a:pt x="14236" y="3334"/>
                    <a:pt x="13745" y="5509"/>
                    <a:pt x="13132" y="6886"/>
                  </a:cubicBezTo>
                  <a:cubicBezTo>
                    <a:pt x="12518" y="8263"/>
                    <a:pt x="11782" y="8843"/>
                    <a:pt x="10923" y="9495"/>
                  </a:cubicBezTo>
                  <a:cubicBezTo>
                    <a:pt x="10064" y="10148"/>
                    <a:pt x="9082" y="10872"/>
                    <a:pt x="9327" y="11235"/>
                  </a:cubicBezTo>
                  <a:cubicBezTo>
                    <a:pt x="9573" y="11597"/>
                    <a:pt x="11045" y="11597"/>
                    <a:pt x="12395" y="11525"/>
                  </a:cubicBezTo>
                  <a:cubicBezTo>
                    <a:pt x="13745" y="11452"/>
                    <a:pt x="14973" y="11307"/>
                    <a:pt x="16323" y="11235"/>
                  </a:cubicBezTo>
                  <a:cubicBezTo>
                    <a:pt x="17673" y="11162"/>
                    <a:pt x="19145" y="11162"/>
                    <a:pt x="20127" y="11525"/>
                  </a:cubicBezTo>
                  <a:cubicBezTo>
                    <a:pt x="21109" y="11887"/>
                    <a:pt x="21600" y="12612"/>
                    <a:pt x="20986" y="13772"/>
                  </a:cubicBezTo>
                  <a:cubicBezTo>
                    <a:pt x="20373" y="14932"/>
                    <a:pt x="18655" y="16526"/>
                    <a:pt x="16323" y="17903"/>
                  </a:cubicBezTo>
                  <a:cubicBezTo>
                    <a:pt x="13991" y="19281"/>
                    <a:pt x="11045" y="20440"/>
                    <a:pt x="81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5" name="Line"/>
            <p:cNvSpPr/>
            <p:nvPr/>
          </p:nvSpPr>
          <p:spPr>
            <a:xfrm>
              <a:off x="18484370" y="1899227"/>
              <a:ext cx="249079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6" name="Line"/>
            <p:cNvSpPr/>
            <p:nvPr/>
          </p:nvSpPr>
          <p:spPr>
            <a:xfrm>
              <a:off x="19065554" y="1245395"/>
              <a:ext cx="121759" cy="55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extrusionOk="0">
                  <a:moveTo>
                    <a:pt x="0" y="0"/>
                  </a:moveTo>
                  <a:cubicBezTo>
                    <a:pt x="7200" y="2853"/>
                    <a:pt x="14400" y="5706"/>
                    <a:pt x="18000" y="9034"/>
                  </a:cubicBezTo>
                  <a:cubicBezTo>
                    <a:pt x="21600" y="12362"/>
                    <a:pt x="21600" y="16166"/>
                    <a:pt x="20400" y="18340"/>
                  </a:cubicBezTo>
                  <a:cubicBezTo>
                    <a:pt x="19200" y="20513"/>
                    <a:pt x="16800" y="21057"/>
                    <a:pt x="144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>
              <a:off x="15215209" y="2750246"/>
              <a:ext cx="145296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8" name="Line"/>
            <p:cNvSpPr/>
            <p:nvPr/>
          </p:nvSpPr>
          <p:spPr>
            <a:xfrm>
              <a:off x="15204830" y="2822894"/>
              <a:ext cx="176432" cy="5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235" y="5760"/>
                    <a:pt x="8471" y="11520"/>
                    <a:pt x="12071" y="15120"/>
                  </a:cubicBezTo>
                  <a:cubicBezTo>
                    <a:pt x="15671" y="18720"/>
                    <a:pt x="18635" y="2016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29" name="Line"/>
            <p:cNvSpPr/>
            <p:nvPr/>
          </p:nvSpPr>
          <p:spPr>
            <a:xfrm>
              <a:off x="15775637" y="2812516"/>
              <a:ext cx="176432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0" name="Line"/>
            <p:cNvSpPr/>
            <p:nvPr/>
          </p:nvSpPr>
          <p:spPr>
            <a:xfrm>
              <a:off x="16066228" y="2693024"/>
              <a:ext cx="456646" cy="565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0" extrusionOk="0">
                  <a:moveTo>
                    <a:pt x="0" y="21540"/>
                  </a:moveTo>
                  <a:cubicBezTo>
                    <a:pt x="982" y="19960"/>
                    <a:pt x="1964" y="18379"/>
                    <a:pt x="2945" y="15481"/>
                  </a:cubicBezTo>
                  <a:cubicBezTo>
                    <a:pt x="3927" y="12584"/>
                    <a:pt x="4909" y="8369"/>
                    <a:pt x="5482" y="5933"/>
                  </a:cubicBezTo>
                  <a:cubicBezTo>
                    <a:pt x="6055" y="3496"/>
                    <a:pt x="6218" y="2838"/>
                    <a:pt x="6218" y="2903"/>
                  </a:cubicBezTo>
                  <a:cubicBezTo>
                    <a:pt x="6218" y="2969"/>
                    <a:pt x="6055" y="3760"/>
                    <a:pt x="6055" y="4813"/>
                  </a:cubicBezTo>
                  <a:cubicBezTo>
                    <a:pt x="6055" y="5867"/>
                    <a:pt x="6218" y="7184"/>
                    <a:pt x="6545" y="8238"/>
                  </a:cubicBezTo>
                  <a:cubicBezTo>
                    <a:pt x="6873" y="9291"/>
                    <a:pt x="7364" y="10081"/>
                    <a:pt x="8018" y="10345"/>
                  </a:cubicBezTo>
                  <a:cubicBezTo>
                    <a:pt x="8673" y="10608"/>
                    <a:pt x="9491" y="10345"/>
                    <a:pt x="10391" y="8764"/>
                  </a:cubicBezTo>
                  <a:cubicBezTo>
                    <a:pt x="11291" y="7184"/>
                    <a:pt x="12273" y="4286"/>
                    <a:pt x="12927" y="2508"/>
                  </a:cubicBezTo>
                  <a:cubicBezTo>
                    <a:pt x="13582" y="730"/>
                    <a:pt x="13909" y="72"/>
                    <a:pt x="14318" y="6"/>
                  </a:cubicBezTo>
                  <a:cubicBezTo>
                    <a:pt x="14727" y="-60"/>
                    <a:pt x="15218" y="467"/>
                    <a:pt x="16445" y="2113"/>
                  </a:cubicBezTo>
                  <a:cubicBezTo>
                    <a:pt x="17673" y="3760"/>
                    <a:pt x="19636" y="6525"/>
                    <a:pt x="21600" y="929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1" name="Line"/>
            <p:cNvSpPr/>
            <p:nvPr/>
          </p:nvSpPr>
          <p:spPr>
            <a:xfrm>
              <a:off x="16657790" y="2812516"/>
              <a:ext cx="40025" cy="22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extrusionOk="0">
                  <a:moveTo>
                    <a:pt x="0" y="0"/>
                  </a:moveTo>
                  <a:cubicBezTo>
                    <a:pt x="0" y="6075"/>
                    <a:pt x="0" y="12150"/>
                    <a:pt x="3600" y="16031"/>
                  </a:cubicBezTo>
                  <a:cubicBezTo>
                    <a:pt x="7200" y="19912"/>
                    <a:pt x="14400" y="21600"/>
                    <a:pt x="18000" y="21600"/>
                  </a:cubicBezTo>
                  <a:cubicBezTo>
                    <a:pt x="21600" y="21600"/>
                    <a:pt x="21600" y="19912"/>
                    <a:pt x="18900" y="16706"/>
                  </a:cubicBezTo>
                  <a:cubicBezTo>
                    <a:pt x="16200" y="13500"/>
                    <a:pt x="10800" y="8775"/>
                    <a:pt x="5400" y="405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2" name="Line"/>
            <p:cNvSpPr/>
            <p:nvPr/>
          </p:nvSpPr>
          <p:spPr>
            <a:xfrm>
              <a:off x="17112685" y="2425309"/>
              <a:ext cx="179208" cy="383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4" h="20812" extrusionOk="0">
                  <a:moveTo>
                    <a:pt x="20228" y="7500"/>
                  </a:moveTo>
                  <a:cubicBezTo>
                    <a:pt x="19049" y="6748"/>
                    <a:pt x="17871" y="5997"/>
                    <a:pt x="16104" y="5621"/>
                  </a:cubicBezTo>
                  <a:cubicBezTo>
                    <a:pt x="14337" y="5246"/>
                    <a:pt x="11980" y="5246"/>
                    <a:pt x="9231" y="6467"/>
                  </a:cubicBezTo>
                  <a:cubicBezTo>
                    <a:pt x="6482" y="7688"/>
                    <a:pt x="3340" y="10129"/>
                    <a:pt x="1573" y="12477"/>
                  </a:cubicBezTo>
                  <a:cubicBezTo>
                    <a:pt x="-194" y="14825"/>
                    <a:pt x="-587" y="17079"/>
                    <a:pt x="984" y="18675"/>
                  </a:cubicBezTo>
                  <a:cubicBezTo>
                    <a:pt x="2555" y="20272"/>
                    <a:pt x="6089" y="21211"/>
                    <a:pt x="9820" y="20648"/>
                  </a:cubicBezTo>
                  <a:cubicBezTo>
                    <a:pt x="13551" y="20084"/>
                    <a:pt x="17478" y="18018"/>
                    <a:pt x="19246" y="15201"/>
                  </a:cubicBezTo>
                  <a:cubicBezTo>
                    <a:pt x="21013" y="12383"/>
                    <a:pt x="20620" y="8814"/>
                    <a:pt x="18264" y="5997"/>
                  </a:cubicBezTo>
                  <a:cubicBezTo>
                    <a:pt x="15908" y="3180"/>
                    <a:pt x="11587" y="1114"/>
                    <a:pt x="8642" y="362"/>
                  </a:cubicBezTo>
                  <a:cubicBezTo>
                    <a:pt x="5697" y="-389"/>
                    <a:pt x="4126" y="174"/>
                    <a:pt x="2555" y="73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3" name="Line"/>
            <p:cNvSpPr/>
            <p:nvPr/>
          </p:nvSpPr>
          <p:spPr>
            <a:xfrm>
              <a:off x="17290867" y="2563437"/>
              <a:ext cx="308924" cy="34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299" extrusionOk="0">
                  <a:moveTo>
                    <a:pt x="17280" y="0"/>
                  </a:moveTo>
                  <a:cubicBezTo>
                    <a:pt x="18000" y="4063"/>
                    <a:pt x="18720" y="8127"/>
                    <a:pt x="19440" y="11014"/>
                  </a:cubicBezTo>
                  <a:cubicBezTo>
                    <a:pt x="20160" y="13901"/>
                    <a:pt x="20880" y="15612"/>
                    <a:pt x="21240" y="17109"/>
                  </a:cubicBezTo>
                  <a:cubicBezTo>
                    <a:pt x="21600" y="18606"/>
                    <a:pt x="21600" y="19889"/>
                    <a:pt x="19920" y="20638"/>
                  </a:cubicBezTo>
                  <a:cubicBezTo>
                    <a:pt x="18240" y="21386"/>
                    <a:pt x="14880" y="21600"/>
                    <a:pt x="11280" y="20745"/>
                  </a:cubicBezTo>
                  <a:cubicBezTo>
                    <a:pt x="7680" y="19889"/>
                    <a:pt x="3840" y="17964"/>
                    <a:pt x="0" y="1604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4" name="Line"/>
            <p:cNvSpPr/>
            <p:nvPr/>
          </p:nvSpPr>
          <p:spPr>
            <a:xfrm>
              <a:off x="17394649" y="2397385"/>
              <a:ext cx="726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200" y="-5400"/>
                    <a:pt x="14400" y="-5400"/>
                    <a:pt x="21600" y="162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5" name="Line"/>
            <p:cNvSpPr/>
            <p:nvPr/>
          </p:nvSpPr>
          <p:spPr>
            <a:xfrm>
              <a:off x="17363515" y="2719111"/>
              <a:ext cx="300972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6" name="Line"/>
            <p:cNvSpPr/>
            <p:nvPr/>
          </p:nvSpPr>
          <p:spPr>
            <a:xfrm>
              <a:off x="17218218" y="3009703"/>
              <a:ext cx="415133" cy="2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0"/>
                  </a:moveTo>
                  <a:cubicBezTo>
                    <a:pt x="1980" y="8100"/>
                    <a:pt x="3960" y="16200"/>
                    <a:pt x="7560" y="18900"/>
                  </a:cubicBezTo>
                  <a:cubicBezTo>
                    <a:pt x="11160" y="21600"/>
                    <a:pt x="16380" y="18900"/>
                    <a:pt x="21600" y="162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7" name="Line"/>
            <p:cNvSpPr/>
            <p:nvPr/>
          </p:nvSpPr>
          <p:spPr>
            <a:xfrm>
              <a:off x="17347803" y="3236528"/>
              <a:ext cx="198029" cy="354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8" h="21275" extrusionOk="0">
                  <a:moveTo>
                    <a:pt x="17835" y="6944"/>
                  </a:moveTo>
                  <a:cubicBezTo>
                    <a:pt x="12795" y="8190"/>
                    <a:pt x="7755" y="9437"/>
                    <a:pt x="4515" y="11617"/>
                  </a:cubicBezTo>
                  <a:cubicBezTo>
                    <a:pt x="1275" y="13798"/>
                    <a:pt x="-165" y="16913"/>
                    <a:pt x="15" y="18783"/>
                  </a:cubicBezTo>
                  <a:cubicBezTo>
                    <a:pt x="195" y="20652"/>
                    <a:pt x="1995" y="21275"/>
                    <a:pt x="5595" y="21275"/>
                  </a:cubicBezTo>
                  <a:cubicBezTo>
                    <a:pt x="9195" y="21275"/>
                    <a:pt x="14595" y="20652"/>
                    <a:pt x="17655" y="17848"/>
                  </a:cubicBezTo>
                  <a:cubicBezTo>
                    <a:pt x="20715" y="15044"/>
                    <a:pt x="21435" y="10060"/>
                    <a:pt x="19635" y="6633"/>
                  </a:cubicBezTo>
                  <a:cubicBezTo>
                    <a:pt x="17835" y="3206"/>
                    <a:pt x="13515" y="1337"/>
                    <a:pt x="10455" y="506"/>
                  </a:cubicBezTo>
                  <a:cubicBezTo>
                    <a:pt x="7395" y="-325"/>
                    <a:pt x="5595" y="-117"/>
                    <a:pt x="4155" y="1025"/>
                  </a:cubicBezTo>
                  <a:cubicBezTo>
                    <a:pt x="2715" y="2167"/>
                    <a:pt x="1635" y="4244"/>
                    <a:pt x="555" y="632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8" name="Line"/>
            <p:cNvSpPr/>
            <p:nvPr/>
          </p:nvSpPr>
          <p:spPr>
            <a:xfrm>
              <a:off x="17747512" y="3206891"/>
              <a:ext cx="259458" cy="338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3" extrusionOk="0">
                  <a:moveTo>
                    <a:pt x="0" y="0"/>
                  </a:moveTo>
                  <a:cubicBezTo>
                    <a:pt x="576" y="3491"/>
                    <a:pt x="1152" y="6982"/>
                    <a:pt x="2448" y="10364"/>
                  </a:cubicBezTo>
                  <a:cubicBezTo>
                    <a:pt x="3744" y="13745"/>
                    <a:pt x="5760" y="17018"/>
                    <a:pt x="8496" y="18982"/>
                  </a:cubicBezTo>
                  <a:cubicBezTo>
                    <a:pt x="11232" y="20945"/>
                    <a:pt x="14688" y="21600"/>
                    <a:pt x="16992" y="21273"/>
                  </a:cubicBezTo>
                  <a:cubicBezTo>
                    <a:pt x="19296" y="20945"/>
                    <a:pt x="20448" y="19636"/>
                    <a:pt x="21600" y="1832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17830538" y="3258782"/>
              <a:ext cx="176432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0" name="Line"/>
            <p:cNvSpPr/>
            <p:nvPr/>
          </p:nvSpPr>
          <p:spPr>
            <a:xfrm>
              <a:off x="18266426" y="2802138"/>
              <a:ext cx="217945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1" name="Line"/>
            <p:cNvSpPr/>
            <p:nvPr/>
          </p:nvSpPr>
          <p:spPr>
            <a:xfrm>
              <a:off x="18857988" y="2653382"/>
              <a:ext cx="363241" cy="480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29" y="18492"/>
                    <a:pt x="2057" y="15384"/>
                    <a:pt x="2777" y="12587"/>
                  </a:cubicBezTo>
                  <a:cubicBezTo>
                    <a:pt x="3497" y="9790"/>
                    <a:pt x="3909" y="7304"/>
                    <a:pt x="4114" y="5672"/>
                  </a:cubicBezTo>
                  <a:cubicBezTo>
                    <a:pt x="4320" y="4040"/>
                    <a:pt x="4320" y="3263"/>
                    <a:pt x="4423" y="2331"/>
                  </a:cubicBezTo>
                  <a:cubicBezTo>
                    <a:pt x="4526" y="1399"/>
                    <a:pt x="4731" y="311"/>
                    <a:pt x="4834" y="155"/>
                  </a:cubicBezTo>
                  <a:cubicBezTo>
                    <a:pt x="4937" y="0"/>
                    <a:pt x="4937" y="777"/>
                    <a:pt x="5246" y="2409"/>
                  </a:cubicBezTo>
                  <a:cubicBezTo>
                    <a:pt x="5554" y="4040"/>
                    <a:pt x="6171" y="6527"/>
                    <a:pt x="6891" y="8081"/>
                  </a:cubicBezTo>
                  <a:cubicBezTo>
                    <a:pt x="7611" y="9635"/>
                    <a:pt x="8434" y="10256"/>
                    <a:pt x="9257" y="10800"/>
                  </a:cubicBezTo>
                  <a:cubicBezTo>
                    <a:pt x="10080" y="11344"/>
                    <a:pt x="10903" y="11810"/>
                    <a:pt x="11829" y="11732"/>
                  </a:cubicBezTo>
                  <a:cubicBezTo>
                    <a:pt x="12754" y="11655"/>
                    <a:pt x="13783" y="11033"/>
                    <a:pt x="14503" y="9790"/>
                  </a:cubicBezTo>
                  <a:cubicBezTo>
                    <a:pt x="15223" y="8547"/>
                    <a:pt x="15634" y="6682"/>
                    <a:pt x="15840" y="5206"/>
                  </a:cubicBezTo>
                  <a:cubicBezTo>
                    <a:pt x="16046" y="3729"/>
                    <a:pt x="16046" y="2642"/>
                    <a:pt x="16251" y="1709"/>
                  </a:cubicBezTo>
                  <a:cubicBezTo>
                    <a:pt x="16457" y="777"/>
                    <a:pt x="16869" y="0"/>
                    <a:pt x="17177" y="0"/>
                  </a:cubicBezTo>
                  <a:cubicBezTo>
                    <a:pt x="17486" y="0"/>
                    <a:pt x="17691" y="777"/>
                    <a:pt x="18411" y="2719"/>
                  </a:cubicBezTo>
                  <a:cubicBezTo>
                    <a:pt x="19131" y="4662"/>
                    <a:pt x="20366" y="7770"/>
                    <a:pt x="21600" y="108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2" name="Line"/>
            <p:cNvSpPr/>
            <p:nvPr/>
          </p:nvSpPr>
          <p:spPr>
            <a:xfrm>
              <a:off x="19325011" y="2871326"/>
              <a:ext cx="152837" cy="15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166" extrusionOk="0">
                  <a:moveTo>
                    <a:pt x="0" y="6240"/>
                  </a:moveTo>
                  <a:cubicBezTo>
                    <a:pt x="0" y="9120"/>
                    <a:pt x="0" y="12000"/>
                    <a:pt x="2400" y="15120"/>
                  </a:cubicBezTo>
                  <a:cubicBezTo>
                    <a:pt x="4800" y="18240"/>
                    <a:pt x="9600" y="21600"/>
                    <a:pt x="13200" y="21120"/>
                  </a:cubicBezTo>
                  <a:cubicBezTo>
                    <a:pt x="16800" y="20640"/>
                    <a:pt x="19200" y="16320"/>
                    <a:pt x="20400" y="12960"/>
                  </a:cubicBezTo>
                  <a:cubicBezTo>
                    <a:pt x="21600" y="9600"/>
                    <a:pt x="21600" y="7200"/>
                    <a:pt x="19440" y="4800"/>
                  </a:cubicBezTo>
                  <a:cubicBezTo>
                    <a:pt x="17280" y="2400"/>
                    <a:pt x="12960" y="0"/>
                    <a:pt x="9840" y="0"/>
                  </a:cubicBezTo>
                  <a:cubicBezTo>
                    <a:pt x="6720" y="0"/>
                    <a:pt x="4800" y="2400"/>
                    <a:pt x="2880" y="48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3" name="Line"/>
            <p:cNvSpPr/>
            <p:nvPr/>
          </p:nvSpPr>
          <p:spPr>
            <a:xfrm>
              <a:off x="19619772" y="2602461"/>
              <a:ext cx="197775" cy="386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355" extrusionOk="0">
                  <a:moveTo>
                    <a:pt x="14686" y="3005"/>
                  </a:moveTo>
                  <a:cubicBezTo>
                    <a:pt x="15046" y="2049"/>
                    <a:pt x="15406" y="1093"/>
                    <a:pt x="14506" y="520"/>
                  </a:cubicBezTo>
                  <a:cubicBezTo>
                    <a:pt x="13606" y="-54"/>
                    <a:pt x="11446" y="-245"/>
                    <a:pt x="8926" y="424"/>
                  </a:cubicBezTo>
                  <a:cubicBezTo>
                    <a:pt x="6406" y="1093"/>
                    <a:pt x="3526" y="2622"/>
                    <a:pt x="1726" y="3865"/>
                  </a:cubicBezTo>
                  <a:cubicBezTo>
                    <a:pt x="-74" y="5107"/>
                    <a:pt x="-794" y="6063"/>
                    <a:pt x="1186" y="7401"/>
                  </a:cubicBezTo>
                  <a:cubicBezTo>
                    <a:pt x="3166" y="8739"/>
                    <a:pt x="7846" y="10459"/>
                    <a:pt x="11086" y="11320"/>
                  </a:cubicBezTo>
                  <a:cubicBezTo>
                    <a:pt x="14326" y="12180"/>
                    <a:pt x="16126" y="12180"/>
                    <a:pt x="17566" y="11797"/>
                  </a:cubicBezTo>
                  <a:cubicBezTo>
                    <a:pt x="19006" y="11415"/>
                    <a:pt x="20086" y="10651"/>
                    <a:pt x="20446" y="9790"/>
                  </a:cubicBezTo>
                  <a:cubicBezTo>
                    <a:pt x="20806" y="8930"/>
                    <a:pt x="20446" y="7974"/>
                    <a:pt x="19366" y="7592"/>
                  </a:cubicBezTo>
                  <a:cubicBezTo>
                    <a:pt x="18286" y="7210"/>
                    <a:pt x="16486" y="7401"/>
                    <a:pt x="14686" y="8548"/>
                  </a:cubicBezTo>
                  <a:cubicBezTo>
                    <a:pt x="12886" y="9695"/>
                    <a:pt x="11086" y="11797"/>
                    <a:pt x="10186" y="13613"/>
                  </a:cubicBezTo>
                  <a:cubicBezTo>
                    <a:pt x="9286" y="15429"/>
                    <a:pt x="9286" y="16959"/>
                    <a:pt x="10906" y="18201"/>
                  </a:cubicBezTo>
                  <a:cubicBezTo>
                    <a:pt x="12526" y="19443"/>
                    <a:pt x="15766" y="20399"/>
                    <a:pt x="19006" y="2135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4" name="Line"/>
            <p:cNvSpPr/>
            <p:nvPr/>
          </p:nvSpPr>
          <p:spPr>
            <a:xfrm>
              <a:off x="19875061" y="2888624"/>
              <a:ext cx="184503" cy="12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118" extrusionOk="0">
                  <a:moveTo>
                    <a:pt x="0" y="9924"/>
                  </a:moveTo>
                  <a:cubicBezTo>
                    <a:pt x="1600" y="13427"/>
                    <a:pt x="3200" y="16930"/>
                    <a:pt x="6200" y="18973"/>
                  </a:cubicBezTo>
                  <a:cubicBezTo>
                    <a:pt x="9200" y="21016"/>
                    <a:pt x="13600" y="21600"/>
                    <a:pt x="16400" y="20724"/>
                  </a:cubicBezTo>
                  <a:cubicBezTo>
                    <a:pt x="19200" y="19849"/>
                    <a:pt x="20400" y="17514"/>
                    <a:pt x="21000" y="14595"/>
                  </a:cubicBezTo>
                  <a:cubicBezTo>
                    <a:pt x="21600" y="11676"/>
                    <a:pt x="21600" y="8173"/>
                    <a:pt x="19200" y="5254"/>
                  </a:cubicBezTo>
                  <a:cubicBezTo>
                    <a:pt x="16800" y="2335"/>
                    <a:pt x="12000" y="0"/>
                    <a:pt x="8600" y="0"/>
                  </a:cubicBezTo>
                  <a:cubicBezTo>
                    <a:pt x="5200" y="0"/>
                    <a:pt x="3200" y="2335"/>
                    <a:pt x="1200" y="467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5" name="Line"/>
            <p:cNvSpPr/>
            <p:nvPr/>
          </p:nvSpPr>
          <p:spPr>
            <a:xfrm>
              <a:off x="20248680" y="2379017"/>
              <a:ext cx="166053" cy="35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90" extrusionOk="0">
                  <a:moveTo>
                    <a:pt x="21600" y="9030"/>
                  </a:moveTo>
                  <a:cubicBezTo>
                    <a:pt x="20250" y="8214"/>
                    <a:pt x="18900" y="7399"/>
                    <a:pt x="17100" y="7196"/>
                  </a:cubicBezTo>
                  <a:cubicBezTo>
                    <a:pt x="15300" y="6992"/>
                    <a:pt x="13050" y="7399"/>
                    <a:pt x="10800" y="8622"/>
                  </a:cubicBezTo>
                  <a:cubicBezTo>
                    <a:pt x="8550" y="9845"/>
                    <a:pt x="6300" y="11882"/>
                    <a:pt x="5175" y="13920"/>
                  </a:cubicBezTo>
                  <a:cubicBezTo>
                    <a:pt x="4050" y="15958"/>
                    <a:pt x="4050" y="17996"/>
                    <a:pt x="4950" y="19320"/>
                  </a:cubicBezTo>
                  <a:cubicBezTo>
                    <a:pt x="5850" y="20645"/>
                    <a:pt x="7650" y="21256"/>
                    <a:pt x="10575" y="21052"/>
                  </a:cubicBezTo>
                  <a:cubicBezTo>
                    <a:pt x="13500" y="20848"/>
                    <a:pt x="17550" y="19830"/>
                    <a:pt x="19575" y="17079"/>
                  </a:cubicBezTo>
                  <a:cubicBezTo>
                    <a:pt x="21600" y="14328"/>
                    <a:pt x="21600" y="9845"/>
                    <a:pt x="19350" y="6584"/>
                  </a:cubicBezTo>
                  <a:cubicBezTo>
                    <a:pt x="17100" y="3324"/>
                    <a:pt x="12600" y="1286"/>
                    <a:pt x="9000" y="471"/>
                  </a:cubicBezTo>
                  <a:cubicBezTo>
                    <a:pt x="5400" y="-344"/>
                    <a:pt x="2700" y="64"/>
                    <a:pt x="0" y="47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6" name="Line"/>
            <p:cNvSpPr/>
            <p:nvPr/>
          </p:nvSpPr>
          <p:spPr>
            <a:xfrm>
              <a:off x="20508137" y="2237939"/>
              <a:ext cx="145296" cy="18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9" extrusionOk="0">
                  <a:moveTo>
                    <a:pt x="0" y="4112"/>
                  </a:moveTo>
                  <a:cubicBezTo>
                    <a:pt x="2057" y="2889"/>
                    <a:pt x="4114" y="1667"/>
                    <a:pt x="6428" y="852"/>
                  </a:cubicBezTo>
                  <a:cubicBezTo>
                    <a:pt x="8743" y="37"/>
                    <a:pt x="11314" y="-371"/>
                    <a:pt x="13114" y="444"/>
                  </a:cubicBezTo>
                  <a:cubicBezTo>
                    <a:pt x="14914" y="1259"/>
                    <a:pt x="15943" y="3297"/>
                    <a:pt x="15429" y="5742"/>
                  </a:cubicBezTo>
                  <a:cubicBezTo>
                    <a:pt x="14914" y="8187"/>
                    <a:pt x="12857" y="11040"/>
                    <a:pt x="11057" y="13689"/>
                  </a:cubicBezTo>
                  <a:cubicBezTo>
                    <a:pt x="9257" y="16338"/>
                    <a:pt x="7714" y="18784"/>
                    <a:pt x="8486" y="20006"/>
                  </a:cubicBezTo>
                  <a:cubicBezTo>
                    <a:pt x="9257" y="21229"/>
                    <a:pt x="12343" y="21229"/>
                    <a:pt x="14914" y="21229"/>
                  </a:cubicBezTo>
                  <a:cubicBezTo>
                    <a:pt x="17486" y="21229"/>
                    <a:pt x="19543" y="21229"/>
                    <a:pt x="21600" y="212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7" name="Line"/>
            <p:cNvSpPr/>
            <p:nvPr/>
          </p:nvSpPr>
          <p:spPr>
            <a:xfrm>
              <a:off x="20829863" y="2335115"/>
              <a:ext cx="145298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8" name="Line"/>
            <p:cNvSpPr/>
            <p:nvPr/>
          </p:nvSpPr>
          <p:spPr>
            <a:xfrm>
              <a:off x="20788213" y="2387006"/>
              <a:ext cx="269973" cy="36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315" extrusionOk="0">
                  <a:moveTo>
                    <a:pt x="831" y="0"/>
                  </a:moveTo>
                  <a:cubicBezTo>
                    <a:pt x="831" y="5706"/>
                    <a:pt x="831" y="11411"/>
                    <a:pt x="557" y="14875"/>
                  </a:cubicBezTo>
                  <a:cubicBezTo>
                    <a:pt x="284" y="18340"/>
                    <a:pt x="-263" y="19562"/>
                    <a:pt x="147" y="20377"/>
                  </a:cubicBezTo>
                  <a:cubicBezTo>
                    <a:pt x="557" y="21192"/>
                    <a:pt x="1924" y="21600"/>
                    <a:pt x="5615" y="21091"/>
                  </a:cubicBezTo>
                  <a:cubicBezTo>
                    <a:pt x="9307" y="20581"/>
                    <a:pt x="15322" y="19155"/>
                    <a:pt x="21337" y="1772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49" name="Line"/>
            <p:cNvSpPr/>
            <p:nvPr/>
          </p:nvSpPr>
          <p:spPr>
            <a:xfrm>
              <a:off x="20819485" y="2553059"/>
              <a:ext cx="197189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0" name="Line"/>
            <p:cNvSpPr/>
            <p:nvPr/>
          </p:nvSpPr>
          <p:spPr>
            <a:xfrm>
              <a:off x="20715702" y="2833273"/>
              <a:ext cx="363241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526" y="21600"/>
                    <a:pt x="9051" y="21600"/>
                    <a:pt x="12651" y="18000"/>
                  </a:cubicBezTo>
                  <a:cubicBezTo>
                    <a:pt x="16251" y="14400"/>
                    <a:pt x="18926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1" name="Line"/>
            <p:cNvSpPr/>
            <p:nvPr/>
          </p:nvSpPr>
          <p:spPr>
            <a:xfrm>
              <a:off x="20528892" y="3051217"/>
              <a:ext cx="394377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684" y="16800"/>
                    <a:pt x="11368" y="12000"/>
                    <a:pt x="14968" y="8400"/>
                  </a:cubicBezTo>
                  <a:cubicBezTo>
                    <a:pt x="18568" y="4800"/>
                    <a:pt x="20084" y="24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2" name="Line"/>
            <p:cNvSpPr/>
            <p:nvPr/>
          </p:nvSpPr>
          <p:spPr>
            <a:xfrm>
              <a:off x="20547818" y="3292806"/>
              <a:ext cx="175178" cy="303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0857" extrusionOk="0">
                  <a:moveTo>
                    <a:pt x="13664" y="7634"/>
                  </a:moveTo>
                  <a:cubicBezTo>
                    <a:pt x="12034" y="6922"/>
                    <a:pt x="10404" y="6210"/>
                    <a:pt x="8570" y="6448"/>
                  </a:cubicBezTo>
                  <a:cubicBezTo>
                    <a:pt x="6736" y="6685"/>
                    <a:pt x="4698" y="7872"/>
                    <a:pt x="2864" y="9771"/>
                  </a:cubicBezTo>
                  <a:cubicBezTo>
                    <a:pt x="1030" y="11669"/>
                    <a:pt x="-600" y="14280"/>
                    <a:pt x="215" y="16298"/>
                  </a:cubicBezTo>
                  <a:cubicBezTo>
                    <a:pt x="1030" y="18316"/>
                    <a:pt x="4291" y="19740"/>
                    <a:pt x="6940" y="20452"/>
                  </a:cubicBezTo>
                  <a:cubicBezTo>
                    <a:pt x="9589" y="21164"/>
                    <a:pt x="11626" y="21164"/>
                    <a:pt x="14276" y="18553"/>
                  </a:cubicBezTo>
                  <a:cubicBezTo>
                    <a:pt x="16925" y="15942"/>
                    <a:pt x="20185" y="10720"/>
                    <a:pt x="20592" y="6922"/>
                  </a:cubicBezTo>
                  <a:cubicBezTo>
                    <a:pt x="21000" y="3124"/>
                    <a:pt x="18555" y="751"/>
                    <a:pt x="14683" y="157"/>
                  </a:cubicBezTo>
                  <a:cubicBezTo>
                    <a:pt x="10811" y="-436"/>
                    <a:pt x="5513" y="751"/>
                    <a:pt x="215" y="193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3" name="Line"/>
            <p:cNvSpPr/>
            <p:nvPr/>
          </p:nvSpPr>
          <p:spPr>
            <a:xfrm>
              <a:off x="20923268" y="3279539"/>
              <a:ext cx="217944" cy="24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714" y="600"/>
                    <a:pt x="3429" y="1200"/>
                    <a:pt x="4629" y="3300"/>
                  </a:cubicBezTo>
                  <a:cubicBezTo>
                    <a:pt x="5829" y="5400"/>
                    <a:pt x="6514" y="9000"/>
                    <a:pt x="7029" y="11700"/>
                  </a:cubicBezTo>
                  <a:cubicBezTo>
                    <a:pt x="7543" y="14400"/>
                    <a:pt x="7886" y="16200"/>
                    <a:pt x="9429" y="18000"/>
                  </a:cubicBezTo>
                  <a:cubicBezTo>
                    <a:pt x="10971" y="19800"/>
                    <a:pt x="13714" y="21600"/>
                    <a:pt x="15943" y="21600"/>
                  </a:cubicBezTo>
                  <a:cubicBezTo>
                    <a:pt x="18171" y="21600"/>
                    <a:pt x="19886" y="19800"/>
                    <a:pt x="21600" y="180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4" name="Line"/>
            <p:cNvSpPr/>
            <p:nvPr/>
          </p:nvSpPr>
          <p:spPr>
            <a:xfrm>
              <a:off x="20975160" y="3321052"/>
              <a:ext cx="249080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5" name="Line"/>
            <p:cNvSpPr/>
            <p:nvPr/>
          </p:nvSpPr>
          <p:spPr>
            <a:xfrm>
              <a:off x="21265751" y="3083650"/>
              <a:ext cx="373620" cy="14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6" extrusionOk="0">
                  <a:moveTo>
                    <a:pt x="0" y="2761"/>
                  </a:moveTo>
                  <a:cubicBezTo>
                    <a:pt x="1200" y="1780"/>
                    <a:pt x="2400" y="798"/>
                    <a:pt x="3500" y="307"/>
                  </a:cubicBezTo>
                  <a:cubicBezTo>
                    <a:pt x="4600" y="-184"/>
                    <a:pt x="5600" y="-184"/>
                    <a:pt x="6300" y="1043"/>
                  </a:cubicBezTo>
                  <a:cubicBezTo>
                    <a:pt x="7000" y="2271"/>
                    <a:pt x="7400" y="4725"/>
                    <a:pt x="7300" y="7180"/>
                  </a:cubicBezTo>
                  <a:cubicBezTo>
                    <a:pt x="7200" y="9634"/>
                    <a:pt x="6600" y="12089"/>
                    <a:pt x="6000" y="14298"/>
                  </a:cubicBezTo>
                  <a:cubicBezTo>
                    <a:pt x="5400" y="16507"/>
                    <a:pt x="4800" y="18471"/>
                    <a:pt x="5000" y="19698"/>
                  </a:cubicBezTo>
                  <a:cubicBezTo>
                    <a:pt x="5200" y="20925"/>
                    <a:pt x="6200" y="21416"/>
                    <a:pt x="9100" y="20434"/>
                  </a:cubicBezTo>
                  <a:cubicBezTo>
                    <a:pt x="12000" y="19452"/>
                    <a:pt x="16800" y="16998"/>
                    <a:pt x="21600" y="1454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6" name="Line"/>
            <p:cNvSpPr/>
            <p:nvPr/>
          </p:nvSpPr>
          <p:spPr>
            <a:xfrm>
              <a:off x="9457353" y="4062590"/>
              <a:ext cx="112066" cy="5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426" extrusionOk="0">
                  <a:moveTo>
                    <a:pt x="21203" y="597"/>
                  </a:moveTo>
                  <a:cubicBezTo>
                    <a:pt x="16621" y="212"/>
                    <a:pt x="12039" y="-174"/>
                    <a:pt x="8439" y="83"/>
                  </a:cubicBezTo>
                  <a:cubicBezTo>
                    <a:pt x="4839" y="340"/>
                    <a:pt x="2221" y="1240"/>
                    <a:pt x="912" y="3747"/>
                  </a:cubicBezTo>
                  <a:cubicBezTo>
                    <a:pt x="-397" y="6255"/>
                    <a:pt x="-397" y="10369"/>
                    <a:pt x="1567" y="13583"/>
                  </a:cubicBezTo>
                  <a:cubicBezTo>
                    <a:pt x="3530" y="16797"/>
                    <a:pt x="7458" y="19112"/>
                    <a:pt x="11385" y="2142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7" name="Line"/>
            <p:cNvSpPr/>
            <p:nvPr/>
          </p:nvSpPr>
          <p:spPr>
            <a:xfrm>
              <a:off x="9206178" y="4246704"/>
              <a:ext cx="610777" cy="269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0800" extrusionOk="0">
                  <a:moveTo>
                    <a:pt x="0" y="11047"/>
                  </a:moveTo>
                  <a:cubicBezTo>
                    <a:pt x="3173" y="8113"/>
                    <a:pt x="6346" y="5180"/>
                    <a:pt x="8298" y="3580"/>
                  </a:cubicBezTo>
                  <a:cubicBezTo>
                    <a:pt x="10251" y="1980"/>
                    <a:pt x="10983" y="1713"/>
                    <a:pt x="11532" y="2113"/>
                  </a:cubicBezTo>
                  <a:cubicBezTo>
                    <a:pt x="12081" y="2513"/>
                    <a:pt x="12447" y="3580"/>
                    <a:pt x="12814" y="5847"/>
                  </a:cubicBezTo>
                  <a:cubicBezTo>
                    <a:pt x="13180" y="8113"/>
                    <a:pt x="13546" y="11580"/>
                    <a:pt x="14522" y="14380"/>
                  </a:cubicBezTo>
                  <a:cubicBezTo>
                    <a:pt x="15498" y="17180"/>
                    <a:pt x="17085" y="19313"/>
                    <a:pt x="18183" y="20247"/>
                  </a:cubicBezTo>
                  <a:cubicBezTo>
                    <a:pt x="19281" y="21180"/>
                    <a:pt x="19892" y="20913"/>
                    <a:pt x="20441" y="19580"/>
                  </a:cubicBezTo>
                  <a:cubicBezTo>
                    <a:pt x="20990" y="18247"/>
                    <a:pt x="21478" y="15847"/>
                    <a:pt x="21539" y="13313"/>
                  </a:cubicBezTo>
                  <a:cubicBezTo>
                    <a:pt x="21600" y="10780"/>
                    <a:pt x="21234" y="8113"/>
                    <a:pt x="20624" y="5713"/>
                  </a:cubicBezTo>
                  <a:cubicBezTo>
                    <a:pt x="20014" y="3313"/>
                    <a:pt x="19159" y="1180"/>
                    <a:pt x="18122" y="380"/>
                  </a:cubicBezTo>
                  <a:cubicBezTo>
                    <a:pt x="17085" y="-420"/>
                    <a:pt x="15864" y="113"/>
                    <a:pt x="15071" y="1313"/>
                  </a:cubicBezTo>
                  <a:cubicBezTo>
                    <a:pt x="14278" y="2513"/>
                    <a:pt x="13912" y="4380"/>
                    <a:pt x="13546" y="6247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8" name="Line"/>
            <p:cNvSpPr/>
            <p:nvPr/>
          </p:nvSpPr>
          <p:spPr>
            <a:xfrm>
              <a:off x="9911901" y="4140937"/>
              <a:ext cx="280215" cy="29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extrusionOk="0">
                  <a:moveTo>
                    <a:pt x="0" y="6861"/>
                  </a:moveTo>
                  <a:cubicBezTo>
                    <a:pt x="267" y="9402"/>
                    <a:pt x="533" y="11944"/>
                    <a:pt x="933" y="13849"/>
                  </a:cubicBezTo>
                  <a:cubicBezTo>
                    <a:pt x="1333" y="15755"/>
                    <a:pt x="1867" y="17026"/>
                    <a:pt x="2133" y="18424"/>
                  </a:cubicBezTo>
                  <a:cubicBezTo>
                    <a:pt x="2400" y="19821"/>
                    <a:pt x="2400" y="21346"/>
                    <a:pt x="2267" y="21473"/>
                  </a:cubicBezTo>
                  <a:cubicBezTo>
                    <a:pt x="2133" y="21600"/>
                    <a:pt x="1867" y="20329"/>
                    <a:pt x="1333" y="17788"/>
                  </a:cubicBezTo>
                  <a:cubicBezTo>
                    <a:pt x="800" y="15247"/>
                    <a:pt x="0" y="11435"/>
                    <a:pt x="0" y="8894"/>
                  </a:cubicBezTo>
                  <a:cubicBezTo>
                    <a:pt x="0" y="6353"/>
                    <a:pt x="800" y="5082"/>
                    <a:pt x="3200" y="4447"/>
                  </a:cubicBezTo>
                  <a:cubicBezTo>
                    <a:pt x="5600" y="3812"/>
                    <a:pt x="9600" y="3812"/>
                    <a:pt x="12933" y="3176"/>
                  </a:cubicBezTo>
                  <a:cubicBezTo>
                    <a:pt x="16267" y="2541"/>
                    <a:pt x="18933" y="1271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59" name="Line"/>
            <p:cNvSpPr/>
            <p:nvPr/>
          </p:nvSpPr>
          <p:spPr>
            <a:xfrm>
              <a:off x="10193164" y="4109803"/>
              <a:ext cx="403706" cy="38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extrusionOk="0">
                  <a:moveTo>
                    <a:pt x="1606" y="0"/>
                  </a:moveTo>
                  <a:cubicBezTo>
                    <a:pt x="1052" y="2919"/>
                    <a:pt x="498" y="5838"/>
                    <a:pt x="221" y="8368"/>
                  </a:cubicBezTo>
                  <a:cubicBezTo>
                    <a:pt x="-56" y="10897"/>
                    <a:pt x="-56" y="13038"/>
                    <a:pt x="129" y="14595"/>
                  </a:cubicBezTo>
                  <a:cubicBezTo>
                    <a:pt x="313" y="16151"/>
                    <a:pt x="682" y="17124"/>
                    <a:pt x="1052" y="17027"/>
                  </a:cubicBezTo>
                  <a:cubicBezTo>
                    <a:pt x="1421" y="16930"/>
                    <a:pt x="1790" y="15762"/>
                    <a:pt x="2067" y="14692"/>
                  </a:cubicBezTo>
                  <a:cubicBezTo>
                    <a:pt x="2344" y="13622"/>
                    <a:pt x="2529" y="12649"/>
                    <a:pt x="2990" y="11773"/>
                  </a:cubicBezTo>
                  <a:cubicBezTo>
                    <a:pt x="3452" y="10897"/>
                    <a:pt x="4190" y="10119"/>
                    <a:pt x="5021" y="9827"/>
                  </a:cubicBezTo>
                  <a:cubicBezTo>
                    <a:pt x="5852" y="9535"/>
                    <a:pt x="6775" y="9730"/>
                    <a:pt x="7698" y="11189"/>
                  </a:cubicBezTo>
                  <a:cubicBezTo>
                    <a:pt x="8621" y="12649"/>
                    <a:pt x="9544" y="15373"/>
                    <a:pt x="10190" y="17222"/>
                  </a:cubicBezTo>
                  <a:cubicBezTo>
                    <a:pt x="10836" y="19070"/>
                    <a:pt x="11206" y="20043"/>
                    <a:pt x="11482" y="19946"/>
                  </a:cubicBezTo>
                  <a:cubicBezTo>
                    <a:pt x="11759" y="19849"/>
                    <a:pt x="11944" y="18681"/>
                    <a:pt x="12498" y="16735"/>
                  </a:cubicBezTo>
                  <a:cubicBezTo>
                    <a:pt x="13052" y="14789"/>
                    <a:pt x="13975" y="12065"/>
                    <a:pt x="14806" y="10216"/>
                  </a:cubicBezTo>
                  <a:cubicBezTo>
                    <a:pt x="15636" y="8368"/>
                    <a:pt x="16375" y="7395"/>
                    <a:pt x="17206" y="6811"/>
                  </a:cubicBezTo>
                  <a:cubicBezTo>
                    <a:pt x="18036" y="6227"/>
                    <a:pt x="18959" y="6032"/>
                    <a:pt x="19698" y="6519"/>
                  </a:cubicBezTo>
                  <a:cubicBezTo>
                    <a:pt x="20436" y="7005"/>
                    <a:pt x="20990" y="8173"/>
                    <a:pt x="21267" y="10800"/>
                  </a:cubicBezTo>
                  <a:cubicBezTo>
                    <a:pt x="21544" y="13427"/>
                    <a:pt x="21544" y="17514"/>
                    <a:pt x="21544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0" name="Line"/>
            <p:cNvSpPr/>
            <p:nvPr/>
          </p:nvSpPr>
          <p:spPr>
            <a:xfrm>
              <a:off x="10970487" y="4514555"/>
              <a:ext cx="51893" cy="12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1" name="Line"/>
            <p:cNvSpPr/>
            <p:nvPr/>
          </p:nvSpPr>
          <p:spPr>
            <a:xfrm>
              <a:off x="11580212" y="3922993"/>
              <a:ext cx="241296" cy="75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600" extrusionOk="0">
                  <a:moveTo>
                    <a:pt x="2966" y="0"/>
                  </a:moveTo>
                  <a:cubicBezTo>
                    <a:pt x="2054" y="986"/>
                    <a:pt x="1141" y="1973"/>
                    <a:pt x="533" y="2910"/>
                  </a:cubicBezTo>
                  <a:cubicBezTo>
                    <a:pt x="-76" y="3847"/>
                    <a:pt x="-380" y="4734"/>
                    <a:pt x="837" y="5326"/>
                  </a:cubicBezTo>
                  <a:cubicBezTo>
                    <a:pt x="2054" y="5918"/>
                    <a:pt x="4792" y="6214"/>
                    <a:pt x="6921" y="6362"/>
                  </a:cubicBezTo>
                  <a:cubicBezTo>
                    <a:pt x="9051" y="6510"/>
                    <a:pt x="10572" y="6510"/>
                    <a:pt x="12093" y="6411"/>
                  </a:cubicBezTo>
                  <a:cubicBezTo>
                    <a:pt x="13614" y="6312"/>
                    <a:pt x="15135" y="6115"/>
                    <a:pt x="15288" y="6214"/>
                  </a:cubicBezTo>
                  <a:cubicBezTo>
                    <a:pt x="15440" y="6312"/>
                    <a:pt x="14223" y="6707"/>
                    <a:pt x="12397" y="7200"/>
                  </a:cubicBezTo>
                  <a:cubicBezTo>
                    <a:pt x="10572" y="7693"/>
                    <a:pt x="8138" y="8285"/>
                    <a:pt x="6313" y="8877"/>
                  </a:cubicBezTo>
                  <a:cubicBezTo>
                    <a:pt x="4488" y="9468"/>
                    <a:pt x="3271" y="10060"/>
                    <a:pt x="3423" y="10356"/>
                  </a:cubicBezTo>
                  <a:cubicBezTo>
                    <a:pt x="3575" y="10652"/>
                    <a:pt x="5096" y="10652"/>
                    <a:pt x="6617" y="10652"/>
                  </a:cubicBezTo>
                  <a:cubicBezTo>
                    <a:pt x="8138" y="10652"/>
                    <a:pt x="9659" y="10652"/>
                    <a:pt x="11181" y="10603"/>
                  </a:cubicBezTo>
                  <a:cubicBezTo>
                    <a:pt x="12702" y="10553"/>
                    <a:pt x="14223" y="10455"/>
                    <a:pt x="14527" y="10603"/>
                  </a:cubicBezTo>
                  <a:cubicBezTo>
                    <a:pt x="14831" y="10751"/>
                    <a:pt x="13919" y="11145"/>
                    <a:pt x="11941" y="11984"/>
                  </a:cubicBezTo>
                  <a:cubicBezTo>
                    <a:pt x="9964" y="12822"/>
                    <a:pt x="6921" y="14104"/>
                    <a:pt x="5096" y="15140"/>
                  </a:cubicBezTo>
                  <a:cubicBezTo>
                    <a:pt x="3271" y="16175"/>
                    <a:pt x="2662" y="16964"/>
                    <a:pt x="3119" y="17359"/>
                  </a:cubicBezTo>
                  <a:cubicBezTo>
                    <a:pt x="3575" y="17753"/>
                    <a:pt x="5096" y="17753"/>
                    <a:pt x="6617" y="17753"/>
                  </a:cubicBezTo>
                  <a:cubicBezTo>
                    <a:pt x="8138" y="17753"/>
                    <a:pt x="9659" y="17753"/>
                    <a:pt x="12093" y="18395"/>
                  </a:cubicBezTo>
                  <a:cubicBezTo>
                    <a:pt x="14527" y="19036"/>
                    <a:pt x="17874" y="20318"/>
                    <a:pt x="2122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2" name="Line"/>
            <p:cNvSpPr/>
            <p:nvPr/>
          </p:nvSpPr>
          <p:spPr>
            <a:xfrm>
              <a:off x="12215883" y="4265477"/>
              <a:ext cx="93404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3" name="Line"/>
            <p:cNvSpPr/>
            <p:nvPr/>
          </p:nvSpPr>
          <p:spPr>
            <a:xfrm>
              <a:off x="12195126" y="4379638"/>
              <a:ext cx="176432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4" name="Line"/>
            <p:cNvSpPr/>
            <p:nvPr/>
          </p:nvSpPr>
          <p:spPr>
            <a:xfrm>
              <a:off x="12710020" y="3995641"/>
              <a:ext cx="294612" cy="65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526" extrusionOk="0">
                  <a:moveTo>
                    <a:pt x="13102" y="0"/>
                  </a:moveTo>
                  <a:cubicBezTo>
                    <a:pt x="10590" y="343"/>
                    <a:pt x="8078" y="686"/>
                    <a:pt x="5943" y="1314"/>
                  </a:cubicBezTo>
                  <a:cubicBezTo>
                    <a:pt x="3809" y="1943"/>
                    <a:pt x="2050" y="2857"/>
                    <a:pt x="1046" y="3600"/>
                  </a:cubicBezTo>
                  <a:cubicBezTo>
                    <a:pt x="41" y="4343"/>
                    <a:pt x="-210" y="4914"/>
                    <a:pt x="167" y="5371"/>
                  </a:cubicBezTo>
                  <a:cubicBezTo>
                    <a:pt x="543" y="5829"/>
                    <a:pt x="1548" y="6171"/>
                    <a:pt x="4060" y="6229"/>
                  </a:cubicBezTo>
                  <a:cubicBezTo>
                    <a:pt x="6571" y="6286"/>
                    <a:pt x="10590" y="6057"/>
                    <a:pt x="13353" y="5771"/>
                  </a:cubicBezTo>
                  <a:cubicBezTo>
                    <a:pt x="16116" y="5486"/>
                    <a:pt x="17623" y="5143"/>
                    <a:pt x="17623" y="5257"/>
                  </a:cubicBezTo>
                  <a:cubicBezTo>
                    <a:pt x="17623" y="5371"/>
                    <a:pt x="16116" y="5943"/>
                    <a:pt x="14232" y="6629"/>
                  </a:cubicBezTo>
                  <a:cubicBezTo>
                    <a:pt x="12348" y="7314"/>
                    <a:pt x="10088" y="8114"/>
                    <a:pt x="8455" y="8743"/>
                  </a:cubicBezTo>
                  <a:cubicBezTo>
                    <a:pt x="6823" y="9371"/>
                    <a:pt x="5818" y="9829"/>
                    <a:pt x="5943" y="10114"/>
                  </a:cubicBezTo>
                  <a:cubicBezTo>
                    <a:pt x="6069" y="10400"/>
                    <a:pt x="7325" y="10514"/>
                    <a:pt x="8957" y="10514"/>
                  </a:cubicBezTo>
                  <a:cubicBezTo>
                    <a:pt x="10590" y="10514"/>
                    <a:pt x="12599" y="10400"/>
                    <a:pt x="13730" y="10629"/>
                  </a:cubicBezTo>
                  <a:cubicBezTo>
                    <a:pt x="14860" y="10857"/>
                    <a:pt x="15111" y="11429"/>
                    <a:pt x="14734" y="12629"/>
                  </a:cubicBezTo>
                  <a:cubicBezTo>
                    <a:pt x="14357" y="13829"/>
                    <a:pt x="13353" y="15657"/>
                    <a:pt x="12725" y="16857"/>
                  </a:cubicBezTo>
                  <a:cubicBezTo>
                    <a:pt x="12097" y="18057"/>
                    <a:pt x="11846" y="18629"/>
                    <a:pt x="11595" y="19314"/>
                  </a:cubicBezTo>
                  <a:cubicBezTo>
                    <a:pt x="11344" y="20000"/>
                    <a:pt x="11092" y="20800"/>
                    <a:pt x="11720" y="21200"/>
                  </a:cubicBezTo>
                  <a:cubicBezTo>
                    <a:pt x="12348" y="21600"/>
                    <a:pt x="13855" y="21600"/>
                    <a:pt x="15613" y="21371"/>
                  </a:cubicBezTo>
                  <a:cubicBezTo>
                    <a:pt x="17371" y="21143"/>
                    <a:pt x="19381" y="20686"/>
                    <a:pt x="21390" y="2022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5" name="Line"/>
            <p:cNvSpPr/>
            <p:nvPr/>
          </p:nvSpPr>
          <p:spPr>
            <a:xfrm>
              <a:off x="13160306" y="4536960"/>
              <a:ext cx="154965" cy="9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0819" extrusionOk="0">
                  <a:moveTo>
                    <a:pt x="2817" y="2019"/>
                  </a:moveTo>
                  <a:cubicBezTo>
                    <a:pt x="1409" y="5219"/>
                    <a:pt x="0" y="8419"/>
                    <a:pt x="0" y="11619"/>
                  </a:cubicBezTo>
                  <a:cubicBezTo>
                    <a:pt x="0" y="14819"/>
                    <a:pt x="1409" y="18019"/>
                    <a:pt x="3757" y="19619"/>
                  </a:cubicBezTo>
                  <a:cubicBezTo>
                    <a:pt x="6104" y="21219"/>
                    <a:pt x="9391" y="21219"/>
                    <a:pt x="12209" y="19619"/>
                  </a:cubicBezTo>
                  <a:cubicBezTo>
                    <a:pt x="15026" y="18019"/>
                    <a:pt x="17374" y="14819"/>
                    <a:pt x="19017" y="11219"/>
                  </a:cubicBezTo>
                  <a:cubicBezTo>
                    <a:pt x="20661" y="7619"/>
                    <a:pt x="21600" y="3619"/>
                    <a:pt x="20661" y="1619"/>
                  </a:cubicBezTo>
                  <a:cubicBezTo>
                    <a:pt x="19722" y="-381"/>
                    <a:pt x="16904" y="-381"/>
                    <a:pt x="14087" y="819"/>
                  </a:cubicBezTo>
                  <a:cubicBezTo>
                    <a:pt x="11270" y="2019"/>
                    <a:pt x="8452" y="4419"/>
                    <a:pt x="5635" y="681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6" name="Line"/>
            <p:cNvSpPr/>
            <p:nvPr/>
          </p:nvSpPr>
          <p:spPr>
            <a:xfrm>
              <a:off x="13550334" y="4154775"/>
              <a:ext cx="419479" cy="339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0977" extrusionOk="0">
                  <a:moveTo>
                    <a:pt x="2309" y="11335"/>
                  </a:moveTo>
                  <a:cubicBezTo>
                    <a:pt x="4225" y="11121"/>
                    <a:pt x="6141" y="10907"/>
                    <a:pt x="7709" y="10265"/>
                  </a:cubicBezTo>
                  <a:cubicBezTo>
                    <a:pt x="9277" y="9624"/>
                    <a:pt x="10496" y="8554"/>
                    <a:pt x="10845" y="7057"/>
                  </a:cubicBezTo>
                  <a:cubicBezTo>
                    <a:pt x="11193" y="5560"/>
                    <a:pt x="10670" y="3636"/>
                    <a:pt x="9538" y="2246"/>
                  </a:cubicBezTo>
                  <a:cubicBezTo>
                    <a:pt x="8406" y="855"/>
                    <a:pt x="6664" y="0"/>
                    <a:pt x="5009" y="0"/>
                  </a:cubicBezTo>
                  <a:cubicBezTo>
                    <a:pt x="3354" y="0"/>
                    <a:pt x="1787" y="855"/>
                    <a:pt x="828" y="3208"/>
                  </a:cubicBezTo>
                  <a:cubicBezTo>
                    <a:pt x="-130" y="5560"/>
                    <a:pt x="-478" y="9410"/>
                    <a:pt x="1003" y="12939"/>
                  </a:cubicBezTo>
                  <a:cubicBezTo>
                    <a:pt x="2483" y="16467"/>
                    <a:pt x="5793" y="19675"/>
                    <a:pt x="9103" y="20638"/>
                  </a:cubicBezTo>
                  <a:cubicBezTo>
                    <a:pt x="12412" y="21600"/>
                    <a:pt x="15722" y="20317"/>
                    <a:pt x="17725" y="19248"/>
                  </a:cubicBezTo>
                  <a:cubicBezTo>
                    <a:pt x="19728" y="18178"/>
                    <a:pt x="20425" y="17323"/>
                    <a:pt x="21122" y="16467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7" name="Line"/>
            <p:cNvSpPr/>
            <p:nvPr/>
          </p:nvSpPr>
          <p:spPr>
            <a:xfrm>
              <a:off x="13980193" y="3995641"/>
              <a:ext cx="93404" cy="12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8" name="Line"/>
            <p:cNvSpPr/>
            <p:nvPr/>
          </p:nvSpPr>
          <p:spPr>
            <a:xfrm>
              <a:off x="14011327" y="3746562"/>
              <a:ext cx="1" cy="10379"/>
            </a:xfrm>
            <a:prstGeom prst="ellipse">
              <a:avLst/>
            </a:pr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69" name="Line"/>
            <p:cNvSpPr/>
            <p:nvPr/>
          </p:nvSpPr>
          <p:spPr>
            <a:xfrm>
              <a:off x="14339264" y="3839967"/>
              <a:ext cx="170221" cy="33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600" extrusionOk="0">
                  <a:moveTo>
                    <a:pt x="5704" y="0"/>
                  </a:moveTo>
                  <a:cubicBezTo>
                    <a:pt x="3976" y="675"/>
                    <a:pt x="2248" y="1350"/>
                    <a:pt x="1168" y="4275"/>
                  </a:cubicBezTo>
                  <a:cubicBezTo>
                    <a:pt x="88" y="7200"/>
                    <a:pt x="-344" y="12375"/>
                    <a:pt x="304" y="15525"/>
                  </a:cubicBezTo>
                  <a:cubicBezTo>
                    <a:pt x="952" y="18675"/>
                    <a:pt x="2680" y="19800"/>
                    <a:pt x="6352" y="20475"/>
                  </a:cubicBezTo>
                  <a:cubicBezTo>
                    <a:pt x="10024" y="21150"/>
                    <a:pt x="15640" y="21375"/>
                    <a:pt x="21256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0" name="Line"/>
            <p:cNvSpPr/>
            <p:nvPr/>
          </p:nvSpPr>
          <p:spPr>
            <a:xfrm>
              <a:off x="14571755" y="3767319"/>
              <a:ext cx="259458" cy="36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291"/>
                    <a:pt x="0" y="6583"/>
                    <a:pt x="864" y="9257"/>
                  </a:cubicBezTo>
                  <a:cubicBezTo>
                    <a:pt x="1728" y="11931"/>
                    <a:pt x="3456" y="13989"/>
                    <a:pt x="5040" y="15017"/>
                  </a:cubicBezTo>
                  <a:cubicBezTo>
                    <a:pt x="6624" y="16046"/>
                    <a:pt x="8064" y="16046"/>
                    <a:pt x="9648" y="15120"/>
                  </a:cubicBezTo>
                  <a:cubicBezTo>
                    <a:pt x="11232" y="14194"/>
                    <a:pt x="12960" y="12343"/>
                    <a:pt x="14256" y="10697"/>
                  </a:cubicBezTo>
                  <a:cubicBezTo>
                    <a:pt x="15552" y="9051"/>
                    <a:pt x="16416" y="7611"/>
                    <a:pt x="16272" y="7303"/>
                  </a:cubicBezTo>
                  <a:cubicBezTo>
                    <a:pt x="16128" y="6994"/>
                    <a:pt x="14976" y="7817"/>
                    <a:pt x="13968" y="9257"/>
                  </a:cubicBezTo>
                  <a:cubicBezTo>
                    <a:pt x="12960" y="10697"/>
                    <a:pt x="12096" y="12754"/>
                    <a:pt x="12672" y="14914"/>
                  </a:cubicBezTo>
                  <a:cubicBezTo>
                    <a:pt x="13248" y="17074"/>
                    <a:pt x="15264" y="19337"/>
                    <a:pt x="16992" y="20469"/>
                  </a:cubicBezTo>
                  <a:cubicBezTo>
                    <a:pt x="18720" y="21600"/>
                    <a:pt x="20160" y="21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>
              <a:off x="14976507" y="3986336"/>
              <a:ext cx="6513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2" name="Line"/>
            <p:cNvSpPr/>
            <p:nvPr/>
          </p:nvSpPr>
          <p:spPr>
            <a:xfrm>
              <a:off x="14748186" y="4203207"/>
              <a:ext cx="166053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500" y="7200"/>
                    <a:pt x="9000" y="14400"/>
                    <a:pt x="12600" y="18000"/>
                  </a:cubicBezTo>
                  <a:cubicBezTo>
                    <a:pt x="16200" y="21600"/>
                    <a:pt x="18900" y="21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3" name="Line"/>
            <p:cNvSpPr/>
            <p:nvPr/>
          </p:nvSpPr>
          <p:spPr>
            <a:xfrm>
              <a:off x="15277478" y="3825817"/>
              <a:ext cx="252154" cy="30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172" extrusionOk="0">
                  <a:moveTo>
                    <a:pt x="0" y="10342"/>
                  </a:moveTo>
                  <a:cubicBezTo>
                    <a:pt x="584" y="12742"/>
                    <a:pt x="1168" y="15142"/>
                    <a:pt x="2189" y="17182"/>
                  </a:cubicBezTo>
                  <a:cubicBezTo>
                    <a:pt x="3211" y="19222"/>
                    <a:pt x="4670" y="20902"/>
                    <a:pt x="5546" y="21142"/>
                  </a:cubicBezTo>
                  <a:cubicBezTo>
                    <a:pt x="6422" y="21382"/>
                    <a:pt x="6713" y="20182"/>
                    <a:pt x="6713" y="17782"/>
                  </a:cubicBezTo>
                  <a:cubicBezTo>
                    <a:pt x="6713" y="15382"/>
                    <a:pt x="6422" y="11782"/>
                    <a:pt x="7151" y="9022"/>
                  </a:cubicBezTo>
                  <a:cubicBezTo>
                    <a:pt x="7881" y="6262"/>
                    <a:pt x="9632" y="4342"/>
                    <a:pt x="11238" y="3022"/>
                  </a:cubicBezTo>
                  <a:cubicBezTo>
                    <a:pt x="12843" y="1702"/>
                    <a:pt x="14303" y="982"/>
                    <a:pt x="15908" y="502"/>
                  </a:cubicBezTo>
                  <a:cubicBezTo>
                    <a:pt x="17514" y="22"/>
                    <a:pt x="19265" y="-218"/>
                    <a:pt x="20287" y="262"/>
                  </a:cubicBezTo>
                  <a:cubicBezTo>
                    <a:pt x="21308" y="742"/>
                    <a:pt x="21600" y="1942"/>
                    <a:pt x="20870" y="3862"/>
                  </a:cubicBezTo>
                  <a:cubicBezTo>
                    <a:pt x="20141" y="5782"/>
                    <a:pt x="18389" y="8422"/>
                    <a:pt x="16638" y="1106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4" name="Line"/>
            <p:cNvSpPr/>
            <p:nvPr/>
          </p:nvSpPr>
          <p:spPr>
            <a:xfrm>
              <a:off x="15325909" y="4192828"/>
              <a:ext cx="231783" cy="5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2" h="21060" extrusionOk="0">
                  <a:moveTo>
                    <a:pt x="317" y="0"/>
                  </a:moveTo>
                  <a:cubicBezTo>
                    <a:pt x="0" y="7200"/>
                    <a:pt x="-318" y="14400"/>
                    <a:pt x="635" y="18000"/>
                  </a:cubicBezTo>
                  <a:cubicBezTo>
                    <a:pt x="1588" y="21600"/>
                    <a:pt x="3811" y="21600"/>
                    <a:pt x="7464" y="20160"/>
                  </a:cubicBezTo>
                  <a:cubicBezTo>
                    <a:pt x="11117" y="18720"/>
                    <a:pt x="16200" y="15840"/>
                    <a:pt x="21282" y="1296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5" name="Line"/>
            <p:cNvSpPr/>
            <p:nvPr/>
          </p:nvSpPr>
          <p:spPr>
            <a:xfrm>
              <a:off x="15869040" y="4037154"/>
              <a:ext cx="186811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6" name="Line"/>
            <p:cNvSpPr/>
            <p:nvPr/>
          </p:nvSpPr>
          <p:spPr>
            <a:xfrm>
              <a:off x="16204604" y="3898777"/>
              <a:ext cx="285593" cy="204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263" extrusionOk="0">
                  <a:moveTo>
                    <a:pt x="521" y="5760"/>
                  </a:moveTo>
                  <a:cubicBezTo>
                    <a:pt x="260" y="9360"/>
                    <a:pt x="0" y="12960"/>
                    <a:pt x="0" y="15660"/>
                  </a:cubicBezTo>
                  <a:cubicBezTo>
                    <a:pt x="0" y="18360"/>
                    <a:pt x="260" y="20160"/>
                    <a:pt x="1171" y="20880"/>
                  </a:cubicBezTo>
                  <a:cubicBezTo>
                    <a:pt x="2082" y="21600"/>
                    <a:pt x="3643" y="21240"/>
                    <a:pt x="4814" y="20340"/>
                  </a:cubicBezTo>
                  <a:cubicBezTo>
                    <a:pt x="5986" y="19440"/>
                    <a:pt x="6766" y="18000"/>
                    <a:pt x="7807" y="17460"/>
                  </a:cubicBezTo>
                  <a:cubicBezTo>
                    <a:pt x="8848" y="16920"/>
                    <a:pt x="10149" y="17280"/>
                    <a:pt x="12101" y="17640"/>
                  </a:cubicBezTo>
                  <a:cubicBezTo>
                    <a:pt x="14053" y="18000"/>
                    <a:pt x="16655" y="18360"/>
                    <a:pt x="18477" y="18000"/>
                  </a:cubicBezTo>
                  <a:cubicBezTo>
                    <a:pt x="20299" y="17640"/>
                    <a:pt x="21340" y="16560"/>
                    <a:pt x="21470" y="14400"/>
                  </a:cubicBezTo>
                  <a:cubicBezTo>
                    <a:pt x="21600" y="12240"/>
                    <a:pt x="20819" y="9000"/>
                    <a:pt x="19778" y="6660"/>
                  </a:cubicBezTo>
                  <a:cubicBezTo>
                    <a:pt x="18737" y="4320"/>
                    <a:pt x="17436" y="2880"/>
                    <a:pt x="16005" y="1800"/>
                  </a:cubicBezTo>
                  <a:cubicBezTo>
                    <a:pt x="14573" y="720"/>
                    <a:pt x="13012" y="0"/>
                    <a:pt x="12231" y="0"/>
                  </a:cubicBezTo>
                  <a:cubicBezTo>
                    <a:pt x="11451" y="0"/>
                    <a:pt x="11451" y="720"/>
                    <a:pt x="11451" y="144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7" name="Line"/>
            <p:cNvSpPr/>
            <p:nvPr/>
          </p:nvSpPr>
          <p:spPr>
            <a:xfrm>
              <a:off x="16626656" y="3767319"/>
              <a:ext cx="93406" cy="2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5" extrusionOk="0">
                  <a:moveTo>
                    <a:pt x="0" y="0"/>
                  </a:moveTo>
                  <a:cubicBezTo>
                    <a:pt x="1600" y="5462"/>
                    <a:pt x="3200" y="10924"/>
                    <a:pt x="5200" y="14648"/>
                  </a:cubicBezTo>
                  <a:cubicBezTo>
                    <a:pt x="7200" y="18372"/>
                    <a:pt x="9600" y="20359"/>
                    <a:pt x="12400" y="20979"/>
                  </a:cubicBezTo>
                  <a:cubicBezTo>
                    <a:pt x="15200" y="21600"/>
                    <a:pt x="18400" y="20855"/>
                    <a:pt x="20000" y="20359"/>
                  </a:cubicBezTo>
                  <a:cubicBezTo>
                    <a:pt x="21600" y="19862"/>
                    <a:pt x="21600" y="19614"/>
                    <a:pt x="21600" y="1936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8" name="Line"/>
            <p:cNvSpPr/>
            <p:nvPr/>
          </p:nvSpPr>
          <p:spPr>
            <a:xfrm>
              <a:off x="16574765" y="3850345"/>
              <a:ext cx="166052" cy="10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>
              <a:off x="16834222" y="3736184"/>
              <a:ext cx="145297" cy="34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1600" extrusionOk="0">
                  <a:moveTo>
                    <a:pt x="7364" y="0"/>
                  </a:moveTo>
                  <a:cubicBezTo>
                    <a:pt x="11782" y="0"/>
                    <a:pt x="16200" y="0"/>
                    <a:pt x="18655" y="2400"/>
                  </a:cubicBezTo>
                  <a:cubicBezTo>
                    <a:pt x="21109" y="4800"/>
                    <a:pt x="21600" y="9600"/>
                    <a:pt x="18164" y="13200"/>
                  </a:cubicBezTo>
                  <a:cubicBezTo>
                    <a:pt x="14727" y="16800"/>
                    <a:pt x="7364" y="192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>
              <a:off x="16543630" y="4732499"/>
              <a:ext cx="51892" cy="13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1" name="Line"/>
            <p:cNvSpPr/>
            <p:nvPr/>
          </p:nvSpPr>
          <p:spPr>
            <a:xfrm>
              <a:off x="17252813" y="4281477"/>
              <a:ext cx="223316" cy="294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393" extrusionOk="0">
                  <a:moveTo>
                    <a:pt x="18609" y="5620"/>
                  </a:moveTo>
                  <a:cubicBezTo>
                    <a:pt x="18609" y="4364"/>
                    <a:pt x="18609" y="3108"/>
                    <a:pt x="17945" y="2103"/>
                  </a:cubicBezTo>
                  <a:cubicBezTo>
                    <a:pt x="17280" y="1099"/>
                    <a:pt x="15951" y="345"/>
                    <a:pt x="14455" y="94"/>
                  </a:cubicBezTo>
                  <a:cubicBezTo>
                    <a:pt x="12960" y="-157"/>
                    <a:pt x="11298" y="94"/>
                    <a:pt x="9803" y="848"/>
                  </a:cubicBezTo>
                  <a:cubicBezTo>
                    <a:pt x="8308" y="1601"/>
                    <a:pt x="6978" y="2857"/>
                    <a:pt x="6148" y="4113"/>
                  </a:cubicBezTo>
                  <a:cubicBezTo>
                    <a:pt x="5317" y="5369"/>
                    <a:pt x="4985" y="6624"/>
                    <a:pt x="7311" y="8383"/>
                  </a:cubicBezTo>
                  <a:cubicBezTo>
                    <a:pt x="9637" y="10141"/>
                    <a:pt x="14621" y="12401"/>
                    <a:pt x="17612" y="14159"/>
                  </a:cubicBezTo>
                  <a:cubicBezTo>
                    <a:pt x="20603" y="15917"/>
                    <a:pt x="21600" y="17173"/>
                    <a:pt x="21434" y="18178"/>
                  </a:cubicBezTo>
                  <a:cubicBezTo>
                    <a:pt x="21268" y="19183"/>
                    <a:pt x="19938" y="19936"/>
                    <a:pt x="17446" y="20438"/>
                  </a:cubicBezTo>
                  <a:cubicBezTo>
                    <a:pt x="14954" y="20941"/>
                    <a:pt x="11298" y="21192"/>
                    <a:pt x="8640" y="21317"/>
                  </a:cubicBezTo>
                  <a:cubicBezTo>
                    <a:pt x="5982" y="21443"/>
                    <a:pt x="4320" y="21443"/>
                    <a:pt x="2825" y="21066"/>
                  </a:cubicBezTo>
                  <a:cubicBezTo>
                    <a:pt x="1329" y="20690"/>
                    <a:pt x="0" y="19936"/>
                    <a:pt x="0" y="18931"/>
                  </a:cubicBezTo>
                  <a:cubicBezTo>
                    <a:pt x="0" y="17927"/>
                    <a:pt x="1329" y="16671"/>
                    <a:pt x="2659" y="15415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2" name="Line"/>
            <p:cNvSpPr/>
            <p:nvPr/>
          </p:nvSpPr>
          <p:spPr>
            <a:xfrm>
              <a:off x="17519189" y="4379638"/>
              <a:ext cx="218236" cy="177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0942" extrusionOk="0">
                  <a:moveTo>
                    <a:pt x="0" y="0"/>
                  </a:moveTo>
                  <a:cubicBezTo>
                    <a:pt x="655" y="4075"/>
                    <a:pt x="1309" y="8151"/>
                    <a:pt x="3273" y="11615"/>
                  </a:cubicBezTo>
                  <a:cubicBezTo>
                    <a:pt x="5236" y="15079"/>
                    <a:pt x="8509" y="17932"/>
                    <a:pt x="11455" y="19562"/>
                  </a:cubicBezTo>
                  <a:cubicBezTo>
                    <a:pt x="14400" y="21192"/>
                    <a:pt x="17018" y="21600"/>
                    <a:pt x="18818" y="19562"/>
                  </a:cubicBezTo>
                  <a:cubicBezTo>
                    <a:pt x="20618" y="17524"/>
                    <a:pt x="21600" y="13041"/>
                    <a:pt x="19309" y="9374"/>
                  </a:cubicBezTo>
                  <a:cubicBezTo>
                    <a:pt x="17018" y="5706"/>
                    <a:pt x="11455" y="2853"/>
                    <a:pt x="7854" y="2038"/>
                  </a:cubicBezTo>
                  <a:cubicBezTo>
                    <a:pt x="4254" y="1223"/>
                    <a:pt x="2618" y="2445"/>
                    <a:pt x="982" y="366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3" name="Line"/>
            <p:cNvSpPr/>
            <p:nvPr/>
          </p:nvSpPr>
          <p:spPr>
            <a:xfrm>
              <a:off x="18224912" y="4064061"/>
              <a:ext cx="496617" cy="44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394" extrusionOk="0">
                  <a:moveTo>
                    <a:pt x="0" y="2696"/>
                  </a:moveTo>
                  <a:cubicBezTo>
                    <a:pt x="750" y="2529"/>
                    <a:pt x="1500" y="2363"/>
                    <a:pt x="2400" y="2945"/>
                  </a:cubicBezTo>
                  <a:cubicBezTo>
                    <a:pt x="3300" y="3526"/>
                    <a:pt x="4350" y="4856"/>
                    <a:pt x="5475" y="7348"/>
                  </a:cubicBezTo>
                  <a:cubicBezTo>
                    <a:pt x="6600" y="9840"/>
                    <a:pt x="7800" y="13496"/>
                    <a:pt x="8475" y="15739"/>
                  </a:cubicBezTo>
                  <a:cubicBezTo>
                    <a:pt x="9150" y="17982"/>
                    <a:pt x="9300" y="18813"/>
                    <a:pt x="9450" y="19643"/>
                  </a:cubicBezTo>
                  <a:cubicBezTo>
                    <a:pt x="9600" y="20474"/>
                    <a:pt x="9750" y="21305"/>
                    <a:pt x="10125" y="21388"/>
                  </a:cubicBezTo>
                  <a:cubicBezTo>
                    <a:pt x="10500" y="21471"/>
                    <a:pt x="11100" y="20806"/>
                    <a:pt x="12375" y="18646"/>
                  </a:cubicBezTo>
                  <a:cubicBezTo>
                    <a:pt x="13650" y="16486"/>
                    <a:pt x="15600" y="12831"/>
                    <a:pt x="17100" y="10339"/>
                  </a:cubicBezTo>
                  <a:cubicBezTo>
                    <a:pt x="18600" y="7846"/>
                    <a:pt x="19650" y="6517"/>
                    <a:pt x="20400" y="5520"/>
                  </a:cubicBezTo>
                  <a:cubicBezTo>
                    <a:pt x="21150" y="4523"/>
                    <a:pt x="21600" y="3859"/>
                    <a:pt x="21525" y="3277"/>
                  </a:cubicBezTo>
                  <a:cubicBezTo>
                    <a:pt x="21450" y="2696"/>
                    <a:pt x="20850" y="2197"/>
                    <a:pt x="19050" y="1616"/>
                  </a:cubicBezTo>
                  <a:cubicBezTo>
                    <a:pt x="17250" y="1034"/>
                    <a:pt x="14250" y="369"/>
                    <a:pt x="11250" y="120"/>
                  </a:cubicBezTo>
                  <a:cubicBezTo>
                    <a:pt x="8250" y="-129"/>
                    <a:pt x="5250" y="37"/>
                    <a:pt x="3450" y="369"/>
                  </a:cubicBezTo>
                  <a:cubicBezTo>
                    <a:pt x="1650" y="702"/>
                    <a:pt x="1050" y="1200"/>
                    <a:pt x="450" y="169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4" name="Line"/>
            <p:cNvSpPr/>
            <p:nvPr/>
          </p:nvSpPr>
          <p:spPr>
            <a:xfrm>
              <a:off x="18992905" y="4265477"/>
              <a:ext cx="238703" cy="67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4" extrusionOk="0">
                  <a:moveTo>
                    <a:pt x="0" y="0"/>
                  </a:moveTo>
                  <a:cubicBezTo>
                    <a:pt x="626" y="5400"/>
                    <a:pt x="1252" y="10800"/>
                    <a:pt x="3130" y="14580"/>
                  </a:cubicBezTo>
                  <a:cubicBezTo>
                    <a:pt x="5009" y="18360"/>
                    <a:pt x="8139" y="20520"/>
                    <a:pt x="11426" y="21060"/>
                  </a:cubicBezTo>
                  <a:cubicBezTo>
                    <a:pt x="14713" y="21600"/>
                    <a:pt x="18157" y="20520"/>
                    <a:pt x="21600" y="1944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5" name="Line"/>
            <p:cNvSpPr/>
            <p:nvPr/>
          </p:nvSpPr>
          <p:spPr>
            <a:xfrm>
              <a:off x="19190093" y="4213585"/>
              <a:ext cx="167352" cy="228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8" h="21600" extrusionOk="0">
                  <a:moveTo>
                    <a:pt x="0" y="0"/>
                  </a:moveTo>
                  <a:cubicBezTo>
                    <a:pt x="4320" y="327"/>
                    <a:pt x="8640" y="655"/>
                    <a:pt x="12096" y="1309"/>
                  </a:cubicBezTo>
                  <a:cubicBezTo>
                    <a:pt x="15552" y="1964"/>
                    <a:pt x="18144" y="2945"/>
                    <a:pt x="19656" y="4418"/>
                  </a:cubicBezTo>
                  <a:cubicBezTo>
                    <a:pt x="21168" y="5891"/>
                    <a:pt x="21600" y="7855"/>
                    <a:pt x="19224" y="10800"/>
                  </a:cubicBezTo>
                  <a:cubicBezTo>
                    <a:pt x="16848" y="13745"/>
                    <a:pt x="11664" y="17673"/>
                    <a:pt x="648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6" name="Line"/>
            <p:cNvSpPr/>
            <p:nvPr/>
          </p:nvSpPr>
          <p:spPr>
            <a:xfrm>
              <a:off x="19672224" y="4192828"/>
              <a:ext cx="99054" cy="232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334" extrusionOk="0">
                  <a:moveTo>
                    <a:pt x="1217" y="0"/>
                  </a:moveTo>
                  <a:cubicBezTo>
                    <a:pt x="472" y="4765"/>
                    <a:pt x="-273" y="9529"/>
                    <a:pt x="99" y="13024"/>
                  </a:cubicBezTo>
                  <a:cubicBezTo>
                    <a:pt x="472" y="16518"/>
                    <a:pt x="1962" y="18741"/>
                    <a:pt x="4568" y="20012"/>
                  </a:cubicBezTo>
                  <a:cubicBezTo>
                    <a:pt x="7175" y="21282"/>
                    <a:pt x="10900" y="21600"/>
                    <a:pt x="13879" y="21124"/>
                  </a:cubicBezTo>
                  <a:cubicBezTo>
                    <a:pt x="16858" y="20647"/>
                    <a:pt x="19093" y="19376"/>
                    <a:pt x="21327" y="1810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7" name="Line"/>
            <p:cNvSpPr/>
            <p:nvPr/>
          </p:nvSpPr>
          <p:spPr>
            <a:xfrm>
              <a:off x="19719387" y="4016397"/>
              <a:ext cx="1" cy="10380"/>
            </a:xfrm>
            <a:prstGeom prst="ellipse">
              <a:avLst/>
            </a:pr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>
              <a:off x="19895818" y="4016397"/>
              <a:ext cx="332106" cy="394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75" y="4926"/>
                    <a:pt x="1350" y="9853"/>
                    <a:pt x="1800" y="12790"/>
                  </a:cubicBezTo>
                  <a:cubicBezTo>
                    <a:pt x="2250" y="15726"/>
                    <a:pt x="2475" y="16674"/>
                    <a:pt x="2587" y="17621"/>
                  </a:cubicBezTo>
                  <a:cubicBezTo>
                    <a:pt x="2700" y="18568"/>
                    <a:pt x="2700" y="19516"/>
                    <a:pt x="3150" y="19611"/>
                  </a:cubicBezTo>
                  <a:cubicBezTo>
                    <a:pt x="3600" y="19705"/>
                    <a:pt x="4500" y="18947"/>
                    <a:pt x="6525" y="16958"/>
                  </a:cubicBezTo>
                  <a:cubicBezTo>
                    <a:pt x="8550" y="14968"/>
                    <a:pt x="11700" y="11747"/>
                    <a:pt x="13725" y="9758"/>
                  </a:cubicBezTo>
                  <a:cubicBezTo>
                    <a:pt x="15750" y="7768"/>
                    <a:pt x="16650" y="7011"/>
                    <a:pt x="16537" y="6916"/>
                  </a:cubicBezTo>
                  <a:cubicBezTo>
                    <a:pt x="16425" y="6821"/>
                    <a:pt x="15300" y="7389"/>
                    <a:pt x="13950" y="8716"/>
                  </a:cubicBezTo>
                  <a:cubicBezTo>
                    <a:pt x="12600" y="10042"/>
                    <a:pt x="11025" y="12126"/>
                    <a:pt x="10912" y="14305"/>
                  </a:cubicBezTo>
                  <a:cubicBezTo>
                    <a:pt x="10800" y="16484"/>
                    <a:pt x="12150" y="18758"/>
                    <a:pt x="14175" y="19989"/>
                  </a:cubicBezTo>
                  <a:cubicBezTo>
                    <a:pt x="16200" y="21221"/>
                    <a:pt x="18900" y="2141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89" name="Line"/>
            <p:cNvSpPr/>
            <p:nvPr/>
          </p:nvSpPr>
          <p:spPr>
            <a:xfrm>
              <a:off x="19937330" y="4597582"/>
              <a:ext cx="269837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0" name="Line"/>
            <p:cNvSpPr/>
            <p:nvPr/>
          </p:nvSpPr>
          <p:spPr>
            <a:xfrm>
              <a:off x="18442857" y="4628717"/>
              <a:ext cx="238701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1" name="Line"/>
            <p:cNvSpPr/>
            <p:nvPr/>
          </p:nvSpPr>
          <p:spPr>
            <a:xfrm>
              <a:off x="20708556" y="4095964"/>
              <a:ext cx="235470" cy="356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extrusionOk="0">
                  <a:moveTo>
                    <a:pt x="9098" y="13421"/>
                  </a:moveTo>
                  <a:cubicBezTo>
                    <a:pt x="9098" y="14470"/>
                    <a:pt x="9098" y="15518"/>
                    <a:pt x="8629" y="16462"/>
                  </a:cubicBezTo>
                  <a:cubicBezTo>
                    <a:pt x="8159" y="17406"/>
                    <a:pt x="7220" y="18245"/>
                    <a:pt x="5655" y="19188"/>
                  </a:cubicBezTo>
                  <a:cubicBezTo>
                    <a:pt x="4090" y="20132"/>
                    <a:pt x="1898" y="21181"/>
                    <a:pt x="803" y="21181"/>
                  </a:cubicBezTo>
                  <a:cubicBezTo>
                    <a:pt x="-293" y="21181"/>
                    <a:pt x="-293" y="20132"/>
                    <a:pt x="959" y="18874"/>
                  </a:cubicBezTo>
                  <a:cubicBezTo>
                    <a:pt x="2211" y="17616"/>
                    <a:pt x="4716" y="16148"/>
                    <a:pt x="6751" y="14365"/>
                  </a:cubicBezTo>
                  <a:cubicBezTo>
                    <a:pt x="8785" y="12583"/>
                    <a:pt x="10351" y="10485"/>
                    <a:pt x="10664" y="8388"/>
                  </a:cubicBezTo>
                  <a:cubicBezTo>
                    <a:pt x="10977" y="6291"/>
                    <a:pt x="10037" y="4194"/>
                    <a:pt x="8942" y="2621"/>
                  </a:cubicBezTo>
                  <a:cubicBezTo>
                    <a:pt x="7846" y="1049"/>
                    <a:pt x="6594" y="0"/>
                    <a:pt x="5968" y="0"/>
                  </a:cubicBezTo>
                  <a:cubicBezTo>
                    <a:pt x="5342" y="0"/>
                    <a:pt x="5342" y="1049"/>
                    <a:pt x="6281" y="4194"/>
                  </a:cubicBezTo>
                  <a:cubicBezTo>
                    <a:pt x="7220" y="7340"/>
                    <a:pt x="9098" y="12583"/>
                    <a:pt x="11759" y="15833"/>
                  </a:cubicBezTo>
                  <a:cubicBezTo>
                    <a:pt x="14420" y="19084"/>
                    <a:pt x="17864" y="20342"/>
                    <a:pt x="21307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2" name="Line"/>
            <p:cNvSpPr/>
            <p:nvPr/>
          </p:nvSpPr>
          <p:spPr>
            <a:xfrm>
              <a:off x="21203482" y="3937286"/>
              <a:ext cx="199479" cy="33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0768" extrusionOk="0">
                  <a:moveTo>
                    <a:pt x="9885" y="9290"/>
                  </a:moveTo>
                  <a:cubicBezTo>
                    <a:pt x="8420" y="8655"/>
                    <a:pt x="6956" y="8020"/>
                    <a:pt x="5491" y="8231"/>
                  </a:cubicBezTo>
                  <a:cubicBezTo>
                    <a:pt x="4027" y="8443"/>
                    <a:pt x="2563" y="9502"/>
                    <a:pt x="1830" y="11196"/>
                  </a:cubicBezTo>
                  <a:cubicBezTo>
                    <a:pt x="1098" y="12890"/>
                    <a:pt x="1098" y="15220"/>
                    <a:pt x="1464" y="16914"/>
                  </a:cubicBezTo>
                  <a:cubicBezTo>
                    <a:pt x="1830" y="18608"/>
                    <a:pt x="2563" y="19667"/>
                    <a:pt x="4759" y="20302"/>
                  </a:cubicBezTo>
                  <a:cubicBezTo>
                    <a:pt x="6956" y="20937"/>
                    <a:pt x="10617" y="21149"/>
                    <a:pt x="13729" y="19455"/>
                  </a:cubicBezTo>
                  <a:cubicBezTo>
                    <a:pt x="16841" y="17761"/>
                    <a:pt x="19403" y="14161"/>
                    <a:pt x="20502" y="10878"/>
                  </a:cubicBezTo>
                  <a:cubicBezTo>
                    <a:pt x="21600" y="7596"/>
                    <a:pt x="21234" y="4631"/>
                    <a:pt x="19220" y="2620"/>
                  </a:cubicBezTo>
                  <a:cubicBezTo>
                    <a:pt x="17207" y="608"/>
                    <a:pt x="13546" y="-451"/>
                    <a:pt x="10068" y="184"/>
                  </a:cubicBezTo>
                  <a:cubicBezTo>
                    <a:pt x="6590" y="820"/>
                    <a:pt x="3295" y="3149"/>
                    <a:pt x="0" y="547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>
              <a:off x="21244994" y="4358881"/>
              <a:ext cx="290594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>
              <a:off x="21213860" y="4556069"/>
              <a:ext cx="114163" cy="22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1" extrusionOk="0">
                  <a:moveTo>
                    <a:pt x="21600" y="4836"/>
                  </a:moveTo>
                  <a:cubicBezTo>
                    <a:pt x="16364" y="6770"/>
                    <a:pt x="11127" y="8704"/>
                    <a:pt x="8182" y="10478"/>
                  </a:cubicBezTo>
                  <a:cubicBezTo>
                    <a:pt x="5236" y="12251"/>
                    <a:pt x="4582" y="13863"/>
                    <a:pt x="4255" y="15475"/>
                  </a:cubicBezTo>
                  <a:cubicBezTo>
                    <a:pt x="3927" y="17087"/>
                    <a:pt x="3927" y="18699"/>
                    <a:pt x="5564" y="19827"/>
                  </a:cubicBezTo>
                  <a:cubicBezTo>
                    <a:pt x="7200" y="20955"/>
                    <a:pt x="10473" y="21600"/>
                    <a:pt x="13091" y="21278"/>
                  </a:cubicBezTo>
                  <a:cubicBezTo>
                    <a:pt x="15709" y="20955"/>
                    <a:pt x="17673" y="19666"/>
                    <a:pt x="17018" y="16442"/>
                  </a:cubicBezTo>
                  <a:cubicBezTo>
                    <a:pt x="16364" y="13218"/>
                    <a:pt x="13091" y="8060"/>
                    <a:pt x="9818" y="4997"/>
                  </a:cubicBezTo>
                  <a:cubicBezTo>
                    <a:pt x="6545" y="1934"/>
                    <a:pt x="3273" y="967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5" name="Line"/>
            <p:cNvSpPr/>
            <p:nvPr/>
          </p:nvSpPr>
          <p:spPr>
            <a:xfrm>
              <a:off x="21466398" y="4504178"/>
              <a:ext cx="131459" cy="145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0" h="21600" extrusionOk="0">
                  <a:moveTo>
                    <a:pt x="1080" y="0"/>
                  </a:moveTo>
                  <a:cubicBezTo>
                    <a:pt x="0" y="4114"/>
                    <a:pt x="-1080" y="8229"/>
                    <a:pt x="2160" y="11829"/>
                  </a:cubicBezTo>
                  <a:cubicBezTo>
                    <a:pt x="5400" y="15429"/>
                    <a:pt x="12960" y="18514"/>
                    <a:pt x="2052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6" name="Line"/>
            <p:cNvSpPr/>
            <p:nvPr/>
          </p:nvSpPr>
          <p:spPr>
            <a:xfrm>
              <a:off x="21431805" y="4566447"/>
              <a:ext cx="114161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>
              <a:off x="21712018" y="4327747"/>
              <a:ext cx="259458" cy="16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5760" y="17280"/>
                    <a:pt x="11520" y="21600"/>
                    <a:pt x="15120" y="19440"/>
                  </a:cubicBezTo>
                  <a:cubicBezTo>
                    <a:pt x="18720" y="17280"/>
                    <a:pt x="20160" y="864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>
              <a:off x="21857313" y="4225616"/>
              <a:ext cx="121318" cy="26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468" extrusionOk="0">
                  <a:moveTo>
                    <a:pt x="0" y="1529"/>
                  </a:moveTo>
                  <a:cubicBezTo>
                    <a:pt x="2919" y="976"/>
                    <a:pt x="5838" y="422"/>
                    <a:pt x="9049" y="145"/>
                  </a:cubicBezTo>
                  <a:cubicBezTo>
                    <a:pt x="12259" y="-132"/>
                    <a:pt x="15762" y="-132"/>
                    <a:pt x="18097" y="1253"/>
                  </a:cubicBezTo>
                  <a:cubicBezTo>
                    <a:pt x="20432" y="2637"/>
                    <a:pt x="21600" y="5406"/>
                    <a:pt x="18973" y="9006"/>
                  </a:cubicBezTo>
                  <a:cubicBezTo>
                    <a:pt x="16346" y="12606"/>
                    <a:pt x="9924" y="17037"/>
                    <a:pt x="3503" y="2146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>
              <a:off x="22210176" y="4255098"/>
              <a:ext cx="155675" cy="1"/>
            </a:xfrm>
            <a:prstGeom prst="ellipse">
              <a:avLst/>
            </a:pr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>
              <a:off x="22462714" y="4140937"/>
              <a:ext cx="69190" cy="18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2160" y="0"/>
                  </a:moveTo>
                  <a:cubicBezTo>
                    <a:pt x="1080" y="5600"/>
                    <a:pt x="0" y="11200"/>
                    <a:pt x="0" y="15000"/>
                  </a:cubicBezTo>
                  <a:cubicBezTo>
                    <a:pt x="0" y="18800"/>
                    <a:pt x="1080" y="20800"/>
                    <a:pt x="4860" y="21200"/>
                  </a:cubicBezTo>
                  <a:cubicBezTo>
                    <a:pt x="8640" y="21600"/>
                    <a:pt x="15120" y="20400"/>
                    <a:pt x="21600" y="192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1" name="Line"/>
            <p:cNvSpPr/>
            <p:nvPr/>
          </p:nvSpPr>
          <p:spPr>
            <a:xfrm>
              <a:off x="22469633" y="4016397"/>
              <a:ext cx="62271" cy="1"/>
            </a:xfrm>
            <a:prstGeom prst="ellipse">
              <a:avLst/>
            </a:pr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>
              <a:off x="22630792" y="4078667"/>
              <a:ext cx="230519" cy="253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359" extrusionOk="0">
                  <a:moveTo>
                    <a:pt x="1402" y="0"/>
                  </a:moveTo>
                  <a:cubicBezTo>
                    <a:pt x="1085" y="4670"/>
                    <a:pt x="767" y="9341"/>
                    <a:pt x="449" y="12405"/>
                  </a:cubicBezTo>
                  <a:cubicBezTo>
                    <a:pt x="132" y="15470"/>
                    <a:pt x="-186" y="16930"/>
                    <a:pt x="132" y="18243"/>
                  </a:cubicBezTo>
                  <a:cubicBezTo>
                    <a:pt x="449" y="19557"/>
                    <a:pt x="1402" y="20724"/>
                    <a:pt x="2673" y="21162"/>
                  </a:cubicBezTo>
                  <a:cubicBezTo>
                    <a:pt x="3943" y="21600"/>
                    <a:pt x="5532" y="21308"/>
                    <a:pt x="7120" y="20286"/>
                  </a:cubicBezTo>
                  <a:cubicBezTo>
                    <a:pt x="8708" y="19265"/>
                    <a:pt x="10296" y="17514"/>
                    <a:pt x="11885" y="16930"/>
                  </a:cubicBezTo>
                  <a:cubicBezTo>
                    <a:pt x="13473" y="16346"/>
                    <a:pt x="15061" y="16930"/>
                    <a:pt x="16649" y="17222"/>
                  </a:cubicBezTo>
                  <a:cubicBezTo>
                    <a:pt x="18238" y="17514"/>
                    <a:pt x="19826" y="17514"/>
                    <a:pt x="20620" y="16492"/>
                  </a:cubicBezTo>
                  <a:cubicBezTo>
                    <a:pt x="21414" y="15470"/>
                    <a:pt x="21414" y="13427"/>
                    <a:pt x="20143" y="11384"/>
                  </a:cubicBezTo>
                  <a:cubicBezTo>
                    <a:pt x="18873" y="9341"/>
                    <a:pt x="16332" y="7297"/>
                    <a:pt x="13791" y="525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>
              <a:off x="22729090" y="4223964"/>
              <a:ext cx="31137" cy="5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>
              <a:off x="10451573" y="6527944"/>
              <a:ext cx="166054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05" name="Line"/>
            <p:cNvSpPr/>
            <p:nvPr/>
          </p:nvSpPr>
          <p:spPr>
            <a:xfrm>
              <a:off x="10378925" y="6662780"/>
              <a:ext cx="176432" cy="4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5024"/>
                  </a:moveTo>
                  <a:cubicBezTo>
                    <a:pt x="3812" y="1701"/>
                    <a:pt x="7624" y="-1622"/>
                    <a:pt x="11224" y="870"/>
                  </a:cubicBezTo>
                  <a:cubicBezTo>
                    <a:pt x="14824" y="3363"/>
                    <a:pt x="18212" y="11670"/>
                    <a:pt x="21600" y="1997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pic>
          <p:nvPicPr>
            <p:cNvPr id="406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69946" y="5195016"/>
              <a:ext cx="340729" cy="332626"/>
            </a:xfrm>
            <a:prstGeom prst="rect">
              <a:avLst/>
            </a:prstGeom>
            <a:effectLst/>
          </p:spPr>
        </p:pic>
        <p:pic>
          <p:nvPicPr>
            <p:cNvPr id="408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6473" y="5004811"/>
              <a:ext cx="315387" cy="438502"/>
            </a:xfrm>
            <a:prstGeom prst="rect">
              <a:avLst/>
            </a:prstGeom>
            <a:effectLst/>
          </p:spPr>
        </p:pic>
        <p:pic>
          <p:nvPicPr>
            <p:cNvPr id="410" name="Line Shape" descr="Line Shap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2520" y="5095125"/>
              <a:ext cx="271067" cy="248768"/>
            </a:xfrm>
            <a:prstGeom prst="rect">
              <a:avLst/>
            </a:prstGeom>
            <a:effectLst/>
          </p:spPr>
        </p:pic>
        <p:pic>
          <p:nvPicPr>
            <p:cNvPr id="412" name="Line Line" descr="Line Lin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63276" y="5333825"/>
              <a:ext cx="302202" cy="73880"/>
            </a:xfrm>
            <a:prstGeom prst="rect">
              <a:avLst/>
            </a:prstGeom>
            <a:effectLst/>
          </p:spPr>
        </p:pic>
        <p:pic>
          <p:nvPicPr>
            <p:cNvPr id="414" name="Line Shape" descr="Line Shap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03819" y="5593283"/>
              <a:ext cx="437119" cy="93096"/>
            </a:xfrm>
            <a:prstGeom prst="rect">
              <a:avLst/>
            </a:prstGeom>
            <a:effectLst/>
          </p:spPr>
        </p:pic>
        <p:pic>
          <p:nvPicPr>
            <p:cNvPr id="41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79635" y="5831983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418" name="Line Shape" descr="Line Shap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37647" y="5711861"/>
              <a:ext cx="403292" cy="396525"/>
            </a:xfrm>
            <a:prstGeom prst="rect">
              <a:avLst/>
            </a:prstGeom>
            <a:effectLst/>
          </p:spPr>
        </p:pic>
        <p:pic>
          <p:nvPicPr>
            <p:cNvPr id="420" name="Line Shape" descr="Line Shap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33112" y="5634795"/>
              <a:ext cx="198419" cy="285822"/>
            </a:xfrm>
            <a:prstGeom prst="rect">
              <a:avLst/>
            </a:prstGeom>
            <a:effectLst/>
          </p:spPr>
        </p:pic>
        <p:pic>
          <p:nvPicPr>
            <p:cNvPr id="42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59849" y="5811227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424" name="Line Line" descr="Line Lin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01977" y="5769714"/>
              <a:ext cx="208797" cy="105014"/>
            </a:xfrm>
            <a:prstGeom prst="rect">
              <a:avLst/>
            </a:prstGeom>
            <a:effectLst/>
          </p:spPr>
        </p:pic>
        <p:pic>
          <p:nvPicPr>
            <p:cNvPr id="426" name="Line Line" descr="Line Lin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93539" y="5323447"/>
              <a:ext cx="239933" cy="94636"/>
            </a:xfrm>
            <a:prstGeom prst="rect">
              <a:avLst/>
            </a:prstGeom>
            <a:effectLst/>
          </p:spPr>
        </p:pic>
        <p:pic>
          <p:nvPicPr>
            <p:cNvPr id="428" name="Line Line" descr="Line Line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62405" y="5437608"/>
              <a:ext cx="302201" cy="73880"/>
            </a:xfrm>
            <a:prstGeom prst="rect">
              <a:avLst/>
            </a:prstGeom>
            <a:effectLst/>
          </p:spPr>
        </p:pic>
        <p:pic>
          <p:nvPicPr>
            <p:cNvPr id="430" name="Line Shape" descr="Line Shape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599264" y="5354582"/>
              <a:ext cx="364472" cy="77339"/>
            </a:xfrm>
            <a:prstGeom prst="rect">
              <a:avLst/>
            </a:prstGeom>
            <a:effectLst/>
          </p:spPr>
        </p:pic>
        <p:pic>
          <p:nvPicPr>
            <p:cNvPr id="432" name="Line Shape" descr="Line Shap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170070" y="5115881"/>
              <a:ext cx="312580" cy="374850"/>
            </a:xfrm>
            <a:prstGeom prst="rect">
              <a:avLst/>
            </a:prstGeom>
            <a:effectLst/>
          </p:spPr>
        </p:pic>
        <p:pic>
          <p:nvPicPr>
            <p:cNvPr id="434" name="Line Shape" descr="Line Shap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564444" y="5130555"/>
              <a:ext cx="343715" cy="368657"/>
            </a:xfrm>
            <a:prstGeom prst="rect">
              <a:avLst/>
            </a:prstGeom>
            <a:effectLst/>
          </p:spPr>
        </p:pic>
        <p:pic>
          <p:nvPicPr>
            <p:cNvPr id="436" name="Line Shape" descr="Line Shape"/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333277" y="5551770"/>
              <a:ext cx="222021" cy="93587"/>
            </a:xfrm>
            <a:prstGeom prst="rect">
              <a:avLst/>
            </a:prstGeom>
            <a:effectLst/>
          </p:spPr>
        </p:pic>
        <p:pic>
          <p:nvPicPr>
            <p:cNvPr id="438" name="Line Line" descr="Line Line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574824" y="5541391"/>
              <a:ext cx="208797" cy="63501"/>
            </a:xfrm>
            <a:prstGeom prst="rect">
              <a:avLst/>
            </a:prstGeom>
            <a:effectLst/>
          </p:spPr>
        </p:pic>
        <p:pic>
          <p:nvPicPr>
            <p:cNvPr id="440" name="Line Shape" descr="Line Shape"/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336123" y="5748957"/>
              <a:ext cx="457876" cy="281445"/>
            </a:xfrm>
            <a:prstGeom prst="rect">
              <a:avLst/>
            </a:prstGeom>
            <a:effectLst/>
          </p:spPr>
        </p:pic>
        <p:pic>
          <p:nvPicPr>
            <p:cNvPr id="442" name="Line Shape" descr="Line Shape"/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161050" y="5064423"/>
              <a:ext cx="339117" cy="146094"/>
            </a:xfrm>
            <a:prstGeom prst="rect">
              <a:avLst/>
            </a:prstGeom>
            <a:effectLst/>
          </p:spPr>
        </p:pic>
        <p:pic>
          <p:nvPicPr>
            <p:cNvPr id="444" name="Line Shape" descr="Line Shape"/>
            <p:cNvPicPr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202249" y="5167773"/>
              <a:ext cx="328608" cy="480625"/>
            </a:xfrm>
            <a:prstGeom prst="rect">
              <a:avLst/>
            </a:prstGeom>
            <a:effectLst/>
          </p:spPr>
        </p:pic>
        <p:pic>
          <p:nvPicPr>
            <p:cNvPr id="446" name="Line Shape" descr="Line Shape"/>
            <p:cNvPicPr>
              <a:picLocks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176764" y="5261177"/>
              <a:ext cx="437120" cy="156906"/>
            </a:xfrm>
            <a:prstGeom prst="rect">
              <a:avLst/>
            </a:prstGeom>
            <a:effectLst/>
          </p:spPr>
        </p:pic>
        <p:pic>
          <p:nvPicPr>
            <p:cNvPr id="448" name="Line Shape" descr="Line Shape"/>
            <p:cNvPicPr>
              <a:picLocks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187143" y="5722551"/>
              <a:ext cx="405984" cy="79529"/>
            </a:xfrm>
            <a:prstGeom prst="rect">
              <a:avLst/>
            </a:prstGeom>
            <a:effectLst/>
          </p:spPr>
        </p:pic>
        <p:sp>
          <p:nvSpPr>
            <p:cNvPr id="450" name="Line"/>
            <p:cNvSpPr/>
            <p:nvPr/>
          </p:nvSpPr>
          <p:spPr>
            <a:xfrm>
              <a:off x="11255743" y="6574943"/>
              <a:ext cx="378956" cy="5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56" extrusionOk="0">
                  <a:moveTo>
                    <a:pt x="4426" y="1797"/>
                  </a:moveTo>
                  <a:cubicBezTo>
                    <a:pt x="3445" y="527"/>
                    <a:pt x="2463" y="-744"/>
                    <a:pt x="1579" y="527"/>
                  </a:cubicBezTo>
                  <a:cubicBezTo>
                    <a:pt x="695" y="1797"/>
                    <a:pt x="-90" y="5609"/>
                    <a:pt x="8" y="8150"/>
                  </a:cubicBezTo>
                  <a:cubicBezTo>
                    <a:pt x="106" y="10691"/>
                    <a:pt x="1088" y="11962"/>
                    <a:pt x="4132" y="12597"/>
                  </a:cubicBezTo>
                  <a:cubicBezTo>
                    <a:pt x="7175" y="13232"/>
                    <a:pt x="12281" y="13232"/>
                    <a:pt x="15521" y="14503"/>
                  </a:cubicBezTo>
                  <a:cubicBezTo>
                    <a:pt x="18761" y="15774"/>
                    <a:pt x="20135" y="18315"/>
                    <a:pt x="21510" y="2085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51" name="Line"/>
            <p:cNvSpPr/>
            <p:nvPr/>
          </p:nvSpPr>
          <p:spPr>
            <a:xfrm>
              <a:off x="11676211" y="6456155"/>
              <a:ext cx="467024" cy="611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9" extrusionOk="0">
                  <a:moveTo>
                    <a:pt x="0" y="21449"/>
                  </a:moveTo>
                  <a:cubicBezTo>
                    <a:pt x="2080" y="17566"/>
                    <a:pt x="4160" y="13683"/>
                    <a:pt x="5360" y="11256"/>
                  </a:cubicBezTo>
                  <a:cubicBezTo>
                    <a:pt x="6560" y="8829"/>
                    <a:pt x="6880" y="7858"/>
                    <a:pt x="7200" y="7069"/>
                  </a:cubicBezTo>
                  <a:cubicBezTo>
                    <a:pt x="7520" y="6280"/>
                    <a:pt x="7840" y="5674"/>
                    <a:pt x="7840" y="5734"/>
                  </a:cubicBezTo>
                  <a:cubicBezTo>
                    <a:pt x="7840" y="5795"/>
                    <a:pt x="7520" y="6523"/>
                    <a:pt x="7520" y="7494"/>
                  </a:cubicBezTo>
                  <a:cubicBezTo>
                    <a:pt x="7520" y="8465"/>
                    <a:pt x="7840" y="9678"/>
                    <a:pt x="8320" y="10467"/>
                  </a:cubicBezTo>
                  <a:cubicBezTo>
                    <a:pt x="8800" y="11256"/>
                    <a:pt x="9440" y="11620"/>
                    <a:pt x="10160" y="11741"/>
                  </a:cubicBezTo>
                  <a:cubicBezTo>
                    <a:pt x="10880" y="11862"/>
                    <a:pt x="11680" y="11741"/>
                    <a:pt x="12800" y="10831"/>
                  </a:cubicBezTo>
                  <a:cubicBezTo>
                    <a:pt x="13920" y="9921"/>
                    <a:pt x="15360" y="8222"/>
                    <a:pt x="16320" y="6645"/>
                  </a:cubicBezTo>
                  <a:cubicBezTo>
                    <a:pt x="17280" y="5067"/>
                    <a:pt x="17760" y="3611"/>
                    <a:pt x="18160" y="2397"/>
                  </a:cubicBezTo>
                  <a:cubicBezTo>
                    <a:pt x="18560" y="1184"/>
                    <a:pt x="18880" y="213"/>
                    <a:pt x="18960" y="31"/>
                  </a:cubicBezTo>
                  <a:cubicBezTo>
                    <a:pt x="19040" y="-151"/>
                    <a:pt x="18880" y="456"/>
                    <a:pt x="19280" y="2519"/>
                  </a:cubicBezTo>
                  <a:cubicBezTo>
                    <a:pt x="19680" y="4582"/>
                    <a:pt x="20640" y="8101"/>
                    <a:pt x="21600" y="1162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pic>
          <p:nvPicPr>
            <p:cNvPr id="45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09027" y="5240421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454" name="Line Shape" descr="Line Shape"/>
            <p:cNvPicPr>
              <a:picLocks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661533" y="5230043"/>
              <a:ext cx="84258" cy="395606"/>
            </a:xfrm>
            <a:prstGeom prst="rect">
              <a:avLst/>
            </a:prstGeom>
            <a:effectLst/>
          </p:spPr>
        </p:pic>
        <p:pic>
          <p:nvPicPr>
            <p:cNvPr id="456" name="Line Shape" descr="Line Shape"/>
            <p:cNvPicPr>
              <a:picLocks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3637093" y="4893769"/>
              <a:ext cx="437120" cy="209506"/>
            </a:xfrm>
            <a:prstGeom prst="rect">
              <a:avLst/>
            </a:prstGeom>
            <a:effectLst/>
          </p:spPr>
        </p:pic>
        <p:sp>
          <p:nvSpPr>
            <p:cNvPr id="458" name="Line"/>
            <p:cNvSpPr/>
            <p:nvPr/>
          </p:nvSpPr>
          <p:spPr>
            <a:xfrm>
              <a:off x="12371557" y="6735510"/>
              <a:ext cx="210593" cy="21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382" extrusionOk="0">
                  <a:moveTo>
                    <a:pt x="4181" y="0"/>
                  </a:moveTo>
                  <a:cubicBezTo>
                    <a:pt x="2439" y="3135"/>
                    <a:pt x="697" y="6271"/>
                    <a:pt x="522" y="9406"/>
                  </a:cubicBezTo>
                  <a:cubicBezTo>
                    <a:pt x="348" y="12542"/>
                    <a:pt x="1742" y="15677"/>
                    <a:pt x="4181" y="17768"/>
                  </a:cubicBezTo>
                  <a:cubicBezTo>
                    <a:pt x="6619" y="19858"/>
                    <a:pt x="10103" y="20903"/>
                    <a:pt x="12716" y="21252"/>
                  </a:cubicBezTo>
                  <a:cubicBezTo>
                    <a:pt x="15329" y="21600"/>
                    <a:pt x="17071" y="21252"/>
                    <a:pt x="18290" y="20206"/>
                  </a:cubicBezTo>
                  <a:cubicBezTo>
                    <a:pt x="19510" y="19161"/>
                    <a:pt x="20206" y="17419"/>
                    <a:pt x="20729" y="15677"/>
                  </a:cubicBezTo>
                  <a:cubicBezTo>
                    <a:pt x="21252" y="13935"/>
                    <a:pt x="21600" y="12194"/>
                    <a:pt x="20381" y="10103"/>
                  </a:cubicBezTo>
                  <a:cubicBezTo>
                    <a:pt x="19161" y="8013"/>
                    <a:pt x="16374" y="5574"/>
                    <a:pt x="12716" y="5923"/>
                  </a:cubicBezTo>
                  <a:cubicBezTo>
                    <a:pt x="9058" y="6271"/>
                    <a:pt x="4529" y="9406"/>
                    <a:pt x="0" y="1254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59" name="Line"/>
            <p:cNvSpPr/>
            <p:nvPr/>
          </p:nvSpPr>
          <p:spPr>
            <a:xfrm>
              <a:off x="12828200" y="6642106"/>
              <a:ext cx="1" cy="10378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0" name="Line"/>
            <p:cNvSpPr/>
            <p:nvPr/>
          </p:nvSpPr>
          <p:spPr>
            <a:xfrm>
              <a:off x="13087660" y="6517566"/>
              <a:ext cx="280214" cy="273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67" y="6289"/>
                    <a:pt x="2133" y="12577"/>
                    <a:pt x="2800" y="16405"/>
                  </a:cubicBezTo>
                  <a:cubicBezTo>
                    <a:pt x="3467" y="20233"/>
                    <a:pt x="3733" y="21600"/>
                    <a:pt x="3867" y="21600"/>
                  </a:cubicBezTo>
                  <a:cubicBezTo>
                    <a:pt x="4000" y="21600"/>
                    <a:pt x="4000" y="20233"/>
                    <a:pt x="4000" y="17499"/>
                  </a:cubicBezTo>
                  <a:cubicBezTo>
                    <a:pt x="4000" y="14765"/>
                    <a:pt x="4000" y="10663"/>
                    <a:pt x="4400" y="7656"/>
                  </a:cubicBezTo>
                  <a:cubicBezTo>
                    <a:pt x="4800" y="4648"/>
                    <a:pt x="5600" y="2734"/>
                    <a:pt x="7200" y="1914"/>
                  </a:cubicBezTo>
                  <a:cubicBezTo>
                    <a:pt x="8800" y="1094"/>
                    <a:pt x="11200" y="1367"/>
                    <a:pt x="13733" y="4101"/>
                  </a:cubicBezTo>
                  <a:cubicBezTo>
                    <a:pt x="16267" y="6835"/>
                    <a:pt x="18933" y="12030"/>
                    <a:pt x="21600" y="1722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1" name="Line"/>
            <p:cNvSpPr/>
            <p:nvPr/>
          </p:nvSpPr>
          <p:spPr>
            <a:xfrm>
              <a:off x="13527647" y="6515520"/>
              <a:ext cx="234601" cy="273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100" extrusionOk="0">
                  <a:moveTo>
                    <a:pt x="5264" y="5757"/>
                  </a:moveTo>
                  <a:cubicBezTo>
                    <a:pt x="6516" y="6557"/>
                    <a:pt x="7768" y="7357"/>
                    <a:pt x="9177" y="7491"/>
                  </a:cubicBezTo>
                  <a:cubicBezTo>
                    <a:pt x="10586" y="7624"/>
                    <a:pt x="12151" y="7091"/>
                    <a:pt x="13403" y="6157"/>
                  </a:cubicBezTo>
                  <a:cubicBezTo>
                    <a:pt x="14655" y="5224"/>
                    <a:pt x="15594" y="3891"/>
                    <a:pt x="15438" y="2824"/>
                  </a:cubicBezTo>
                  <a:cubicBezTo>
                    <a:pt x="15281" y="1757"/>
                    <a:pt x="14029" y="957"/>
                    <a:pt x="12620" y="424"/>
                  </a:cubicBezTo>
                  <a:cubicBezTo>
                    <a:pt x="11212" y="-109"/>
                    <a:pt x="9646" y="-376"/>
                    <a:pt x="7455" y="1091"/>
                  </a:cubicBezTo>
                  <a:cubicBezTo>
                    <a:pt x="5264" y="2557"/>
                    <a:pt x="2446" y="5757"/>
                    <a:pt x="1038" y="8824"/>
                  </a:cubicBezTo>
                  <a:cubicBezTo>
                    <a:pt x="-371" y="11891"/>
                    <a:pt x="-371" y="14824"/>
                    <a:pt x="1194" y="17091"/>
                  </a:cubicBezTo>
                  <a:cubicBezTo>
                    <a:pt x="2759" y="19357"/>
                    <a:pt x="5890" y="20957"/>
                    <a:pt x="9490" y="21091"/>
                  </a:cubicBezTo>
                  <a:cubicBezTo>
                    <a:pt x="13090" y="21224"/>
                    <a:pt x="17159" y="19891"/>
                    <a:pt x="21229" y="185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2" name="Line"/>
            <p:cNvSpPr/>
            <p:nvPr/>
          </p:nvSpPr>
          <p:spPr>
            <a:xfrm>
              <a:off x="13917922" y="6153435"/>
              <a:ext cx="217946" cy="22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7" extrusionOk="0">
                  <a:moveTo>
                    <a:pt x="0" y="5886"/>
                  </a:moveTo>
                  <a:cubicBezTo>
                    <a:pt x="0" y="4274"/>
                    <a:pt x="0" y="2662"/>
                    <a:pt x="857" y="1534"/>
                  </a:cubicBezTo>
                  <a:cubicBezTo>
                    <a:pt x="1714" y="406"/>
                    <a:pt x="3429" y="-239"/>
                    <a:pt x="4800" y="83"/>
                  </a:cubicBezTo>
                  <a:cubicBezTo>
                    <a:pt x="6171" y="406"/>
                    <a:pt x="7200" y="1695"/>
                    <a:pt x="7543" y="3146"/>
                  </a:cubicBezTo>
                  <a:cubicBezTo>
                    <a:pt x="7886" y="4597"/>
                    <a:pt x="7543" y="6209"/>
                    <a:pt x="7029" y="8788"/>
                  </a:cubicBezTo>
                  <a:cubicBezTo>
                    <a:pt x="6514" y="11367"/>
                    <a:pt x="5829" y="14913"/>
                    <a:pt x="7371" y="17331"/>
                  </a:cubicBezTo>
                  <a:cubicBezTo>
                    <a:pt x="8914" y="19749"/>
                    <a:pt x="12686" y="21039"/>
                    <a:pt x="15429" y="21200"/>
                  </a:cubicBezTo>
                  <a:cubicBezTo>
                    <a:pt x="18171" y="21361"/>
                    <a:pt x="19886" y="20394"/>
                    <a:pt x="21600" y="1942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3" name="Line"/>
            <p:cNvSpPr/>
            <p:nvPr/>
          </p:nvSpPr>
          <p:spPr>
            <a:xfrm>
              <a:off x="14364189" y="6257188"/>
              <a:ext cx="124540" cy="32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7055"/>
                  </a:moveTo>
                  <a:cubicBezTo>
                    <a:pt x="5400" y="2735"/>
                    <a:pt x="10800" y="-1585"/>
                    <a:pt x="14400" y="575"/>
                  </a:cubicBezTo>
                  <a:cubicBezTo>
                    <a:pt x="18000" y="2735"/>
                    <a:pt x="19800" y="11375"/>
                    <a:pt x="21600" y="2001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4" name="Line"/>
            <p:cNvSpPr/>
            <p:nvPr/>
          </p:nvSpPr>
          <p:spPr>
            <a:xfrm>
              <a:off x="14343433" y="6330756"/>
              <a:ext cx="290592" cy="26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extrusionOk="0">
                  <a:moveTo>
                    <a:pt x="0" y="0"/>
                  </a:moveTo>
                  <a:cubicBezTo>
                    <a:pt x="257" y="5538"/>
                    <a:pt x="514" y="11077"/>
                    <a:pt x="1029" y="14677"/>
                  </a:cubicBezTo>
                  <a:cubicBezTo>
                    <a:pt x="1543" y="18277"/>
                    <a:pt x="2314" y="19938"/>
                    <a:pt x="4114" y="20769"/>
                  </a:cubicBezTo>
                  <a:cubicBezTo>
                    <a:pt x="5914" y="21600"/>
                    <a:pt x="8743" y="21600"/>
                    <a:pt x="11829" y="20354"/>
                  </a:cubicBezTo>
                  <a:cubicBezTo>
                    <a:pt x="14914" y="19108"/>
                    <a:pt x="18257" y="16615"/>
                    <a:pt x="21600" y="1412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5" name="Line"/>
            <p:cNvSpPr/>
            <p:nvPr/>
          </p:nvSpPr>
          <p:spPr>
            <a:xfrm>
              <a:off x="14364189" y="6424161"/>
              <a:ext cx="176431" cy="5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6" name="Line"/>
            <p:cNvSpPr/>
            <p:nvPr/>
          </p:nvSpPr>
          <p:spPr>
            <a:xfrm>
              <a:off x="13170239" y="6953454"/>
              <a:ext cx="467469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2" h="21600" extrusionOk="0">
                  <a:moveTo>
                    <a:pt x="1450" y="0"/>
                  </a:moveTo>
                  <a:cubicBezTo>
                    <a:pt x="656" y="3600"/>
                    <a:pt x="-138" y="7200"/>
                    <a:pt x="21" y="9000"/>
                  </a:cubicBezTo>
                  <a:cubicBezTo>
                    <a:pt x="180" y="10800"/>
                    <a:pt x="1291" y="10800"/>
                    <a:pt x="3991" y="9000"/>
                  </a:cubicBezTo>
                  <a:cubicBezTo>
                    <a:pt x="6691" y="7200"/>
                    <a:pt x="10980" y="3600"/>
                    <a:pt x="14156" y="5400"/>
                  </a:cubicBezTo>
                  <a:cubicBezTo>
                    <a:pt x="17333" y="7200"/>
                    <a:pt x="19397" y="14400"/>
                    <a:pt x="21462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7" name="Line"/>
            <p:cNvSpPr/>
            <p:nvPr/>
          </p:nvSpPr>
          <p:spPr>
            <a:xfrm>
              <a:off x="13243334" y="7107144"/>
              <a:ext cx="425510" cy="21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0" y="6368"/>
                  </a:moveTo>
                  <a:cubicBezTo>
                    <a:pt x="351" y="9797"/>
                    <a:pt x="702" y="13225"/>
                    <a:pt x="1229" y="16140"/>
                  </a:cubicBezTo>
                  <a:cubicBezTo>
                    <a:pt x="1756" y="19054"/>
                    <a:pt x="2459" y="21454"/>
                    <a:pt x="2810" y="21454"/>
                  </a:cubicBezTo>
                  <a:cubicBezTo>
                    <a:pt x="3161" y="21454"/>
                    <a:pt x="3161" y="19054"/>
                    <a:pt x="3863" y="16654"/>
                  </a:cubicBezTo>
                  <a:cubicBezTo>
                    <a:pt x="4566" y="14254"/>
                    <a:pt x="5971" y="11854"/>
                    <a:pt x="7112" y="10483"/>
                  </a:cubicBezTo>
                  <a:cubicBezTo>
                    <a:pt x="8254" y="9111"/>
                    <a:pt x="9132" y="8768"/>
                    <a:pt x="9922" y="9111"/>
                  </a:cubicBezTo>
                  <a:cubicBezTo>
                    <a:pt x="10712" y="9454"/>
                    <a:pt x="11415" y="10483"/>
                    <a:pt x="12117" y="11854"/>
                  </a:cubicBezTo>
                  <a:cubicBezTo>
                    <a:pt x="12820" y="13225"/>
                    <a:pt x="13522" y="14940"/>
                    <a:pt x="13873" y="14940"/>
                  </a:cubicBezTo>
                  <a:cubicBezTo>
                    <a:pt x="14224" y="14940"/>
                    <a:pt x="14224" y="13225"/>
                    <a:pt x="14576" y="10654"/>
                  </a:cubicBezTo>
                  <a:cubicBezTo>
                    <a:pt x="14927" y="8083"/>
                    <a:pt x="15629" y="4654"/>
                    <a:pt x="16420" y="2597"/>
                  </a:cubicBezTo>
                  <a:cubicBezTo>
                    <a:pt x="17210" y="540"/>
                    <a:pt x="18088" y="-146"/>
                    <a:pt x="18878" y="25"/>
                  </a:cubicBezTo>
                  <a:cubicBezTo>
                    <a:pt x="19668" y="197"/>
                    <a:pt x="20371" y="1225"/>
                    <a:pt x="20810" y="4483"/>
                  </a:cubicBezTo>
                  <a:cubicBezTo>
                    <a:pt x="21249" y="7740"/>
                    <a:pt x="21424" y="13225"/>
                    <a:pt x="21600" y="1871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8" name="Line"/>
            <p:cNvSpPr/>
            <p:nvPr/>
          </p:nvSpPr>
          <p:spPr>
            <a:xfrm>
              <a:off x="14260405" y="6818536"/>
              <a:ext cx="373620" cy="4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0"/>
                  </a:moveTo>
                  <a:cubicBezTo>
                    <a:pt x="4800" y="8308"/>
                    <a:pt x="9600" y="16615"/>
                    <a:pt x="13200" y="19108"/>
                  </a:cubicBezTo>
                  <a:cubicBezTo>
                    <a:pt x="16800" y="21600"/>
                    <a:pt x="19200" y="18277"/>
                    <a:pt x="21600" y="14954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69" name="Line"/>
            <p:cNvSpPr/>
            <p:nvPr/>
          </p:nvSpPr>
          <p:spPr>
            <a:xfrm>
              <a:off x="15329369" y="6662862"/>
              <a:ext cx="352863" cy="2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0"/>
                  </a:moveTo>
                  <a:cubicBezTo>
                    <a:pt x="3600" y="9257"/>
                    <a:pt x="7200" y="18514"/>
                    <a:pt x="10800" y="20057"/>
                  </a:cubicBezTo>
                  <a:cubicBezTo>
                    <a:pt x="14400" y="21600"/>
                    <a:pt x="18000" y="15429"/>
                    <a:pt x="21600" y="925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0" name="Line"/>
            <p:cNvSpPr/>
            <p:nvPr/>
          </p:nvSpPr>
          <p:spPr>
            <a:xfrm>
              <a:off x="16138876" y="6237352"/>
              <a:ext cx="41515" cy="20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1" name="Line"/>
            <p:cNvSpPr/>
            <p:nvPr/>
          </p:nvSpPr>
          <p:spPr>
            <a:xfrm>
              <a:off x="16003959" y="6543809"/>
              <a:ext cx="280215" cy="25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3818"/>
                  </a:moveTo>
                  <a:cubicBezTo>
                    <a:pt x="5600" y="1118"/>
                    <a:pt x="11200" y="-1582"/>
                    <a:pt x="14800" y="1118"/>
                  </a:cubicBezTo>
                  <a:cubicBezTo>
                    <a:pt x="18400" y="3818"/>
                    <a:pt x="20000" y="11918"/>
                    <a:pt x="21600" y="20018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2" name="Line"/>
            <p:cNvSpPr/>
            <p:nvPr/>
          </p:nvSpPr>
          <p:spPr>
            <a:xfrm>
              <a:off x="16015172" y="6891184"/>
              <a:ext cx="331270" cy="245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3" h="21291" extrusionOk="0">
                  <a:moveTo>
                    <a:pt x="11302" y="0"/>
                  </a:moveTo>
                  <a:cubicBezTo>
                    <a:pt x="8853" y="300"/>
                    <a:pt x="6403" y="600"/>
                    <a:pt x="4288" y="2400"/>
                  </a:cubicBezTo>
                  <a:cubicBezTo>
                    <a:pt x="2172" y="4200"/>
                    <a:pt x="391" y="7500"/>
                    <a:pt x="57" y="10950"/>
                  </a:cubicBezTo>
                  <a:cubicBezTo>
                    <a:pt x="-277" y="14400"/>
                    <a:pt x="836" y="18000"/>
                    <a:pt x="3620" y="19800"/>
                  </a:cubicBezTo>
                  <a:cubicBezTo>
                    <a:pt x="6403" y="21600"/>
                    <a:pt x="10857" y="21600"/>
                    <a:pt x="14086" y="20700"/>
                  </a:cubicBezTo>
                  <a:cubicBezTo>
                    <a:pt x="17315" y="19800"/>
                    <a:pt x="19319" y="18000"/>
                    <a:pt x="21323" y="162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3" name="Line"/>
            <p:cNvSpPr/>
            <p:nvPr/>
          </p:nvSpPr>
          <p:spPr>
            <a:xfrm>
              <a:off x="16387956" y="6740996"/>
              <a:ext cx="197187" cy="11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1" extrusionOk="0">
                  <a:moveTo>
                    <a:pt x="0" y="872"/>
                  </a:moveTo>
                  <a:cubicBezTo>
                    <a:pt x="1895" y="255"/>
                    <a:pt x="3789" y="-362"/>
                    <a:pt x="5495" y="255"/>
                  </a:cubicBezTo>
                  <a:cubicBezTo>
                    <a:pt x="7200" y="872"/>
                    <a:pt x="8716" y="2724"/>
                    <a:pt x="9474" y="5192"/>
                  </a:cubicBezTo>
                  <a:cubicBezTo>
                    <a:pt x="10232" y="7661"/>
                    <a:pt x="10232" y="10746"/>
                    <a:pt x="8716" y="13524"/>
                  </a:cubicBezTo>
                  <a:cubicBezTo>
                    <a:pt x="7200" y="16301"/>
                    <a:pt x="4168" y="18769"/>
                    <a:pt x="3600" y="20004"/>
                  </a:cubicBezTo>
                  <a:cubicBezTo>
                    <a:pt x="3032" y="21238"/>
                    <a:pt x="4926" y="21238"/>
                    <a:pt x="8337" y="20929"/>
                  </a:cubicBezTo>
                  <a:cubicBezTo>
                    <a:pt x="11747" y="20621"/>
                    <a:pt x="16674" y="20004"/>
                    <a:pt x="21600" y="19387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4" name="Line"/>
            <p:cNvSpPr/>
            <p:nvPr/>
          </p:nvSpPr>
          <p:spPr>
            <a:xfrm>
              <a:off x="15443531" y="6569457"/>
              <a:ext cx="1" cy="10380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5" name="Line"/>
            <p:cNvSpPr/>
            <p:nvPr/>
          </p:nvSpPr>
          <p:spPr>
            <a:xfrm>
              <a:off x="15422774" y="6590214"/>
              <a:ext cx="20758" cy="38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5643"/>
                    <a:pt x="7200" y="11286"/>
                    <a:pt x="3600" y="14886"/>
                  </a:cubicBezTo>
                  <a:cubicBezTo>
                    <a:pt x="0" y="18486"/>
                    <a:pt x="0" y="20043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16021256" y="6145488"/>
              <a:ext cx="484320" cy="27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0" extrusionOk="0">
                  <a:moveTo>
                    <a:pt x="3857" y="9481"/>
                  </a:moveTo>
                  <a:cubicBezTo>
                    <a:pt x="3086" y="8948"/>
                    <a:pt x="2314" y="8414"/>
                    <a:pt x="1543" y="8148"/>
                  </a:cubicBezTo>
                  <a:cubicBezTo>
                    <a:pt x="771" y="7881"/>
                    <a:pt x="0" y="7881"/>
                    <a:pt x="0" y="7881"/>
                  </a:cubicBezTo>
                  <a:cubicBezTo>
                    <a:pt x="0" y="7881"/>
                    <a:pt x="771" y="7881"/>
                    <a:pt x="1543" y="7748"/>
                  </a:cubicBezTo>
                  <a:cubicBezTo>
                    <a:pt x="2314" y="7614"/>
                    <a:pt x="3086" y="7348"/>
                    <a:pt x="4089" y="7081"/>
                  </a:cubicBezTo>
                  <a:cubicBezTo>
                    <a:pt x="5091" y="6814"/>
                    <a:pt x="6326" y="6548"/>
                    <a:pt x="6789" y="7081"/>
                  </a:cubicBezTo>
                  <a:cubicBezTo>
                    <a:pt x="7251" y="7614"/>
                    <a:pt x="6943" y="8948"/>
                    <a:pt x="6634" y="10948"/>
                  </a:cubicBezTo>
                  <a:cubicBezTo>
                    <a:pt x="6326" y="12948"/>
                    <a:pt x="6017" y="15614"/>
                    <a:pt x="6094" y="17481"/>
                  </a:cubicBezTo>
                  <a:cubicBezTo>
                    <a:pt x="6171" y="19348"/>
                    <a:pt x="6634" y="20414"/>
                    <a:pt x="7251" y="20948"/>
                  </a:cubicBezTo>
                  <a:cubicBezTo>
                    <a:pt x="7869" y="21481"/>
                    <a:pt x="8640" y="21481"/>
                    <a:pt x="9334" y="20681"/>
                  </a:cubicBezTo>
                  <a:cubicBezTo>
                    <a:pt x="10029" y="19881"/>
                    <a:pt x="10646" y="18281"/>
                    <a:pt x="11417" y="17881"/>
                  </a:cubicBezTo>
                  <a:cubicBezTo>
                    <a:pt x="12189" y="17481"/>
                    <a:pt x="13114" y="18281"/>
                    <a:pt x="14349" y="18948"/>
                  </a:cubicBezTo>
                  <a:cubicBezTo>
                    <a:pt x="15583" y="19614"/>
                    <a:pt x="17126" y="20148"/>
                    <a:pt x="18283" y="20281"/>
                  </a:cubicBezTo>
                  <a:cubicBezTo>
                    <a:pt x="19440" y="20414"/>
                    <a:pt x="20211" y="20148"/>
                    <a:pt x="20751" y="19348"/>
                  </a:cubicBezTo>
                  <a:cubicBezTo>
                    <a:pt x="21291" y="18548"/>
                    <a:pt x="21600" y="17214"/>
                    <a:pt x="21600" y="14948"/>
                  </a:cubicBezTo>
                  <a:cubicBezTo>
                    <a:pt x="21600" y="12681"/>
                    <a:pt x="21291" y="9481"/>
                    <a:pt x="20983" y="7214"/>
                  </a:cubicBezTo>
                  <a:cubicBezTo>
                    <a:pt x="20674" y="4948"/>
                    <a:pt x="20366" y="3614"/>
                    <a:pt x="19903" y="2414"/>
                  </a:cubicBezTo>
                  <a:cubicBezTo>
                    <a:pt x="19440" y="1214"/>
                    <a:pt x="18823" y="148"/>
                    <a:pt x="18129" y="14"/>
                  </a:cubicBezTo>
                  <a:cubicBezTo>
                    <a:pt x="17434" y="-119"/>
                    <a:pt x="16663" y="681"/>
                    <a:pt x="16046" y="1748"/>
                  </a:cubicBezTo>
                  <a:cubicBezTo>
                    <a:pt x="15429" y="2814"/>
                    <a:pt x="14966" y="4148"/>
                    <a:pt x="14503" y="548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7" name="Line"/>
            <p:cNvSpPr/>
            <p:nvPr/>
          </p:nvSpPr>
          <p:spPr>
            <a:xfrm>
              <a:off x="16616278" y="5936381"/>
              <a:ext cx="269836" cy="247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3" extrusionOk="0">
                  <a:moveTo>
                    <a:pt x="0" y="1800"/>
                  </a:moveTo>
                  <a:cubicBezTo>
                    <a:pt x="1108" y="900"/>
                    <a:pt x="2215" y="0"/>
                    <a:pt x="3323" y="0"/>
                  </a:cubicBezTo>
                  <a:cubicBezTo>
                    <a:pt x="4431" y="0"/>
                    <a:pt x="5538" y="900"/>
                    <a:pt x="5954" y="3000"/>
                  </a:cubicBezTo>
                  <a:cubicBezTo>
                    <a:pt x="6369" y="5100"/>
                    <a:pt x="6092" y="8400"/>
                    <a:pt x="5677" y="10950"/>
                  </a:cubicBezTo>
                  <a:cubicBezTo>
                    <a:pt x="5261" y="13500"/>
                    <a:pt x="4708" y="15300"/>
                    <a:pt x="4431" y="16950"/>
                  </a:cubicBezTo>
                  <a:cubicBezTo>
                    <a:pt x="4154" y="18600"/>
                    <a:pt x="4154" y="20100"/>
                    <a:pt x="5400" y="20850"/>
                  </a:cubicBezTo>
                  <a:cubicBezTo>
                    <a:pt x="6646" y="21600"/>
                    <a:pt x="9138" y="21600"/>
                    <a:pt x="12046" y="21000"/>
                  </a:cubicBezTo>
                  <a:cubicBezTo>
                    <a:pt x="14954" y="20400"/>
                    <a:pt x="18277" y="19200"/>
                    <a:pt x="21600" y="180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8" name="Line"/>
            <p:cNvSpPr/>
            <p:nvPr/>
          </p:nvSpPr>
          <p:spPr>
            <a:xfrm>
              <a:off x="17166327" y="6330756"/>
              <a:ext cx="237041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extrusionOk="0">
                  <a:moveTo>
                    <a:pt x="0" y="0"/>
                  </a:moveTo>
                  <a:cubicBezTo>
                    <a:pt x="5322" y="0"/>
                    <a:pt x="10643" y="0"/>
                    <a:pt x="14713" y="0"/>
                  </a:cubicBezTo>
                  <a:cubicBezTo>
                    <a:pt x="18783" y="0"/>
                    <a:pt x="21600" y="0"/>
                    <a:pt x="21443" y="3600"/>
                  </a:cubicBezTo>
                  <a:cubicBezTo>
                    <a:pt x="21287" y="7200"/>
                    <a:pt x="18157" y="14400"/>
                    <a:pt x="15026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17131591" y="6341135"/>
              <a:ext cx="323430" cy="28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433" extrusionOk="0">
                  <a:moveTo>
                    <a:pt x="3609" y="0"/>
                  </a:moveTo>
                  <a:cubicBezTo>
                    <a:pt x="2484" y="5400"/>
                    <a:pt x="1359" y="10800"/>
                    <a:pt x="684" y="14400"/>
                  </a:cubicBezTo>
                  <a:cubicBezTo>
                    <a:pt x="9" y="18000"/>
                    <a:pt x="-216" y="19800"/>
                    <a:pt x="234" y="20700"/>
                  </a:cubicBezTo>
                  <a:cubicBezTo>
                    <a:pt x="684" y="21600"/>
                    <a:pt x="1809" y="21600"/>
                    <a:pt x="4621" y="21086"/>
                  </a:cubicBezTo>
                  <a:cubicBezTo>
                    <a:pt x="7434" y="20571"/>
                    <a:pt x="11934" y="19543"/>
                    <a:pt x="15197" y="18900"/>
                  </a:cubicBezTo>
                  <a:cubicBezTo>
                    <a:pt x="18459" y="18257"/>
                    <a:pt x="20484" y="18000"/>
                    <a:pt x="20934" y="17486"/>
                  </a:cubicBezTo>
                  <a:cubicBezTo>
                    <a:pt x="21384" y="16971"/>
                    <a:pt x="20259" y="16200"/>
                    <a:pt x="19134" y="15429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0" name="Line"/>
            <p:cNvSpPr/>
            <p:nvPr/>
          </p:nvSpPr>
          <p:spPr>
            <a:xfrm>
              <a:off x="17124813" y="6393026"/>
              <a:ext cx="332106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1" name="Line"/>
            <p:cNvSpPr/>
            <p:nvPr/>
          </p:nvSpPr>
          <p:spPr>
            <a:xfrm>
              <a:off x="17071077" y="6839293"/>
              <a:ext cx="406599" cy="6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0917" extrusionOk="0">
                  <a:moveTo>
                    <a:pt x="2295" y="0"/>
                  </a:moveTo>
                  <a:cubicBezTo>
                    <a:pt x="1196" y="6480"/>
                    <a:pt x="98" y="12960"/>
                    <a:pt x="7" y="16740"/>
                  </a:cubicBezTo>
                  <a:cubicBezTo>
                    <a:pt x="-85" y="20520"/>
                    <a:pt x="830" y="21600"/>
                    <a:pt x="3942" y="20520"/>
                  </a:cubicBezTo>
                  <a:cubicBezTo>
                    <a:pt x="7054" y="19440"/>
                    <a:pt x="12362" y="16200"/>
                    <a:pt x="15657" y="14040"/>
                  </a:cubicBezTo>
                  <a:cubicBezTo>
                    <a:pt x="18952" y="11880"/>
                    <a:pt x="20234" y="10800"/>
                    <a:pt x="21515" y="972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2" name="Line"/>
            <p:cNvSpPr/>
            <p:nvPr/>
          </p:nvSpPr>
          <p:spPr>
            <a:xfrm>
              <a:off x="10493085" y="7804480"/>
              <a:ext cx="607556" cy="298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205" extrusionOk="0">
                  <a:moveTo>
                    <a:pt x="0" y="3681"/>
                  </a:moveTo>
                  <a:cubicBezTo>
                    <a:pt x="1227" y="2699"/>
                    <a:pt x="2455" y="1718"/>
                    <a:pt x="3375" y="981"/>
                  </a:cubicBezTo>
                  <a:cubicBezTo>
                    <a:pt x="4295" y="245"/>
                    <a:pt x="4909" y="-246"/>
                    <a:pt x="5461" y="1104"/>
                  </a:cubicBezTo>
                  <a:cubicBezTo>
                    <a:pt x="6014" y="2454"/>
                    <a:pt x="6505" y="5645"/>
                    <a:pt x="6750" y="8590"/>
                  </a:cubicBezTo>
                  <a:cubicBezTo>
                    <a:pt x="6995" y="11536"/>
                    <a:pt x="6995" y="14236"/>
                    <a:pt x="7486" y="16322"/>
                  </a:cubicBezTo>
                  <a:cubicBezTo>
                    <a:pt x="7977" y="18409"/>
                    <a:pt x="8959" y="19881"/>
                    <a:pt x="9757" y="20618"/>
                  </a:cubicBezTo>
                  <a:cubicBezTo>
                    <a:pt x="10555" y="21354"/>
                    <a:pt x="11168" y="21354"/>
                    <a:pt x="11782" y="20863"/>
                  </a:cubicBezTo>
                  <a:cubicBezTo>
                    <a:pt x="12395" y="20372"/>
                    <a:pt x="13009" y="19390"/>
                    <a:pt x="13439" y="18040"/>
                  </a:cubicBezTo>
                  <a:cubicBezTo>
                    <a:pt x="13868" y="16690"/>
                    <a:pt x="14114" y="14972"/>
                    <a:pt x="14236" y="13499"/>
                  </a:cubicBezTo>
                  <a:cubicBezTo>
                    <a:pt x="14359" y="12027"/>
                    <a:pt x="14359" y="10799"/>
                    <a:pt x="14543" y="10677"/>
                  </a:cubicBezTo>
                  <a:cubicBezTo>
                    <a:pt x="14727" y="10554"/>
                    <a:pt x="15095" y="11536"/>
                    <a:pt x="15955" y="12518"/>
                  </a:cubicBezTo>
                  <a:cubicBezTo>
                    <a:pt x="16814" y="13499"/>
                    <a:pt x="18164" y="14481"/>
                    <a:pt x="19145" y="14849"/>
                  </a:cubicBezTo>
                  <a:cubicBezTo>
                    <a:pt x="20127" y="15218"/>
                    <a:pt x="20741" y="14972"/>
                    <a:pt x="21109" y="13868"/>
                  </a:cubicBezTo>
                  <a:cubicBezTo>
                    <a:pt x="21477" y="12763"/>
                    <a:pt x="21600" y="10799"/>
                    <a:pt x="21539" y="9204"/>
                  </a:cubicBezTo>
                  <a:cubicBezTo>
                    <a:pt x="21477" y="7609"/>
                    <a:pt x="21232" y="6381"/>
                    <a:pt x="20864" y="5031"/>
                  </a:cubicBezTo>
                  <a:cubicBezTo>
                    <a:pt x="20495" y="3681"/>
                    <a:pt x="20005" y="2209"/>
                    <a:pt x="19452" y="1227"/>
                  </a:cubicBezTo>
                  <a:cubicBezTo>
                    <a:pt x="18900" y="245"/>
                    <a:pt x="18286" y="-246"/>
                    <a:pt x="17918" y="122"/>
                  </a:cubicBezTo>
                  <a:cubicBezTo>
                    <a:pt x="17550" y="490"/>
                    <a:pt x="17427" y="1718"/>
                    <a:pt x="17305" y="294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3" name="Line"/>
            <p:cNvSpPr/>
            <p:nvPr/>
          </p:nvSpPr>
          <p:spPr>
            <a:xfrm>
              <a:off x="11136540" y="7553412"/>
              <a:ext cx="290592" cy="234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8" extrusionOk="0">
                  <a:moveTo>
                    <a:pt x="0" y="2057"/>
                  </a:moveTo>
                  <a:cubicBezTo>
                    <a:pt x="1029" y="1118"/>
                    <a:pt x="2057" y="179"/>
                    <a:pt x="3857" y="23"/>
                  </a:cubicBezTo>
                  <a:cubicBezTo>
                    <a:pt x="5657" y="-134"/>
                    <a:pt x="8229" y="492"/>
                    <a:pt x="9643" y="2527"/>
                  </a:cubicBezTo>
                  <a:cubicBezTo>
                    <a:pt x="11057" y="4562"/>
                    <a:pt x="11314" y="8005"/>
                    <a:pt x="11057" y="10353"/>
                  </a:cubicBezTo>
                  <a:cubicBezTo>
                    <a:pt x="10800" y="12701"/>
                    <a:pt x="10029" y="13953"/>
                    <a:pt x="9129" y="15518"/>
                  </a:cubicBezTo>
                  <a:cubicBezTo>
                    <a:pt x="8229" y="17083"/>
                    <a:pt x="7200" y="18962"/>
                    <a:pt x="7329" y="20057"/>
                  </a:cubicBezTo>
                  <a:cubicBezTo>
                    <a:pt x="7457" y="21153"/>
                    <a:pt x="8743" y="21466"/>
                    <a:pt x="11314" y="20996"/>
                  </a:cubicBezTo>
                  <a:cubicBezTo>
                    <a:pt x="13886" y="20527"/>
                    <a:pt x="17743" y="19275"/>
                    <a:pt x="21600" y="1802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4" name="Line"/>
            <p:cNvSpPr/>
            <p:nvPr/>
          </p:nvSpPr>
          <p:spPr>
            <a:xfrm>
              <a:off x="11686589" y="7814852"/>
              <a:ext cx="186810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5" name="Line"/>
            <p:cNvSpPr/>
            <p:nvPr/>
          </p:nvSpPr>
          <p:spPr>
            <a:xfrm>
              <a:off x="11707345" y="7918635"/>
              <a:ext cx="238702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6" name="Line"/>
            <p:cNvSpPr/>
            <p:nvPr/>
          </p:nvSpPr>
          <p:spPr>
            <a:xfrm>
              <a:off x="12402691" y="7823383"/>
              <a:ext cx="415133" cy="40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extrusionOk="0">
                  <a:moveTo>
                    <a:pt x="0" y="21515"/>
                  </a:moveTo>
                  <a:cubicBezTo>
                    <a:pt x="1620" y="18037"/>
                    <a:pt x="3240" y="14559"/>
                    <a:pt x="4230" y="11264"/>
                  </a:cubicBezTo>
                  <a:cubicBezTo>
                    <a:pt x="5220" y="7969"/>
                    <a:pt x="5580" y="4857"/>
                    <a:pt x="5850" y="2844"/>
                  </a:cubicBezTo>
                  <a:cubicBezTo>
                    <a:pt x="6120" y="830"/>
                    <a:pt x="6300" y="-85"/>
                    <a:pt x="6570" y="7"/>
                  </a:cubicBezTo>
                  <a:cubicBezTo>
                    <a:pt x="6840" y="98"/>
                    <a:pt x="7200" y="1196"/>
                    <a:pt x="8100" y="3210"/>
                  </a:cubicBezTo>
                  <a:cubicBezTo>
                    <a:pt x="9000" y="5223"/>
                    <a:pt x="10440" y="8152"/>
                    <a:pt x="11700" y="9708"/>
                  </a:cubicBezTo>
                  <a:cubicBezTo>
                    <a:pt x="12960" y="11264"/>
                    <a:pt x="14040" y="11447"/>
                    <a:pt x="14940" y="11081"/>
                  </a:cubicBezTo>
                  <a:cubicBezTo>
                    <a:pt x="15840" y="10715"/>
                    <a:pt x="16560" y="9800"/>
                    <a:pt x="17460" y="7420"/>
                  </a:cubicBezTo>
                  <a:cubicBezTo>
                    <a:pt x="18360" y="5040"/>
                    <a:pt x="19440" y="1196"/>
                    <a:pt x="19980" y="647"/>
                  </a:cubicBezTo>
                  <a:cubicBezTo>
                    <a:pt x="20520" y="98"/>
                    <a:pt x="20520" y="2844"/>
                    <a:pt x="20700" y="4674"/>
                  </a:cubicBezTo>
                  <a:cubicBezTo>
                    <a:pt x="20880" y="6505"/>
                    <a:pt x="21240" y="7420"/>
                    <a:pt x="21420" y="7878"/>
                  </a:cubicBezTo>
                  <a:cubicBezTo>
                    <a:pt x="21600" y="8335"/>
                    <a:pt x="21600" y="8335"/>
                    <a:pt x="21600" y="833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7" name="Line"/>
            <p:cNvSpPr/>
            <p:nvPr/>
          </p:nvSpPr>
          <p:spPr>
            <a:xfrm>
              <a:off x="12980177" y="7936406"/>
              <a:ext cx="149009" cy="13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0767" extrusionOk="0">
                  <a:moveTo>
                    <a:pt x="513" y="9938"/>
                  </a:moveTo>
                  <a:cubicBezTo>
                    <a:pt x="33" y="12572"/>
                    <a:pt x="-447" y="15206"/>
                    <a:pt x="753" y="17050"/>
                  </a:cubicBezTo>
                  <a:cubicBezTo>
                    <a:pt x="1953" y="18894"/>
                    <a:pt x="4833" y="19947"/>
                    <a:pt x="7473" y="20474"/>
                  </a:cubicBezTo>
                  <a:cubicBezTo>
                    <a:pt x="10113" y="21001"/>
                    <a:pt x="12513" y="21001"/>
                    <a:pt x="14913" y="18894"/>
                  </a:cubicBezTo>
                  <a:cubicBezTo>
                    <a:pt x="17313" y="16786"/>
                    <a:pt x="19713" y="12572"/>
                    <a:pt x="20433" y="8884"/>
                  </a:cubicBezTo>
                  <a:cubicBezTo>
                    <a:pt x="21153" y="5196"/>
                    <a:pt x="20193" y="2035"/>
                    <a:pt x="18513" y="718"/>
                  </a:cubicBezTo>
                  <a:cubicBezTo>
                    <a:pt x="16833" y="-599"/>
                    <a:pt x="14433" y="-72"/>
                    <a:pt x="11553" y="2035"/>
                  </a:cubicBezTo>
                  <a:cubicBezTo>
                    <a:pt x="8673" y="4142"/>
                    <a:pt x="5313" y="7830"/>
                    <a:pt x="1953" y="1151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8" name="Line"/>
            <p:cNvSpPr/>
            <p:nvPr/>
          </p:nvSpPr>
          <p:spPr>
            <a:xfrm>
              <a:off x="13473439" y="7823231"/>
              <a:ext cx="268052" cy="21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145" extrusionOk="0">
                  <a:moveTo>
                    <a:pt x="8062" y="1226"/>
                  </a:moveTo>
                  <a:cubicBezTo>
                    <a:pt x="6695" y="541"/>
                    <a:pt x="5328" y="-145"/>
                    <a:pt x="4097" y="26"/>
                  </a:cubicBezTo>
                  <a:cubicBezTo>
                    <a:pt x="2867" y="198"/>
                    <a:pt x="1773" y="1226"/>
                    <a:pt x="953" y="4141"/>
                  </a:cubicBezTo>
                  <a:cubicBezTo>
                    <a:pt x="133" y="7055"/>
                    <a:pt x="-414" y="11855"/>
                    <a:pt x="406" y="15455"/>
                  </a:cubicBezTo>
                  <a:cubicBezTo>
                    <a:pt x="1226" y="19055"/>
                    <a:pt x="3414" y="21455"/>
                    <a:pt x="7105" y="21112"/>
                  </a:cubicBezTo>
                  <a:cubicBezTo>
                    <a:pt x="10796" y="20769"/>
                    <a:pt x="15991" y="17684"/>
                    <a:pt x="21186" y="1459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89" name="Line"/>
            <p:cNvSpPr/>
            <p:nvPr/>
          </p:nvSpPr>
          <p:spPr>
            <a:xfrm>
              <a:off x="13762248" y="7539681"/>
              <a:ext cx="186810" cy="273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2" extrusionOk="0">
                  <a:moveTo>
                    <a:pt x="0" y="6086"/>
                  </a:moveTo>
                  <a:cubicBezTo>
                    <a:pt x="1200" y="4736"/>
                    <a:pt x="2400" y="3386"/>
                    <a:pt x="5200" y="2171"/>
                  </a:cubicBezTo>
                  <a:cubicBezTo>
                    <a:pt x="8000" y="956"/>
                    <a:pt x="12400" y="-124"/>
                    <a:pt x="14800" y="11"/>
                  </a:cubicBezTo>
                  <a:cubicBezTo>
                    <a:pt x="17200" y="146"/>
                    <a:pt x="17600" y="1496"/>
                    <a:pt x="16200" y="4331"/>
                  </a:cubicBezTo>
                  <a:cubicBezTo>
                    <a:pt x="14800" y="7166"/>
                    <a:pt x="11600" y="11486"/>
                    <a:pt x="9600" y="14591"/>
                  </a:cubicBezTo>
                  <a:cubicBezTo>
                    <a:pt x="7600" y="17696"/>
                    <a:pt x="6800" y="19586"/>
                    <a:pt x="7800" y="20531"/>
                  </a:cubicBezTo>
                  <a:cubicBezTo>
                    <a:pt x="8800" y="21476"/>
                    <a:pt x="11600" y="21476"/>
                    <a:pt x="14200" y="21206"/>
                  </a:cubicBezTo>
                  <a:cubicBezTo>
                    <a:pt x="16800" y="20936"/>
                    <a:pt x="19200" y="20396"/>
                    <a:pt x="21600" y="19856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0" name="Line"/>
            <p:cNvSpPr/>
            <p:nvPr/>
          </p:nvSpPr>
          <p:spPr>
            <a:xfrm>
              <a:off x="14094353" y="7840313"/>
              <a:ext cx="290593" cy="17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20" extrusionOk="0">
                  <a:moveTo>
                    <a:pt x="0" y="682"/>
                  </a:moveTo>
                  <a:cubicBezTo>
                    <a:pt x="771" y="4835"/>
                    <a:pt x="1543" y="8989"/>
                    <a:pt x="2443" y="12520"/>
                  </a:cubicBezTo>
                  <a:cubicBezTo>
                    <a:pt x="3343" y="16051"/>
                    <a:pt x="4371" y="18958"/>
                    <a:pt x="4886" y="19374"/>
                  </a:cubicBezTo>
                  <a:cubicBezTo>
                    <a:pt x="5400" y="19789"/>
                    <a:pt x="5400" y="17712"/>
                    <a:pt x="5400" y="14597"/>
                  </a:cubicBezTo>
                  <a:cubicBezTo>
                    <a:pt x="5400" y="11482"/>
                    <a:pt x="5400" y="7328"/>
                    <a:pt x="6943" y="4212"/>
                  </a:cubicBezTo>
                  <a:cubicBezTo>
                    <a:pt x="8486" y="1097"/>
                    <a:pt x="11571" y="-980"/>
                    <a:pt x="14271" y="474"/>
                  </a:cubicBezTo>
                  <a:cubicBezTo>
                    <a:pt x="16971" y="1928"/>
                    <a:pt x="19286" y="6912"/>
                    <a:pt x="20443" y="10858"/>
                  </a:cubicBezTo>
                  <a:cubicBezTo>
                    <a:pt x="21600" y="14805"/>
                    <a:pt x="21600" y="17712"/>
                    <a:pt x="21600" y="2062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1" name="Line"/>
            <p:cNvSpPr/>
            <p:nvPr/>
          </p:nvSpPr>
          <p:spPr>
            <a:xfrm>
              <a:off x="14447215" y="7784794"/>
              <a:ext cx="280215" cy="225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9" extrusionOk="0">
                  <a:moveTo>
                    <a:pt x="0" y="13643"/>
                  </a:moveTo>
                  <a:cubicBezTo>
                    <a:pt x="4000" y="11025"/>
                    <a:pt x="8000" y="8407"/>
                    <a:pt x="10400" y="6280"/>
                  </a:cubicBezTo>
                  <a:cubicBezTo>
                    <a:pt x="12800" y="4153"/>
                    <a:pt x="13600" y="2516"/>
                    <a:pt x="13333" y="1534"/>
                  </a:cubicBezTo>
                  <a:cubicBezTo>
                    <a:pt x="13067" y="553"/>
                    <a:pt x="11733" y="225"/>
                    <a:pt x="10400" y="62"/>
                  </a:cubicBezTo>
                  <a:cubicBezTo>
                    <a:pt x="9067" y="-102"/>
                    <a:pt x="7733" y="-102"/>
                    <a:pt x="6400" y="2189"/>
                  </a:cubicBezTo>
                  <a:cubicBezTo>
                    <a:pt x="5067" y="4480"/>
                    <a:pt x="3733" y="9062"/>
                    <a:pt x="3733" y="12662"/>
                  </a:cubicBezTo>
                  <a:cubicBezTo>
                    <a:pt x="3733" y="16262"/>
                    <a:pt x="5067" y="18880"/>
                    <a:pt x="8000" y="20189"/>
                  </a:cubicBezTo>
                  <a:cubicBezTo>
                    <a:pt x="10933" y="21498"/>
                    <a:pt x="15467" y="21498"/>
                    <a:pt x="18000" y="21007"/>
                  </a:cubicBezTo>
                  <a:cubicBezTo>
                    <a:pt x="20533" y="20516"/>
                    <a:pt x="21067" y="19534"/>
                    <a:pt x="21600" y="18553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2" name="Line"/>
            <p:cNvSpPr/>
            <p:nvPr/>
          </p:nvSpPr>
          <p:spPr>
            <a:xfrm>
              <a:off x="14758564" y="7538468"/>
              <a:ext cx="228323" cy="274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8" extrusionOk="0">
                  <a:moveTo>
                    <a:pt x="0" y="5305"/>
                  </a:moveTo>
                  <a:cubicBezTo>
                    <a:pt x="982" y="3972"/>
                    <a:pt x="1964" y="2638"/>
                    <a:pt x="3600" y="1572"/>
                  </a:cubicBezTo>
                  <a:cubicBezTo>
                    <a:pt x="5236" y="505"/>
                    <a:pt x="7527" y="-295"/>
                    <a:pt x="8836" y="105"/>
                  </a:cubicBezTo>
                  <a:cubicBezTo>
                    <a:pt x="10145" y="505"/>
                    <a:pt x="10473" y="2105"/>
                    <a:pt x="10145" y="5172"/>
                  </a:cubicBezTo>
                  <a:cubicBezTo>
                    <a:pt x="9818" y="8238"/>
                    <a:pt x="8836" y="12772"/>
                    <a:pt x="8509" y="15705"/>
                  </a:cubicBezTo>
                  <a:cubicBezTo>
                    <a:pt x="8182" y="18638"/>
                    <a:pt x="8509" y="19972"/>
                    <a:pt x="10145" y="20638"/>
                  </a:cubicBezTo>
                  <a:cubicBezTo>
                    <a:pt x="11782" y="21305"/>
                    <a:pt x="14727" y="21305"/>
                    <a:pt x="16855" y="20905"/>
                  </a:cubicBezTo>
                  <a:cubicBezTo>
                    <a:pt x="18982" y="20505"/>
                    <a:pt x="20291" y="19705"/>
                    <a:pt x="21600" y="1890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3" name="Line"/>
            <p:cNvSpPr/>
            <p:nvPr/>
          </p:nvSpPr>
          <p:spPr>
            <a:xfrm>
              <a:off x="14011327" y="8292253"/>
              <a:ext cx="498158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cubicBezTo>
                    <a:pt x="2700" y="7200"/>
                    <a:pt x="5400" y="0"/>
                    <a:pt x="8625" y="0"/>
                  </a:cubicBezTo>
                  <a:cubicBezTo>
                    <a:pt x="11850" y="0"/>
                    <a:pt x="15600" y="7200"/>
                    <a:pt x="17850" y="12000"/>
                  </a:cubicBezTo>
                  <a:cubicBezTo>
                    <a:pt x="20100" y="16800"/>
                    <a:pt x="20850" y="192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4" name="Line"/>
            <p:cNvSpPr/>
            <p:nvPr/>
          </p:nvSpPr>
          <p:spPr>
            <a:xfrm>
              <a:off x="14277167" y="8398122"/>
              <a:ext cx="398371" cy="25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26" extrusionOk="0">
                  <a:moveTo>
                    <a:pt x="215" y="10194"/>
                  </a:moveTo>
                  <a:cubicBezTo>
                    <a:pt x="29" y="11634"/>
                    <a:pt x="-157" y="13074"/>
                    <a:pt x="215" y="13938"/>
                  </a:cubicBezTo>
                  <a:cubicBezTo>
                    <a:pt x="588" y="14802"/>
                    <a:pt x="1519" y="15090"/>
                    <a:pt x="2357" y="14370"/>
                  </a:cubicBezTo>
                  <a:cubicBezTo>
                    <a:pt x="3195" y="13650"/>
                    <a:pt x="3940" y="11922"/>
                    <a:pt x="4591" y="10482"/>
                  </a:cubicBezTo>
                  <a:cubicBezTo>
                    <a:pt x="5243" y="9042"/>
                    <a:pt x="5802" y="7890"/>
                    <a:pt x="6640" y="7026"/>
                  </a:cubicBezTo>
                  <a:cubicBezTo>
                    <a:pt x="7477" y="6162"/>
                    <a:pt x="8595" y="5586"/>
                    <a:pt x="9246" y="6018"/>
                  </a:cubicBezTo>
                  <a:cubicBezTo>
                    <a:pt x="9898" y="6450"/>
                    <a:pt x="10084" y="7890"/>
                    <a:pt x="10271" y="9330"/>
                  </a:cubicBezTo>
                  <a:cubicBezTo>
                    <a:pt x="10457" y="10770"/>
                    <a:pt x="10643" y="12210"/>
                    <a:pt x="10643" y="11922"/>
                  </a:cubicBezTo>
                  <a:cubicBezTo>
                    <a:pt x="10643" y="11634"/>
                    <a:pt x="10457" y="9618"/>
                    <a:pt x="10550" y="7746"/>
                  </a:cubicBezTo>
                  <a:cubicBezTo>
                    <a:pt x="10643" y="5874"/>
                    <a:pt x="11015" y="4146"/>
                    <a:pt x="11574" y="2850"/>
                  </a:cubicBezTo>
                  <a:cubicBezTo>
                    <a:pt x="12133" y="1554"/>
                    <a:pt x="12877" y="690"/>
                    <a:pt x="13902" y="258"/>
                  </a:cubicBezTo>
                  <a:cubicBezTo>
                    <a:pt x="14926" y="-174"/>
                    <a:pt x="16229" y="-174"/>
                    <a:pt x="17440" y="1122"/>
                  </a:cubicBezTo>
                  <a:cubicBezTo>
                    <a:pt x="18650" y="2418"/>
                    <a:pt x="19767" y="5010"/>
                    <a:pt x="20419" y="8610"/>
                  </a:cubicBezTo>
                  <a:cubicBezTo>
                    <a:pt x="21071" y="12210"/>
                    <a:pt x="21257" y="16818"/>
                    <a:pt x="21443" y="21426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5" name="Line"/>
            <p:cNvSpPr/>
            <p:nvPr/>
          </p:nvSpPr>
          <p:spPr>
            <a:xfrm>
              <a:off x="15308612" y="7949770"/>
              <a:ext cx="186812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6" name="Line"/>
            <p:cNvSpPr/>
            <p:nvPr/>
          </p:nvSpPr>
          <p:spPr>
            <a:xfrm>
              <a:off x="15350126" y="8053553"/>
              <a:ext cx="259458" cy="1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extrusionOk="0">
                  <a:moveTo>
                    <a:pt x="0" y="12960"/>
                  </a:moveTo>
                  <a:cubicBezTo>
                    <a:pt x="5760" y="17280"/>
                    <a:pt x="11520" y="21600"/>
                    <a:pt x="15120" y="19440"/>
                  </a:cubicBezTo>
                  <a:cubicBezTo>
                    <a:pt x="18720" y="17280"/>
                    <a:pt x="20160" y="864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7" name="Line"/>
            <p:cNvSpPr/>
            <p:nvPr/>
          </p:nvSpPr>
          <p:spPr>
            <a:xfrm>
              <a:off x="16107742" y="7702606"/>
              <a:ext cx="238701" cy="257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8" extrusionOk="0">
                  <a:moveTo>
                    <a:pt x="0" y="5811"/>
                  </a:moveTo>
                  <a:cubicBezTo>
                    <a:pt x="939" y="8653"/>
                    <a:pt x="1878" y="11495"/>
                    <a:pt x="2661" y="14195"/>
                  </a:cubicBezTo>
                  <a:cubicBezTo>
                    <a:pt x="3443" y="16895"/>
                    <a:pt x="4070" y="19453"/>
                    <a:pt x="4383" y="20021"/>
                  </a:cubicBezTo>
                  <a:cubicBezTo>
                    <a:pt x="4696" y="20590"/>
                    <a:pt x="4696" y="19168"/>
                    <a:pt x="5165" y="16326"/>
                  </a:cubicBezTo>
                  <a:cubicBezTo>
                    <a:pt x="5635" y="13484"/>
                    <a:pt x="6574" y="9221"/>
                    <a:pt x="7983" y="6095"/>
                  </a:cubicBezTo>
                  <a:cubicBezTo>
                    <a:pt x="9391" y="2969"/>
                    <a:pt x="11270" y="979"/>
                    <a:pt x="12991" y="269"/>
                  </a:cubicBezTo>
                  <a:cubicBezTo>
                    <a:pt x="14713" y="-442"/>
                    <a:pt x="16278" y="126"/>
                    <a:pt x="17687" y="3537"/>
                  </a:cubicBezTo>
                  <a:cubicBezTo>
                    <a:pt x="19096" y="6947"/>
                    <a:pt x="20348" y="13200"/>
                    <a:pt x="20974" y="16611"/>
                  </a:cubicBezTo>
                  <a:cubicBezTo>
                    <a:pt x="21600" y="20021"/>
                    <a:pt x="21600" y="20590"/>
                    <a:pt x="21600" y="2115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8" name="Line"/>
            <p:cNvSpPr/>
            <p:nvPr/>
          </p:nvSpPr>
          <p:spPr>
            <a:xfrm>
              <a:off x="16584206" y="7697452"/>
              <a:ext cx="239638" cy="22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0869" extrusionOk="0">
                  <a:moveTo>
                    <a:pt x="995" y="12875"/>
                  </a:moveTo>
                  <a:cubicBezTo>
                    <a:pt x="4037" y="12553"/>
                    <a:pt x="7080" y="12230"/>
                    <a:pt x="9361" y="11585"/>
                  </a:cubicBezTo>
                  <a:cubicBezTo>
                    <a:pt x="11643" y="10941"/>
                    <a:pt x="13164" y="9973"/>
                    <a:pt x="13925" y="8684"/>
                  </a:cubicBezTo>
                  <a:cubicBezTo>
                    <a:pt x="14685" y="7394"/>
                    <a:pt x="14685" y="5782"/>
                    <a:pt x="13316" y="4170"/>
                  </a:cubicBezTo>
                  <a:cubicBezTo>
                    <a:pt x="11947" y="2559"/>
                    <a:pt x="9209" y="947"/>
                    <a:pt x="7080" y="302"/>
                  </a:cubicBezTo>
                  <a:cubicBezTo>
                    <a:pt x="4950" y="-343"/>
                    <a:pt x="3429" y="-21"/>
                    <a:pt x="2060" y="1914"/>
                  </a:cubicBezTo>
                  <a:cubicBezTo>
                    <a:pt x="691" y="3848"/>
                    <a:pt x="-526" y="7394"/>
                    <a:pt x="235" y="10779"/>
                  </a:cubicBezTo>
                  <a:cubicBezTo>
                    <a:pt x="995" y="14164"/>
                    <a:pt x="3733" y="17388"/>
                    <a:pt x="6623" y="19161"/>
                  </a:cubicBezTo>
                  <a:cubicBezTo>
                    <a:pt x="9513" y="20935"/>
                    <a:pt x="12556" y="21257"/>
                    <a:pt x="14989" y="20451"/>
                  </a:cubicBezTo>
                  <a:cubicBezTo>
                    <a:pt x="17423" y="19645"/>
                    <a:pt x="19249" y="17711"/>
                    <a:pt x="21074" y="15776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499" name="Line"/>
            <p:cNvSpPr/>
            <p:nvPr/>
          </p:nvSpPr>
          <p:spPr>
            <a:xfrm>
              <a:off x="16875735" y="7509125"/>
              <a:ext cx="197188" cy="21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2" extrusionOk="0">
                  <a:moveTo>
                    <a:pt x="0" y="2569"/>
                  </a:moveTo>
                  <a:cubicBezTo>
                    <a:pt x="2274" y="1524"/>
                    <a:pt x="4547" y="479"/>
                    <a:pt x="6632" y="130"/>
                  </a:cubicBezTo>
                  <a:cubicBezTo>
                    <a:pt x="8716" y="-218"/>
                    <a:pt x="10611" y="130"/>
                    <a:pt x="11558" y="1176"/>
                  </a:cubicBezTo>
                  <a:cubicBezTo>
                    <a:pt x="12505" y="2221"/>
                    <a:pt x="12505" y="3963"/>
                    <a:pt x="11937" y="5879"/>
                  </a:cubicBezTo>
                  <a:cubicBezTo>
                    <a:pt x="11368" y="7795"/>
                    <a:pt x="10232" y="9885"/>
                    <a:pt x="9474" y="11801"/>
                  </a:cubicBezTo>
                  <a:cubicBezTo>
                    <a:pt x="8716" y="13718"/>
                    <a:pt x="8337" y="15459"/>
                    <a:pt x="10421" y="17027"/>
                  </a:cubicBezTo>
                  <a:cubicBezTo>
                    <a:pt x="12505" y="18595"/>
                    <a:pt x="17053" y="19988"/>
                    <a:pt x="21600" y="2138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0" name="Line"/>
            <p:cNvSpPr/>
            <p:nvPr/>
          </p:nvSpPr>
          <p:spPr>
            <a:xfrm>
              <a:off x="16180390" y="8200389"/>
              <a:ext cx="415132" cy="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20532"/>
                  </a:moveTo>
                  <a:cubicBezTo>
                    <a:pt x="4860" y="10932"/>
                    <a:pt x="9720" y="1332"/>
                    <a:pt x="13320" y="132"/>
                  </a:cubicBezTo>
                  <a:cubicBezTo>
                    <a:pt x="16920" y="-1068"/>
                    <a:pt x="19260" y="6132"/>
                    <a:pt x="21600" y="1333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1" name="Line"/>
            <p:cNvSpPr/>
            <p:nvPr/>
          </p:nvSpPr>
          <p:spPr>
            <a:xfrm>
              <a:off x="16187827" y="8437550"/>
              <a:ext cx="252021" cy="257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463" extrusionOk="0">
                  <a:moveTo>
                    <a:pt x="7253" y="1728"/>
                  </a:moveTo>
                  <a:cubicBezTo>
                    <a:pt x="6086" y="864"/>
                    <a:pt x="4918" y="0"/>
                    <a:pt x="3750" y="0"/>
                  </a:cubicBezTo>
                  <a:cubicBezTo>
                    <a:pt x="2583" y="0"/>
                    <a:pt x="1415" y="864"/>
                    <a:pt x="686" y="2016"/>
                  </a:cubicBezTo>
                  <a:cubicBezTo>
                    <a:pt x="-44" y="3168"/>
                    <a:pt x="-336" y="4608"/>
                    <a:pt x="540" y="5616"/>
                  </a:cubicBezTo>
                  <a:cubicBezTo>
                    <a:pt x="1415" y="6624"/>
                    <a:pt x="3459" y="7200"/>
                    <a:pt x="5210" y="7200"/>
                  </a:cubicBezTo>
                  <a:cubicBezTo>
                    <a:pt x="6961" y="7200"/>
                    <a:pt x="8421" y="6624"/>
                    <a:pt x="8421" y="6192"/>
                  </a:cubicBezTo>
                  <a:cubicBezTo>
                    <a:pt x="8421" y="5760"/>
                    <a:pt x="6961" y="5472"/>
                    <a:pt x="5648" y="5760"/>
                  </a:cubicBezTo>
                  <a:cubicBezTo>
                    <a:pt x="4334" y="6048"/>
                    <a:pt x="3167" y="6912"/>
                    <a:pt x="2583" y="8928"/>
                  </a:cubicBezTo>
                  <a:cubicBezTo>
                    <a:pt x="1999" y="10944"/>
                    <a:pt x="1999" y="14112"/>
                    <a:pt x="2437" y="16416"/>
                  </a:cubicBezTo>
                  <a:cubicBezTo>
                    <a:pt x="2875" y="18720"/>
                    <a:pt x="3750" y="20160"/>
                    <a:pt x="5794" y="20880"/>
                  </a:cubicBezTo>
                  <a:cubicBezTo>
                    <a:pt x="7837" y="21600"/>
                    <a:pt x="11048" y="21600"/>
                    <a:pt x="13821" y="21168"/>
                  </a:cubicBezTo>
                  <a:cubicBezTo>
                    <a:pt x="16594" y="20736"/>
                    <a:pt x="18929" y="19872"/>
                    <a:pt x="21264" y="1900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2" name="Line"/>
            <p:cNvSpPr/>
            <p:nvPr/>
          </p:nvSpPr>
          <p:spPr>
            <a:xfrm>
              <a:off x="16453232" y="8562089"/>
              <a:ext cx="182258" cy="17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4" h="21255" extrusionOk="0">
                  <a:moveTo>
                    <a:pt x="4452" y="3812"/>
                  </a:moveTo>
                  <a:cubicBezTo>
                    <a:pt x="2852" y="5929"/>
                    <a:pt x="1252" y="8047"/>
                    <a:pt x="452" y="10165"/>
                  </a:cubicBezTo>
                  <a:cubicBezTo>
                    <a:pt x="-348" y="12282"/>
                    <a:pt x="-348" y="14400"/>
                    <a:pt x="2652" y="16518"/>
                  </a:cubicBezTo>
                  <a:cubicBezTo>
                    <a:pt x="5652" y="18635"/>
                    <a:pt x="11652" y="20753"/>
                    <a:pt x="15452" y="21176"/>
                  </a:cubicBezTo>
                  <a:cubicBezTo>
                    <a:pt x="19252" y="21600"/>
                    <a:pt x="20852" y="20329"/>
                    <a:pt x="21052" y="16941"/>
                  </a:cubicBezTo>
                  <a:cubicBezTo>
                    <a:pt x="21252" y="13553"/>
                    <a:pt x="20052" y="8047"/>
                    <a:pt x="17452" y="4659"/>
                  </a:cubicBezTo>
                  <a:cubicBezTo>
                    <a:pt x="14852" y="1271"/>
                    <a:pt x="10852" y="0"/>
                    <a:pt x="8052" y="0"/>
                  </a:cubicBezTo>
                  <a:cubicBezTo>
                    <a:pt x="5252" y="0"/>
                    <a:pt x="3652" y="1271"/>
                    <a:pt x="2052" y="2541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3" name="Line"/>
            <p:cNvSpPr/>
            <p:nvPr/>
          </p:nvSpPr>
          <p:spPr>
            <a:xfrm>
              <a:off x="16792708" y="8289479"/>
              <a:ext cx="394377" cy="30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9" extrusionOk="0">
                  <a:moveTo>
                    <a:pt x="0" y="8931"/>
                  </a:moveTo>
                  <a:cubicBezTo>
                    <a:pt x="568" y="11358"/>
                    <a:pt x="1137" y="13785"/>
                    <a:pt x="1326" y="15727"/>
                  </a:cubicBezTo>
                  <a:cubicBezTo>
                    <a:pt x="1516" y="17669"/>
                    <a:pt x="1326" y="19125"/>
                    <a:pt x="1516" y="19003"/>
                  </a:cubicBezTo>
                  <a:cubicBezTo>
                    <a:pt x="1705" y="18882"/>
                    <a:pt x="2274" y="17183"/>
                    <a:pt x="2842" y="15727"/>
                  </a:cubicBezTo>
                  <a:cubicBezTo>
                    <a:pt x="3411" y="14271"/>
                    <a:pt x="3979" y="13057"/>
                    <a:pt x="4642" y="11965"/>
                  </a:cubicBezTo>
                  <a:cubicBezTo>
                    <a:pt x="5305" y="10873"/>
                    <a:pt x="6063" y="9902"/>
                    <a:pt x="6821" y="9902"/>
                  </a:cubicBezTo>
                  <a:cubicBezTo>
                    <a:pt x="7579" y="9902"/>
                    <a:pt x="8337" y="10873"/>
                    <a:pt x="8811" y="11965"/>
                  </a:cubicBezTo>
                  <a:cubicBezTo>
                    <a:pt x="9284" y="13057"/>
                    <a:pt x="9474" y="14271"/>
                    <a:pt x="9663" y="15606"/>
                  </a:cubicBezTo>
                  <a:cubicBezTo>
                    <a:pt x="9853" y="16940"/>
                    <a:pt x="10042" y="18397"/>
                    <a:pt x="10232" y="18397"/>
                  </a:cubicBezTo>
                  <a:cubicBezTo>
                    <a:pt x="10421" y="18397"/>
                    <a:pt x="10611" y="16940"/>
                    <a:pt x="11084" y="13907"/>
                  </a:cubicBezTo>
                  <a:cubicBezTo>
                    <a:pt x="11558" y="10873"/>
                    <a:pt x="12316" y="6262"/>
                    <a:pt x="13263" y="3471"/>
                  </a:cubicBezTo>
                  <a:cubicBezTo>
                    <a:pt x="14211" y="680"/>
                    <a:pt x="15347" y="-291"/>
                    <a:pt x="16295" y="73"/>
                  </a:cubicBezTo>
                  <a:cubicBezTo>
                    <a:pt x="17242" y="437"/>
                    <a:pt x="18000" y="2136"/>
                    <a:pt x="18853" y="5898"/>
                  </a:cubicBezTo>
                  <a:cubicBezTo>
                    <a:pt x="19705" y="9660"/>
                    <a:pt x="20653" y="15484"/>
                    <a:pt x="21600" y="21309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4" name="Line"/>
            <p:cNvSpPr/>
            <p:nvPr/>
          </p:nvSpPr>
          <p:spPr>
            <a:xfrm>
              <a:off x="17633350" y="7970527"/>
              <a:ext cx="166054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5" name="Line"/>
            <p:cNvSpPr/>
            <p:nvPr/>
          </p:nvSpPr>
          <p:spPr>
            <a:xfrm>
              <a:off x="17643729" y="8053553"/>
              <a:ext cx="217944" cy="3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6" name="Line"/>
            <p:cNvSpPr/>
            <p:nvPr/>
          </p:nvSpPr>
          <p:spPr>
            <a:xfrm>
              <a:off x="18141886" y="7735645"/>
              <a:ext cx="443487" cy="31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176" extrusionOk="0">
                  <a:moveTo>
                    <a:pt x="0" y="6015"/>
                  </a:moveTo>
                  <a:cubicBezTo>
                    <a:pt x="837" y="9499"/>
                    <a:pt x="1674" y="12983"/>
                    <a:pt x="2260" y="15305"/>
                  </a:cubicBezTo>
                  <a:cubicBezTo>
                    <a:pt x="2847" y="17628"/>
                    <a:pt x="3181" y="18789"/>
                    <a:pt x="3767" y="19486"/>
                  </a:cubicBezTo>
                  <a:cubicBezTo>
                    <a:pt x="4353" y="20183"/>
                    <a:pt x="5191" y="20415"/>
                    <a:pt x="5860" y="20067"/>
                  </a:cubicBezTo>
                  <a:cubicBezTo>
                    <a:pt x="6530" y="19718"/>
                    <a:pt x="7033" y="18789"/>
                    <a:pt x="7367" y="17744"/>
                  </a:cubicBezTo>
                  <a:cubicBezTo>
                    <a:pt x="7702" y="16699"/>
                    <a:pt x="7870" y="15538"/>
                    <a:pt x="8456" y="15654"/>
                  </a:cubicBezTo>
                  <a:cubicBezTo>
                    <a:pt x="9042" y="15770"/>
                    <a:pt x="10047" y="17163"/>
                    <a:pt x="11302" y="18325"/>
                  </a:cubicBezTo>
                  <a:cubicBezTo>
                    <a:pt x="12558" y="19486"/>
                    <a:pt x="14065" y="20415"/>
                    <a:pt x="15488" y="20879"/>
                  </a:cubicBezTo>
                  <a:cubicBezTo>
                    <a:pt x="16912" y="21344"/>
                    <a:pt x="18251" y="21344"/>
                    <a:pt x="19340" y="20299"/>
                  </a:cubicBezTo>
                  <a:cubicBezTo>
                    <a:pt x="20428" y="19254"/>
                    <a:pt x="21265" y="17163"/>
                    <a:pt x="21433" y="14260"/>
                  </a:cubicBezTo>
                  <a:cubicBezTo>
                    <a:pt x="21600" y="11357"/>
                    <a:pt x="21098" y="7641"/>
                    <a:pt x="20595" y="5318"/>
                  </a:cubicBezTo>
                  <a:cubicBezTo>
                    <a:pt x="20093" y="2996"/>
                    <a:pt x="19591" y="2067"/>
                    <a:pt x="19005" y="1254"/>
                  </a:cubicBezTo>
                  <a:cubicBezTo>
                    <a:pt x="18419" y="441"/>
                    <a:pt x="17749" y="-256"/>
                    <a:pt x="17330" y="92"/>
                  </a:cubicBezTo>
                  <a:cubicBezTo>
                    <a:pt x="16912" y="441"/>
                    <a:pt x="16744" y="1834"/>
                    <a:pt x="16577" y="322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7" name="Line"/>
            <p:cNvSpPr/>
            <p:nvPr/>
          </p:nvSpPr>
          <p:spPr>
            <a:xfrm>
              <a:off x="18705297" y="7938232"/>
              <a:ext cx="162011" cy="365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20916" extrusionOk="0">
                  <a:moveTo>
                    <a:pt x="942" y="10767"/>
                  </a:moveTo>
                  <a:cubicBezTo>
                    <a:pt x="942" y="12749"/>
                    <a:pt x="942" y="14731"/>
                    <a:pt x="1824" y="16613"/>
                  </a:cubicBezTo>
                  <a:cubicBezTo>
                    <a:pt x="2705" y="18496"/>
                    <a:pt x="4469" y="20279"/>
                    <a:pt x="4469" y="20775"/>
                  </a:cubicBezTo>
                  <a:cubicBezTo>
                    <a:pt x="4469" y="21270"/>
                    <a:pt x="2705" y="20477"/>
                    <a:pt x="1383" y="18099"/>
                  </a:cubicBezTo>
                  <a:cubicBezTo>
                    <a:pt x="61" y="15721"/>
                    <a:pt x="-821" y="11758"/>
                    <a:pt x="1163" y="8389"/>
                  </a:cubicBezTo>
                  <a:cubicBezTo>
                    <a:pt x="3146" y="5020"/>
                    <a:pt x="7995" y="2246"/>
                    <a:pt x="11522" y="958"/>
                  </a:cubicBezTo>
                  <a:cubicBezTo>
                    <a:pt x="15048" y="-330"/>
                    <a:pt x="17252" y="-132"/>
                    <a:pt x="18575" y="463"/>
                  </a:cubicBezTo>
                  <a:cubicBezTo>
                    <a:pt x="19897" y="1057"/>
                    <a:pt x="20338" y="2048"/>
                    <a:pt x="20559" y="3039"/>
                  </a:cubicBezTo>
                  <a:cubicBezTo>
                    <a:pt x="20779" y="4030"/>
                    <a:pt x="20779" y="5020"/>
                    <a:pt x="17914" y="5912"/>
                  </a:cubicBezTo>
                  <a:cubicBezTo>
                    <a:pt x="15048" y="6804"/>
                    <a:pt x="9318" y="7597"/>
                    <a:pt x="6012" y="7498"/>
                  </a:cubicBezTo>
                  <a:cubicBezTo>
                    <a:pt x="2705" y="7398"/>
                    <a:pt x="1824" y="6408"/>
                    <a:pt x="942" y="5417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8" name="Line"/>
            <p:cNvSpPr/>
            <p:nvPr/>
          </p:nvSpPr>
          <p:spPr>
            <a:xfrm>
              <a:off x="18899502" y="7338841"/>
              <a:ext cx="311349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7" extrusionOk="0">
                  <a:moveTo>
                    <a:pt x="0" y="4132"/>
                  </a:moveTo>
                  <a:cubicBezTo>
                    <a:pt x="2160" y="2723"/>
                    <a:pt x="4320" y="1315"/>
                    <a:pt x="6000" y="610"/>
                  </a:cubicBezTo>
                  <a:cubicBezTo>
                    <a:pt x="7680" y="-94"/>
                    <a:pt x="8880" y="-94"/>
                    <a:pt x="10080" y="141"/>
                  </a:cubicBezTo>
                  <a:cubicBezTo>
                    <a:pt x="11280" y="376"/>
                    <a:pt x="12480" y="845"/>
                    <a:pt x="12360" y="2841"/>
                  </a:cubicBezTo>
                  <a:cubicBezTo>
                    <a:pt x="12240" y="4836"/>
                    <a:pt x="10800" y="8358"/>
                    <a:pt x="9720" y="10589"/>
                  </a:cubicBezTo>
                  <a:cubicBezTo>
                    <a:pt x="8640" y="12819"/>
                    <a:pt x="7920" y="13758"/>
                    <a:pt x="7440" y="14815"/>
                  </a:cubicBezTo>
                  <a:cubicBezTo>
                    <a:pt x="6960" y="15871"/>
                    <a:pt x="6720" y="17045"/>
                    <a:pt x="8400" y="18219"/>
                  </a:cubicBezTo>
                  <a:cubicBezTo>
                    <a:pt x="10080" y="19393"/>
                    <a:pt x="13680" y="20567"/>
                    <a:pt x="16080" y="21036"/>
                  </a:cubicBezTo>
                  <a:cubicBezTo>
                    <a:pt x="18480" y="21506"/>
                    <a:pt x="19680" y="21271"/>
                    <a:pt x="20400" y="21036"/>
                  </a:cubicBezTo>
                  <a:cubicBezTo>
                    <a:pt x="21120" y="20802"/>
                    <a:pt x="21360" y="20567"/>
                    <a:pt x="21600" y="2033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09" name="Line"/>
            <p:cNvSpPr/>
            <p:nvPr/>
          </p:nvSpPr>
          <p:spPr>
            <a:xfrm>
              <a:off x="19823169" y="7845987"/>
              <a:ext cx="169513" cy="365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5" extrusionOk="0">
                  <a:moveTo>
                    <a:pt x="0" y="0"/>
                  </a:moveTo>
                  <a:cubicBezTo>
                    <a:pt x="1763" y="5298"/>
                    <a:pt x="3527" y="10596"/>
                    <a:pt x="4408" y="13755"/>
                  </a:cubicBezTo>
                  <a:cubicBezTo>
                    <a:pt x="5290" y="16913"/>
                    <a:pt x="5290" y="17932"/>
                    <a:pt x="5069" y="19053"/>
                  </a:cubicBezTo>
                  <a:cubicBezTo>
                    <a:pt x="4849" y="20174"/>
                    <a:pt x="4408" y="21396"/>
                    <a:pt x="3747" y="21498"/>
                  </a:cubicBezTo>
                  <a:cubicBezTo>
                    <a:pt x="3086" y="21600"/>
                    <a:pt x="2204" y="20581"/>
                    <a:pt x="1543" y="18340"/>
                  </a:cubicBezTo>
                  <a:cubicBezTo>
                    <a:pt x="882" y="16098"/>
                    <a:pt x="441" y="12634"/>
                    <a:pt x="2424" y="9475"/>
                  </a:cubicBezTo>
                  <a:cubicBezTo>
                    <a:pt x="4408" y="6317"/>
                    <a:pt x="8816" y="3464"/>
                    <a:pt x="12122" y="2140"/>
                  </a:cubicBezTo>
                  <a:cubicBezTo>
                    <a:pt x="15429" y="815"/>
                    <a:pt x="17633" y="1019"/>
                    <a:pt x="19175" y="1630"/>
                  </a:cubicBezTo>
                  <a:cubicBezTo>
                    <a:pt x="20718" y="2241"/>
                    <a:pt x="21600" y="3260"/>
                    <a:pt x="21600" y="4891"/>
                  </a:cubicBezTo>
                  <a:cubicBezTo>
                    <a:pt x="21600" y="6521"/>
                    <a:pt x="20718" y="8762"/>
                    <a:pt x="19175" y="9985"/>
                  </a:cubicBezTo>
                  <a:cubicBezTo>
                    <a:pt x="17633" y="11208"/>
                    <a:pt x="15429" y="11411"/>
                    <a:pt x="13224" y="11615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0" name="Line"/>
            <p:cNvSpPr/>
            <p:nvPr/>
          </p:nvSpPr>
          <p:spPr>
            <a:xfrm>
              <a:off x="20041113" y="7679935"/>
              <a:ext cx="134920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5867"/>
                    <a:pt x="14400" y="11733"/>
                    <a:pt x="18000" y="15333"/>
                  </a:cubicBezTo>
                  <a:cubicBezTo>
                    <a:pt x="21600" y="18933"/>
                    <a:pt x="21600" y="2026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1" name="Line"/>
            <p:cNvSpPr/>
            <p:nvPr/>
          </p:nvSpPr>
          <p:spPr>
            <a:xfrm>
              <a:off x="20249866" y="7824310"/>
              <a:ext cx="247892" cy="25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383" extrusionOk="0">
                  <a:moveTo>
                    <a:pt x="8897" y="967"/>
                  </a:moveTo>
                  <a:cubicBezTo>
                    <a:pt x="7397" y="375"/>
                    <a:pt x="5897" y="-217"/>
                    <a:pt x="4697" y="79"/>
                  </a:cubicBezTo>
                  <a:cubicBezTo>
                    <a:pt x="3497" y="375"/>
                    <a:pt x="2597" y="1558"/>
                    <a:pt x="1847" y="3925"/>
                  </a:cubicBezTo>
                  <a:cubicBezTo>
                    <a:pt x="1097" y="6293"/>
                    <a:pt x="497" y="9843"/>
                    <a:pt x="197" y="12358"/>
                  </a:cubicBezTo>
                  <a:cubicBezTo>
                    <a:pt x="-103" y="14873"/>
                    <a:pt x="-103" y="16353"/>
                    <a:pt x="497" y="17536"/>
                  </a:cubicBezTo>
                  <a:cubicBezTo>
                    <a:pt x="1097" y="18720"/>
                    <a:pt x="2297" y="19608"/>
                    <a:pt x="3647" y="19904"/>
                  </a:cubicBezTo>
                  <a:cubicBezTo>
                    <a:pt x="4997" y="20199"/>
                    <a:pt x="6497" y="19904"/>
                    <a:pt x="7997" y="17980"/>
                  </a:cubicBezTo>
                  <a:cubicBezTo>
                    <a:pt x="9497" y="16057"/>
                    <a:pt x="10997" y="12506"/>
                    <a:pt x="12047" y="11471"/>
                  </a:cubicBezTo>
                  <a:cubicBezTo>
                    <a:pt x="13097" y="10435"/>
                    <a:pt x="13697" y="11914"/>
                    <a:pt x="15197" y="13986"/>
                  </a:cubicBezTo>
                  <a:cubicBezTo>
                    <a:pt x="16697" y="16057"/>
                    <a:pt x="19097" y="18720"/>
                    <a:pt x="21497" y="2138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2" name="Line"/>
            <p:cNvSpPr/>
            <p:nvPr/>
          </p:nvSpPr>
          <p:spPr>
            <a:xfrm>
              <a:off x="20487380" y="7862749"/>
              <a:ext cx="187628" cy="22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0" h="21319" extrusionOk="0">
                  <a:moveTo>
                    <a:pt x="17357" y="384"/>
                  </a:moveTo>
                  <a:cubicBezTo>
                    <a:pt x="15429" y="51"/>
                    <a:pt x="13500" y="-281"/>
                    <a:pt x="13307" y="384"/>
                  </a:cubicBezTo>
                  <a:cubicBezTo>
                    <a:pt x="13114" y="1048"/>
                    <a:pt x="14657" y="2710"/>
                    <a:pt x="16200" y="4039"/>
                  </a:cubicBezTo>
                  <a:cubicBezTo>
                    <a:pt x="17743" y="5368"/>
                    <a:pt x="19286" y="6365"/>
                    <a:pt x="20250" y="7694"/>
                  </a:cubicBezTo>
                  <a:cubicBezTo>
                    <a:pt x="21214" y="9024"/>
                    <a:pt x="21600" y="10685"/>
                    <a:pt x="18129" y="13011"/>
                  </a:cubicBezTo>
                  <a:cubicBezTo>
                    <a:pt x="14657" y="15337"/>
                    <a:pt x="7329" y="18328"/>
                    <a:pt x="0" y="2131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3" name="Line"/>
            <p:cNvSpPr/>
            <p:nvPr/>
          </p:nvSpPr>
          <p:spPr>
            <a:xfrm>
              <a:off x="20736459" y="7860257"/>
              <a:ext cx="313344" cy="20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195" extrusionOk="0">
                  <a:moveTo>
                    <a:pt x="0" y="2835"/>
                  </a:moveTo>
                  <a:cubicBezTo>
                    <a:pt x="0" y="4995"/>
                    <a:pt x="0" y="7155"/>
                    <a:pt x="356" y="9315"/>
                  </a:cubicBezTo>
                  <a:cubicBezTo>
                    <a:pt x="712" y="11475"/>
                    <a:pt x="1424" y="13635"/>
                    <a:pt x="2018" y="13635"/>
                  </a:cubicBezTo>
                  <a:cubicBezTo>
                    <a:pt x="2611" y="13635"/>
                    <a:pt x="3086" y="11475"/>
                    <a:pt x="4273" y="9135"/>
                  </a:cubicBezTo>
                  <a:cubicBezTo>
                    <a:pt x="5459" y="6795"/>
                    <a:pt x="7358" y="4275"/>
                    <a:pt x="8901" y="3195"/>
                  </a:cubicBezTo>
                  <a:cubicBezTo>
                    <a:pt x="10444" y="2115"/>
                    <a:pt x="11631" y="2475"/>
                    <a:pt x="12343" y="3555"/>
                  </a:cubicBezTo>
                  <a:cubicBezTo>
                    <a:pt x="13055" y="4635"/>
                    <a:pt x="13292" y="6435"/>
                    <a:pt x="13530" y="8415"/>
                  </a:cubicBezTo>
                  <a:cubicBezTo>
                    <a:pt x="13767" y="10395"/>
                    <a:pt x="14004" y="12555"/>
                    <a:pt x="14717" y="11475"/>
                  </a:cubicBezTo>
                  <a:cubicBezTo>
                    <a:pt x="15429" y="10395"/>
                    <a:pt x="16615" y="6075"/>
                    <a:pt x="17684" y="3375"/>
                  </a:cubicBezTo>
                  <a:cubicBezTo>
                    <a:pt x="18752" y="675"/>
                    <a:pt x="19701" y="-405"/>
                    <a:pt x="20413" y="135"/>
                  </a:cubicBezTo>
                  <a:cubicBezTo>
                    <a:pt x="21125" y="675"/>
                    <a:pt x="21600" y="2835"/>
                    <a:pt x="21481" y="6615"/>
                  </a:cubicBezTo>
                  <a:cubicBezTo>
                    <a:pt x="21363" y="10395"/>
                    <a:pt x="20651" y="15795"/>
                    <a:pt x="19938" y="21195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4" name="Line"/>
            <p:cNvSpPr/>
            <p:nvPr/>
          </p:nvSpPr>
          <p:spPr>
            <a:xfrm>
              <a:off x="21174837" y="7845987"/>
              <a:ext cx="319237" cy="257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472" extrusionOk="0">
                  <a:moveTo>
                    <a:pt x="6104" y="0"/>
                  </a:moveTo>
                  <a:cubicBezTo>
                    <a:pt x="4943" y="288"/>
                    <a:pt x="3781" y="576"/>
                    <a:pt x="2736" y="3024"/>
                  </a:cubicBezTo>
                  <a:cubicBezTo>
                    <a:pt x="1691" y="5472"/>
                    <a:pt x="762" y="10080"/>
                    <a:pt x="298" y="13248"/>
                  </a:cubicBezTo>
                  <a:cubicBezTo>
                    <a:pt x="-167" y="16416"/>
                    <a:pt x="-167" y="18144"/>
                    <a:pt x="878" y="19440"/>
                  </a:cubicBezTo>
                  <a:cubicBezTo>
                    <a:pt x="1923" y="20736"/>
                    <a:pt x="4014" y="21600"/>
                    <a:pt x="5523" y="21456"/>
                  </a:cubicBezTo>
                  <a:cubicBezTo>
                    <a:pt x="7033" y="21312"/>
                    <a:pt x="7962" y="20160"/>
                    <a:pt x="8659" y="16992"/>
                  </a:cubicBezTo>
                  <a:cubicBezTo>
                    <a:pt x="9356" y="13824"/>
                    <a:pt x="9820" y="8640"/>
                    <a:pt x="9936" y="5328"/>
                  </a:cubicBezTo>
                  <a:cubicBezTo>
                    <a:pt x="10052" y="2016"/>
                    <a:pt x="9820" y="576"/>
                    <a:pt x="10052" y="432"/>
                  </a:cubicBezTo>
                  <a:cubicBezTo>
                    <a:pt x="10285" y="288"/>
                    <a:pt x="10981" y="1440"/>
                    <a:pt x="12956" y="4032"/>
                  </a:cubicBezTo>
                  <a:cubicBezTo>
                    <a:pt x="14930" y="6624"/>
                    <a:pt x="18181" y="10656"/>
                    <a:pt x="21433" y="1468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5" name="Line"/>
            <p:cNvSpPr/>
            <p:nvPr/>
          </p:nvSpPr>
          <p:spPr>
            <a:xfrm>
              <a:off x="21701639" y="7825230"/>
              <a:ext cx="252761" cy="215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320" extrusionOk="0">
                  <a:moveTo>
                    <a:pt x="0" y="2057"/>
                  </a:moveTo>
                  <a:cubicBezTo>
                    <a:pt x="876" y="7886"/>
                    <a:pt x="1751" y="13714"/>
                    <a:pt x="2773" y="17143"/>
                  </a:cubicBezTo>
                  <a:cubicBezTo>
                    <a:pt x="3795" y="20571"/>
                    <a:pt x="4962" y="21600"/>
                    <a:pt x="5984" y="21257"/>
                  </a:cubicBezTo>
                  <a:cubicBezTo>
                    <a:pt x="7005" y="20914"/>
                    <a:pt x="7881" y="19200"/>
                    <a:pt x="9049" y="18171"/>
                  </a:cubicBezTo>
                  <a:cubicBezTo>
                    <a:pt x="10216" y="17143"/>
                    <a:pt x="11676" y="16800"/>
                    <a:pt x="13135" y="16800"/>
                  </a:cubicBezTo>
                  <a:cubicBezTo>
                    <a:pt x="14595" y="16800"/>
                    <a:pt x="16054" y="17143"/>
                    <a:pt x="17513" y="17657"/>
                  </a:cubicBezTo>
                  <a:cubicBezTo>
                    <a:pt x="18973" y="18171"/>
                    <a:pt x="20432" y="18857"/>
                    <a:pt x="21016" y="18343"/>
                  </a:cubicBezTo>
                  <a:cubicBezTo>
                    <a:pt x="21600" y="17829"/>
                    <a:pt x="21308" y="16114"/>
                    <a:pt x="20578" y="12857"/>
                  </a:cubicBezTo>
                  <a:cubicBezTo>
                    <a:pt x="19849" y="9600"/>
                    <a:pt x="18681" y="4800"/>
                    <a:pt x="17513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6" name="Line"/>
            <p:cNvSpPr/>
            <p:nvPr/>
          </p:nvSpPr>
          <p:spPr>
            <a:xfrm>
              <a:off x="22092555" y="7783717"/>
              <a:ext cx="242161" cy="33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91" y="0"/>
                  </a:moveTo>
                  <a:cubicBezTo>
                    <a:pt x="7406" y="1350"/>
                    <a:pt x="4320" y="2700"/>
                    <a:pt x="2469" y="5400"/>
                  </a:cubicBezTo>
                  <a:cubicBezTo>
                    <a:pt x="617" y="8100"/>
                    <a:pt x="0" y="12150"/>
                    <a:pt x="0" y="14737"/>
                  </a:cubicBezTo>
                  <a:cubicBezTo>
                    <a:pt x="0" y="17325"/>
                    <a:pt x="617" y="18450"/>
                    <a:pt x="1697" y="19125"/>
                  </a:cubicBezTo>
                  <a:cubicBezTo>
                    <a:pt x="2777" y="19800"/>
                    <a:pt x="4320" y="20025"/>
                    <a:pt x="5554" y="19462"/>
                  </a:cubicBezTo>
                  <a:cubicBezTo>
                    <a:pt x="6789" y="18900"/>
                    <a:pt x="7714" y="17550"/>
                    <a:pt x="8177" y="16200"/>
                  </a:cubicBezTo>
                  <a:cubicBezTo>
                    <a:pt x="8640" y="14850"/>
                    <a:pt x="8640" y="13500"/>
                    <a:pt x="8640" y="11700"/>
                  </a:cubicBezTo>
                  <a:cubicBezTo>
                    <a:pt x="8640" y="9900"/>
                    <a:pt x="8640" y="7650"/>
                    <a:pt x="9103" y="7312"/>
                  </a:cubicBezTo>
                  <a:cubicBezTo>
                    <a:pt x="9566" y="6975"/>
                    <a:pt x="10491" y="8550"/>
                    <a:pt x="12651" y="11250"/>
                  </a:cubicBezTo>
                  <a:cubicBezTo>
                    <a:pt x="14811" y="13950"/>
                    <a:pt x="18206" y="1777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7" name="Line"/>
            <p:cNvSpPr/>
            <p:nvPr/>
          </p:nvSpPr>
          <p:spPr>
            <a:xfrm>
              <a:off x="22303581" y="7783717"/>
              <a:ext cx="207566" cy="23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" y="2901"/>
                    <a:pt x="4320" y="5803"/>
                    <a:pt x="5940" y="8866"/>
                  </a:cubicBezTo>
                  <a:cubicBezTo>
                    <a:pt x="7560" y="11928"/>
                    <a:pt x="8640" y="15152"/>
                    <a:pt x="10080" y="17570"/>
                  </a:cubicBezTo>
                  <a:cubicBezTo>
                    <a:pt x="11520" y="19988"/>
                    <a:pt x="13320" y="21600"/>
                    <a:pt x="14400" y="21600"/>
                  </a:cubicBezTo>
                  <a:cubicBezTo>
                    <a:pt x="15480" y="21600"/>
                    <a:pt x="15840" y="19988"/>
                    <a:pt x="16200" y="17087"/>
                  </a:cubicBezTo>
                  <a:cubicBezTo>
                    <a:pt x="16560" y="14185"/>
                    <a:pt x="16920" y="9994"/>
                    <a:pt x="17820" y="7415"/>
                  </a:cubicBezTo>
                  <a:cubicBezTo>
                    <a:pt x="18720" y="4836"/>
                    <a:pt x="20160" y="3869"/>
                    <a:pt x="21600" y="290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8" name="Line"/>
            <p:cNvSpPr/>
            <p:nvPr/>
          </p:nvSpPr>
          <p:spPr>
            <a:xfrm>
              <a:off x="22521524" y="7780479"/>
              <a:ext cx="197189" cy="32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5" extrusionOk="0">
                  <a:moveTo>
                    <a:pt x="0" y="11126"/>
                  </a:moveTo>
                  <a:cubicBezTo>
                    <a:pt x="1895" y="11354"/>
                    <a:pt x="3789" y="11581"/>
                    <a:pt x="6253" y="10785"/>
                  </a:cubicBezTo>
                  <a:cubicBezTo>
                    <a:pt x="8716" y="9990"/>
                    <a:pt x="11747" y="8171"/>
                    <a:pt x="13453" y="6693"/>
                  </a:cubicBezTo>
                  <a:cubicBezTo>
                    <a:pt x="15158" y="5215"/>
                    <a:pt x="15537" y="4078"/>
                    <a:pt x="15726" y="2941"/>
                  </a:cubicBezTo>
                  <a:cubicBezTo>
                    <a:pt x="15916" y="1804"/>
                    <a:pt x="15916" y="667"/>
                    <a:pt x="14968" y="213"/>
                  </a:cubicBezTo>
                  <a:cubicBezTo>
                    <a:pt x="14021" y="-242"/>
                    <a:pt x="12126" y="-15"/>
                    <a:pt x="10042" y="1350"/>
                  </a:cubicBezTo>
                  <a:cubicBezTo>
                    <a:pt x="7958" y="2714"/>
                    <a:pt x="5684" y="5215"/>
                    <a:pt x="5116" y="8284"/>
                  </a:cubicBezTo>
                  <a:cubicBezTo>
                    <a:pt x="4547" y="11354"/>
                    <a:pt x="5684" y="14992"/>
                    <a:pt x="7768" y="17379"/>
                  </a:cubicBezTo>
                  <a:cubicBezTo>
                    <a:pt x="9853" y="19766"/>
                    <a:pt x="12884" y="20903"/>
                    <a:pt x="15347" y="21131"/>
                  </a:cubicBezTo>
                  <a:cubicBezTo>
                    <a:pt x="17811" y="21358"/>
                    <a:pt x="19705" y="20676"/>
                    <a:pt x="21600" y="1999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19" name="Line"/>
            <p:cNvSpPr/>
            <p:nvPr/>
          </p:nvSpPr>
          <p:spPr>
            <a:xfrm>
              <a:off x="22687577" y="7721448"/>
              <a:ext cx="181297" cy="42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2" h="21600" extrusionOk="0">
                  <a:moveTo>
                    <a:pt x="19200" y="0"/>
                  </a:moveTo>
                  <a:cubicBezTo>
                    <a:pt x="16800" y="1756"/>
                    <a:pt x="14400" y="3512"/>
                    <a:pt x="14400" y="5444"/>
                  </a:cubicBezTo>
                  <a:cubicBezTo>
                    <a:pt x="14400" y="7376"/>
                    <a:pt x="16800" y="9483"/>
                    <a:pt x="18600" y="11063"/>
                  </a:cubicBezTo>
                  <a:cubicBezTo>
                    <a:pt x="20400" y="12644"/>
                    <a:pt x="21600" y="13698"/>
                    <a:pt x="20600" y="15102"/>
                  </a:cubicBezTo>
                  <a:cubicBezTo>
                    <a:pt x="19600" y="16507"/>
                    <a:pt x="16400" y="18263"/>
                    <a:pt x="12600" y="19405"/>
                  </a:cubicBezTo>
                  <a:cubicBezTo>
                    <a:pt x="8800" y="20546"/>
                    <a:pt x="4400" y="21073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0" name="Line"/>
            <p:cNvSpPr/>
            <p:nvPr/>
          </p:nvSpPr>
          <p:spPr>
            <a:xfrm>
              <a:off x="10744062" y="9052359"/>
              <a:ext cx="330209" cy="236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0474" extrusionOk="0">
                  <a:moveTo>
                    <a:pt x="5890" y="12384"/>
                  </a:moveTo>
                  <a:cubicBezTo>
                    <a:pt x="6335" y="9384"/>
                    <a:pt x="6781" y="6384"/>
                    <a:pt x="6669" y="4284"/>
                  </a:cubicBezTo>
                  <a:cubicBezTo>
                    <a:pt x="6558" y="2184"/>
                    <a:pt x="5890" y="984"/>
                    <a:pt x="4999" y="384"/>
                  </a:cubicBezTo>
                  <a:cubicBezTo>
                    <a:pt x="4109" y="-216"/>
                    <a:pt x="2995" y="-216"/>
                    <a:pt x="1882" y="1134"/>
                  </a:cubicBezTo>
                  <a:cubicBezTo>
                    <a:pt x="768" y="2484"/>
                    <a:pt x="-345" y="5184"/>
                    <a:pt x="100" y="8934"/>
                  </a:cubicBezTo>
                  <a:cubicBezTo>
                    <a:pt x="546" y="12684"/>
                    <a:pt x="2550" y="17484"/>
                    <a:pt x="4777" y="19434"/>
                  </a:cubicBezTo>
                  <a:cubicBezTo>
                    <a:pt x="7003" y="21384"/>
                    <a:pt x="9453" y="20484"/>
                    <a:pt x="11234" y="17634"/>
                  </a:cubicBezTo>
                  <a:cubicBezTo>
                    <a:pt x="13016" y="14784"/>
                    <a:pt x="14129" y="9984"/>
                    <a:pt x="14129" y="6684"/>
                  </a:cubicBezTo>
                  <a:cubicBezTo>
                    <a:pt x="14129" y="3384"/>
                    <a:pt x="13016" y="1584"/>
                    <a:pt x="12570" y="1434"/>
                  </a:cubicBezTo>
                  <a:cubicBezTo>
                    <a:pt x="12125" y="1284"/>
                    <a:pt x="12348" y="2784"/>
                    <a:pt x="13461" y="5634"/>
                  </a:cubicBezTo>
                  <a:cubicBezTo>
                    <a:pt x="14575" y="8484"/>
                    <a:pt x="16579" y="12684"/>
                    <a:pt x="18026" y="15234"/>
                  </a:cubicBezTo>
                  <a:cubicBezTo>
                    <a:pt x="19474" y="17784"/>
                    <a:pt x="20364" y="18684"/>
                    <a:pt x="20810" y="19134"/>
                  </a:cubicBezTo>
                  <a:cubicBezTo>
                    <a:pt x="21255" y="19584"/>
                    <a:pt x="21255" y="19584"/>
                    <a:pt x="21255" y="1958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1" name="Line"/>
            <p:cNvSpPr/>
            <p:nvPr/>
          </p:nvSpPr>
          <p:spPr>
            <a:xfrm>
              <a:off x="11178053" y="9049803"/>
              <a:ext cx="166054" cy="280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4" extrusionOk="0">
                  <a:moveTo>
                    <a:pt x="0" y="3127"/>
                  </a:moveTo>
                  <a:cubicBezTo>
                    <a:pt x="0" y="4429"/>
                    <a:pt x="0" y="5730"/>
                    <a:pt x="225" y="7551"/>
                  </a:cubicBezTo>
                  <a:cubicBezTo>
                    <a:pt x="450" y="9373"/>
                    <a:pt x="900" y="11715"/>
                    <a:pt x="1125" y="12236"/>
                  </a:cubicBezTo>
                  <a:cubicBezTo>
                    <a:pt x="1350" y="12756"/>
                    <a:pt x="1350" y="11455"/>
                    <a:pt x="2025" y="9633"/>
                  </a:cubicBezTo>
                  <a:cubicBezTo>
                    <a:pt x="2700" y="7812"/>
                    <a:pt x="4050" y="5470"/>
                    <a:pt x="5625" y="3778"/>
                  </a:cubicBezTo>
                  <a:cubicBezTo>
                    <a:pt x="7200" y="2086"/>
                    <a:pt x="9000" y="1045"/>
                    <a:pt x="11250" y="395"/>
                  </a:cubicBezTo>
                  <a:cubicBezTo>
                    <a:pt x="13500" y="-256"/>
                    <a:pt x="16200" y="-516"/>
                    <a:pt x="18000" y="2997"/>
                  </a:cubicBezTo>
                  <a:cubicBezTo>
                    <a:pt x="19800" y="6511"/>
                    <a:pt x="20700" y="13797"/>
                    <a:pt x="21600" y="2108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2" name="Line"/>
            <p:cNvSpPr/>
            <p:nvPr/>
          </p:nvSpPr>
          <p:spPr>
            <a:xfrm>
              <a:off x="11511780" y="8935283"/>
              <a:ext cx="257836" cy="35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416" extrusionOk="0">
                  <a:moveTo>
                    <a:pt x="10951" y="6317"/>
                  </a:moveTo>
                  <a:cubicBezTo>
                    <a:pt x="7541" y="7156"/>
                    <a:pt x="4130" y="7995"/>
                    <a:pt x="2141" y="9567"/>
                  </a:cubicBezTo>
                  <a:cubicBezTo>
                    <a:pt x="151" y="11140"/>
                    <a:pt x="-417" y="13447"/>
                    <a:pt x="294" y="15439"/>
                  </a:cubicBezTo>
                  <a:cubicBezTo>
                    <a:pt x="1004" y="17432"/>
                    <a:pt x="2994" y="19109"/>
                    <a:pt x="5836" y="19738"/>
                  </a:cubicBezTo>
                  <a:cubicBezTo>
                    <a:pt x="8678" y="20367"/>
                    <a:pt x="12372" y="19948"/>
                    <a:pt x="14362" y="18061"/>
                  </a:cubicBezTo>
                  <a:cubicBezTo>
                    <a:pt x="16351" y="16173"/>
                    <a:pt x="16636" y="12818"/>
                    <a:pt x="16067" y="10092"/>
                  </a:cubicBezTo>
                  <a:cubicBezTo>
                    <a:pt x="15499" y="7366"/>
                    <a:pt x="14078" y="5268"/>
                    <a:pt x="12799" y="3486"/>
                  </a:cubicBezTo>
                  <a:cubicBezTo>
                    <a:pt x="11520" y="1703"/>
                    <a:pt x="10383" y="235"/>
                    <a:pt x="10383" y="26"/>
                  </a:cubicBezTo>
                  <a:cubicBezTo>
                    <a:pt x="10383" y="-184"/>
                    <a:pt x="11520" y="865"/>
                    <a:pt x="13367" y="4115"/>
                  </a:cubicBezTo>
                  <a:cubicBezTo>
                    <a:pt x="15215" y="7366"/>
                    <a:pt x="17773" y="12818"/>
                    <a:pt x="19194" y="16068"/>
                  </a:cubicBezTo>
                  <a:cubicBezTo>
                    <a:pt x="20615" y="19319"/>
                    <a:pt x="20899" y="20367"/>
                    <a:pt x="21041" y="20892"/>
                  </a:cubicBezTo>
                  <a:cubicBezTo>
                    <a:pt x="21183" y="21416"/>
                    <a:pt x="21183" y="21416"/>
                    <a:pt x="21183" y="2141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3" name="Line"/>
            <p:cNvSpPr/>
            <p:nvPr/>
          </p:nvSpPr>
          <p:spPr>
            <a:xfrm>
              <a:off x="12754194" y="9150052"/>
              <a:ext cx="354221" cy="295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0937" extrusionOk="0">
                  <a:moveTo>
                    <a:pt x="9955" y="3937"/>
                  </a:moveTo>
                  <a:cubicBezTo>
                    <a:pt x="9750" y="2709"/>
                    <a:pt x="9544" y="1482"/>
                    <a:pt x="8927" y="746"/>
                  </a:cubicBezTo>
                  <a:cubicBezTo>
                    <a:pt x="8310" y="9"/>
                    <a:pt x="7281" y="-236"/>
                    <a:pt x="5841" y="255"/>
                  </a:cubicBezTo>
                  <a:cubicBezTo>
                    <a:pt x="4401" y="746"/>
                    <a:pt x="2550" y="1973"/>
                    <a:pt x="1315" y="4673"/>
                  </a:cubicBezTo>
                  <a:cubicBezTo>
                    <a:pt x="81" y="7373"/>
                    <a:pt x="-536" y="11546"/>
                    <a:pt x="595" y="14737"/>
                  </a:cubicBezTo>
                  <a:cubicBezTo>
                    <a:pt x="1727" y="17928"/>
                    <a:pt x="4607" y="20137"/>
                    <a:pt x="7693" y="20750"/>
                  </a:cubicBezTo>
                  <a:cubicBezTo>
                    <a:pt x="10778" y="21364"/>
                    <a:pt x="14070" y="20382"/>
                    <a:pt x="16333" y="18909"/>
                  </a:cubicBezTo>
                  <a:cubicBezTo>
                    <a:pt x="18595" y="17437"/>
                    <a:pt x="19830" y="15473"/>
                    <a:pt x="21064" y="1350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4" name="Line"/>
            <p:cNvSpPr/>
            <p:nvPr/>
          </p:nvSpPr>
          <p:spPr>
            <a:xfrm>
              <a:off x="13077280" y="8948014"/>
              <a:ext cx="300972" cy="280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1" extrusionOk="0">
                  <a:moveTo>
                    <a:pt x="0" y="3014"/>
                  </a:moveTo>
                  <a:cubicBezTo>
                    <a:pt x="993" y="1960"/>
                    <a:pt x="1986" y="907"/>
                    <a:pt x="3103" y="380"/>
                  </a:cubicBezTo>
                  <a:cubicBezTo>
                    <a:pt x="4221" y="-147"/>
                    <a:pt x="5462" y="-147"/>
                    <a:pt x="6331" y="512"/>
                  </a:cubicBezTo>
                  <a:cubicBezTo>
                    <a:pt x="7200" y="1170"/>
                    <a:pt x="7697" y="2487"/>
                    <a:pt x="7572" y="4594"/>
                  </a:cubicBezTo>
                  <a:cubicBezTo>
                    <a:pt x="7448" y="6702"/>
                    <a:pt x="6703" y="9599"/>
                    <a:pt x="6579" y="12365"/>
                  </a:cubicBezTo>
                  <a:cubicBezTo>
                    <a:pt x="6455" y="15131"/>
                    <a:pt x="6952" y="17765"/>
                    <a:pt x="9062" y="19346"/>
                  </a:cubicBezTo>
                  <a:cubicBezTo>
                    <a:pt x="11172" y="20926"/>
                    <a:pt x="14897" y="21453"/>
                    <a:pt x="17255" y="21321"/>
                  </a:cubicBezTo>
                  <a:cubicBezTo>
                    <a:pt x="19614" y="21190"/>
                    <a:pt x="20607" y="20399"/>
                    <a:pt x="21600" y="1960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5" name="Line"/>
            <p:cNvSpPr/>
            <p:nvPr/>
          </p:nvSpPr>
          <p:spPr>
            <a:xfrm>
              <a:off x="13529033" y="9018734"/>
              <a:ext cx="336998" cy="38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368" extrusionOk="0">
                  <a:moveTo>
                    <a:pt x="1634" y="0"/>
                  </a:moveTo>
                  <a:cubicBezTo>
                    <a:pt x="973" y="3279"/>
                    <a:pt x="312" y="6557"/>
                    <a:pt x="91" y="9739"/>
                  </a:cubicBezTo>
                  <a:cubicBezTo>
                    <a:pt x="-129" y="12921"/>
                    <a:pt x="91" y="16007"/>
                    <a:pt x="312" y="18032"/>
                  </a:cubicBezTo>
                  <a:cubicBezTo>
                    <a:pt x="532" y="20057"/>
                    <a:pt x="753" y="21021"/>
                    <a:pt x="1193" y="20925"/>
                  </a:cubicBezTo>
                  <a:cubicBezTo>
                    <a:pt x="1634" y="20829"/>
                    <a:pt x="2295" y="19671"/>
                    <a:pt x="3287" y="18129"/>
                  </a:cubicBezTo>
                  <a:cubicBezTo>
                    <a:pt x="4279" y="16586"/>
                    <a:pt x="5602" y="14657"/>
                    <a:pt x="6924" y="13114"/>
                  </a:cubicBezTo>
                  <a:cubicBezTo>
                    <a:pt x="8247" y="11571"/>
                    <a:pt x="9569" y="10414"/>
                    <a:pt x="9789" y="10221"/>
                  </a:cubicBezTo>
                  <a:cubicBezTo>
                    <a:pt x="10010" y="10029"/>
                    <a:pt x="9128" y="10800"/>
                    <a:pt x="8467" y="12246"/>
                  </a:cubicBezTo>
                  <a:cubicBezTo>
                    <a:pt x="7806" y="13693"/>
                    <a:pt x="7365" y="15814"/>
                    <a:pt x="7365" y="17357"/>
                  </a:cubicBezTo>
                  <a:cubicBezTo>
                    <a:pt x="7365" y="18900"/>
                    <a:pt x="7806" y="19864"/>
                    <a:pt x="9789" y="20539"/>
                  </a:cubicBezTo>
                  <a:cubicBezTo>
                    <a:pt x="11773" y="21214"/>
                    <a:pt x="15300" y="21600"/>
                    <a:pt x="17504" y="21214"/>
                  </a:cubicBezTo>
                  <a:cubicBezTo>
                    <a:pt x="19708" y="20829"/>
                    <a:pt x="20589" y="19671"/>
                    <a:pt x="21471" y="1851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6" name="Line"/>
            <p:cNvSpPr/>
            <p:nvPr/>
          </p:nvSpPr>
          <p:spPr>
            <a:xfrm>
              <a:off x="13851277" y="8916731"/>
              <a:ext cx="222320" cy="20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157" extrusionOk="0">
                  <a:moveTo>
                    <a:pt x="421" y="8316"/>
                  </a:moveTo>
                  <a:cubicBezTo>
                    <a:pt x="88" y="6546"/>
                    <a:pt x="-244" y="4775"/>
                    <a:pt x="254" y="3359"/>
                  </a:cubicBezTo>
                  <a:cubicBezTo>
                    <a:pt x="753" y="1943"/>
                    <a:pt x="2082" y="880"/>
                    <a:pt x="3578" y="349"/>
                  </a:cubicBezTo>
                  <a:cubicBezTo>
                    <a:pt x="5073" y="-182"/>
                    <a:pt x="6734" y="-182"/>
                    <a:pt x="7731" y="880"/>
                  </a:cubicBezTo>
                  <a:cubicBezTo>
                    <a:pt x="8728" y="1943"/>
                    <a:pt x="9061" y="4067"/>
                    <a:pt x="9061" y="7077"/>
                  </a:cubicBezTo>
                  <a:cubicBezTo>
                    <a:pt x="9061" y="10087"/>
                    <a:pt x="8728" y="13982"/>
                    <a:pt x="9061" y="16638"/>
                  </a:cubicBezTo>
                  <a:cubicBezTo>
                    <a:pt x="9393" y="19293"/>
                    <a:pt x="10390" y="20710"/>
                    <a:pt x="11885" y="21064"/>
                  </a:cubicBezTo>
                  <a:cubicBezTo>
                    <a:pt x="13381" y="21418"/>
                    <a:pt x="15375" y="20710"/>
                    <a:pt x="17036" y="19825"/>
                  </a:cubicBezTo>
                  <a:cubicBezTo>
                    <a:pt x="18698" y="18939"/>
                    <a:pt x="20027" y="17877"/>
                    <a:pt x="21356" y="1681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7" name="Line"/>
            <p:cNvSpPr/>
            <p:nvPr/>
          </p:nvSpPr>
          <p:spPr>
            <a:xfrm>
              <a:off x="14528390" y="9137624"/>
              <a:ext cx="147147" cy="1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0015" extrusionOk="0">
                  <a:moveTo>
                    <a:pt x="4789" y="7055"/>
                  </a:moveTo>
                  <a:cubicBezTo>
                    <a:pt x="2278" y="2735"/>
                    <a:pt x="-234" y="-1585"/>
                    <a:pt x="17" y="575"/>
                  </a:cubicBezTo>
                  <a:cubicBezTo>
                    <a:pt x="268" y="2735"/>
                    <a:pt x="3282" y="11375"/>
                    <a:pt x="7301" y="15695"/>
                  </a:cubicBezTo>
                  <a:cubicBezTo>
                    <a:pt x="11320" y="20015"/>
                    <a:pt x="16343" y="20015"/>
                    <a:pt x="21366" y="2001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8" name="Line"/>
            <p:cNvSpPr/>
            <p:nvPr/>
          </p:nvSpPr>
          <p:spPr>
            <a:xfrm>
              <a:off x="14499107" y="9247056"/>
              <a:ext cx="249080" cy="4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0"/>
                  </a:moveTo>
                  <a:cubicBezTo>
                    <a:pt x="3300" y="8308"/>
                    <a:pt x="6600" y="16615"/>
                    <a:pt x="10200" y="19108"/>
                  </a:cubicBezTo>
                  <a:cubicBezTo>
                    <a:pt x="13800" y="21600"/>
                    <a:pt x="17700" y="18277"/>
                    <a:pt x="21600" y="1495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29" name="Line"/>
            <p:cNvSpPr/>
            <p:nvPr/>
          </p:nvSpPr>
          <p:spPr>
            <a:xfrm>
              <a:off x="15163317" y="9149970"/>
              <a:ext cx="572799" cy="25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068" extrusionOk="0">
                  <a:moveTo>
                    <a:pt x="0" y="3713"/>
                  </a:moveTo>
                  <a:cubicBezTo>
                    <a:pt x="1301" y="2576"/>
                    <a:pt x="2602" y="1439"/>
                    <a:pt x="3578" y="729"/>
                  </a:cubicBezTo>
                  <a:cubicBezTo>
                    <a:pt x="4554" y="18"/>
                    <a:pt x="5205" y="-266"/>
                    <a:pt x="5530" y="302"/>
                  </a:cubicBezTo>
                  <a:cubicBezTo>
                    <a:pt x="5855" y="871"/>
                    <a:pt x="5855" y="2292"/>
                    <a:pt x="5855" y="5276"/>
                  </a:cubicBezTo>
                  <a:cubicBezTo>
                    <a:pt x="5855" y="8260"/>
                    <a:pt x="5855" y="12808"/>
                    <a:pt x="6051" y="15792"/>
                  </a:cubicBezTo>
                  <a:cubicBezTo>
                    <a:pt x="6246" y="18776"/>
                    <a:pt x="6636" y="20197"/>
                    <a:pt x="7482" y="20766"/>
                  </a:cubicBezTo>
                  <a:cubicBezTo>
                    <a:pt x="8328" y="21334"/>
                    <a:pt x="9629" y="21050"/>
                    <a:pt x="10540" y="20339"/>
                  </a:cubicBezTo>
                  <a:cubicBezTo>
                    <a:pt x="11451" y="19629"/>
                    <a:pt x="11971" y="18492"/>
                    <a:pt x="12361" y="17213"/>
                  </a:cubicBezTo>
                  <a:cubicBezTo>
                    <a:pt x="12752" y="15934"/>
                    <a:pt x="13012" y="14513"/>
                    <a:pt x="13467" y="14371"/>
                  </a:cubicBezTo>
                  <a:cubicBezTo>
                    <a:pt x="13923" y="14229"/>
                    <a:pt x="14574" y="15366"/>
                    <a:pt x="15549" y="16360"/>
                  </a:cubicBezTo>
                  <a:cubicBezTo>
                    <a:pt x="16525" y="17355"/>
                    <a:pt x="17827" y="18208"/>
                    <a:pt x="18802" y="18350"/>
                  </a:cubicBezTo>
                  <a:cubicBezTo>
                    <a:pt x="19778" y="18492"/>
                    <a:pt x="20429" y="17923"/>
                    <a:pt x="20884" y="16787"/>
                  </a:cubicBezTo>
                  <a:cubicBezTo>
                    <a:pt x="21340" y="15650"/>
                    <a:pt x="21600" y="13945"/>
                    <a:pt x="21535" y="12381"/>
                  </a:cubicBezTo>
                  <a:cubicBezTo>
                    <a:pt x="21470" y="10818"/>
                    <a:pt x="21080" y="9397"/>
                    <a:pt x="20234" y="7550"/>
                  </a:cubicBezTo>
                  <a:cubicBezTo>
                    <a:pt x="19388" y="5702"/>
                    <a:pt x="18087" y="3429"/>
                    <a:pt x="16981" y="2292"/>
                  </a:cubicBezTo>
                  <a:cubicBezTo>
                    <a:pt x="15875" y="1155"/>
                    <a:pt x="14964" y="1155"/>
                    <a:pt x="14053" y="115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0" name="Line"/>
            <p:cNvSpPr/>
            <p:nvPr/>
          </p:nvSpPr>
          <p:spPr>
            <a:xfrm>
              <a:off x="15726533" y="8881774"/>
              <a:ext cx="256670" cy="22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0935" extrusionOk="0">
                  <a:moveTo>
                    <a:pt x="1496" y="5905"/>
                  </a:moveTo>
                  <a:cubicBezTo>
                    <a:pt x="920" y="3999"/>
                    <a:pt x="344" y="2093"/>
                    <a:pt x="1064" y="981"/>
                  </a:cubicBezTo>
                  <a:cubicBezTo>
                    <a:pt x="1784" y="-130"/>
                    <a:pt x="3800" y="-448"/>
                    <a:pt x="4808" y="823"/>
                  </a:cubicBezTo>
                  <a:cubicBezTo>
                    <a:pt x="5816" y="2093"/>
                    <a:pt x="5816" y="4952"/>
                    <a:pt x="5096" y="7811"/>
                  </a:cubicBezTo>
                  <a:cubicBezTo>
                    <a:pt x="4376" y="10670"/>
                    <a:pt x="2936" y="13528"/>
                    <a:pt x="1784" y="15752"/>
                  </a:cubicBezTo>
                  <a:cubicBezTo>
                    <a:pt x="632" y="17976"/>
                    <a:pt x="-232" y="19564"/>
                    <a:pt x="56" y="20358"/>
                  </a:cubicBezTo>
                  <a:cubicBezTo>
                    <a:pt x="344" y="21152"/>
                    <a:pt x="1784" y="21152"/>
                    <a:pt x="5528" y="20199"/>
                  </a:cubicBezTo>
                  <a:cubicBezTo>
                    <a:pt x="9272" y="19246"/>
                    <a:pt x="15320" y="17340"/>
                    <a:pt x="21368" y="1543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1" name="Line"/>
            <p:cNvSpPr/>
            <p:nvPr/>
          </p:nvSpPr>
          <p:spPr>
            <a:xfrm>
              <a:off x="16128497" y="9205543"/>
              <a:ext cx="249081" cy="7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>
              <a:off x="16633434" y="9092889"/>
              <a:ext cx="451859" cy="37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0980" extrusionOk="0">
                  <a:moveTo>
                    <a:pt x="2625" y="4544"/>
                  </a:moveTo>
                  <a:cubicBezTo>
                    <a:pt x="1807" y="5316"/>
                    <a:pt x="988" y="6087"/>
                    <a:pt x="498" y="8112"/>
                  </a:cubicBezTo>
                  <a:cubicBezTo>
                    <a:pt x="7" y="10137"/>
                    <a:pt x="-157" y="13416"/>
                    <a:pt x="170" y="15923"/>
                  </a:cubicBezTo>
                  <a:cubicBezTo>
                    <a:pt x="498" y="18430"/>
                    <a:pt x="1316" y="20166"/>
                    <a:pt x="2543" y="20744"/>
                  </a:cubicBezTo>
                  <a:cubicBezTo>
                    <a:pt x="3770" y="21323"/>
                    <a:pt x="5407" y="20744"/>
                    <a:pt x="6552" y="19973"/>
                  </a:cubicBezTo>
                  <a:cubicBezTo>
                    <a:pt x="7698" y="19202"/>
                    <a:pt x="8352" y="18237"/>
                    <a:pt x="9007" y="16887"/>
                  </a:cubicBezTo>
                  <a:cubicBezTo>
                    <a:pt x="9661" y="15537"/>
                    <a:pt x="10316" y="13802"/>
                    <a:pt x="11052" y="13416"/>
                  </a:cubicBezTo>
                  <a:cubicBezTo>
                    <a:pt x="11788" y="13030"/>
                    <a:pt x="12607" y="13994"/>
                    <a:pt x="13834" y="14573"/>
                  </a:cubicBezTo>
                  <a:cubicBezTo>
                    <a:pt x="15061" y="15152"/>
                    <a:pt x="16698" y="15344"/>
                    <a:pt x="17925" y="15441"/>
                  </a:cubicBezTo>
                  <a:cubicBezTo>
                    <a:pt x="19152" y="15537"/>
                    <a:pt x="19970" y="15537"/>
                    <a:pt x="20543" y="15055"/>
                  </a:cubicBezTo>
                  <a:cubicBezTo>
                    <a:pt x="21116" y="14573"/>
                    <a:pt x="21443" y="13609"/>
                    <a:pt x="21361" y="11969"/>
                  </a:cubicBezTo>
                  <a:cubicBezTo>
                    <a:pt x="21279" y="10330"/>
                    <a:pt x="20788" y="8016"/>
                    <a:pt x="19970" y="5991"/>
                  </a:cubicBezTo>
                  <a:cubicBezTo>
                    <a:pt x="19152" y="3966"/>
                    <a:pt x="18007" y="2230"/>
                    <a:pt x="17025" y="1169"/>
                  </a:cubicBezTo>
                  <a:cubicBezTo>
                    <a:pt x="16043" y="109"/>
                    <a:pt x="15225" y="-277"/>
                    <a:pt x="14407" y="205"/>
                  </a:cubicBezTo>
                  <a:cubicBezTo>
                    <a:pt x="13588" y="687"/>
                    <a:pt x="12770" y="2037"/>
                    <a:pt x="12607" y="3194"/>
                  </a:cubicBezTo>
                  <a:cubicBezTo>
                    <a:pt x="12443" y="4352"/>
                    <a:pt x="12934" y="5316"/>
                    <a:pt x="13425" y="628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>
              <a:off x="17135192" y="9295873"/>
              <a:ext cx="224358" cy="285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194" extrusionOk="0">
                  <a:moveTo>
                    <a:pt x="5891" y="7171"/>
                  </a:moveTo>
                  <a:cubicBezTo>
                    <a:pt x="6218" y="11028"/>
                    <a:pt x="6545" y="14885"/>
                    <a:pt x="7036" y="17457"/>
                  </a:cubicBezTo>
                  <a:cubicBezTo>
                    <a:pt x="7527" y="20028"/>
                    <a:pt x="8182" y="21314"/>
                    <a:pt x="8018" y="21185"/>
                  </a:cubicBezTo>
                  <a:cubicBezTo>
                    <a:pt x="7854" y="21057"/>
                    <a:pt x="6873" y="19514"/>
                    <a:pt x="6873" y="16557"/>
                  </a:cubicBezTo>
                  <a:cubicBezTo>
                    <a:pt x="6873" y="13600"/>
                    <a:pt x="7854" y="9228"/>
                    <a:pt x="9654" y="6271"/>
                  </a:cubicBezTo>
                  <a:cubicBezTo>
                    <a:pt x="11454" y="3314"/>
                    <a:pt x="14073" y="1771"/>
                    <a:pt x="16200" y="871"/>
                  </a:cubicBezTo>
                  <a:cubicBezTo>
                    <a:pt x="18327" y="-29"/>
                    <a:pt x="19964" y="-286"/>
                    <a:pt x="20782" y="357"/>
                  </a:cubicBezTo>
                  <a:cubicBezTo>
                    <a:pt x="21600" y="1000"/>
                    <a:pt x="21600" y="2543"/>
                    <a:pt x="18000" y="5628"/>
                  </a:cubicBezTo>
                  <a:cubicBezTo>
                    <a:pt x="14400" y="8714"/>
                    <a:pt x="7200" y="13343"/>
                    <a:pt x="0" y="1797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4" name="Line"/>
            <p:cNvSpPr/>
            <p:nvPr/>
          </p:nvSpPr>
          <p:spPr>
            <a:xfrm>
              <a:off x="17519189" y="8828523"/>
              <a:ext cx="300972" cy="24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8" extrusionOk="0">
                  <a:moveTo>
                    <a:pt x="0" y="3037"/>
                  </a:moveTo>
                  <a:cubicBezTo>
                    <a:pt x="993" y="2125"/>
                    <a:pt x="1986" y="1212"/>
                    <a:pt x="3600" y="604"/>
                  </a:cubicBezTo>
                  <a:cubicBezTo>
                    <a:pt x="5214" y="-5"/>
                    <a:pt x="7448" y="-309"/>
                    <a:pt x="8565" y="452"/>
                  </a:cubicBezTo>
                  <a:cubicBezTo>
                    <a:pt x="9683" y="1212"/>
                    <a:pt x="9683" y="3037"/>
                    <a:pt x="8938" y="5319"/>
                  </a:cubicBezTo>
                  <a:cubicBezTo>
                    <a:pt x="8193" y="7601"/>
                    <a:pt x="6703" y="10339"/>
                    <a:pt x="5462" y="12316"/>
                  </a:cubicBezTo>
                  <a:cubicBezTo>
                    <a:pt x="4221" y="14294"/>
                    <a:pt x="3228" y="15511"/>
                    <a:pt x="2483" y="16880"/>
                  </a:cubicBezTo>
                  <a:cubicBezTo>
                    <a:pt x="1738" y="18249"/>
                    <a:pt x="1241" y="19770"/>
                    <a:pt x="1862" y="20530"/>
                  </a:cubicBezTo>
                  <a:cubicBezTo>
                    <a:pt x="2483" y="21291"/>
                    <a:pt x="4221" y="21291"/>
                    <a:pt x="7697" y="21139"/>
                  </a:cubicBezTo>
                  <a:cubicBezTo>
                    <a:pt x="11172" y="20987"/>
                    <a:pt x="16386" y="20683"/>
                    <a:pt x="21600" y="2037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5" name="Line"/>
            <p:cNvSpPr/>
            <p:nvPr/>
          </p:nvSpPr>
          <p:spPr>
            <a:xfrm>
              <a:off x="23081952" y="9558404"/>
              <a:ext cx="1" cy="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18370208" y="8904573"/>
              <a:ext cx="228324" cy="33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2" extrusionOk="0">
                  <a:moveTo>
                    <a:pt x="0" y="0"/>
                  </a:moveTo>
                  <a:cubicBezTo>
                    <a:pt x="982" y="5290"/>
                    <a:pt x="1964" y="10580"/>
                    <a:pt x="3436" y="14216"/>
                  </a:cubicBezTo>
                  <a:cubicBezTo>
                    <a:pt x="4909" y="17853"/>
                    <a:pt x="6873" y="19837"/>
                    <a:pt x="9491" y="20718"/>
                  </a:cubicBezTo>
                  <a:cubicBezTo>
                    <a:pt x="12109" y="21600"/>
                    <a:pt x="15382" y="21380"/>
                    <a:pt x="17509" y="20829"/>
                  </a:cubicBezTo>
                  <a:cubicBezTo>
                    <a:pt x="19636" y="20278"/>
                    <a:pt x="20618" y="19396"/>
                    <a:pt x="21600" y="1851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7" name="Line"/>
            <p:cNvSpPr/>
            <p:nvPr/>
          </p:nvSpPr>
          <p:spPr>
            <a:xfrm>
              <a:off x="18339074" y="9018734"/>
              <a:ext cx="155675" cy="124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8" name="Line"/>
            <p:cNvSpPr/>
            <p:nvPr/>
          </p:nvSpPr>
          <p:spPr>
            <a:xfrm>
              <a:off x="18577774" y="8946086"/>
              <a:ext cx="228324" cy="17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8" extrusionOk="0">
                  <a:moveTo>
                    <a:pt x="0" y="6353"/>
                  </a:moveTo>
                  <a:cubicBezTo>
                    <a:pt x="2291" y="9318"/>
                    <a:pt x="4582" y="12282"/>
                    <a:pt x="6709" y="14824"/>
                  </a:cubicBezTo>
                  <a:cubicBezTo>
                    <a:pt x="8836" y="17365"/>
                    <a:pt x="10800" y="19482"/>
                    <a:pt x="10964" y="20541"/>
                  </a:cubicBezTo>
                  <a:cubicBezTo>
                    <a:pt x="11127" y="21600"/>
                    <a:pt x="9491" y="21600"/>
                    <a:pt x="8018" y="20965"/>
                  </a:cubicBezTo>
                  <a:cubicBezTo>
                    <a:pt x="6545" y="20329"/>
                    <a:pt x="5236" y="19059"/>
                    <a:pt x="4582" y="17365"/>
                  </a:cubicBezTo>
                  <a:cubicBezTo>
                    <a:pt x="3927" y="15671"/>
                    <a:pt x="3927" y="13553"/>
                    <a:pt x="6873" y="10588"/>
                  </a:cubicBezTo>
                  <a:cubicBezTo>
                    <a:pt x="9818" y="7624"/>
                    <a:pt x="15709" y="3812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39" name="Line"/>
            <p:cNvSpPr/>
            <p:nvPr/>
          </p:nvSpPr>
          <p:spPr>
            <a:xfrm>
              <a:off x="18870014" y="8956464"/>
              <a:ext cx="205918" cy="30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338" extrusionOk="0">
                  <a:moveTo>
                    <a:pt x="5229" y="0"/>
                  </a:moveTo>
                  <a:cubicBezTo>
                    <a:pt x="3429" y="4800"/>
                    <a:pt x="1629" y="9600"/>
                    <a:pt x="729" y="12600"/>
                  </a:cubicBezTo>
                  <a:cubicBezTo>
                    <a:pt x="-171" y="15600"/>
                    <a:pt x="-171" y="16800"/>
                    <a:pt x="369" y="18000"/>
                  </a:cubicBezTo>
                  <a:cubicBezTo>
                    <a:pt x="909" y="19200"/>
                    <a:pt x="1989" y="20400"/>
                    <a:pt x="3429" y="21000"/>
                  </a:cubicBezTo>
                  <a:cubicBezTo>
                    <a:pt x="4869" y="21600"/>
                    <a:pt x="6669" y="21600"/>
                    <a:pt x="7929" y="19320"/>
                  </a:cubicBezTo>
                  <a:cubicBezTo>
                    <a:pt x="9189" y="17040"/>
                    <a:pt x="9909" y="12480"/>
                    <a:pt x="10089" y="9600"/>
                  </a:cubicBezTo>
                  <a:cubicBezTo>
                    <a:pt x="10269" y="6720"/>
                    <a:pt x="9909" y="5520"/>
                    <a:pt x="10269" y="5520"/>
                  </a:cubicBezTo>
                  <a:cubicBezTo>
                    <a:pt x="10629" y="5520"/>
                    <a:pt x="11709" y="6720"/>
                    <a:pt x="13689" y="9240"/>
                  </a:cubicBezTo>
                  <a:cubicBezTo>
                    <a:pt x="15669" y="11760"/>
                    <a:pt x="18549" y="15600"/>
                    <a:pt x="21429" y="1944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0" name="Line"/>
            <p:cNvSpPr/>
            <p:nvPr/>
          </p:nvSpPr>
          <p:spPr>
            <a:xfrm>
              <a:off x="19127824" y="8987599"/>
              <a:ext cx="176432" cy="18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18" y="4000"/>
                    <a:pt x="4235" y="8000"/>
                    <a:pt x="5718" y="11600"/>
                  </a:cubicBezTo>
                  <a:cubicBezTo>
                    <a:pt x="7200" y="15200"/>
                    <a:pt x="8047" y="18400"/>
                    <a:pt x="7624" y="19400"/>
                  </a:cubicBezTo>
                  <a:cubicBezTo>
                    <a:pt x="7200" y="20400"/>
                    <a:pt x="5506" y="19200"/>
                    <a:pt x="4447" y="17400"/>
                  </a:cubicBezTo>
                  <a:cubicBezTo>
                    <a:pt x="3388" y="15600"/>
                    <a:pt x="2965" y="13200"/>
                    <a:pt x="2965" y="11000"/>
                  </a:cubicBezTo>
                  <a:cubicBezTo>
                    <a:pt x="2965" y="8800"/>
                    <a:pt x="3388" y="6800"/>
                    <a:pt x="4871" y="5600"/>
                  </a:cubicBezTo>
                  <a:cubicBezTo>
                    <a:pt x="6353" y="4400"/>
                    <a:pt x="8894" y="4000"/>
                    <a:pt x="10800" y="4600"/>
                  </a:cubicBezTo>
                  <a:cubicBezTo>
                    <a:pt x="12706" y="5200"/>
                    <a:pt x="13976" y="6800"/>
                    <a:pt x="15671" y="9800"/>
                  </a:cubicBezTo>
                  <a:cubicBezTo>
                    <a:pt x="17365" y="12800"/>
                    <a:pt x="19482" y="172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1" name="Line"/>
            <p:cNvSpPr/>
            <p:nvPr/>
          </p:nvSpPr>
          <p:spPr>
            <a:xfrm>
              <a:off x="19335390" y="8914951"/>
              <a:ext cx="117843" cy="30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2" h="21357" extrusionOk="0">
                  <a:moveTo>
                    <a:pt x="18514" y="0"/>
                  </a:moveTo>
                  <a:cubicBezTo>
                    <a:pt x="15429" y="243"/>
                    <a:pt x="12343" y="485"/>
                    <a:pt x="10183" y="1213"/>
                  </a:cubicBezTo>
                  <a:cubicBezTo>
                    <a:pt x="8023" y="1942"/>
                    <a:pt x="6789" y="3155"/>
                    <a:pt x="7406" y="4733"/>
                  </a:cubicBezTo>
                  <a:cubicBezTo>
                    <a:pt x="8023" y="6310"/>
                    <a:pt x="10491" y="8252"/>
                    <a:pt x="12960" y="9708"/>
                  </a:cubicBezTo>
                  <a:cubicBezTo>
                    <a:pt x="15429" y="11164"/>
                    <a:pt x="17897" y="12135"/>
                    <a:pt x="19440" y="13834"/>
                  </a:cubicBezTo>
                  <a:cubicBezTo>
                    <a:pt x="20983" y="15533"/>
                    <a:pt x="21600" y="17960"/>
                    <a:pt x="20366" y="19294"/>
                  </a:cubicBezTo>
                  <a:cubicBezTo>
                    <a:pt x="19131" y="20629"/>
                    <a:pt x="16046" y="20872"/>
                    <a:pt x="12651" y="21115"/>
                  </a:cubicBezTo>
                  <a:cubicBezTo>
                    <a:pt x="9257" y="21357"/>
                    <a:pt x="5554" y="21600"/>
                    <a:pt x="3394" y="20872"/>
                  </a:cubicBezTo>
                  <a:cubicBezTo>
                    <a:pt x="1234" y="20144"/>
                    <a:pt x="617" y="18445"/>
                    <a:pt x="0" y="1674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2" name="Line"/>
            <p:cNvSpPr/>
            <p:nvPr/>
          </p:nvSpPr>
          <p:spPr>
            <a:xfrm>
              <a:off x="19501442" y="8946086"/>
              <a:ext cx="228323" cy="20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2" extrusionOk="0">
                  <a:moveTo>
                    <a:pt x="0" y="6590"/>
                  </a:moveTo>
                  <a:cubicBezTo>
                    <a:pt x="1309" y="10617"/>
                    <a:pt x="2618" y="14644"/>
                    <a:pt x="4582" y="17390"/>
                  </a:cubicBezTo>
                  <a:cubicBezTo>
                    <a:pt x="6545" y="20136"/>
                    <a:pt x="9164" y="21600"/>
                    <a:pt x="10636" y="21417"/>
                  </a:cubicBezTo>
                  <a:cubicBezTo>
                    <a:pt x="12109" y="21234"/>
                    <a:pt x="12436" y="19403"/>
                    <a:pt x="14073" y="15559"/>
                  </a:cubicBezTo>
                  <a:cubicBezTo>
                    <a:pt x="15709" y="11715"/>
                    <a:pt x="18655" y="585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3" name="Line"/>
            <p:cNvSpPr/>
            <p:nvPr/>
          </p:nvSpPr>
          <p:spPr>
            <a:xfrm>
              <a:off x="19783899" y="8990399"/>
              <a:ext cx="174188" cy="24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164" extrusionOk="0">
                  <a:moveTo>
                    <a:pt x="996" y="6143"/>
                  </a:moveTo>
                  <a:cubicBezTo>
                    <a:pt x="2690" y="7055"/>
                    <a:pt x="4384" y="7968"/>
                    <a:pt x="5019" y="7208"/>
                  </a:cubicBezTo>
                  <a:cubicBezTo>
                    <a:pt x="5654" y="6447"/>
                    <a:pt x="5231" y="4013"/>
                    <a:pt x="4172" y="2340"/>
                  </a:cubicBezTo>
                  <a:cubicBezTo>
                    <a:pt x="3113" y="667"/>
                    <a:pt x="1419" y="-246"/>
                    <a:pt x="572" y="58"/>
                  </a:cubicBezTo>
                  <a:cubicBezTo>
                    <a:pt x="-275" y="362"/>
                    <a:pt x="-275" y="1884"/>
                    <a:pt x="1207" y="5230"/>
                  </a:cubicBezTo>
                  <a:cubicBezTo>
                    <a:pt x="2690" y="8577"/>
                    <a:pt x="5654" y="13748"/>
                    <a:pt x="7984" y="16791"/>
                  </a:cubicBezTo>
                  <a:cubicBezTo>
                    <a:pt x="10313" y="19833"/>
                    <a:pt x="12007" y="20746"/>
                    <a:pt x="13913" y="21050"/>
                  </a:cubicBezTo>
                  <a:cubicBezTo>
                    <a:pt x="15819" y="21354"/>
                    <a:pt x="17937" y="21050"/>
                    <a:pt x="19207" y="20137"/>
                  </a:cubicBezTo>
                  <a:cubicBezTo>
                    <a:pt x="20478" y="19224"/>
                    <a:pt x="20901" y="17703"/>
                    <a:pt x="21325" y="1618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4" name="Line"/>
            <p:cNvSpPr/>
            <p:nvPr/>
          </p:nvSpPr>
          <p:spPr>
            <a:xfrm>
              <a:off x="19922059" y="8883816"/>
              <a:ext cx="170945" cy="218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7" h="21305" extrusionOk="0">
                  <a:moveTo>
                    <a:pt x="611" y="17212"/>
                  </a:moveTo>
                  <a:cubicBezTo>
                    <a:pt x="179" y="15525"/>
                    <a:pt x="-253" y="13838"/>
                    <a:pt x="179" y="13669"/>
                  </a:cubicBezTo>
                  <a:cubicBezTo>
                    <a:pt x="611" y="13500"/>
                    <a:pt x="1907" y="14850"/>
                    <a:pt x="3851" y="16706"/>
                  </a:cubicBezTo>
                  <a:cubicBezTo>
                    <a:pt x="5795" y="18562"/>
                    <a:pt x="8387" y="20925"/>
                    <a:pt x="9251" y="21262"/>
                  </a:cubicBezTo>
                  <a:cubicBezTo>
                    <a:pt x="10115" y="21600"/>
                    <a:pt x="9251" y="19913"/>
                    <a:pt x="8819" y="17381"/>
                  </a:cubicBezTo>
                  <a:cubicBezTo>
                    <a:pt x="8387" y="14850"/>
                    <a:pt x="8387" y="11475"/>
                    <a:pt x="10547" y="8437"/>
                  </a:cubicBezTo>
                  <a:cubicBezTo>
                    <a:pt x="12707" y="5400"/>
                    <a:pt x="17027" y="2700"/>
                    <a:pt x="21347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5" name="Line"/>
            <p:cNvSpPr/>
            <p:nvPr/>
          </p:nvSpPr>
          <p:spPr>
            <a:xfrm>
              <a:off x="20093004" y="8904573"/>
              <a:ext cx="91410" cy="301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420" extrusionOk="0">
                  <a:moveTo>
                    <a:pt x="12000" y="0"/>
                  </a:moveTo>
                  <a:cubicBezTo>
                    <a:pt x="8800" y="736"/>
                    <a:pt x="5600" y="1473"/>
                    <a:pt x="4000" y="2455"/>
                  </a:cubicBezTo>
                  <a:cubicBezTo>
                    <a:pt x="2400" y="3436"/>
                    <a:pt x="2400" y="4664"/>
                    <a:pt x="5600" y="6873"/>
                  </a:cubicBezTo>
                  <a:cubicBezTo>
                    <a:pt x="8800" y="9082"/>
                    <a:pt x="15200" y="12273"/>
                    <a:pt x="18400" y="14482"/>
                  </a:cubicBezTo>
                  <a:cubicBezTo>
                    <a:pt x="21600" y="16691"/>
                    <a:pt x="21600" y="17918"/>
                    <a:pt x="20400" y="19023"/>
                  </a:cubicBezTo>
                  <a:cubicBezTo>
                    <a:pt x="19200" y="20127"/>
                    <a:pt x="16800" y="21109"/>
                    <a:pt x="13200" y="21355"/>
                  </a:cubicBezTo>
                  <a:cubicBezTo>
                    <a:pt x="9600" y="21600"/>
                    <a:pt x="4800" y="21109"/>
                    <a:pt x="0" y="2061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6" name="Line"/>
            <p:cNvSpPr/>
            <p:nvPr/>
          </p:nvSpPr>
          <p:spPr>
            <a:xfrm>
              <a:off x="20227923" y="8945204"/>
              <a:ext cx="259458" cy="27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1" extrusionOk="0">
                  <a:moveTo>
                    <a:pt x="0" y="7180"/>
                  </a:moveTo>
                  <a:cubicBezTo>
                    <a:pt x="864" y="8233"/>
                    <a:pt x="1728" y="9287"/>
                    <a:pt x="2880" y="9682"/>
                  </a:cubicBezTo>
                  <a:cubicBezTo>
                    <a:pt x="4032" y="10077"/>
                    <a:pt x="5472" y="9814"/>
                    <a:pt x="6624" y="9024"/>
                  </a:cubicBezTo>
                  <a:cubicBezTo>
                    <a:pt x="7776" y="8233"/>
                    <a:pt x="8640" y="6916"/>
                    <a:pt x="9216" y="5467"/>
                  </a:cubicBezTo>
                  <a:cubicBezTo>
                    <a:pt x="9792" y="4019"/>
                    <a:pt x="10080" y="2438"/>
                    <a:pt x="9504" y="1384"/>
                  </a:cubicBezTo>
                  <a:cubicBezTo>
                    <a:pt x="8928" y="331"/>
                    <a:pt x="7488" y="-196"/>
                    <a:pt x="6336" y="67"/>
                  </a:cubicBezTo>
                  <a:cubicBezTo>
                    <a:pt x="5184" y="331"/>
                    <a:pt x="4320" y="1384"/>
                    <a:pt x="3744" y="3492"/>
                  </a:cubicBezTo>
                  <a:cubicBezTo>
                    <a:pt x="3168" y="5599"/>
                    <a:pt x="2880" y="8760"/>
                    <a:pt x="4608" y="12053"/>
                  </a:cubicBezTo>
                  <a:cubicBezTo>
                    <a:pt x="6336" y="15345"/>
                    <a:pt x="10080" y="18770"/>
                    <a:pt x="13248" y="20087"/>
                  </a:cubicBezTo>
                  <a:cubicBezTo>
                    <a:pt x="16416" y="21404"/>
                    <a:pt x="19008" y="20614"/>
                    <a:pt x="21600" y="1982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7" name="Line"/>
            <p:cNvSpPr/>
            <p:nvPr/>
          </p:nvSpPr>
          <p:spPr>
            <a:xfrm>
              <a:off x="20674189" y="8873438"/>
              <a:ext cx="103784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8" name="Line"/>
            <p:cNvSpPr/>
            <p:nvPr/>
          </p:nvSpPr>
          <p:spPr>
            <a:xfrm>
              <a:off x="20692947" y="8904573"/>
              <a:ext cx="219943" cy="32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355" extrusionOk="0">
                  <a:moveTo>
                    <a:pt x="1207" y="0"/>
                  </a:moveTo>
                  <a:cubicBezTo>
                    <a:pt x="532" y="1149"/>
                    <a:pt x="-143" y="2298"/>
                    <a:pt x="26" y="3332"/>
                  </a:cubicBezTo>
                  <a:cubicBezTo>
                    <a:pt x="195" y="4366"/>
                    <a:pt x="1207" y="5285"/>
                    <a:pt x="2726" y="7813"/>
                  </a:cubicBezTo>
                  <a:cubicBezTo>
                    <a:pt x="4245" y="10340"/>
                    <a:pt x="6269" y="14477"/>
                    <a:pt x="7619" y="17119"/>
                  </a:cubicBezTo>
                  <a:cubicBezTo>
                    <a:pt x="8969" y="19762"/>
                    <a:pt x="9645" y="20911"/>
                    <a:pt x="10826" y="21255"/>
                  </a:cubicBezTo>
                  <a:cubicBezTo>
                    <a:pt x="12007" y="21600"/>
                    <a:pt x="13695" y="21140"/>
                    <a:pt x="15551" y="18498"/>
                  </a:cubicBezTo>
                  <a:cubicBezTo>
                    <a:pt x="17407" y="15855"/>
                    <a:pt x="19432" y="11030"/>
                    <a:pt x="21457" y="620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49" name="Line"/>
            <p:cNvSpPr/>
            <p:nvPr/>
          </p:nvSpPr>
          <p:spPr>
            <a:xfrm>
              <a:off x="20798728" y="8987599"/>
              <a:ext cx="20758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0" name="Line"/>
            <p:cNvSpPr/>
            <p:nvPr/>
          </p:nvSpPr>
          <p:spPr>
            <a:xfrm>
              <a:off x="20715702" y="8997977"/>
              <a:ext cx="207567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1" name="Line"/>
            <p:cNvSpPr/>
            <p:nvPr/>
          </p:nvSpPr>
          <p:spPr>
            <a:xfrm>
              <a:off x="20944025" y="8956464"/>
              <a:ext cx="321727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32" y="4267"/>
                    <a:pt x="464" y="8533"/>
                    <a:pt x="581" y="11600"/>
                  </a:cubicBezTo>
                  <a:cubicBezTo>
                    <a:pt x="697" y="14667"/>
                    <a:pt x="697" y="16533"/>
                    <a:pt x="581" y="16800"/>
                  </a:cubicBezTo>
                  <a:cubicBezTo>
                    <a:pt x="464" y="17067"/>
                    <a:pt x="232" y="15733"/>
                    <a:pt x="232" y="13467"/>
                  </a:cubicBezTo>
                  <a:cubicBezTo>
                    <a:pt x="232" y="11200"/>
                    <a:pt x="464" y="8000"/>
                    <a:pt x="1045" y="5867"/>
                  </a:cubicBezTo>
                  <a:cubicBezTo>
                    <a:pt x="1626" y="3733"/>
                    <a:pt x="2555" y="2667"/>
                    <a:pt x="3600" y="2267"/>
                  </a:cubicBezTo>
                  <a:cubicBezTo>
                    <a:pt x="4645" y="1867"/>
                    <a:pt x="5806" y="2133"/>
                    <a:pt x="6852" y="3600"/>
                  </a:cubicBezTo>
                  <a:cubicBezTo>
                    <a:pt x="7897" y="5067"/>
                    <a:pt x="8826" y="7733"/>
                    <a:pt x="9406" y="9867"/>
                  </a:cubicBezTo>
                  <a:cubicBezTo>
                    <a:pt x="9987" y="12000"/>
                    <a:pt x="10219" y="13600"/>
                    <a:pt x="10219" y="13333"/>
                  </a:cubicBezTo>
                  <a:cubicBezTo>
                    <a:pt x="10219" y="13067"/>
                    <a:pt x="9987" y="10933"/>
                    <a:pt x="9871" y="8667"/>
                  </a:cubicBezTo>
                  <a:cubicBezTo>
                    <a:pt x="9755" y="6400"/>
                    <a:pt x="9755" y="4000"/>
                    <a:pt x="10335" y="2933"/>
                  </a:cubicBezTo>
                  <a:cubicBezTo>
                    <a:pt x="10916" y="1867"/>
                    <a:pt x="12077" y="2133"/>
                    <a:pt x="14052" y="5467"/>
                  </a:cubicBezTo>
                  <a:cubicBezTo>
                    <a:pt x="16026" y="8800"/>
                    <a:pt x="18813" y="152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2" name="Line"/>
            <p:cNvSpPr/>
            <p:nvPr/>
          </p:nvSpPr>
          <p:spPr>
            <a:xfrm>
              <a:off x="21535587" y="9018734"/>
              <a:ext cx="366413" cy="24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extrusionOk="0">
                  <a:moveTo>
                    <a:pt x="0" y="926"/>
                  </a:moveTo>
                  <a:cubicBezTo>
                    <a:pt x="807" y="6789"/>
                    <a:pt x="1615" y="12651"/>
                    <a:pt x="2120" y="16354"/>
                  </a:cubicBezTo>
                  <a:cubicBezTo>
                    <a:pt x="2624" y="20057"/>
                    <a:pt x="2826" y="21600"/>
                    <a:pt x="3028" y="21600"/>
                  </a:cubicBezTo>
                  <a:cubicBezTo>
                    <a:pt x="3230" y="21600"/>
                    <a:pt x="3432" y="20057"/>
                    <a:pt x="3634" y="18514"/>
                  </a:cubicBezTo>
                  <a:cubicBezTo>
                    <a:pt x="3836" y="16971"/>
                    <a:pt x="4037" y="15429"/>
                    <a:pt x="4441" y="13886"/>
                  </a:cubicBezTo>
                  <a:cubicBezTo>
                    <a:pt x="4845" y="12343"/>
                    <a:pt x="5450" y="10800"/>
                    <a:pt x="7772" y="11109"/>
                  </a:cubicBezTo>
                  <a:cubicBezTo>
                    <a:pt x="10093" y="11417"/>
                    <a:pt x="14131" y="13577"/>
                    <a:pt x="16654" y="14657"/>
                  </a:cubicBezTo>
                  <a:cubicBezTo>
                    <a:pt x="19178" y="15737"/>
                    <a:pt x="20187" y="15737"/>
                    <a:pt x="20793" y="14966"/>
                  </a:cubicBezTo>
                  <a:cubicBezTo>
                    <a:pt x="21398" y="14194"/>
                    <a:pt x="21600" y="12651"/>
                    <a:pt x="21095" y="10491"/>
                  </a:cubicBezTo>
                  <a:cubicBezTo>
                    <a:pt x="20591" y="8331"/>
                    <a:pt x="19379" y="5554"/>
                    <a:pt x="18269" y="3703"/>
                  </a:cubicBezTo>
                  <a:cubicBezTo>
                    <a:pt x="17159" y="1851"/>
                    <a:pt x="16150" y="926"/>
                    <a:pt x="1514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3" name="Line"/>
            <p:cNvSpPr/>
            <p:nvPr/>
          </p:nvSpPr>
          <p:spPr>
            <a:xfrm>
              <a:off x="21974934" y="8966842"/>
              <a:ext cx="235242" cy="29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5" extrusionOk="0">
                  <a:moveTo>
                    <a:pt x="5400" y="0"/>
                  </a:moveTo>
                  <a:cubicBezTo>
                    <a:pt x="3812" y="248"/>
                    <a:pt x="2223" y="497"/>
                    <a:pt x="1271" y="1241"/>
                  </a:cubicBezTo>
                  <a:cubicBezTo>
                    <a:pt x="318" y="1986"/>
                    <a:pt x="0" y="3228"/>
                    <a:pt x="0" y="6083"/>
                  </a:cubicBezTo>
                  <a:cubicBezTo>
                    <a:pt x="0" y="8938"/>
                    <a:pt x="318" y="13407"/>
                    <a:pt x="953" y="16262"/>
                  </a:cubicBezTo>
                  <a:cubicBezTo>
                    <a:pt x="1588" y="19117"/>
                    <a:pt x="2541" y="20359"/>
                    <a:pt x="3812" y="20979"/>
                  </a:cubicBezTo>
                  <a:cubicBezTo>
                    <a:pt x="5082" y="21600"/>
                    <a:pt x="6671" y="21600"/>
                    <a:pt x="7624" y="20979"/>
                  </a:cubicBezTo>
                  <a:cubicBezTo>
                    <a:pt x="8577" y="20359"/>
                    <a:pt x="8894" y="19117"/>
                    <a:pt x="9371" y="16759"/>
                  </a:cubicBezTo>
                  <a:cubicBezTo>
                    <a:pt x="9847" y="14400"/>
                    <a:pt x="10482" y="10924"/>
                    <a:pt x="10800" y="8441"/>
                  </a:cubicBezTo>
                  <a:cubicBezTo>
                    <a:pt x="11118" y="5959"/>
                    <a:pt x="11118" y="4469"/>
                    <a:pt x="11435" y="4345"/>
                  </a:cubicBezTo>
                  <a:cubicBezTo>
                    <a:pt x="11753" y="4221"/>
                    <a:pt x="12388" y="5462"/>
                    <a:pt x="14135" y="8069"/>
                  </a:cubicBezTo>
                  <a:cubicBezTo>
                    <a:pt x="15882" y="10676"/>
                    <a:pt x="18741" y="14648"/>
                    <a:pt x="21600" y="1862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4" name="Line"/>
            <p:cNvSpPr/>
            <p:nvPr/>
          </p:nvSpPr>
          <p:spPr>
            <a:xfrm>
              <a:off x="22147907" y="8977221"/>
              <a:ext cx="290592" cy="15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5" extrusionOk="0">
                  <a:moveTo>
                    <a:pt x="0" y="2945"/>
                  </a:moveTo>
                  <a:cubicBezTo>
                    <a:pt x="3343" y="7855"/>
                    <a:pt x="6686" y="12764"/>
                    <a:pt x="8871" y="16200"/>
                  </a:cubicBezTo>
                  <a:cubicBezTo>
                    <a:pt x="11057" y="19636"/>
                    <a:pt x="12086" y="21600"/>
                    <a:pt x="12600" y="21355"/>
                  </a:cubicBezTo>
                  <a:cubicBezTo>
                    <a:pt x="13114" y="21109"/>
                    <a:pt x="13114" y="18655"/>
                    <a:pt x="13886" y="15218"/>
                  </a:cubicBezTo>
                  <a:cubicBezTo>
                    <a:pt x="14657" y="11782"/>
                    <a:pt x="16200" y="7364"/>
                    <a:pt x="17614" y="4664"/>
                  </a:cubicBezTo>
                  <a:cubicBezTo>
                    <a:pt x="19029" y="1964"/>
                    <a:pt x="20314" y="982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5" name="Line"/>
            <p:cNvSpPr/>
            <p:nvPr/>
          </p:nvSpPr>
          <p:spPr>
            <a:xfrm>
              <a:off x="22448877" y="8934954"/>
              <a:ext cx="269836" cy="28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4" extrusionOk="0">
                  <a:moveTo>
                    <a:pt x="0" y="8441"/>
                  </a:moveTo>
                  <a:cubicBezTo>
                    <a:pt x="1385" y="8695"/>
                    <a:pt x="2769" y="8949"/>
                    <a:pt x="3738" y="8441"/>
                  </a:cubicBezTo>
                  <a:cubicBezTo>
                    <a:pt x="4708" y="7933"/>
                    <a:pt x="5261" y="6662"/>
                    <a:pt x="5538" y="4883"/>
                  </a:cubicBezTo>
                  <a:cubicBezTo>
                    <a:pt x="5815" y="3105"/>
                    <a:pt x="5815" y="818"/>
                    <a:pt x="5400" y="182"/>
                  </a:cubicBezTo>
                  <a:cubicBezTo>
                    <a:pt x="4985" y="-453"/>
                    <a:pt x="4154" y="563"/>
                    <a:pt x="4154" y="3359"/>
                  </a:cubicBezTo>
                  <a:cubicBezTo>
                    <a:pt x="4154" y="6154"/>
                    <a:pt x="4985" y="10728"/>
                    <a:pt x="6785" y="13905"/>
                  </a:cubicBezTo>
                  <a:cubicBezTo>
                    <a:pt x="8585" y="17081"/>
                    <a:pt x="11354" y="18860"/>
                    <a:pt x="13569" y="19876"/>
                  </a:cubicBezTo>
                  <a:cubicBezTo>
                    <a:pt x="15785" y="20893"/>
                    <a:pt x="17446" y="21147"/>
                    <a:pt x="18692" y="20766"/>
                  </a:cubicBezTo>
                  <a:cubicBezTo>
                    <a:pt x="19938" y="20385"/>
                    <a:pt x="20769" y="19368"/>
                    <a:pt x="21600" y="1835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6" name="Line"/>
            <p:cNvSpPr/>
            <p:nvPr/>
          </p:nvSpPr>
          <p:spPr>
            <a:xfrm>
              <a:off x="22708334" y="8894195"/>
              <a:ext cx="102294" cy="30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493" extrusionOk="0">
                  <a:moveTo>
                    <a:pt x="12960" y="0"/>
                  </a:moveTo>
                  <a:cubicBezTo>
                    <a:pt x="15840" y="5280"/>
                    <a:pt x="18720" y="10560"/>
                    <a:pt x="20160" y="13800"/>
                  </a:cubicBezTo>
                  <a:cubicBezTo>
                    <a:pt x="21600" y="17040"/>
                    <a:pt x="21600" y="18240"/>
                    <a:pt x="20520" y="19320"/>
                  </a:cubicBezTo>
                  <a:cubicBezTo>
                    <a:pt x="19440" y="20400"/>
                    <a:pt x="17280" y="21360"/>
                    <a:pt x="13680" y="21480"/>
                  </a:cubicBezTo>
                  <a:cubicBezTo>
                    <a:pt x="10080" y="21600"/>
                    <a:pt x="5040" y="20880"/>
                    <a:pt x="0" y="2016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7" name="Line"/>
            <p:cNvSpPr/>
            <p:nvPr/>
          </p:nvSpPr>
          <p:spPr>
            <a:xfrm>
              <a:off x="22967790" y="-166053"/>
              <a:ext cx="10380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58" name="Line"/>
            <p:cNvSpPr/>
            <p:nvPr/>
          </p:nvSpPr>
          <p:spPr>
            <a:xfrm>
              <a:off x="22956491" y="-267016"/>
              <a:ext cx="212655" cy="137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556" extrusionOk="0">
                  <a:moveTo>
                    <a:pt x="3177" y="1418"/>
                  </a:moveTo>
                  <a:cubicBezTo>
                    <a:pt x="2491" y="1147"/>
                    <a:pt x="1805" y="876"/>
                    <a:pt x="1119" y="606"/>
                  </a:cubicBezTo>
                  <a:cubicBezTo>
                    <a:pt x="434" y="335"/>
                    <a:pt x="-252" y="64"/>
                    <a:pt x="91" y="10"/>
                  </a:cubicBezTo>
                  <a:cubicBezTo>
                    <a:pt x="434" y="-44"/>
                    <a:pt x="1805" y="118"/>
                    <a:pt x="3691" y="579"/>
                  </a:cubicBezTo>
                  <a:cubicBezTo>
                    <a:pt x="5577" y="1039"/>
                    <a:pt x="7977" y="1797"/>
                    <a:pt x="10205" y="2717"/>
                  </a:cubicBezTo>
                  <a:cubicBezTo>
                    <a:pt x="12434" y="3637"/>
                    <a:pt x="14491" y="4720"/>
                    <a:pt x="16205" y="5830"/>
                  </a:cubicBezTo>
                  <a:cubicBezTo>
                    <a:pt x="17919" y="6939"/>
                    <a:pt x="19291" y="8076"/>
                    <a:pt x="20148" y="9376"/>
                  </a:cubicBezTo>
                  <a:cubicBezTo>
                    <a:pt x="21005" y="10675"/>
                    <a:pt x="21348" y="12136"/>
                    <a:pt x="20834" y="13436"/>
                  </a:cubicBezTo>
                  <a:cubicBezTo>
                    <a:pt x="20319" y="14735"/>
                    <a:pt x="18948" y="15872"/>
                    <a:pt x="16891" y="17036"/>
                  </a:cubicBezTo>
                  <a:cubicBezTo>
                    <a:pt x="14834" y="18200"/>
                    <a:pt x="12091" y="19391"/>
                    <a:pt x="10719" y="20121"/>
                  </a:cubicBezTo>
                  <a:cubicBezTo>
                    <a:pt x="9348" y="20852"/>
                    <a:pt x="9348" y="21123"/>
                    <a:pt x="9177" y="21285"/>
                  </a:cubicBezTo>
                  <a:cubicBezTo>
                    <a:pt x="9005" y="21448"/>
                    <a:pt x="8662" y="21502"/>
                    <a:pt x="8319" y="21556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</p:grpSp>
      <p:grpSp>
        <p:nvGrpSpPr>
          <p:cNvPr id="876" name="Drawing"/>
          <p:cNvGrpSpPr/>
          <p:nvPr/>
        </p:nvGrpSpPr>
        <p:grpSpPr>
          <a:xfrm>
            <a:off x="234510" y="4289785"/>
            <a:ext cx="10909655" cy="9029114"/>
            <a:chOff x="-590158" y="155674"/>
            <a:chExt cx="10909653" cy="9029112"/>
          </a:xfrm>
        </p:grpSpPr>
        <p:sp>
          <p:nvSpPr>
            <p:cNvPr id="560" name="Line"/>
            <p:cNvSpPr/>
            <p:nvPr/>
          </p:nvSpPr>
          <p:spPr>
            <a:xfrm>
              <a:off x="-201370" y="280987"/>
              <a:ext cx="451084" cy="37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163" extrusionOk="0">
                  <a:moveTo>
                    <a:pt x="2703" y="13505"/>
                  </a:moveTo>
                  <a:cubicBezTo>
                    <a:pt x="2208" y="12719"/>
                    <a:pt x="1714" y="11934"/>
                    <a:pt x="1219" y="10658"/>
                  </a:cubicBezTo>
                  <a:cubicBezTo>
                    <a:pt x="724" y="9381"/>
                    <a:pt x="230" y="7614"/>
                    <a:pt x="65" y="7516"/>
                  </a:cubicBezTo>
                  <a:cubicBezTo>
                    <a:pt x="-100" y="7418"/>
                    <a:pt x="65" y="8988"/>
                    <a:pt x="395" y="10854"/>
                  </a:cubicBezTo>
                  <a:cubicBezTo>
                    <a:pt x="724" y="12719"/>
                    <a:pt x="1219" y="14879"/>
                    <a:pt x="1631" y="16548"/>
                  </a:cubicBezTo>
                  <a:cubicBezTo>
                    <a:pt x="2044" y="18218"/>
                    <a:pt x="2373" y="19396"/>
                    <a:pt x="2373" y="19494"/>
                  </a:cubicBezTo>
                  <a:cubicBezTo>
                    <a:pt x="2373" y="19592"/>
                    <a:pt x="2044" y="18610"/>
                    <a:pt x="1879" y="16156"/>
                  </a:cubicBezTo>
                  <a:cubicBezTo>
                    <a:pt x="1714" y="13701"/>
                    <a:pt x="1714" y="9774"/>
                    <a:pt x="1879" y="7221"/>
                  </a:cubicBezTo>
                  <a:cubicBezTo>
                    <a:pt x="2044" y="4668"/>
                    <a:pt x="2373" y="3490"/>
                    <a:pt x="2950" y="3098"/>
                  </a:cubicBezTo>
                  <a:cubicBezTo>
                    <a:pt x="3527" y="2705"/>
                    <a:pt x="4352" y="3098"/>
                    <a:pt x="5259" y="4374"/>
                  </a:cubicBezTo>
                  <a:cubicBezTo>
                    <a:pt x="6166" y="5650"/>
                    <a:pt x="7155" y="7810"/>
                    <a:pt x="7979" y="9676"/>
                  </a:cubicBezTo>
                  <a:cubicBezTo>
                    <a:pt x="8804" y="11541"/>
                    <a:pt x="9463" y="13112"/>
                    <a:pt x="9793" y="13112"/>
                  </a:cubicBezTo>
                  <a:cubicBezTo>
                    <a:pt x="10123" y="13112"/>
                    <a:pt x="10123" y="11541"/>
                    <a:pt x="10205" y="9676"/>
                  </a:cubicBezTo>
                  <a:cubicBezTo>
                    <a:pt x="10288" y="7810"/>
                    <a:pt x="10453" y="5650"/>
                    <a:pt x="10782" y="3981"/>
                  </a:cubicBezTo>
                  <a:cubicBezTo>
                    <a:pt x="11112" y="2312"/>
                    <a:pt x="11607" y="1134"/>
                    <a:pt x="12266" y="447"/>
                  </a:cubicBezTo>
                  <a:cubicBezTo>
                    <a:pt x="12926" y="-241"/>
                    <a:pt x="13750" y="-437"/>
                    <a:pt x="14905" y="2116"/>
                  </a:cubicBezTo>
                  <a:cubicBezTo>
                    <a:pt x="16059" y="4668"/>
                    <a:pt x="17543" y="9970"/>
                    <a:pt x="18697" y="13603"/>
                  </a:cubicBezTo>
                  <a:cubicBezTo>
                    <a:pt x="19851" y="17236"/>
                    <a:pt x="20676" y="19199"/>
                    <a:pt x="21500" y="2116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1" name="Line"/>
            <p:cNvSpPr/>
            <p:nvPr/>
          </p:nvSpPr>
          <p:spPr>
            <a:xfrm>
              <a:off x="373403" y="358401"/>
              <a:ext cx="395226" cy="322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0557" extrusionOk="0">
                  <a:moveTo>
                    <a:pt x="10752" y="6259"/>
                  </a:moveTo>
                  <a:cubicBezTo>
                    <a:pt x="8874" y="4055"/>
                    <a:pt x="6995" y="1851"/>
                    <a:pt x="5493" y="749"/>
                  </a:cubicBezTo>
                  <a:cubicBezTo>
                    <a:pt x="3990" y="-353"/>
                    <a:pt x="2863" y="-353"/>
                    <a:pt x="1924" y="1520"/>
                  </a:cubicBezTo>
                  <a:cubicBezTo>
                    <a:pt x="985" y="3394"/>
                    <a:pt x="234" y="7141"/>
                    <a:pt x="46" y="10447"/>
                  </a:cubicBezTo>
                  <a:cubicBezTo>
                    <a:pt x="-142" y="13753"/>
                    <a:pt x="234" y="16618"/>
                    <a:pt x="1361" y="18492"/>
                  </a:cubicBezTo>
                  <a:cubicBezTo>
                    <a:pt x="2488" y="20365"/>
                    <a:pt x="4366" y="21247"/>
                    <a:pt x="5962" y="19925"/>
                  </a:cubicBezTo>
                  <a:cubicBezTo>
                    <a:pt x="7559" y="18602"/>
                    <a:pt x="8874" y="15076"/>
                    <a:pt x="9531" y="12431"/>
                  </a:cubicBezTo>
                  <a:cubicBezTo>
                    <a:pt x="10188" y="9786"/>
                    <a:pt x="10188" y="8023"/>
                    <a:pt x="10564" y="7692"/>
                  </a:cubicBezTo>
                  <a:cubicBezTo>
                    <a:pt x="10940" y="7361"/>
                    <a:pt x="11691" y="8463"/>
                    <a:pt x="13006" y="10557"/>
                  </a:cubicBezTo>
                  <a:cubicBezTo>
                    <a:pt x="14321" y="12651"/>
                    <a:pt x="16199" y="15737"/>
                    <a:pt x="17701" y="17500"/>
                  </a:cubicBezTo>
                  <a:cubicBezTo>
                    <a:pt x="19204" y="19263"/>
                    <a:pt x="20331" y="19704"/>
                    <a:pt x="21458" y="20145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2" name="Line"/>
            <p:cNvSpPr/>
            <p:nvPr/>
          </p:nvSpPr>
          <p:spPr>
            <a:xfrm>
              <a:off x="727115" y="363240"/>
              <a:ext cx="357755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0" y="0"/>
                  </a:moveTo>
                  <a:cubicBezTo>
                    <a:pt x="4777" y="3467"/>
                    <a:pt x="9554" y="6933"/>
                    <a:pt x="12877" y="9867"/>
                  </a:cubicBezTo>
                  <a:cubicBezTo>
                    <a:pt x="16200" y="12800"/>
                    <a:pt x="18069" y="15200"/>
                    <a:pt x="19315" y="17067"/>
                  </a:cubicBezTo>
                  <a:cubicBezTo>
                    <a:pt x="20562" y="18933"/>
                    <a:pt x="21185" y="20267"/>
                    <a:pt x="21392" y="20933"/>
                  </a:cubicBezTo>
                  <a:cubicBezTo>
                    <a:pt x="21600" y="21600"/>
                    <a:pt x="21392" y="21600"/>
                    <a:pt x="21185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3" name="Line"/>
            <p:cNvSpPr/>
            <p:nvPr/>
          </p:nvSpPr>
          <p:spPr>
            <a:xfrm>
              <a:off x="789385" y="346292"/>
              <a:ext cx="186810" cy="338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0" extrusionOk="0">
                  <a:moveTo>
                    <a:pt x="21600" y="1069"/>
                  </a:moveTo>
                  <a:cubicBezTo>
                    <a:pt x="20000" y="415"/>
                    <a:pt x="18400" y="-240"/>
                    <a:pt x="17000" y="87"/>
                  </a:cubicBezTo>
                  <a:cubicBezTo>
                    <a:pt x="15600" y="415"/>
                    <a:pt x="14400" y="1724"/>
                    <a:pt x="11800" y="5215"/>
                  </a:cubicBezTo>
                  <a:cubicBezTo>
                    <a:pt x="9200" y="8705"/>
                    <a:pt x="5200" y="14378"/>
                    <a:pt x="3000" y="17433"/>
                  </a:cubicBezTo>
                  <a:cubicBezTo>
                    <a:pt x="800" y="20487"/>
                    <a:pt x="400" y="20924"/>
                    <a:pt x="0" y="2136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4" name="Line"/>
            <p:cNvSpPr/>
            <p:nvPr/>
          </p:nvSpPr>
          <p:spPr>
            <a:xfrm>
              <a:off x="1131868" y="435887"/>
              <a:ext cx="342485" cy="27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1" extrusionOk="0">
                  <a:moveTo>
                    <a:pt x="0" y="0"/>
                  </a:moveTo>
                  <a:cubicBezTo>
                    <a:pt x="1527" y="4478"/>
                    <a:pt x="3055" y="8956"/>
                    <a:pt x="3927" y="12117"/>
                  </a:cubicBezTo>
                  <a:cubicBezTo>
                    <a:pt x="4800" y="15278"/>
                    <a:pt x="5018" y="17122"/>
                    <a:pt x="5455" y="18702"/>
                  </a:cubicBezTo>
                  <a:cubicBezTo>
                    <a:pt x="5891" y="20283"/>
                    <a:pt x="6545" y="21600"/>
                    <a:pt x="6982" y="21073"/>
                  </a:cubicBezTo>
                  <a:cubicBezTo>
                    <a:pt x="7418" y="20546"/>
                    <a:pt x="7636" y="18176"/>
                    <a:pt x="7745" y="16332"/>
                  </a:cubicBezTo>
                  <a:cubicBezTo>
                    <a:pt x="7855" y="14488"/>
                    <a:pt x="7855" y="13171"/>
                    <a:pt x="7964" y="11854"/>
                  </a:cubicBezTo>
                  <a:cubicBezTo>
                    <a:pt x="8073" y="10537"/>
                    <a:pt x="8291" y="9220"/>
                    <a:pt x="8945" y="8824"/>
                  </a:cubicBezTo>
                  <a:cubicBezTo>
                    <a:pt x="9600" y="8429"/>
                    <a:pt x="10691" y="8956"/>
                    <a:pt x="12109" y="10141"/>
                  </a:cubicBezTo>
                  <a:cubicBezTo>
                    <a:pt x="13527" y="11327"/>
                    <a:pt x="15273" y="13171"/>
                    <a:pt x="16691" y="14488"/>
                  </a:cubicBezTo>
                  <a:cubicBezTo>
                    <a:pt x="18109" y="15805"/>
                    <a:pt x="19200" y="16595"/>
                    <a:pt x="19745" y="16200"/>
                  </a:cubicBezTo>
                  <a:cubicBezTo>
                    <a:pt x="20291" y="15805"/>
                    <a:pt x="20291" y="14224"/>
                    <a:pt x="20509" y="11722"/>
                  </a:cubicBezTo>
                  <a:cubicBezTo>
                    <a:pt x="20727" y="9220"/>
                    <a:pt x="21164" y="5795"/>
                    <a:pt x="21600" y="237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5" name="Line"/>
            <p:cNvSpPr/>
            <p:nvPr/>
          </p:nvSpPr>
          <p:spPr>
            <a:xfrm>
              <a:off x="1563763" y="424667"/>
              <a:ext cx="284208" cy="29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0835" extrusionOk="0">
                  <a:moveTo>
                    <a:pt x="4985" y="11841"/>
                  </a:moveTo>
                  <a:cubicBezTo>
                    <a:pt x="6026" y="10859"/>
                    <a:pt x="7067" y="9878"/>
                    <a:pt x="7327" y="8037"/>
                  </a:cubicBezTo>
                  <a:cubicBezTo>
                    <a:pt x="7587" y="6196"/>
                    <a:pt x="7067" y="3496"/>
                    <a:pt x="6026" y="1900"/>
                  </a:cubicBezTo>
                  <a:cubicBezTo>
                    <a:pt x="4985" y="305"/>
                    <a:pt x="3423" y="-186"/>
                    <a:pt x="2122" y="59"/>
                  </a:cubicBezTo>
                  <a:cubicBezTo>
                    <a:pt x="821" y="305"/>
                    <a:pt x="-220" y="1287"/>
                    <a:pt x="40" y="4723"/>
                  </a:cubicBezTo>
                  <a:cubicBezTo>
                    <a:pt x="300" y="8159"/>
                    <a:pt x="1862" y="14050"/>
                    <a:pt x="4074" y="17364"/>
                  </a:cubicBezTo>
                  <a:cubicBezTo>
                    <a:pt x="6286" y="20678"/>
                    <a:pt x="9149" y="21414"/>
                    <a:pt x="12141" y="20432"/>
                  </a:cubicBezTo>
                  <a:cubicBezTo>
                    <a:pt x="15134" y="19450"/>
                    <a:pt x="18257" y="16750"/>
                    <a:pt x="21380" y="1405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6" name="Line"/>
            <p:cNvSpPr/>
            <p:nvPr/>
          </p:nvSpPr>
          <p:spPr>
            <a:xfrm>
              <a:off x="1868727" y="197187"/>
              <a:ext cx="145297" cy="39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5" extrusionOk="0">
                  <a:moveTo>
                    <a:pt x="0" y="0"/>
                  </a:moveTo>
                  <a:cubicBezTo>
                    <a:pt x="3600" y="4283"/>
                    <a:pt x="7200" y="8566"/>
                    <a:pt x="9771" y="11824"/>
                  </a:cubicBezTo>
                  <a:cubicBezTo>
                    <a:pt x="12343" y="15083"/>
                    <a:pt x="13886" y="17317"/>
                    <a:pt x="14914" y="18900"/>
                  </a:cubicBezTo>
                  <a:cubicBezTo>
                    <a:pt x="15943" y="20483"/>
                    <a:pt x="16457" y="21414"/>
                    <a:pt x="17486" y="21507"/>
                  </a:cubicBezTo>
                  <a:cubicBezTo>
                    <a:pt x="18514" y="21600"/>
                    <a:pt x="20057" y="20855"/>
                    <a:pt x="21600" y="2011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7" name="Line"/>
            <p:cNvSpPr/>
            <p:nvPr/>
          </p:nvSpPr>
          <p:spPr>
            <a:xfrm>
              <a:off x="1972510" y="186809"/>
              <a:ext cx="176432" cy="508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506" y="3967"/>
                    <a:pt x="11012" y="7935"/>
                    <a:pt x="14612" y="11535"/>
                  </a:cubicBezTo>
                  <a:cubicBezTo>
                    <a:pt x="18212" y="15135"/>
                    <a:pt x="19906" y="1836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8" name="Line"/>
            <p:cNvSpPr/>
            <p:nvPr/>
          </p:nvSpPr>
          <p:spPr>
            <a:xfrm>
              <a:off x="2231967" y="155674"/>
              <a:ext cx="41514" cy="21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829"/>
                    <a:pt x="3600" y="11657"/>
                    <a:pt x="7200" y="15257"/>
                  </a:cubicBezTo>
                  <a:cubicBezTo>
                    <a:pt x="10800" y="18857"/>
                    <a:pt x="16200" y="20229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69" name="Line"/>
            <p:cNvSpPr/>
            <p:nvPr/>
          </p:nvSpPr>
          <p:spPr>
            <a:xfrm>
              <a:off x="2366885" y="349163"/>
              <a:ext cx="215124" cy="263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339" extrusionOk="0">
                  <a:moveTo>
                    <a:pt x="17486" y="300"/>
                  </a:moveTo>
                  <a:cubicBezTo>
                    <a:pt x="14057" y="20"/>
                    <a:pt x="10629" y="-261"/>
                    <a:pt x="8057" y="440"/>
                  </a:cubicBezTo>
                  <a:cubicBezTo>
                    <a:pt x="5486" y="1142"/>
                    <a:pt x="3771" y="2825"/>
                    <a:pt x="3429" y="4227"/>
                  </a:cubicBezTo>
                  <a:cubicBezTo>
                    <a:pt x="3086" y="5630"/>
                    <a:pt x="4114" y="6752"/>
                    <a:pt x="7029" y="8575"/>
                  </a:cubicBezTo>
                  <a:cubicBezTo>
                    <a:pt x="9943" y="10399"/>
                    <a:pt x="14743" y="12923"/>
                    <a:pt x="17657" y="14747"/>
                  </a:cubicBezTo>
                  <a:cubicBezTo>
                    <a:pt x="20571" y="16570"/>
                    <a:pt x="21600" y="17692"/>
                    <a:pt x="21257" y="18534"/>
                  </a:cubicBezTo>
                  <a:cubicBezTo>
                    <a:pt x="20914" y="19375"/>
                    <a:pt x="19200" y="19936"/>
                    <a:pt x="15429" y="20357"/>
                  </a:cubicBezTo>
                  <a:cubicBezTo>
                    <a:pt x="11657" y="20778"/>
                    <a:pt x="5829" y="21058"/>
                    <a:pt x="0" y="2133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0" name="Line"/>
            <p:cNvSpPr/>
            <p:nvPr/>
          </p:nvSpPr>
          <p:spPr>
            <a:xfrm>
              <a:off x="2937691" y="426104"/>
              <a:ext cx="197188" cy="30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73" extrusionOk="0">
                  <a:moveTo>
                    <a:pt x="0" y="18161"/>
                  </a:moveTo>
                  <a:cubicBezTo>
                    <a:pt x="0" y="16947"/>
                    <a:pt x="0" y="15734"/>
                    <a:pt x="1705" y="14399"/>
                  </a:cubicBezTo>
                  <a:cubicBezTo>
                    <a:pt x="3411" y="13064"/>
                    <a:pt x="6821" y="11608"/>
                    <a:pt x="9474" y="10273"/>
                  </a:cubicBezTo>
                  <a:cubicBezTo>
                    <a:pt x="12126" y="8938"/>
                    <a:pt x="14021" y="7725"/>
                    <a:pt x="14589" y="6026"/>
                  </a:cubicBezTo>
                  <a:cubicBezTo>
                    <a:pt x="15158" y="4327"/>
                    <a:pt x="14400" y="2143"/>
                    <a:pt x="13074" y="929"/>
                  </a:cubicBezTo>
                  <a:cubicBezTo>
                    <a:pt x="11747" y="-284"/>
                    <a:pt x="9853" y="-527"/>
                    <a:pt x="7579" y="1536"/>
                  </a:cubicBezTo>
                  <a:cubicBezTo>
                    <a:pt x="5305" y="3599"/>
                    <a:pt x="2653" y="7967"/>
                    <a:pt x="2653" y="11365"/>
                  </a:cubicBezTo>
                  <a:cubicBezTo>
                    <a:pt x="2653" y="14763"/>
                    <a:pt x="5305" y="17190"/>
                    <a:pt x="8905" y="18646"/>
                  </a:cubicBezTo>
                  <a:cubicBezTo>
                    <a:pt x="12505" y="20102"/>
                    <a:pt x="17053" y="20588"/>
                    <a:pt x="21600" y="2107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1" name="Line"/>
            <p:cNvSpPr/>
            <p:nvPr/>
          </p:nvSpPr>
          <p:spPr>
            <a:xfrm>
              <a:off x="3294012" y="383996"/>
              <a:ext cx="380538" cy="468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9" extrusionOk="0">
                  <a:moveTo>
                    <a:pt x="3927" y="0"/>
                  </a:moveTo>
                  <a:cubicBezTo>
                    <a:pt x="2749" y="2050"/>
                    <a:pt x="1571" y="4099"/>
                    <a:pt x="884" y="5991"/>
                  </a:cubicBezTo>
                  <a:cubicBezTo>
                    <a:pt x="196" y="7883"/>
                    <a:pt x="0" y="9618"/>
                    <a:pt x="0" y="10879"/>
                  </a:cubicBezTo>
                  <a:cubicBezTo>
                    <a:pt x="0" y="12140"/>
                    <a:pt x="196" y="12928"/>
                    <a:pt x="785" y="13086"/>
                  </a:cubicBezTo>
                  <a:cubicBezTo>
                    <a:pt x="1375" y="13244"/>
                    <a:pt x="2356" y="12771"/>
                    <a:pt x="3142" y="11746"/>
                  </a:cubicBezTo>
                  <a:cubicBezTo>
                    <a:pt x="3927" y="10721"/>
                    <a:pt x="4516" y="9145"/>
                    <a:pt x="4909" y="7647"/>
                  </a:cubicBezTo>
                  <a:cubicBezTo>
                    <a:pt x="5302" y="6149"/>
                    <a:pt x="5498" y="4730"/>
                    <a:pt x="5596" y="4730"/>
                  </a:cubicBezTo>
                  <a:cubicBezTo>
                    <a:pt x="5695" y="4730"/>
                    <a:pt x="5695" y="6149"/>
                    <a:pt x="6284" y="8672"/>
                  </a:cubicBezTo>
                  <a:cubicBezTo>
                    <a:pt x="6873" y="11194"/>
                    <a:pt x="8051" y="14820"/>
                    <a:pt x="9229" y="17264"/>
                  </a:cubicBezTo>
                  <a:cubicBezTo>
                    <a:pt x="10407" y="19708"/>
                    <a:pt x="11585" y="20969"/>
                    <a:pt x="12469" y="21285"/>
                  </a:cubicBezTo>
                  <a:cubicBezTo>
                    <a:pt x="13353" y="21600"/>
                    <a:pt x="13942" y="20969"/>
                    <a:pt x="15415" y="20339"/>
                  </a:cubicBezTo>
                  <a:cubicBezTo>
                    <a:pt x="16887" y="19708"/>
                    <a:pt x="19244" y="19077"/>
                    <a:pt x="21600" y="18447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2" name="Line"/>
            <p:cNvSpPr/>
            <p:nvPr/>
          </p:nvSpPr>
          <p:spPr>
            <a:xfrm>
              <a:off x="3529253" y="186809"/>
              <a:ext cx="290593" cy="24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86" y="5700"/>
                    <a:pt x="2571" y="11400"/>
                    <a:pt x="3600" y="14850"/>
                  </a:cubicBezTo>
                  <a:cubicBezTo>
                    <a:pt x="4629" y="18300"/>
                    <a:pt x="5400" y="19500"/>
                    <a:pt x="5914" y="19050"/>
                  </a:cubicBezTo>
                  <a:cubicBezTo>
                    <a:pt x="6429" y="18600"/>
                    <a:pt x="6686" y="16500"/>
                    <a:pt x="7071" y="14700"/>
                  </a:cubicBezTo>
                  <a:cubicBezTo>
                    <a:pt x="7457" y="12900"/>
                    <a:pt x="7971" y="11400"/>
                    <a:pt x="9129" y="9750"/>
                  </a:cubicBezTo>
                  <a:cubicBezTo>
                    <a:pt x="10286" y="8100"/>
                    <a:pt x="12086" y="6300"/>
                    <a:pt x="14143" y="7200"/>
                  </a:cubicBezTo>
                  <a:cubicBezTo>
                    <a:pt x="16200" y="8100"/>
                    <a:pt x="18514" y="11700"/>
                    <a:pt x="19800" y="14550"/>
                  </a:cubicBezTo>
                  <a:cubicBezTo>
                    <a:pt x="21086" y="17400"/>
                    <a:pt x="21343" y="195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3" name="Line"/>
            <p:cNvSpPr/>
            <p:nvPr/>
          </p:nvSpPr>
          <p:spPr>
            <a:xfrm>
              <a:off x="3612279" y="431512"/>
              <a:ext cx="321728" cy="35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7" extrusionOk="0">
                  <a:moveTo>
                    <a:pt x="0" y="20157"/>
                  </a:moveTo>
                  <a:cubicBezTo>
                    <a:pt x="4877" y="12302"/>
                    <a:pt x="9755" y="4448"/>
                    <a:pt x="13355" y="1502"/>
                  </a:cubicBezTo>
                  <a:cubicBezTo>
                    <a:pt x="16955" y="-1443"/>
                    <a:pt x="19277" y="521"/>
                    <a:pt x="21600" y="248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4" name="Line"/>
            <p:cNvSpPr/>
            <p:nvPr/>
          </p:nvSpPr>
          <p:spPr>
            <a:xfrm>
              <a:off x="4017033" y="207565"/>
              <a:ext cx="131593" cy="33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1" h="21339" extrusionOk="0">
                  <a:moveTo>
                    <a:pt x="14580" y="0"/>
                  </a:moveTo>
                  <a:cubicBezTo>
                    <a:pt x="11880" y="0"/>
                    <a:pt x="9180" y="0"/>
                    <a:pt x="6750" y="551"/>
                  </a:cubicBezTo>
                  <a:cubicBezTo>
                    <a:pt x="4320" y="1102"/>
                    <a:pt x="2160" y="2204"/>
                    <a:pt x="2160" y="3637"/>
                  </a:cubicBezTo>
                  <a:cubicBezTo>
                    <a:pt x="2160" y="5069"/>
                    <a:pt x="4320" y="6833"/>
                    <a:pt x="8100" y="8706"/>
                  </a:cubicBezTo>
                  <a:cubicBezTo>
                    <a:pt x="11880" y="10580"/>
                    <a:pt x="17280" y="12563"/>
                    <a:pt x="19440" y="14767"/>
                  </a:cubicBezTo>
                  <a:cubicBezTo>
                    <a:pt x="21600" y="16971"/>
                    <a:pt x="20520" y="19396"/>
                    <a:pt x="16740" y="20498"/>
                  </a:cubicBezTo>
                  <a:cubicBezTo>
                    <a:pt x="12960" y="21600"/>
                    <a:pt x="6480" y="21380"/>
                    <a:pt x="0" y="2115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5" name="Line"/>
            <p:cNvSpPr/>
            <p:nvPr/>
          </p:nvSpPr>
          <p:spPr>
            <a:xfrm>
              <a:off x="-321092" y="1567121"/>
              <a:ext cx="415132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20" y="14400"/>
                    <a:pt x="6840" y="7200"/>
                    <a:pt x="10260" y="7200"/>
                  </a:cubicBezTo>
                  <a:cubicBezTo>
                    <a:pt x="13680" y="7200"/>
                    <a:pt x="17100" y="14400"/>
                    <a:pt x="18990" y="14400"/>
                  </a:cubicBezTo>
                  <a:cubicBezTo>
                    <a:pt x="20880" y="14400"/>
                    <a:pt x="2124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6" name="Line"/>
            <p:cNvSpPr/>
            <p:nvPr/>
          </p:nvSpPr>
          <p:spPr>
            <a:xfrm>
              <a:off x="-76389" y="1629391"/>
              <a:ext cx="35511" cy="34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7" h="21600" extrusionOk="0">
                  <a:moveTo>
                    <a:pt x="2484" y="0"/>
                  </a:moveTo>
                  <a:cubicBezTo>
                    <a:pt x="521" y="5236"/>
                    <a:pt x="-1443" y="10473"/>
                    <a:pt x="1502" y="14073"/>
                  </a:cubicBezTo>
                  <a:cubicBezTo>
                    <a:pt x="4448" y="17673"/>
                    <a:pt x="12302" y="19636"/>
                    <a:pt x="20157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7" name="Line"/>
            <p:cNvSpPr/>
            <p:nvPr/>
          </p:nvSpPr>
          <p:spPr>
            <a:xfrm>
              <a:off x="90055" y="1705933"/>
              <a:ext cx="273821" cy="307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330" extrusionOk="0">
                  <a:moveTo>
                    <a:pt x="10841" y="4050"/>
                  </a:moveTo>
                  <a:cubicBezTo>
                    <a:pt x="9761" y="2610"/>
                    <a:pt x="8681" y="1170"/>
                    <a:pt x="7466" y="450"/>
                  </a:cubicBezTo>
                  <a:cubicBezTo>
                    <a:pt x="6251" y="-270"/>
                    <a:pt x="4901" y="-270"/>
                    <a:pt x="3416" y="1530"/>
                  </a:cubicBezTo>
                  <a:cubicBezTo>
                    <a:pt x="1931" y="3330"/>
                    <a:pt x="311" y="6930"/>
                    <a:pt x="41" y="9930"/>
                  </a:cubicBezTo>
                  <a:cubicBezTo>
                    <a:pt x="-229" y="12930"/>
                    <a:pt x="851" y="15330"/>
                    <a:pt x="2876" y="16530"/>
                  </a:cubicBezTo>
                  <a:cubicBezTo>
                    <a:pt x="4901" y="17730"/>
                    <a:pt x="7871" y="17730"/>
                    <a:pt x="10031" y="16290"/>
                  </a:cubicBezTo>
                  <a:cubicBezTo>
                    <a:pt x="12191" y="14850"/>
                    <a:pt x="13541" y="11970"/>
                    <a:pt x="14216" y="9930"/>
                  </a:cubicBezTo>
                  <a:cubicBezTo>
                    <a:pt x="14891" y="7890"/>
                    <a:pt x="14891" y="6690"/>
                    <a:pt x="14891" y="6690"/>
                  </a:cubicBezTo>
                  <a:cubicBezTo>
                    <a:pt x="14891" y="6690"/>
                    <a:pt x="14891" y="7890"/>
                    <a:pt x="15971" y="10530"/>
                  </a:cubicBezTo>
                  <a:cubicBezTo>
                    <a:pt x="17051" y="13170"/>
                    <a:pt x="19211" y="17250"/>
                    <a:pt x="21371" y="2133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8" name="Line"/>
            <p:cNvSpPr/>
            <p:nvPr/>
          </p:nvSpPr>
          <p:spPr>
            <a:xfrm>
              <a:off x="363875" y="1546365"/>
              <a:ext cx="217945" cy="48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457" y="4136"/>
                    <a:pt x="8914" y="8272"/>
                    <a:pt x="12514" y="11872"/>
                  </a:cubicBezTo>
                  <a:cubicBezTo>
                    <a:pt x="16114" y="15472"/>
                    <a:pt x="18857" y="18536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79" name="Line"/>
            <p:cNvSpPr/>
            <p:nvPr/>
          </p:nvSpPr>
          <p:spPr>
            <a:xfrm>
              <a:off x="589724" y="1660526"/>
              <a:ext cx="241175" cy="26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1600" extrusionOk="0">
                  <a:moveTo>
                    <a:pt x="7519" y="0"/>
                  </a:moveTo>
                  <a:cubicBezTo>
                    <a:pt x="5085" y="4154"/>
                    <a:pt x="2651" y="8308"/>
                    <a:pt x="1282" y="11077"/>
                  </a:cubicBezTo>
                  <a:cubicBezTo>
                    <a:pt x="-87" y="13846"/>
                    <a:pt x="-391" y="15231"/>
                    <a:pt x="522" y="16200"/>
                  </a:cubicBezTo>
                  <a:cubicBezTo>
                    <a:pt x="1434" y="17169"/>
                    <a:pt x="3564" y="17723"/>
                    <a:pt x="7215" y="18554"/>
                  </a:cubicBezTo>
                  <a:cubicBezTo>
                    <a:pt x="10865" y="19385"/>
                    <a:pt x="16037" y="20492"/>
                    <a:pt x="21209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830898" y="1696704"/>
              <a:ext cx="300971" cy="281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4" extrusionOk="0">
                  <a:moveTo>
                    <a:pt x="0" y="12112"/>
                  </a:moveTo>
                  <a:cubicBezTo>
                    <a:pt x="3228" y="12112"/>
                    <a:pt x="6455" y="12112"/>
                    <a:pt x="8938" y="11201"/>
                  </a:cubicBezTo>
                  <a:cubicBezTo>
                    <a:pt x="11421" y="10291"/>
                    <a:pt x="13159" y="8469"/>
                    <a:pt x="14152" y="6777"/>
                  </a:cubicBezTo>
                  <a:cubicBezTo>
                    <a:pt x="15145" y="5086"/>
                    <a:pt x="15393" y="3524"/>
                    <a:pt x="14400" y="2223"/>
                  </a:cubicBezTo>
                  <a:cubicBezTo>
                    <a:pt x="13407" y="922"/>
                    <a:pt x="11172" y="-119"/>
                    <a:pt x="8938" y="11"/>
                  </a:cubicBezTo>
                  <a:cubicBezTo>
                    <a:pt x="6703" y="141"/>
                    <a:pt x="4469" y="1442"/>
                    <a:pt x="3600" y="4565"/>
                  </a:cubicBezTo>
                  <a:cubicBezTo>
                    <a:pt x="2731" y="7688"/>
                    <a:pt x="3228" y="12633"/>
                    <a:pt x="5959" y="15886"/>
                  </a:cubicBezTo>
                  <a:cubicBezTo>
                    <a:pt x="8690" y="19139"/>
                    <a:pt x="13655" y="20700"/>
                    <a:pt x="16634" y="21091"/>
                  </a:cubicBezTo>
                  <a:cubicBezTo>
                    <a:pt x="19614" y="21481"/>
                    <a:pt x="20607" y="20700"/>
                    <a:pt x="21600" y="1992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1" name="Line"/>
            <p:cNvSpPr/>
            <p:nvPr/>
          </p:nvSpPr>
          <p:spPr>
            <a:xfrm>
              <a:off x="1495108" y="1443511"/>
              <a:ext cx="409543" cy="44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074" extrusionOk="0">
                  <a:moveTo>
                    <a:pt x="3780" y="7870"/>
                  </a:moveTo>
                  <a:cubicBezTo>
                    <a:pt x="5400" y="10344"/>
                    <a:pt x="7020" y="12817"/>
                    <a:pt x="8460" y="15043"/>
                  </a:cubicBezTo>
                  <a:cubicBezTo>
                    <a:pt x="9900" y="17269"/>
                    <a:pt x="11160" y="19247"/>
                    <a:pt x="12240" y="20237"/>
                  </a:cubicBezTo>
                  <a:cubicBezTo>
                    <a:pt x="13320" y="21226"/>
                    <a:pt x="14220" y="21226"/>
                    <a:pt x="14760" y="20814"/>
                  </a:cubicBezTo>
                  <a:cubicBezTo>
                    <a:pt x="15300" y="20402"/>
                    <a:pt x="15480" y="19577"/>
                    <a:pt x="16380" y="18176"/>
                  </a:cubicBezTo>
                  <a:cubicBezTo>
                    <a:pt x="17280" y="16774"/>
                    <a:pt x="18900" y="14795"/>
                    <a:pt x="19980" y="12982"/>
                  </a:cubicBezTo>
                  <a:cubicBezTo>
                    <a:pt x="21060" y="11168"/>
                    <a:pt x="21600" y="9519"/>
                    <a:pt x="21150" y="8118"/>
                  </a:cubicBezTo>
                  <a:cubicBezTo>
                    <a:pt x="20700" y="6716"/>
                    <a:pt x="19260" y="5562"/>
                    <a:pt x="17550" y="4078"/>
                  </a:cubicBezTo>
                  <a:cubicBezTo>
                    <a:pt x="15840" y="2594"/>
                    <a:pt x="13860" y="780"/>
                    <a:pt x="11970" y="203"/>
                  </a:cubicBezTo>
                  <a:cubicBezTo>
                    <a:pt x="10080" y="-374"/>
                    <a:pt x="8280" y="286"/>
                    <a:pt x="6300" y="2099"/>
                  </a:cubicBezTo>
                  <a:cubicBezTo>
                    <a:pt x="4320" y="3913"/>
                    <a:pt x="2160" y="6881"/>
                    <a:pt x="0" y="984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2" name="Line"/>
            <p:cNvSpPr/>
            <p:nvPr/>
          </p:nvSpPr>
          <p:spPr>
            <a:xfrm>
              <a:off x="2211210" y="1660526"/>
              <a:ext cx="259458" cy="22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3" extrusionOk="0">
                  <a:moveTo>
                    <a:pt x="0" y="0"/>
                  </a:moveTo>
                  <a:cubicBezTo>
                    <a:pt x="5472" y="4836"/>
                    <a:pt x="10944" y="9672"/>
                    <a:pt x="14112" y="12734"/>
                  </a:cubicBezTo>
                  <a:cubicBezTo>
                    <a:pt x="17280" y="15797"/>
                    <a:pt x="18144" y="17087"/>
                    <a:pt x="19008" y="18376"/>
                  </a:cubicBezTo>
                  <a:cubicBezTo>
                    <a:pt x="19872" y="19666"/>
                    <a:pt x="20736" y="20955"/>
                    <a:pt x="21168" y="21278"/>
                  </a:cubicBezTo>
                  <a:cubicBezTo>
                    <a:pt x="21600" y="21600"/>
                    <a:pt x="21600" y="20955"/>
                    <a:pt x="21600" y="2031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3" name="Line"/>
            <p:cNvSpPr/>
            <p:nvPr/>
          </p:nvSpPr>
          <p:spPr>
            <a:xfrm>
              <a:off x="2252723" y="1647053"/>
              <a:ext cx="197189" cy="26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0" extrusionOk="0">
                  <a:moveTo>
                    <a:pt x="21600" y="251"/>
                  </a:moveTo>
                  <a:cubicBezTo>
                    <a:pt x="19705" y="-29"/>
                    <a:pt x="17811" y="-310"/>
                    <a:pt x="15726" y="812"/>
                  </a:cubicBezTo>
                  <a:cubicBezTo>
                    <a:pt x="13642" y="1934"/>
                    <a:pt x="11368" y="4459"/>
                    <a:pt x="8716" y="8106"/>
                  </a:cubicBezTo>
                  <a:cubicBezTo>
                    <a:pt x="6063" y="11752"/>
                    <a:pt x="3032" y="16521"/>
                    <a:pt x="0" y="2129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4" name="Line"/>
            <p:cNvSpPr/>
            <p:nvPr/>
          </p:nvSpPr>
          <p:spPr>
            <a:xfrm>
              <a:off x="2756367" y="1552779"/>
              <a:ext cx="305864" cy="361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307" extrusionOk="0">
                  <a:moveTo>
                    <a:pt x="343" y="2679"/>
                  </a:moveTo>
                  <a:cubicBezTo>
                    <a:pt x="101" y="1456"/>
                    <a:pt x="-142" y="234"/>
                    <a:pt x="101" y="30"/>
                  </a:cubicBezTo>
                  <a:cubicBezTo>
                    <a:pt x="343" y="-174"/>
                    <a:pt x="1071" y="641"/>
                    <a:pt x="1436" y="3392"/>
                  </a:cubicBezTo>
                  <a:cubicBezTo>
                    <a:pt x="1800" y="6143"/>
                    <a:pt x="1800" y="10830"/>
                    <a:pt x="1557" y="13683"/>
                  </a:cubicBezTo>
                  <a:cubicBezTo>
                    <a:pt x="1314" y="16535"/>
                    <a:pt x="829" y="17554"/>
                    <a:pt x="1193" y="18267"/>
                  </a:cubicBezTo>
                  <a:cubicBezTo>
                    <a:pt x="1557" y="18981"/>
                    <a:pt x="2770" y="19388"/>
                    <a:pt x="5076" y="19898"/>
                  </a:cubicBezTo>
                  <a:cubicBezTo>
                    <a:pt x="7382" y="20407"/>
                    <a:pt x="10779" y="21018"/>
                    <a:pt x="13692" y="21222"/>
                  </a:cubicBezTo>
                  <a:cubicBezTo>
                    <a:pt x="16604" y="21426"/>
                    <a:pt x="19031" y="21222"/>
                    <a:pt x="21458" y="2101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5" name="Line"/>
            <p:cNvSpPr/>
            <p:nvPr/>
          </p:nvSpPr>
          <p:spPr>
            <a:xfrm>
              <a:off x="2659466" y="1398298"/>
              <a:ext cx="357956" cy="612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380" extrusionOk="0">
                  <a:moveTo>
                    <a:pt x="7757" y="1906"/>
                  </a:moveTo>
                  <a:cubicBezTo>
                    <a:pt x="5940" y="2510"/>
                    <a:pt x="4123" y="3113"/>
                    <a:pt x="2508" y="4802"/>
                  </a:cubicBezTo>
                  <a:cubicBezTo>
                    <a:pt x="893" y="6492"/>
                    <a:pt x="-520" y="9267"/>
                    <a:pt x="187" y="12043"/>
                  </a:cubicBezTo>
                  <a:cubicBezTo>
                    <a:pt x="893" y="14818"/>
                    <a:pt x="3719" y="17594"/>
                    <a:pt x="6444" y="19162"/>
                  </a:cubicBezTo>
                  <a:cubicBezTo>
                    <a:pt x="9170" y="20731"/>
                    <a:pt x="11794" y="21093"/>
                    <a:pt x="13611" y="21274"/>
                  </a:cubicBezTo>
                  <a:cubicBezTo>
                    <a:pt x="15428" y="21455"/>
                    <a:pt x="16437" y="21455"/>
                    <a:pt x="17547" y="20852"/>
                  </a:cubicBezTo>
                  <a:cubicBezTo>
                    <a:pt x="18658" y="20248"/>
                    <a:pt x="19869" y="19042"/>
                    <a:pt x="20474" y="16809"/>
                  </a:cubicBezTo>
                  <a:cubicBezTo>
                    <a:pt x="21080" y="14577"/>
                    <a:pt x="21080" y="11319"/>
                    <a:pt x="20071" y="8483"/>
                  </a:cubicBezTo>
                  <a:cubicBezTo>
                    <a:pt x="19061" y="5647"/>
                    <a:pt x="17043" y="3234"/>
                    <a:pt x="15529" y="1786"/>
                  </a:cubicBezTo>
                  <a:cubicBezTo>
                    <a:pt x="14015" y="338"/>
                    <a:pt x="13005" y="-145"/>
                    <a:pt x="11693" y="36"/>
                  </a:cubicBezTo>
                  <a:cubicBezTo>
                    <a:pt x="10381" y="217"/>
                    <a:pt x="8766" y="1062"/>
                    <a:pt x="7151" y="190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6" name="Line"/>
            <p:cNvSpPr/>
            <p:nvPr/>
          </p:nvSpPr>
          <p:spPr>
            <a:xfrm>
              <a:off x="3414263" y="1550204"/>
              <a:ext cx="395205" cy="41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299" extrusionOk="0">
                  <a:moveTo>
                    <a:pt x="8497" y="10868"/>
                  </a:moveTo>
                  <a:cubicBezTo>
                    <a:pt x="7934" y="13854"/>
                    <a:pt x="7370" y="16839"/>
                    <a:pt x="6713" y="18595"/>
                  </a:cubicBezTo>
                  <a:cubicBezTo>
                    <a:pt x="6055" y="20351"/>
                    <a:pt x="5304" y="20878"/>
                    <a:pt x="4459" y="21142"/>
                  </a:cubicBezTo>
                  <a:cubicBezTo>
                    <a:pt x="3614" y="21405"/>
                    <a:pt x="2674" y="21405"/>
                    <a:pt x="1829" y="20615"/>
                  </a:cubicBezTo>
                  <a:cubicBezTo>
                    <a:pt x="984" y="19825"/>
                    <a:pt x="233" y="18244"/>
                    <a:pt x="45" y="16576"/>
                  </a:cubicBezTo>
                  <a:cubicBezTo>
                    <a:pt x="-143" y="14907"/>
                    <a:pt x="233" y="13151"/>
                    <a:pt x="1641" y="11834"/>
                  </a:cubicBezTo>
                  <a:cubicBezTo>
                    <a:pt x="3050" y="10517"/>
                    <a:pt x="5492" y="9639"/>
                    <a:pt x="7370" y="8410"/>
                  </a:cubicBezTo>
                  <a:cubicBezTo>
                    <a:pt x="9248" y="7181"/>
                    <a:pt x="10563" y="5600"/>
                    <a:pt x="11127" y="4283"/>
                  </a:cubicBezTo>
                  <a:cubicBezTo>
                    <a:pt x="11690" y="2966"/>
                    <a:pt x="11502" y="1912"/>
                    <a:pt x="10751" y="1122"/>
                  </a:cubicBezTo>
                  <a:cubicBezTo>
                    <a:pt x="10000" y="332"/>
                    <a:pt x="8685" y="-195"/>
                    <a:pt x="7934" y="68"/>
                  </a:cubicBezTo>
                  <a:cubicBezTo>
                    <a:pt x="7182" y="332"/>
                    <a:pt x="6994" y="1385"/>
                    <a:pt x="7746" y="4020"/>
                  </a:cubicBezTo>
                  <a:cubicBezTo>
                    <a:pt x="8497" y="6654"/>
                    <a:pt x="10187" y="10868"/>
                    <a:pt x="12629" y="13854"/>
                  </a:cubicBezTo>
                  <a:cubicBezTo>
                    <a:pt x="15071" y="16839"/>
                    <a:pt x="18264" y="18595"/>
                    <a:pt x="21457" y="2035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7" name="Line"/>
            <p:cNvSpPr/>
            <p:nvPr/>
          </p:nvSpPr>
          <p:spPr>
            <a:xfrm>
              <a:off x="3937239" y="1610562"/>
              <a:ext cx="100551" cy="28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211" extrusionOk="0">
                  <a:moveTo>
                    <a:pt x="20927" y="2978"/>
                  </a:moveTo>
                  <a:cubicBezTo>
                    <a:pt x="18767" y="1937"/>
                    <a:pt x="16607" y="896"/>
                    <a:pt x="13007" y="375"/>
                  </a:cubicBezTo>
                  <a:cubicBezTo>
                    <a:pt x="9407" y="-145"/>
                    <a:pt x="4367" y="-145"/>
                    <a:pt x="1847" y="506"/>
                  </a:cubicBezTo>
                  <a:cubicBezTo>
                    <a:pt x="-673" y="1156"/>
                    <a:pt x="-673" y="2457"/>
                    <a:pt x="2207" y="4279"/>
                  </a:cubicBezTo>
                  <a:cubicBezTo>
                    <a:pt x="5087" y="6101"/>
                    <a:pt x="10847" y="8443"/>
                    <a:pt x="14807" y="10785"/>
                  </a:cubicBezTo>
                  <a:cubicBezTo>
                    <a:pt x="18767" y="13127"/>
                    <a:pt x="20927" y="15469"/>
                    <a:pt x="20567" y="17161"/>
                  </a:cubicBezTo>
                  <a:cubicBezTo>
                    <a:pt x="20207" y="18853"/>
                    <a:pt x="17327" y="19894"/>
                    <a:pt x="14087" y="20544"/>
                  </a:cubicBezTo>
                  <a:cubicBezTo>
                    <a:pt x="10847" y="21195"/>
                    <a:pt x="7247" y="21455"/>
                    <a:pt x="5087" y="20935"/>
                  </a:cubicBezTo>
                  <a:cubicBezTo>
                    <a:pt x="2927" y="20414"/>
                    <a:pt x="2207" y="19113"/>
                    <a:pt x="2207" y="17812"/>
                  </a:cubicBezTo>
                  <a:cubicBezTo>
                    <a:pt x="2207" y="16510"/>
                    <a:pt x="2927" y="15209"/>
                    <a:pt x="3647" y="1390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8" name="Line"/>
            <p:cNvSpPr/>
            <p:nvPr/>
          </p:nvSpPr>
          <p:spPr>
            <a:xfrm>
              <a:off x="4131194" y="1650147"/>
              <a:ext cx="280215" cy="21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6" extrusionOk="0">
                  <a:moveTo>
                    <a:pt x="0" y="0"/>
                  </a:moveTo>
                  <a:cubicBezTo>
                    <a:pt x="533" y="5143"/>
                    <a:pt x="1067" y="10286"/>
                    <a:pt x="2400" y="13886"/>
                  </a:cubicBezTo>
                  <a:cubicBezTo>
                    <a:pt x="3733" y="17486"/>
                    <a:pt x="5867" y="19543"/>
                    <a:pt x="7600" y="20571"/>
                  </a:cubicBezTo>
                  <a:cubicBezTo>
                    <a:pt x="9333" y="21600"/>
                    <a:pt x="10667" y="21600"/>
                    <a:pt x="11600" y="20743"/>
                  </a:cubicBezTo>
                  <a:cubicBezTo>
                    <a:pt x="12533" y="19886"/>
                    <a:pt x="13067" y="18171"/>
                    <a:pt x="13200" y="15429"/>
                  </a:cubicBezTo>
                  <a:cubicBezTo>
                    <a:pt x="13333" y="12686"/>
                    <a:pt x="13067" y="8914"/>
                    <a:pt x="12800" y="6000"/>
                  </a:cubicBezTo>
                  <a:cubicBezTo>
                    <a:pt x="12533" y="3086"/>
                    <a:pt x="12267" y="1029"/>
                    <a:pt x="12533" y="1029"/>
                  </a:cubicBezTo>
                  <a:cubicBezTo>
                    <a:pt x="12800" y="1029"/>
                    <a:pt x="13600" y="3086"/>
                    <a:pt x="14800" y="6000"/>
                  </a:cubicBezTo>
                  <a:cubicBezTo>
                    <a:pt x="16000" y="8914"/>
                    <a:pt x="17600" y="12686"/>
                    <a:pt x="18800" y="14743"/>
                  </a:cubicBezTo>
                  <a:cubicBezTo>
                    <a:pt x="20000" y="16800"/>
                    <a:pt x="20800" y="17143"/>
                    <a:pt x="21600" y="1748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4380273" y="1411447"/>
              <a:ext cx="237054" cy="4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455" extrusionOk="0">
                  <a:moveTo>
                    <a:pt x="0" y="0"/>
                  </a:moveTo>
                  <a:cubicBezTo>
                    <a:pt x="2504" y="3629"/>
                    <a:pt x="5009" y="7258"/>
                    <a:pt x="6574" y="9504"/>
                  </a:cubicBezTo>
                  <a:cubicBezTo>
                    <a:pt x="8139" y="11750"/>
                    <a:pt x="8765" y="12614"/>
                    <a:pt x="9235" y="13738"/>
                  </a:cubicBezTo>
                  <a:cubicBezTo>
                    <a:pt x="9704" y="14861"/>
                    <a:pt x="10017" y="16243"/>
                    <a:pt x="10174" y="16502"/>
                  </a:cubicBezTo>
                  <a:cubicBezTo>
                    <a:pt x="10330" y="16762"/>
                    <a:pt x="10330" y="15898"/>
                    <a:pt x="10957" y="14342"/>
                  </a:cubicBezTo>
                  <a:cubicBezTo>
                    <a:pt x="11583" y="12787"/>
                    <a:pt x="12835" y="10541"/>
                    <a:pt x="14243" y="9245"/>
                  </a:cubicBezTo>
                  <a:cubicBezTo>
                    <a:pt x="15652" y="7949"/>
                    <a:pt x="17217" y="7603"/>
                    <a:pt x="18470" y="7949"/>
                  </a:cubicBezTo>
                  <a:cubicBezTo>
                    <a:pt x="19722" y="8294"/>
                    <a:pt x="20661" y="9331"/>
                    <a:pt x="21130" y="11059"/>
                  </a:cubicBezTo>
                  <a:cubicBezTo>
                    <a:pt x="21600" y="12787"/>
                    <a:pt x="21600" y="15206"/>
                    <a:pt x="20817" y="17021"/>
                  </a:cubicBezTo>
                  <a:cubicBezTo>
                    <a:pt x="20035" y="18835"/>
                    <a:pt x="18470" y="20045"/>
                    <a:pt x="16748" y="20736"/>
                  </a:cubicBezTo>
                  <a:cubicBezTo>
                    <a:pt x="15026" y="21427"/>
                    <a:pt x="13148" y="21600"/>
                    <a:pt x="11739" y="21341"/>
                  </a:cubicBezTo>
                  <a:cubicBezTo>
                    <a:pt x="10330" y="21082"/>
                    <a:pt x="9391" y="20390"/>
                    <a:pt x="8452" y="1969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4826539" y="1629391"/>
              <a:ext cx="31136" cy="18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1" name="Line"/>
            <p:cNvSpPr/>
            <p:nvPr/>
          </p:nvSpPr>
          <p:spPr>
            <a:xfrm>
              <a:off x="4805783" y="1473717"/>
              <a:ext cx="31135" cy="4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4951079" y="1559550"/>
              <a:ext cx="207566" cy="277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0" y="7784"/>
                  </a:moveTo>
                  <a:cubicBezTo>
                    <a:pt x="1080" y="9117"/>
                    <a:pt x="2160" y="10451"/>
                    <a:pt x="3420" y="11784"/>
                  </a:cubicBezTo>
                  <a:cubicBezTo>
                    <a:pt x="4680" y="13117"/>
                    <a:pt x="6120" y="14451"/>
                    <a:pt x="6480" y="14051"/>
                  </a:cubicBezTo>
                  <a:cubicBezTo>
                    <a:pt x="6840" y="13651"/>
                    <a:pt x="6120" y="11517"/>
                    <a:pt x="5760" y="9117"/>
                  </a:cubicBezTo>
                  <a:cubicBezTo>
                    <a:pt x="5400" y="6717"/>
                    <a:pt x="5400" y="4051"/>
                    <a:pt x="6120" y="2317"/>
                  </a:cubicBezTo>
                  <a:cubicBezTo>
                    <a:pt x="6840" y="584"/>
                    <a:pt x="8280" y="-216"/>
                    <a:pt x="9720" y="51"/>
                  </a:cubicBezTo>
                  <a:cubicBezTo>
                    <a:pt x="11160" y="317"/>
                    <a:pt x="12600" y="1651"/>
                    <a:pt x="14580" y="5384"/>
                  </a:cubicBezTo>
                  <a:cubicBezTo>
                    <a:pt x="16560" y="9117"/>
                    <a:pt x="19080" y="15251"/>
                    <a:pt x="21600" y="2138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5491622" y="1494473"/>
              <a:ext cx="217073" cy="25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467" extrusionOk="0">
                  <a:moveTo>
                    <a:pt x="943" y="0"/>
                  </a:moveTo>
                  <a:cubicBezTo>
                    <a:pt x="600" y="4670"/>
                    <a:pt x="257" y="9341"/>
                    <a:pt x="85" y="12405"/>
                  </a:cubicBezTo>
                  <a:cubicBezTo>
                    <a:pt x="-86" y="15470"/>
                    <a:pt x="-86" y="16930"/>
                    <a:pt x="943" y="17659"/>
                  </a:cubicBezTo>
                  <a:cubicBezTo>
                    <a:pt x="1971" y="18389"/>
                    <a:pt x="4028" y="18389"/>
                    <a:pt x="5914" y="18535"/>
                  </a:cubicBezTo>
                  <a:cubicBezTo>
                    <a:pt x="7800" y="18681"/>
                    <a:pt x="9514" y="18973"/>
                    <a:pt x="12085" y="19703"/>
                  </a:cubicBezTo>
                  <a:cubicBezTo>
                    <a:pt x="14657" y="20432"/>
                    <a:pt x="18085" y="21600"/>
                    <a:pt x="19800" y="21454"/>
                  </a:cubicBezTo>
                  <a:cubicBezTo>
                    <a:pt x="21514" y="21308"/>
                    <a:pt x="21514" y="19849"/>
                    <a:pt x="21514" y="1838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5646424" y="1608635"/>
              <a:ext cx="20758" cy="22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5419854" y="1326447"/>
              <a:ext cx="328188" cy="659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462" extrusionOk="0">
                  <a:moveTo>
                    <a:pt x="9908" y="739"/>
                  </a:moveTo>
                  <a:cubicBezTo>
                    <a:pt x="9018" y="402"/>
                    <a:pt x="8127" y="64"/>
                    <a:pt x="7125" y="8"/>
                  </a:cubicBezTo>
                  <a:cubicBezTo>
                    <a:pt x="6123" y="-48"/>
                    <a:pt x="5009" y="177"/>
                    <a:pt x="3673" y="1246"/>
                  </a:cubicBezTo>
                  <a:cubicBezTo>
                    <a:pt x="2337" y="2315"/>
                    <a:pt x="778" y="4227"/>
                    <a:pt x="222" y="6364"/>
                  </a:cubicBezTo>
                  <a:cubicBezTo>
                    <a:pt x="-335" y="8502"/>
                    <a:pt x="110" y="10864"/>
                    <a:pt x="2114" y="13171"/>
                  </a:cubicBezTo>
                  <a:cubicBezTo>
                    <a:pt x="4119" y="15477"/>
                    <a:pt x="7681" y="17727"/>
                    <a:pt x="10242" y="19077"/>
                  </a:cubicBezTo>
                  <a:cubicBezTo>
                    <a:pt x="12803" y="20427"/>
                    <a:pt x="14362" y="20877"/>
                    <a:pt x="15698" y="21158"/>
                  </a:cubicBezTo>
                  <a:cubicBezTo>
                    <a:pt x="17034" y="21439"/>
                    <a:pt x="18147" y="21552"/>
                    <a:pt x="19038" y="21383"/>
                  </a:cubicBezTo>
                  <a:cubicBezTo>
                    <a:pt x="19929" y="21214"/>
                    <a:pt x="20597" y="20764"/>
                    <a:pt x="20931" y="18796"/>
                  </a:cubicBezTo>
                  <a:cubicBezTo>
                    <a:pt x="21265" y="16827"/>
                    <a:pt x="21265" y="13339"/>
                    <a:pt x="20152" y="10190"/>
                  </a:cubicBezTo>
                  <a:cubicBezTo>
                    <a:pt x="19038" y="7040"/>
                    <a:pt x="16811" y="4227"/>
                    <a:pt x="15141" y="2708"/>
                  </a:cubicBezTo>
                  <a:cubicBezTo>
                    <a:pt x="13471" y="1190"/>
                    <a:pt x="12358" y="965"/>
                    <a:pt x="11244" y="965"/>
                  </a:cubicBezTo>
                  <a:cubicBezTo>
                    <a:pt x="10131" y="965"/>
                    <a:pt x="9018" y="1190"/>
                    <a:pt x="7904" y="1415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>
              <a:off x="-454962" y="3798454"/>
              <a:ext cx="433193" cy="406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171" extrusionOk="0">
                  <a:moveTo>
                    <a:pt x="1491" y="0"/>
                  </a:moveTo>
                  <a:cubicBezTo>
                    <a:pt x="977" y="720"/>
                    <a:pt x="462" y="1440"/>
                    <a:pt x="205" y="3330"/>
                  </a:cubicBezTo>
                  <a:cubicBezTo>
                    <a:pt x="-52" y="5220"/>
                    <a:pt x="-52" y="8280"/>
                    <a:pt x="119" y="10890"/>
                  </a:cubicBezTo>
                  <a:cubicBezTo>
                    <a:pt x="291" y="13500"/>
                    <a:pt x="634" y="15660"/>
                    <a:pt x="977" y="17190"/>
                  </a:cubicBezTo>
                  <a:cubicBezTo>
                    <a:pt x="1319" y="18720"/>
                    <a:pt x="1662" y="19620"/>
                    <a:pt x="2605" y="20340"/>
                  </a:cubicBezTo>
                  <a:cubicBezTo>
                    <a:pt x="3548" y="21060"/>
                    <a:pt x="5091" y="21600"/>
                    <a:pt x="6462" y="20700"/>
                  </a:cubicBezTo>
                  <a:cubicBezTo>
                    <a:pt x="7834" y="19800"/>
                    <a:pt x="9034" y="17460"/>
                    <a:pt x="9634" y="15480"/>
                  </a:cubicBezTo>
                  <a:cubicBezTo>
                    <a:pt x="10234" y="13500"/>
                    <a:pt x="10234" y="11880"/>
                    <a:pt x="10491" y="11520"/>
                  </a:cubicBezTo>
                  <a:cubicBezTo>
                    <a:pt x="10748" y="11160"/>
                    <a:pt x="11262" y="12060"/>
                    <a:pt x="12377" y="13410"/>
                  </a:cubicBezTo>
                  <a:cubicBezTo>
                    <a:pt x="13491" y="14760"/>
                    <a:pt x="15205" y="16560"/>
                    <a:pt x="16577" y="17460"/>
                  </a:cubicBezTo>
                  <a:cubicBezTo>
                    <a:pt x="17948" y="18360"/>
                    <a:pt x="18977" y="18360"/>
                    <a:pt x="19748" y="17730"/>
                  </a:cubicBezTo>
                  <a:cubicBezTo>
                    <a:pt x="20519" y="17100"/>
                    <a:pt x="21034" y="15840"/>
                    <a:pt x="21291" y="13680"/>
                  </a:cubicBezTo>
                  <a:cubicBezTo>
                    <a:pt x="21548" y="11520"/>
                    <a:pt x="21548" y="8460"/>
                    <a:pt x="21119" y="6300"/>
                  </a:cubicBezTo>
                  <a:cubicBezTo>
                    <a:pt x="20691" y="4140"/>
                    <a:pt x="19834" y="2880"/>
                    <a:pt x="18977" y="162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>
              <a:off x="114796" y="3931318"/>
              <a:ext cx="238701" cy="2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61" extrusionOk="0">
                  <a:moveTo>
                    <a:pt x="0" y="10698"/>
                  </a:moveTo>
                  <a:cubicBezTo>
                    <a:pt x="1565" y="10949"/>
                    <a:pt x="3130" y="11201"/>
                    <a:pt x="5478" y="10322"/>
                  </a:cubicBezTo>
                  <a:cubicBezTo>
                    <a:pt x="7826" y="9442"/>
                    <a:pt x="10957" y="7433"/>
                    <a:pt x="12678" y="5675"/>
                  </a:cubicBezTo>
                  <a:cubicBezTo>
                    <a:pt x="14400" y="3917"/>
                    <a:pt x="14713" y="2410"/>
                    <a:pt x="14243" y="1280"/>
                  </a:cubicBezTo>
                  <a:cubicBezTo>
                    <a:pt x="13774" y="149"/>
                    <a:pt x="12522" y="-604"/>
                    <a:pt x="9861" y="652"/>
                  </a:cubicBezTo>
                  <a:cubicBezTo>
                    <a:pt x="7200" y="1908"/>
                    <a:pt x="3130" y="5173"/>
                    <a:pt x="1722" y="8940"/>
                  </a:cubicBezTo>
                  <a:cubicBezTo>
                    <a:pt x="313" y="12708"/>
                    <a:pt x="1565" y="16977"/>
                    <a:pt x="5322" y="18987"/>
                  </a:cubicBezTo>
                  <a:cubicBezTo>
                    <a:pt x="9078" y="20996"/>
                    <a:pt x="15339" y="20745"/>
                    <a:pt x="21600" y="2049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>
              <a:off x="813807" y="3934912"/>
              <a:ext cx="203901" cy="320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497" extrusionOk="0">
                  <a:moveTo>
                    <a:pt x="14738" y="4774"/>
                  </a:moveTo>
                  <a:cubicBezTo>
                    <a:pt x="14378" y="3613"/>
                    <a:pt x="14018" y="2452"/>
                    <a:pt x="13118" y="1523"/>
                  </a:cubicBezTo>
                  <a:cubicBezTo>
                    <a:pt x="12218" y="594"/>
                    <a:pt x="10778" y="-103"/>
                    <a:pt x="8438" y="13"/>
                  </a:cubicBezTo>
                  <a:cubicBezTo>
                    <a:pt x="6098" y="129"/>
                    <a:pt x="2858" y="1058"/>
                    <a:pt x="1238" y="3729"/>
                  </a:cubicBezTo>
                  <a:cubicBezTo>
                    <a:pt x="-382" y="6400"/>
                    <a:pt x="-382" y="10813"/>
                    <a:pt x="1058" y="14065"/>
                  </a:cubicBezTo>
                  <a:cubicBezTo>
                    <a:pt x="2498" y="17316"/>
                    <a:pt x="5378" y="19407"/>
                    <a:pt x="8978" y="20452"/>
                  </a:cubicBezTo>
                  <a:cubicBezTo>
                    <a:pt x="12578" y="21497"/>
                    <a:pt x="16898" y="21497"/>
                    <a:pt x="21218" y="21497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>
              <a:off x="1044851" y="3974884"/>
              <a:ext cx="211558" cy="28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168" extrusionOk="0">
                  <a:moveTo>
                    <a:pt x="9808" y="0"/>
                  </a:moveTo>
                  <a:cubicBezTo>
                    <a:pt x="7370" y="0"/>
                    <a:pt x="4931" y="0"/>
                    <a:pt x="3015" y="1822"/>
                  </a:cubicBezTo>
                  <a:cubicBezTo>
                    <a:pt x="1099" y="3643"/>
                    <a:pt x="-295" y="7287"/>
                    <a:pt x="53" y="10800"/>
                  </a:cubicBezTo>
                  <a:cubicBezTo>
                    <a:pt x="402" y="14313"/>
                    <a:pt x="2492" y="17696"/>
                    <a:pt x="4408" y="19518"/>
                  </a:cubicBezTo>
                  <a:cubicBezTo>
                    <a:pt x="6324" y="21340"/>
                    <a:pt x="8066" y="21600"/>
                    <a:pt x="9982" y="20559"/>
                  </a:cubicBezTo>
                  <a:cubicBezTo>
                    <a:pt x="11899" y="19518"/>
                    <a:pt x="13989" y="17176"/>
                    <a:pt x="15382" y="14964"/>
                  </a:cubicBezTo>
                  <a:cubicBezTo>
                    <a:pt x="16776" y="12752"/>
                    <a:pt x="17473" y="10670"/>
                    <a:pt x="18344" y="10670"/>
                  </a:cubicBezTo>
                  <a:cubicBezTo>
                    <a:pt x="19215" y="10670"/>
                    <a:pt x="20260" y="12752"/>
                    <a:pt x="21305" y="14834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>
              <a:off x="1318677" y="3943750"/>
              <a:ext cx="249080" cy="22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0" y="5891"/>
                    <a:pt x="600" y="11782"/>
                    <a:pt x="1350" y="15545"/>
                  </a:cubicBezTo>
                  <a:cubicBezTo>
                    <a:pt x="2100" y="19309"/>
                    <a:pt x="3300" y="20945"/>
                    <a:pt x="4050" y="20945"/>
                  </a:cubicBezTo>
                  <a:cubicBezTo>
                    <a:pt x="4800" y="20945"/>
                    <a:pt x="5100" y="19309"/>
                    <a:pt x="5700" y="16036"/>
                  </a:cubicBezTo>
                  <a:cubicBezTo>
                    <a:pt x="6300" y="12764"/>
                    <a:pt x="7200" y="7855"/>
                    <a:pt x="8400" y="4745"/>
                  </a:cubicBezTo>
                  <a:cubicBezTo>
                    <a:pt x="9600" y="1636"/>
                    <a:pt x="11100" y="327"/>
                    <a:pt x="12450" y="327"/>
                  </a:cubicBezTo>
                  <a:cubicBezTo>
                    <a:pt x="13800" y="327"/>
                    <a:pt x="15000" y="1636"/>
                    <a:pt x="16200" y="4255"/>
                  </a:cubicBezTo>
                  <a:cubicBezTo>
                    <a:pt x="17400" y="6873"/>
                    <a:pt x="18600" y="10800"/>
                    <a:pt x="19500" y="13909"/>
                  </a:cubicBezTo>
                  <a:cubicBezTo>
                    <a:pt x="20400" y="17018"/>
                    <a:pt x="21000" y="19309"/>
                    <a:pt x="21300" y="20455"/>
                  </a:cubicBezTo>
                  <a:cubicBezTo>
                    <a:pt x="21600" y="21600"/>
                    <a:pt x="21600" y="21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>
              <a:off x="2045868" y="3935572"/>
              <a:ext cx="300261" cy="30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0747" extrusionOk="0">
                  <a:moveTo>
                    <a:pt x="8049" y="4730"/>
                  </a:moveTo>
                  <a:cubicBezTo>
                    <a:pt x="6822" y="2872"/>
                    <a:pt x="5595" y="1014"/>
                    <a:pt x="4368" y="317"/>
                  </a:cubicBezTo>
                  <a:cubicBezTo>
                    <a:pt x="3140" y="-380"/>
                    <a:pt x="1913" y="85"/>
                    <a:pt x="1054" y="1594"/>
                  </a:cubicBezTo>
                  <a:cubicBezTo>
                    <a:pt x="195" y="3104"/>
                    <a:pt x="-296" y="5659"/>
                    <a:pt x="195" y="9026"/>
                  </a:cubicBezTo>
                  <a:cubicBezTo>
                    <a:pt x="686" y="12394"/>
                    <a:pt x="2159" y="16575"/>
                    <a:pt x="3631" y="18781"/>
                  </a:cubicBezTo>
                  <a:cubicBezTo>
                    <a:pt x="5104" y="20988"/>
                    <a:pt x="6577" y="21220"/>
                    <a:pt x="7804" y="20059"/>
                  </a:cubicBezTo>
                  <a:cubicBezTo>
                    <a:pt x="9031" y="18897"/>
                    <a:pt x="10013" y="16343"/>
                    <a:pt x="10749" y="12975"/>
                  </a:cubicBezTo>
                  <a:cubicBezTo>
                    <a:pt x="11486" y="9607"/>
                    <a:pt x="11977" y="5426"/>
                    <a:pt x="13081" y="5775"/>
                  </a:cubicBezTo>
                  <a:cubicBezTo>
                    <a:pt x="14186" y="6123"/>
                    <a:pt x="15904" y="11001"/>
                    <a:pt x="17377" y="13672"/>
                  </a:cubicBezTo>
                  <a:cubicBezTo>
                    <a:pt x="18849" y="16343"/>
                    <a:pt x="20077" y="16807"/>
                    <a:pt x="21304" y="1727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2" name="Line"/>
            <p:cNvSpPr/>
            <p:nvPr/>
          </p:nvSpPr>
          <p:spPr>
            <a:xfrm>
              <a:off x="2477971" y="3835947"/>
              <a:ext cx="131387" cy="38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8" h="21246" extrusionOk="0">
                  <a:moveTo>
                    <a:pt x="17854" y="4274"/>
                  </a:moveTo>
                  <a:cubicBezTo>
                    <a:pt x="15220" y="2924"/>
                    <a:pt x="12586" y="1574"/>
                    <a:pt x="9951" y="802"/>
                  </a:cubicBezTo>
                  <a:cubicBezTo>
                    <a:pt x="7317" y="31"/>
                    <a:pt x="4683" y="-162"/>
                    <a:pt x="2576" y="127"/>
                  </a:cubicBezTo>
                  <a:cubicBezTo>
                    <a:pt x="468" y="417"/>
                    <a:pt x="-1112" y="1188"/>
                    <a:pt x="995" y="3599"/>
                  </a:cubicBezTo>
                  <a:cubicBezTo>
                    <a:pt x="3103" y="6009"/>
                    <a:pt x="8898" y="10059"/>
                    <a:pt x="12586" y="12567"/>
                  </a:cubicBezTo>
                  <a:cubicBezTo>
                    <a:pt x="16273" y="15074"/>
                    <a:pt x="17854" y="16038"/>
                    <a:pt x="18908" y="17195"/>
                  </a:cubicBezTo>
                  <a:cubicBezTo>
                    <a:pt x="19961" y="18352"/>
                    <a:pt x="20488" y="19702"/>
                    <a:pt x="19434" y="20474"/>
                  </a:cubicBezTo>
                  <a:cubicBezTo>
                    <a:pt x="18381" y="21245"/>
                    <a:pt x="15747" y="21438"/>
                    <a:pt x="12322" y="21052"/>
                  </a:cubicBezTo>
                  <a:cubicBezTo>
                    <a:pt x="8898" y="20667"/>
                    <a:pt x="4683" y="19702"/>
                    <a:pt x="468" y="18738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3" name="Line"/>
            <p:cNvSpPr/>
            <p:nvPr/>
          </p:nvSpPr>
          <p:spPr>
            <a:xfrm>
              <a:off x="2688612" y="3883724"/>
              <a:ext cx="166053" cy="40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extrusionOk="0">
                  <a:moveTo>
                    <a:pt x="21600" y="2060"/>
                  </a:moveTo>
                  <a:cubicBezTo>
                    <a:pt x="20250" y="1334"/>
                    <a:pt x="18900" y="608"/>
                    <a:pt x="17100" y="245"/>
                  </a:cubicBezTo>
                  <a:cubicBezTo>
                    <a:pt x="15300" y="-118"/>
                    <a:pt x="13050" y="-118"/>
                    <a:pt x="11250" y="517"/>
                  </a:cubicBezTo>
                  <a:cubicBezTo>
                    <a:pt x="9450" y="1153"/>
                    <a:pt x="8100" y="2423"/>
                    <a:pt x="9450" y="5509"/>
                  </a:cubicBezTo>
                  <a:cubicBezTo>
                    <a:pt x="10800" y="8595"/>
                    <a:pt x="14850" y="13495"/>
                    <a:pt x="17100" y="16400"/>
                  </a:cubicBezTo>
                  <a:cubicBezTo>
                    <a:pt x="19350" y="19304"/>
                    <a:pt x="19800" y="20211"/>
                    <a:pt x="18000" y="20756"/>
                  </a:cubicBezTo>
                  <a:cubicBezTo>
                    <a:pt x="16200" y="21300"/>
                    <a:pt x="12150" y="21482"/>
                    <a:pt x="9000" y="21482"/>
                  </a:cubicBezTo>
                  <a:cubicBezTo>
                    <a:pt x="5850" y="21482"/>
                    <a:pt x="3600" y="21300"/>
                    <a:pt x="2250" y="20665"/>
                  </a:cubicBezTo>
                  <a:cubicBezTo>
                    <a:pt x="900" y="20030"/>
                    <a:pt x="450" y="18941"/>
                    <a:pt x="0" y="1785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4" name="Line"/>
            <p:cNvSpPr/>
            <p:nvPr/>
          </p:nvSpPr>
          <p:spPr>
            <a:xfrm>
              <a:off x="2888603" y="3985263"/>
              <a:ext cx="225520" cy="309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492" extrusionOk="0">
                  <a:moveTo>
                    <a:pt x="3662" y="0"/>
                  </a:moveTo>
                  <a:cubicBezTo>
                    <a:pt x="2026" y="2880"/>
                    <a:pt x="390" y="5760"/>
                    <a:pt x="62" y="9000"/>
                  </a:cubicBezTo>
                  <a:cubicBezTo>
                    <a:pt x="-265" y="12240"/>
                    <a:pt x="717" y="15840"/>
                    <a:pt x="2680" y="18120"/>
                  </a:cubicBezTo>
                  <a:cubicBezTo>
                    <a:pt x="4644" y="20400"/>
                    <a:pt x="7590" y="21360"/>
                    <a:pt x="9717" y="21480"/>
                  </a:cubicBezTo>
                  <a:cubicBezTo>
                    <a:pt x="11844" y="21600"/>
                    <a:pt x="13153" y="20880"/>
                    <a:pt x="14462" y="18120"/>
                  </a:cubicBezTo>
                  <a:cubicBezTo>
                    <a:pt x="15771" y="15360"/>
                    <a:pt x="17080" y="10560"/>
                    <a:pt x="17571" y="7560"/>
                  </a:cubicBezTo>
                  <a:cubicBezTo>
                    <a:pt x="18062" y="4560"/>
                    <a:pt x="17735" y="3360"/>
                    <a:pt x="17408" y="3360"/>
                  </a:cubicBezTo>
                  <a:cubicBezTo>
                    <a:pt x="17080" y="3360"/>
                    <a:pt x="16753" y="4560"/>
                    <a:pt x="16590" y="6480"/>
                  </a:cubicBezTo>
                  <a:cubicBezTo>
                    <a:pt x="16426" y="8400"/>
                    <a:pt x="16426" y="11040"/>
                    <a:pt x="17244" y="13320"/>
                  </a:cubicBezTo>
                  <a:cubicBezTo>
                    <a:pt x="18062" y="15600"/>
                    <a:pt x="19699" y="17520"/>
                    <a:pt x="21335" y="1944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5" name="Line"/>
            <p:cNvSpPr/>
            <p:nvPr/>
          </p:nvSpPr>
          <p:spPr>
            <a:xfrm>
              <a:off x="3176391" y="3913360"/>
              <a:ext cx="446268" cy="32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0" y="4087"/>
                  </a:moveTo>
                  <a:cubicBezTo>
                    <a:pt x="1005" y="7534"/>
                    <a:pt x="2009" y="10981"/>
                    <a:pt x="2847" y="13049"/>
                  </a:cubicBezTo>
                  <a:cubicBezTo>
                    <a:pt x="3684" y="15117"/>
                    <a:pt x="4353" y="15806"/>
                    <a:pt x="4772" y="15461"/>
                  </a:cubicBezTo>
                  <a:cubicBezTo>
                    <a:pt x="5191" y="15117"/>
                    <a:pt x="5358" y="13738"/>
                    <a:pt x="5609" y="11670"/>
                  </a:cubicBezTo>
                  <a:cubicBezTo>
                    <a:pt x="5860" y="9602"/>
                    <a:pt x="6195" y="6844"/>
                    <a:pt x="6614" y="4891"/>
                  </a:cubicBezTo>
                  <a:cubicBezTo>
                    <a:pt x="7033" y="2938"/>
                    <a:pt x="7535" y="1789"/>
                    <a:pt x="8121" y="1559"/>
                  </a:cubicBezTo>
                  <a:cubicBezTo>
                    <a:pt x="8707" y="1329"/>
                    <a:pt x="9377" y="2019"/>
                    <a:pt x="9879" y="3972"/>
                  </a:cubicBezTo>
                  <a:cubicBezTo>
                    <a:pt x="10381" y="5925"/>
                    <a:pt x="10716" y="9142"/>
                    <a:pt x="11051" y="11440"/>
                  </a:cubicBezTo>
                  <a:cubicBezTo>
                    <a:pt x="11386" y="13738"/>
                    <a:pt x="11721" y="15117"/>
                    <a:pt x="11888" y="15232"/>
                  </a:cubicBezTo>
                  <a:cubicBezTo>
                    <a:pt x="12056" y="15347"/>
                    <a:pt x="12056" y="14198"/>
                    <a:pt x="12140" y="12244"/>
                  </a:cubicBezTo>
                  <a:cubicBezTo>
                    <a:pt x="12223" y="10291"/>
                    <a:pt x="12391" y="7534"/>
                    <a:pt x="12726" y="5466"/>
                  </a:cubicBezTo>
                  <a:cubicBezTo>
                    <a:pt x="13060" y="3398"/>
                    <a:pt x="13563" y="2019"/>
                    <a:pt x="14233" y="1100"/>
                  </a:cubicBezTo>
                  <a:cubicBezTo>
                    <a:pt x="14902" y="181"/>
                    <a:pt x="15740" y="-279"/>
                    <a:pt x="16409" y="181"/>
                  </a:cubicBezTo>
                  <a:cubicBezTo>
                    <a:pt x="17079" y="640"/>
                    <a:pt x="17581" y="2019"/>
                    <a:pt x="18419" y="5695"/>
                  </a:cubicBezTo>
                  <a:cubicBezTo>
                    <a:pt x="19256" y="9372"/>
                    <a:pt x="20428" y="15347"/>
                    <a:pt x="21600" y="2132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6" name="Line"/>
            <p:cNvSpPr/>
            <p:nvPr/>
          </p:nvSpPr>
          <p:spPr>
            <a:xfrm>
              <a:off x="3757575" y="3950396"/>
              <a:ext cx="166054" cy="32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1" extrusionOk="0">
                  <a:moveTo>
                    <a:pt x="0" y="10477"/>
                  </a:moveTo>
                  <a:cubicBezTo>
                    <a:pt x="4950" y="10705"/>
                    <a:pt x="9900" y="10932"/>
                    <a:pt x="13275" y="10705"/>
                  </a:cubicBezTo>
                  <a:cubicBezTo>
                    <a:pt x="16650" y="10477"/>
                    <a:pt x="18450" y="9795"/>
                    <a:pt x="18675" y="8317"/>
                  </a:cubicBezTo>
                  <a:cubicBezTo>
                    <a:pt x="18900" y="6839"/>
                    <a:pt x="17550" y="4566"/>
                    <a:pt x="16200" y="2974"/>
                  </a:cubicBezTo>
                  <a:cubicBezTo>
                    <a:pt x="14850" y="1383"/>
                    <a:pt x="13500" y="473"/>
                    <a:pt x="11700" y="132"/>
                  </a:cubicBezTo>
                  <a:cubicBezTo>
                    <a:pt x="9900" y="-209"/>
                    <a:pt x="7650" y="18"/>
                    <a:pt x="5850" y="1951"/>
                  </a:cubicBezTo>
                  <a:cubicBezTo>
                    <a:pt x="4050" y="3884"/>
                    <a:pt x="2700" y="7522"/>
                    <a:pt x="3600" y="10932"/>
                  </a:cubicBezTo>
                  <a:cubicBezTo>
                    <a:pt x="4500" y="14343"/>
                    <a:pt x="7650" y="17526"/>
                    <a:pt x="11025" y="19231"/>
                  </a:cubicBezTo>
                  <a:cubicBezTo>
                    <a:pt x="14400" y="20936"/>
                    <a:pt x="18000" y="21164"/>
                    <a:pt x="21600" y="2139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7" name="Line"/>
            <p:cNvSpPr/>
            <p:nvPr/>
          </p:nvSpPr>
          <p:spPr>
            <a:xfrm>
              <a:off x="4297247" y="4033753"/>
              <a:ext cx="168568" cy="324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302" extrusionOk="0">
                  <a:moveTo>
                    <a:pt x="19440" y="2270"/>
                  </a:moveTo>
                  <a:cubicBezTo>
                    <a:pt x="17712" y="1588"/>
                    <a:pt x="15984" y="906"/>
                    <a:pt x="13392" y="451"/>
                  </a:cubicBezTo>
                  <a:cubicBezTo>
                    <a:pt x="10800" y="-4"/>
                    <a:pt x="7344" y="-231"/>
                    <a:pt x="5400" y="337"/>
                  </a:cubicBezTo>
                  <a:cubicBezTo>
                    <a:pt x="3456" y="906"/>
                    <a:pt x="3024" y="2270"/>
                    <a:pt x="5832" y="4885"/>
                  </a:cubicBezTo>
                  <a:cubicBezTo>
                    <a:pt x="8640" y="7500"/>
                    <a:pt x="14688" y="11365"/>
                    <a:pt x="17928" y="14207"/>
                  </a:cubicBezTo>
                  <a:cubicBezTo>
                    <a:pt x="21168" y="17049"/>
                    <a:pt x="21600" y="18868"/>
                    <a:pt x="20520" y="19891"/>
                  </a:cubicBezTo>
                  <a:cubicBezTo>
                    <a:pt x="19440" y="20914"/>
                    <a:pt x="16848" y="21142"/>
                    <a:pt x="14472" y="21255"/>
                  </a:cubicBezTo>
                  <a:cubicBezTo>
                    <a:pt x="12096" y="21369"/>
                    <a:pt x="9936" y="21369"/>
                    <a:pt x="7560" y="20118"/>
                  </a:cubicBezTo>
                  <a:cubicBezTo>
                    <a:pt x="5184" y="18868"/>
                    <a:pt x="2592" y="16367"/>
                    <a:pt x="0" y="1386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8" name="Line"/>
            <p:cNvSpPr/>
            <p:nvPr/>
          </p:nvSpPr>
          <p:spPr>
            <a:xfrm>
              <a:off x="4546325" y="4068290"/>
              <a:ext cx="225485" cy="25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249" extrusionOk="0">
                  <a:moveTo>
                    <a:pt x="0" y="0"/>
                  </a:moveTo>
                  <a:cubicBezTo>
                    <a:pt x="1309" y="6422"/>
                    <a:pt x="2618" y="12843"/>
                    <a:pt x="4745" y="16638"/>
                  </a:cubicBezTo>
                  <a:cubicBezTo>
                    <a:pt x="6873" y="20432"/>
                    <a:pt x="9818" y="21600"/>
                    <a:pt x="12764" y="21162"/>
                  </a:cubicBezTo>
                  <a:cubicBezTo>
                    <a:pt x="15709" y="20724"/>
                    <a:pt x="18655" y="18681"/>
                    <a:pt x="20127" y="15762"/>
                  </a:cubicBezTo>
                  <a:cubicBezTo>
                    <a:pt x="21600" y="12843"/>
                    <a:pt x="21600" y="9049"/>
                    <a:pt x="20782" y="6276"/>
                  </a:cubicBezTo>
                  <a:cubicBezTo>
                    <a:pt x="19964" y="3503"/>
                    <a:pt x="18327" y="1751"/>
                    <a:pt x="15873" y="1459"/>
                  </a:cubicBezTo>
                  <a:cubicBezTo>
                    <a:pt x="13418" y="1168"/>
                    <a:pt x="10145" y="2335"/>
                    <a:pt x="6873" y="350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09" name="Line"/>
            <p:cNvSpPr/>
            <p:nvPr/>
          </p:nvSpPr>
          <p:spPr>
            <a:xfrm>
              <a:off x="4963491" y="3819210"/>
              <a:ext cx="80994" cy="467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8" h="21600" extrusionOk="0">
                  <a:moveTo>
                    <a:pt x="2084" y="0"/>
                  </a:moveTo>
                  <a:cubicBezTo>
                    <a:pt x="356" y="3680"/>
                    <a:pt x="-1372" y="7360"/>
                    <a:pt x="1652" y="10960"/>
                  </a:cubicBezTo>
                  <a:cubicBezTo>
                    <a:pt x="4676" y="14560"/>
                    <a:pt x="12452" y="18080"/>
                    <a:pt x="20228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0" name="Line"/>
            <p:cNvSpPr/>
            <p:nvPr/>
          </p:nvSpPr>
          <p:spPr>
            <a:xfrm>
              <a:off x="5118758" y="3995641"/>
              <a:ext cx="278588" cy="32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1106" extrusionOk="0">
                  <a:moveTo>
                    <a:pt x="667" y="0"/>
                  </a:moveTo>
                  <a:cubicBezTo>
                    <a:pt x="140" y="4320"/>
                    <a:pt x="-387" y="8640"/>
                    <a:pt x="403" y="12164"/>
                  </a:cubicBezTo>
                  <a:cubicBezTo>
                    <a:pt x="1193" y="15688"/>
                    <a:pt x="3301" y="18417"/>
                    <a:pt x="5013" y="19895"/>
                  </a:cubicBezTo>
                  <a:cubicBezTo>
                    <a:pt x="6725" y="21373"/>
                    <a:pt x="8042" y="21600"/>
                    <a:pt x="9754" y="20008"/>
                  </a:cubicBezTo>
                  <a:cubicBezTo>
                    <a:pt x="11467" y="18417"/>
                    <a:pt x="13574" y="15006"/>
                    <a:pt x="14628" y="12164"/>
                  </a:cubicBezTo>
                  <a:cubicBezTo>
                    <a:pt x="15681" y="9322"/>
                    <a:pt x="15681" y="7048"/>
                    <a:pt x="15681" y="5229"/>
                  </a:cubicBezTo>
                  <a:cubicBezTo>
                    <a:pt x="15681" y="3411"/>
                    <a:pt x="15681" y="2046"/>
                    <a:pt x="15418" y="2046"/>
                  </a:cubicBezTo>
                  <a:cubicBezTo>
                    <a:pt x="15154" y="2046"/>
                    <a:pt x="14628" y="3411"/>
                    <a:pt x="14891" y="6366"/>
                  </a:cubicBezTo>
                  <a:cubicBezTo>
                    <a:pt x="15154" y="9322"/>
                    <a:pt x="16208" y="13869"/>
                    <a:pt x="17393" y="16371"/>
                  </a:cubicBezTo>
                  <a:cubicBezTo>
                    <a:pt x="18579" y="18872"/>
                    <a:pt x="19896" y="19326"/>
                    <a:pt x="21213" y="1978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1" name="Line"/>
            <p:cNvSpPr/>
            <p:nvPr/>
          </p:nvSpPr>
          <p:spPr>
            <a:xfrm>
              <a:off x="5480371" y="3850345"/>
              <a:ext cx="300972" cy="47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8" extrusionOk="0">
                  <a:moveTo>
                    <a:pt x="0" y="0"/>
                  </a:moveTo>
                  <a:cubicBezTo>
                    <a:pt x="1986" y="3130"/>
                    <a:pt x="3972" y="6261"/>
                    <a:pt x="5835" y="9391"/>
                  </a:cubicBezTo>
                  <a:cubicBezTo>
                    <a:pt x="7697" y="12522"/>
                    <a:pt x="9435" y="15652"/>
                    <a:pt x="11545" y="17765"/>
                  </a:cubicBezTo>
                  <a:cubicBezTo>
                    <a:pt x="13655" y="19878"/>
                    <a:pt x="16138" y="20974"/>
                    <a:pt x="17876" y="21287"/>
                  </a:cubicBezTo>
                  <a:cubicBezTo>
                    <a:pt x="19614" y="21600"/>
                    <a:pt x="20607" y="21130"/>
                    <a:pt x="21600" y="20661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2" name="Line"/>
            <p:cNvSpPr/>
            <p:nvPr/>
          </p:nvSpPr>
          <p:spPr>
            <a:xfrm>
              <a:off x="5438858" y="4051341"/>
              <a:ext cx="363242" cy="25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3" extrusionOk="0">
                  <a:moveTo>
                    <a:pt x="0" y="2275"/>
                  </a:moveTo>
                  <a:cubicBezTo>
                    <a:pt x="3703" y="2851"/>
                    <a:pt x="7406" y="3427"/>
                    <a:pt x="10286" y="3283"/>
                  </a:cubicBezTo>
                  <a:cubicBezTo>
                    <a:pt x="13166" y="3139"/>
                    <a:pt x="15223" y="2275"/>
                    <a:pt x="16663" y="1411"/>
                  </a:cubicBezTo>
                  <a:cubicBezTo>
                    <a:pt x="18103" y="547"/>
                    <a:pt x="18926" y="-317"/>
                    <a:pt x="19337" y="115"/>
                  </a:cubicBezTo>
                  <a:cubicBezTo>
                    <a:pt x="19749" y="547"/>
                    <a:pt x="19749" y="2275"/>
                    <a:pt x="19646" y="4867"/>
                  </a:cubicBezTo>
                  <a:cubicBezTo>
                    <a:pt x="19543" y="7459"/>
                    <a:pt x="19337" y="10915"/>
                    <a:pt x="19646" y="13795"/>
                  </a:cubicBezTo>
                  <a:cubicBezTo>
                    <a:pt x="19954" y="16675"/>
                    <a:pt x="20777" y="18979"/>
                    <a:pt x="21600" y="2128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3" name="Line"/>
            <p:cNvSpPr/>
            <p:nvPr/>
          </p:nvSpPr>
          <p:spPr>
            <a:xfrm>
              <a:off x="5719072" y="3964507"/>
              <a:ext cx="31136" cy="1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4" name="Line"/>
            <p:cNvSpPr/>
            <p:nvPr/>
          </p:nvSpPr>
          <p:spPr>
            <a:xfrm>
              <a:off x="5937016" y="4120181"/>
              <a:ext cx="201302" cy="232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1323" extrusionOk="0">
                  <a:moveTo>
                    <a:pt x="7688" y="0"/>
                  </a:moveTo>
                  <a:cubicBezTo>
                    <a:pt x="8420" y="6035"/>
                    <a:pt x="9153" y="12071"/>
                    <a:pt x="10434" y="15724"/>
                  </a:cubicBezTo>
                  <a:cubicBezTo>
                    <a:pt x="11715" y="19376"/>
                    <a:pt x="13546" y="20647"/>
                    <a:pt x="15376" y="21124"/>
                  </a:cubicBezTo>
                  <a:cubicBezTo>
                    <a:pt x="17207" y="21600"/>
                    <a:pt x="19037" y="21282"/>
                    <a:pt x="20136" y="19535"/>
                  </a:cubicBezTo>
                  <a:cubicBezTo>
                    <a:pt x="21234" y="17788"/>
                    <a:pt x="21600" y="14612"/>
                    <a:pt x="21051" y="11276"/>
                  </a:cubicBezTo>
                  <a:cubicBezTo>
                    <a:pt x="20502" y="7941"/>
                    <a:pt x="19037" y="4447"/>
                    <a:pt x="16292" y="2541"/>
                  </a:cubicBezTo>
                  <a:cubicBezTo>
                    <a:pt x="13546" y="635"/>
                    <a:pt x="9519" y="318"/>
                    <a:pt x="6590" y="635"/>
                  </a:cubicBezTo>
                  <a:cubicBezTo>
                    <a:pt x="3661" y="953"/>
                    <a:pt x="1831" y="1906"/>
                    <a:pt x="0" y="2859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5" name="Line"/>
            <p:cNvSpPr/>
            <p:nvPr/>
          </p:nvSpPr>
          <p:spPr>
            <a:xfrm>
              <a:off x="6154960" y="3966604"/>
              <a:ext cx="290594" cy="34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3" extrusionOk="0">
                  <a:moveTo>
                    <a:pt x="0" y="6997"/>
                  </a:moveTo>
                  <a:cubicBezTo>
                    <a:pt x="771" y="7861"/>
                    <a:pt x="1543" y="8725"/>
                    <a:pt x="2571" y="9697"/>
                  </a:cubicBezTo>
                  <a:cubicBezTo>
                    <a:pt x="3600" y="10669"/>
                    <a:pt x="4886" y="11749"/>
                    <a:pt x="5529" y="11209"/>
                  </a:cubicBezTo>
                  <a:cubicBezTo>
                    <a:pt x="6171" y="10669"/>
                    <a:pt x="6171" y="8509"/>
                    <a:pt x="7071" y="6457"/>
                  </a:cubicBezTo>
                  <a:cubicBezTo>
                    <a:pt x="7971" y="4405"/>
                    <a:pt x="9771" y="2461"/>
                    <a:pt x="11443" y="1273"/>
                  </a:cubicBezTo>
                  <a:cubicBezTo>
                    <a:pt x="13114" y="85"/>
                    <a:pt x="14657" y="-347"/>
                    <a:pt x="15814" y="301"/>
                  </a:cubicBezTo>
                  <a:cubicBezTo>
                    <a:pt x="16971" y="949"/>
                    <a:pt x="17743" y="2677"/>
                    <a:pt x="18257" y="5809"/>
                  </a:cubicBezTo>
                  <a:cubicBezTo>
                    <a:pt x="18771" y="8941"/>
                    <a:pt x="19029" y="13477"/>
                    <a:pt x="19543" y="16285"/>
                  </a:cubicBezTo>
                  <a:cubicBezTo>
                    <a:pt x="20057" y="19093"/>
                    <a:pt x="20829" y="20173"/>
                    <a:pt x="21600" y="21253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6" name="Line"/>
            <p:cNvSpPr/>
            <p:nvPr/>
          </p:nvSpPr>
          <p:spPr>
            <a:xfrm>
              <a:off x="6435174" y="3881480"/>
              <a:ext cx="223282" cy="428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404" extrusionOk="0">
                  <a:moveTo>
                    <a:pt x="13957" y="0"/>
                  </a:moveTo>
                  <a:cubicBezTo>
                    <a:pt x="12295" y="346"/>
                    <a:pt x="10634" y="691"/>
                    <a:pt x="9803" y="1296"/>
                  </a:cubicBezTo>
                  <a:cubicBezTo>
                    <a:pt x="8972" y="1901"/>
                    <a:pt x="8972" y="2765"/>
                    <a:pt x="10135" y="5098"/>
                  </a:cubicBezTo>
                  <a:cubicBezTo>
                    <a:pt x="11298" y="7430"/>
                    <a:pt x="13625" y="11232"/>
                    <a:pt x="15286" y="13565"/>
                  </a:cubicBezTo>
                  <a:cubicBezTo>
                    <a:pt x="16948" y="15898"/>
                    <a:pt x="17945" y="16762"/>
                    <a:pt x="19108" y="17798"/>
                  </a:cubicBezTo>
                  <a:cubicBezTo>
                    <a:pt x="20271" y="18835"/>
                    <a:pt x="21600" y="20045"/>
                    <a:pt x="21434" y="20736"/>
                  </a:cubicBezTo>
                  <a:cubicBezTo>
                    <a:pt x="21268" y="21427"/>
                    <a:pt x="19606" y="21600"/>
                    <a:pt x="15785" y="21168"/>
                  </a:cubicBezTo>
                  <a:cubicBezTo>
                    <a:pt x="11963" y="20736"/>
                    <a:pt x="5982" y="19699"/>
                    <a:pt x="0" y="1866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7" name="Line"/>
            <p:cNvSpPr/>
            <p:nvPr/>
          </p:nvSpPr>
          <p:spPr>
            <a:xfrm>
              <a:off x="7140898" y="4026776"/>
              <a:ext cx="246250" cy="273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4500" y="4922"/>
                  </a:moveTo>
                  <a:cubicBezTo>
                    <a:pt x="3300" y="5742"/>
                    <a:pt x="2100" y="6562"/>
                    <a:pt x="2700" y="9160"/>
                  </a:cubicBezTo>
                  <a:cubicBezTo>
                    <a:pt x="3300" y="11757"/>
                    <a:pt x="5700" y="16132"/>
                    <a:pt x="8550" y="18592"/>
                  </a:cubicBezTo>
                  <a:cubicBezTo>
                    <a:pt x="11400" y="21053"/>
                    <a:pt x="14700" y="21600"/>
                    <a:pt x="17100" y="21600"/>
                  </a:cubicBezTo>
                  <a:cubicBezTo>
                    <a:pt x="19500" y="21600"/>
                    <a:pt x="21000" y="21053"/>
                    <a:pt x="21300" y="19549"/>
                  </a:cubicBezTo>
                  <a:cubicBezTo>
                    <a:pt x="21600" y="18046"/>
                    <a:pt x="20700" y="15585"/>
                    <a:pt x="17700" y="12167"/>
                  </a:cubicBezTo>
                  <a:cubicBezTo>
                    <a:pt x="14700" y="8749"/>
                    <a:pt x="9600" y="4375"/>
                    <a:pt x="6300" y="2187"/>
                  </a:cubicBezTo>
                  <a:cubicBezTo>
                    <a:pt x="3000" y="0"/>
                    <a:pt x="1500" y="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8" name="Line"/>
            <p:cNvSpPr/>
            <p:nvPr/>
          </p:nvSpPr>
          <p:spPr>
            <a:xfrm>
              <a:off x="7484921" y="3819210"/>
              <a:ext cx="29596" cy="51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20532" y="0"/>
                  </a:moveTo>
                  <a:cubicBezTo>
                    <a:pt x="10932" y="2592"/>
                    <a:pt x="1332" y="5184"/>
                    <a:pt x="132" y="8784"/>
                  </a:cubicBezTo>
                  <a:cubicBezTo>
                    <a:pt x="-1068" y="12384"/>
                    <a:pt x="6132" y="16992"/>
                    <a:pt x="13332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19" name="Line"/>
            <p:cNvSpPr/>
            <p:nvPr/>
          </p:nvSpPr>
          <p:spPr>
            <a:xfrm>
              <a:off x="7391526" y="4006020"/>
              <a:ext cx="206018" cy="145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extrusionOk="0">
                  <a:moveTo>
                    <a:pt x="3079" y="21600"/>
                  </a:moveTo>
                  <a:cubicBezTo>
                    <a:pt x="1639" y="18000"/>
                    <a:pt x="199" y="14400"/>
                    <a:pt x="19" y="11571"/>
                  </a:cubicBezTo>
                  <a:cubicBezTo>
                    <a:pt x="-161" y="8743"/>
                    <a:pt x="919" y="6686"/>
                    <a:pt x="4699" y="4886"/>
                  </a:cubicBezTo>
                  <a:cubicBezTo>
                    <a:pt x="8479" y="3086"/>
                    <a:pt x="14959" y="1543"/>
                    <a:pt x="21439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0" name="Line"/>
            <p:cNvSpPr/>
            <p:nvPr/>
          </p:nvSpPr>
          <p:spPr>
            <a:xfrm>
              <a:off x="8116457" y="3933371"/>
              <a:ext cx="280215" cy="34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9" extrusionOk="0">
                  <a:moveTo>
                    <a:pt x="0" y="0"/>
                  </a:moveTo>
                  <a:cubicBezTo>
                    <a:pt x="2133" y="5133"/>
                    <a:pt x="4267" y="10265"/>
                    <a:pt x="6133" y="13794"/>
                  </a:cubicBezTo>
                  <a:cubicBezTo>
                    <a:pt x="8000" y="17323"/>
                    <a:pt x="9600" y="19248"/>
                    <a:pt x="11733" y="20317"/>
                  </a:cubicBezTo>
                  <a:cubicBezTo>
                    <a:pt x="13867" y="21386"/>
                    <a:pt x="16533" y="21600"/>
                    <a:pt x="18267" y="21172"/>
                  </a:cubicBezTo>
                  <a:cubicBezTo>
                    <a:pt x="20000" y="20745"/>
                    <a:pt x="20800" y="19675"/>
                    <a:pt x="21600" y="18606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1" name="Line"/>
            <p:cNvSpPr/>
            <p:nvPr/>
          </p:nvSpPr>
          <p:spPr>
            <a:xfrm>
              <a:off x="8074944" y="3943750"/>
              <a:ext cx="249080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2" name="Line"/>
            <p:cNvSpPr/>
            <p:nvPr/>
          </p:nvSpPr>
          <p:spPr>
            <a:xfrm>
              <a:off x="8370215" y="3798454"/>
              <a:ext cx="306671" cy="41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extrusionOk="0">
                  <a:moveTo>
                    <a:pt x="1115" y="0"/>
                  </a:moveTo>
                  <a:cubicBezTo>
                    <a:pt x="395" y="1980"/>
                    <a:pt x="-325" y="3960"/>
                    <a:pt x="155" y="7200"/>
                  </a:cubicBezTo>
                  <a:cubicBezTo>
                    <a:pt x="635" y="10440"/>
                    <a:pt x="2315" y="14940"/>
                    <a:pt x="3515" y="17640"/>
                  </a:cubicBezTo>
                  <a:cubicBezTo>
                    <a:pt x="4715" y="20340"/>
                    <a:pt x="5435" y="21240"/>
                    <a:pt x="5915" y="21240"/>
                  </a:cubicBezTo>
                  <a:cubicBezTo>
                    <a:pt x="6395" y="21240"/>
                    <a:pt x="6635" y="20340"/>
                    <a:pt x="7835" y="18720"/>
                  </a:cubicBezTo>
                  <a:cubicBezTo>
                    <a:pt x="9035" y="17100"/>
                    <a:pt x="11195" y="14760"/>
                    <a:pt x="12875" y="13500"/>
                  </a:cubicBezTo>
                  <a:cubicBezTo>
                    <a:pt x="14555" y="12240"/>
                    <a:pt x="15755" y="12060"/>
                    <a:pt x="16715" y="12330"/>
                  </a:cubicBezTo>
                  <a:cubicBezTo>
                    <a:pt x="17675" y="12600"/>
                    <a:pt x="18395" y="13320"/>
                    <a:pt x="19115" y="14940"/>
                  </a:cubicBezTo>
                  <a:cubicBezTo>
                    <a:pt x="19835" y="16560"/>
                    <a:pt x="20555" y="19080"/>
                    <a:pt x="21275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3" name="Line"/>
            <p:cNvSpPr/>
            <p:nvPr/>
          </p:nvSpPr>
          <p:spPr>
            <a:xfrm>
              <a:off x="8801424" y="3975726"/>
              <a:ext cx="238702" cy="39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2" extrusionOk="0">
                  <a:moveTo>
                    <a:pt x="0" y="8892"/>
                  </a:moveTo>
                  <a:cubicBezTo>
                    <a:pt x="5009" y="8520"/>
                    <a:pt x="10017" y="8148"/>
                    <a:pt x="12991" y="7589"/>
                  </a:cubicBezTo>
                  <a:cubicBezTo>
                    <a:pt x="15965" y="7030"/>
                    <a:pt x="16904" y="6285"/>
                    <a:pt x="16748" y="4982"/>
                  </a:cubicBezTo>
                  <a:cubicBezTo>
                    <a:pt x="16591" y="3679"/>
                    <a:pt x="15339" y="1816"/>
                    <a:pt x="13930" y="792"/>
                  </a:cubicBezTo>
                  <a:cubicBezTo>
                    <a:pt x="12522" y="-232"/>
                    <a:pt x="10957" y="-418"/>
                    <a:pt x="9078" y="1165"/>
                  </a:cubicBezTo>
                  <a:cubicBezTo>
                    <a:pt x="7200" y="2748"/>
                    <a:pt x="5009" y="6099"/>
                    <a:pt x="4226" y="9451"/>
                  </a:cubicBezTo>
                  <a:cubicBezTo>
                    <a:pt x="3443" y="12803"/>
                    <a:pt x="4070" y="16154"/>
                    <a:pt x="7200" y="18110"/>
                  </a:cubicBezTo>
                  <a:cubicBezTo>
                    <a:pt x="10330" y="20065"/>
                    <a:pt x="15965" y="20623"/>
                    <a:pt x="21600" y="2118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-242063" y="6455296"/>
              <a:ext cx="284212" cy="291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405" extrusionOk="0">
                  <a:moveTo>
                    <a:pt x="1862" y="0"/>
                  </a:moveTo>
                  <a:cubicBezTo>
                    <a:pt x="821" y="2541"/>
                    <a:pt x="-220" y="5082"/>
                    <a:pt x="40" y="8513"/>
                  </a:cubicBezTo>
                  <a:cubicBezTo>
                    <a:pt x="300" y="11944"/>
                    <a:pt x="1862" y="16264"/>
                    <a:pt x="3293" y="18678"/>
                  </a:cubicBezTo>
                  <a:cubicBezTo>
                    <a:pt x="4725" y="21092"/>
                    <a:pt x="6026" y="21600"/>
                    <a:pt x="7067" y="21346"/>
                  </a:cubicBezTo>
                  <a:cubicBezTo>
                    <a:pt x="8108" y="21092"/>
                    <a:pt x="8888" y="20075"/>
                    <a:pt x="9669" y="19059"/>
                  </a:cubicBezTo>
                  <a:cubicBezTo>
                    <a:pt x="10450" y="18042"/>
                    <a:pt x="11231" y="17026"/>
                    <a:pt x="12272" y="17026"/>
                  </a:cubicBezTo>
                  <a:cubicBezTo>
                    <a:pt x="13313" y="17026"/>
                    <a:pt x="14614" y="18042"/>
                    <a:pt x="15915" y="18678"/>
                  </a:cubicBezTo>
                  <a:cubicBezTo>
                    <a:pt x="17216" y="19313"/>
                    <a:pt x="18517" y="19567"/>
                    <a:pt x="19558" y="19059"/>
                  </a:cubicBezTo>
                  <a:cubicBezTo>
                    <a:pt x="20599" y="18551"/>
                    <a:pt x="21380" y="17280"/>
                    <a:pt x="21380" y="15374"/>
                  </a:cubicBezTo>
                  <a:cubicBezTo>
                    <a:pt x="21380" y="13468"/>
                    <a:pt x="20599" y="10927"/>
                    <a:pt x="19428" y="8259"/>
                  </a:cubicBezTo>
                  <a:cubicBezTo>
                    <a:pt x="18257" y="5591"/>
                    <a:pt x="16696" y="2795"/>
                    <a:pt x="15134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5" name="Line"/>
            <p:cNvSpPr/>
            <p:nvPr/>
          </p:nvSpPr>
          <p:spPr>
            <a:xfrm>
              <a:off x="114796" y="6320378"/>
              <a:ext cx="321728" cy="43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26" y="3771"/>
                    <a:pt x="3252" y="7543"/>
                    <a:pt x="4297" y="9943"/>
                  </a:cubicBezTo>
                  <a:cubicBezTo>
                    <a:pt x="5342" y="12343"/>
                    <a:pt x="5806" y="13371"/>
                    <a:pt x="6387" y="14229"/>
                  </a:cubicBezTo>
                  <a:cubicBezTo>
                    <a:pt x="6968" y="15086"/>
                    <a:pt x="7665" y="15771"/>
                    <a:pt x="8129" y="15686"/>
                  </a:cubicBezTo>
                  <a:cubicBezTo>
                    <a:pt x="8594" y="15600"/>
                    <a:pt x="8826" y="14743"/>
                    <a:pt x="9290" y="13800"/>
                  </a:cubicBezTo>
                  <a:cubicBezTo>
                    <a:pt x="9755" y="12857"/>
                    <a:pt x="10452" y="11829"/>
                    <a:pt x="11381" y="11057"/>
                  </a:cubicBezTo>
                  <a:cubicBezTo>
                    <a:pt x="12310" y="10286"/>
                    <a:pt x="13471" y="9771"/>
                    <a:pt x="14516" y="9857"/>
                  </a:cubicBezTo>
                  <a:cubicBezTo>
                    <a:pt x="15561" y="9943"/>
                    <a:pt x="16490" y="10629"/>
                    <a:pt x="17303" y="12257"/>
                  </a:cubicBezTo>
                  <a:cubicBezTo>
                    <a:pt x="18116" y="13886"/>
                    <a:pt x="18813" y="16457"/>
                    <a:pt x="19394" y="18171"/>
                  </a:cubicBezTo>
                  <a:cubicBezTo>
                    <a:pt x="19974" y="19886"/>
                    <a:pt x="20439" y="20743"/>
                    <a:pt x="20787" y="21171"/>
                  </a:cubicBezTo>
                  <a:cubicBezTo>
                    <a:pt x="21135" y="21600"/>
                    <a:pt x="21368" y="21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6" name="Line"/>
            <p:cNvSpPr/>
            <p:nvPr/>
          </p:nvSpPr>
          <p:spPr>
            <a:xfrm>
              <a:off x="498792" y="6455296"/>
              <a:ext cx="93406" cy="23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7" name="Line"/>
            <p:cNvSpPr/>
            <p:nvPr/>
          </p:nvSpPr>
          <p:spPr>
            <a:xfrm>
              <a:off x="529927" y="6382648"/>
              <a:ext cx="31136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8" name="Line"/>
            <p:cNvSpPr/>
            <p:nvPr/>
          </p:nvSpPr>
          <p:spPr>
            <a:xfrm>
              <a:off x="761709" y="6413783"/>
              <a:ext cx="214486" cy="32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13" y="0"/>
                  </a:moveTo>
                  <a:cubicBezTo>
                    <a:pt x="6271" y="232"/>
                    <a:pt x="4529" y="465"/>
                    <a:pt x="2961" y="2671"/>
                  </a:cubicBezTo>
                  <a:cubicBezTo>
                    <a:pt x="1394" y="4877"/>
                    <a:pt x="0" y="9058"/>
                    <a:pt x="0" y="12426"/>
                  </a:cubicBezTo>
                  <a:cubicBezTo>
                    <a:pt x="0" y="15794"/>
                    <a:pt x="1394" y="18348"/>
                    <a:pt x="5226" y="19742"/>
                  </a:cubicBezTo>
                  <a:cubicBezTo>
                    <a:pt x="9058" y="21135"/>
                    <a:pt x="15329" y="21368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29" name="Line"/>
            <p:cNvSpPr/>
            <p:nvPr/>
          </p:nvSpPr>
          <p:spPr>
            <a:xfrm>
              <a:off x="913924" y="6320378"/>
              <a:ext cx="404754" cy="43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457"/>
                    <a:pt x="4800" y="8914"/>
                    <a:pt x="6277" y="11914"/>
                  </a:cubicBezTo>
                  <a:cubicBezTo>
                    <a:pt x="7754" y="14914"/>
                    <a:pt x="8308" y="16457"/>
                    <a:pt x="8677" y="16714"/>
                  </a:cubicBezTo>
                  <a:cubicBezTo>
                    <a:pt x="9046" y="16971"/>
                    <a:pt x="9231" y="15943"/>
                    <a:pt x="9969" y="14057"/>
                  </a:cubicBezTo>
                  <a:cubicBezTo>
                    <a:pt x="10708" y="12171"/>
                    <a:pt x="12000" y="9429"/>
                    <a:pt x="13108" y="7886"/>
                  </a:cubicBezTo>
                  <a:cubicBezTo>
                    <a:pt x="14215" y="6343"/>
                    <a:pt x="15138" y="6000"/>
                    <a:pt x="15785" y="6343"/>
                  </a:cubicBezTo>
                  <a:cubicBezTo>
                    <a:pt x="16431" y="6686"/>
                    <a:pt x="16800" y="7714"/>
                    <a:pt x="17723" y="10371"/>
                  </a:cubicBezTo>
                  <a:cubicBezTo>
                    <a:pt x="18646" y="13029"/>
                    <a:pt x="20123" y="1731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0" name="Line"/>
            <p:cNvSpPr/>
            <p:nvPr/>
          </p:nvSpPr>
          <p:spPr>
            <a:xfrm>
              <a:off x="1664620" y="6384196"/>
              <a:ext cx="442808" cy="318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7" extrusionOk="0">
                  <a:moveTo>
                    <a:pt x="1350" y="6167"/>
                  </a:moveTo>
                  <a:cubicBezTo>
                    <a:pt x="1012" y="10348"/>
                    <a:pt x="675" y="14528"/>
                    <a:pt x="422" y="17315"/>
                  </a:cubicBezTo>
                  <a:cubicBezTo>
                    <a:pt x="169" y="20102"/>
                    <a:pt x="0" y="21496"/>
                    <a:pt x="0" y="21380"/>
                  </a:cubicBezTo>
                  <a:cubicBezTo>
                    <a:pt x="0" y="21264"/>
                    <a:pt x="169" y="19638"/>
                    <a:pt x="675" y="17548"/>
                  </a:cubicBezTo>
                  <a:cubicBezTo>
                    <a:pt x="1181" y="15457"/>
                    <a:pt x="2025" y="12902"/>
                    <a:pt x="2700" y="11044"/>
                  </a:cubicBezTo>
                  <a:cubicBezTo>
                    <a:pt x="3375" y="9186"/>
                    <a:pt x="3881" y="8025"/>
                    <a:pt x="4978" y="8257"/>
                  </a:cubicBezTo>
                  <a:cubicBezTo>
                    <a:pt x="6075" y="8490"/>
                    <a:pt x="7762" y="10115"/>
                    <a:pt x="8944" y="11857"/>
                  </a:cubicBezTo>
                  <a:cubicBezTo>
                    <a:pt x="10125" y="13599"/>
                    <a:pt x="10800" y="15457"/>
                    <a:pt x="11137" y="15690"/>
                  </a:cubicBezTo>
                  <a:cubicBezTo>
                    <a:pt x="11475" y="15922"/>
                    <a:pt x="11475" y="14528"/>
                    <a:pt x="11812" y="11857"/>
                  </a:cubicBezTo>
                  <a:cubicBezTo>
                    <a:pt x="12150" y="9186"/>
                    <a:pt x="12825" y="5238"/>
                    <a:pt x="13669" y="2915"/>
                  </a:cubicBezTo>
                  <a:cubicBezTo>
                    <a:pt x="14513" y="593"/>
                    <a:pt x="15525" y="-104"/>
                    <a:pt x="16284" y="12"/>
                  </a:cubicBezTo>
                  <a:cubicBezTo>
                    <a:pt x="17044" y="128"/>
                    <a:pt x="17550" y="1057"/>
                    <a:pt x="18056" y="2799"/>
                  </a:cubicBezTo>
                  <a:cubicBezTo>
                    <a:pt x="18563" y="4541"/>
                    <a:pt x="19069" y="7096"/>
                    <a:pt x="19491" y="9302"/>
                  </a:cubicBezTo>
                  <a:cubicBezTo>
                    <a:pt x="19913" y="11509"/>
                    <a:pt x="20250" y="13367"/>
                    <a:pt x="20588" y="14412"/>
                  </a:cubicBezTo>
                  <a:cubicBezTo>
                    <a:pt x="20925" y="15457"/>
                    <a:pt x="21263" y="15690"/>
                    <a:pt x="21600" y="1592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1" name="Line"/>
            <p:cNvSpPr/>
            <p:nvPr/>
          </p:nvSpPr>
          <p:spPr>
            <a:xfrm>
              <a:off x="2244507" y="6413783"/>
              <a:ext cx="288431" cy="29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extrusionOk="0">
                  <a:moveTo>
                    <a:pt x="12953" y="2314"/>
                  </a:moveTo>
                  <a:cubicBezTo>
                    <a:pt x="9868" y="2571"/>
                    <a:pt x="6782" y="2829"/>
                    <a:pt x="4596" y="4243"/>
                  </a:cubicBezTo>
                  <a:cubicBezTo>
                    <a:pt x="2410" y="5657"/>
                    <a:pt x="1125" y="8229"/>
                    <a:pt x="482" y="10157"/>
                  </a:cubicBezTo>
                  <a:cubicBezTo>
                    <a:pt x="-161" y="12086"/>
                    <a:pt x="-161" y="13371"/>
                    <a:pt x="482" y="14529"/>
                  </a:cubicBezTo>
                  <a:cubicBezTo>
                    <a:pt x="1125" y="15686"/>
                    <a:pt x="2410" y="16714"/>
                    <a:pt x="4082" y="16714"/>
                  </a:cubicBezTo>
                  <a:cubicBezTo>
                    <a:pt x="5753" y="16714"/>
                    <a:pt x="7810" y="15686"/>
                    <a:pt x="9225" y="13243"/>
                  </a:cubicBezTo>
                  <a:cubicBezTo>
                    <a:pt x="10639" y="10800"/>
                    <a:pt x="11410" y="6943"/>
                    <a:pt x="11796" y="4243"/>
                  </a:cubicBezTo>
                  <a:cubicBezTo>
                    <a:pt x="12182" y="1543"/>
                    <a:pt x="12182" y="0"/>
                    <a:pt x="12182" y="0"/>
                  </a:cubicBezTo>
                  <a:cubicBezTo>
                    <a:pt x="12182" y="0"/>
                    <a:pt x="12182" y="1543"/>
                    <a:pt x="12825" y="4757"/>
                  </a:cubicBezTo>
                  <a:cubicBezTo>
                    <a:pt x="13468" y="7971"/>
                    <a:pt x="14753" y="12857"/>
                    <a:pt x="16296" y="15943"/>
                  </a:cubicBezTo>
                  <a:cubicBezTo>
                    <a:pt x="17839" y="19029"/>
                    <a:pt x="19639" y="20314"/>
                    <a:pt x="21439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2" name="Line"/>
            <p:cNvSpPr/>
            <p:nvPr/>
          </p:nvSpPr>
          <p:spPr>
            <a:xfrm>
              <a:off x="2512180" y="6175082"/>
              <a:ext cx="166054" cy="446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50" y="3181"/>
                    <a:pt x="8100" y="6363"/>
                    <a:pt x="11700" y="9963"/>
                  </a:cubicBezTo>
                  <a:cubicBezTo>
                    <a:pt x="15300" y="13563"/>
                    <a:pt x="18450" y="1758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3" name="Line"/>
            <p:cNvSpPr/>
            <p:nvPr/>
          </p:nvSpPr>
          <p:spPr>
            <a:xfrm>
              <a:off x="2661561" y="6310000"/>
              <a:ext cx="265752" cy="29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4658" y="0"/>
                  </a:moveTo>
                  <a:cubicBezTo>
                    <a:pt x="2996" y="2314"/>
                    <a:pt x="1335" y="4629"/>
                    <a:pt x="504" y="6814"/>
                  </a:cubicBezTo>
                  <a:cubicBezTo>
                    <a:pt x="-327" y="9000"/>
                    <a:pt x="-327" y="11057"/>
                    <a:pt x="2027" y="13114"/>
                  </a:cubicBezTo>
                  <a:cubicBezTo>
                    <a:pt x="4381" y="15171"/>
                    <a:pt x="9088" y="17229"/>
                    <a:pt x="12688" y="18643"/>
                  </a:cubicBezTo>
                  <a:cubicBezTo>
                    <a:pt x="16288" y="20057"/>
                    <a:pt x="18781" y="20829"/>
                    <a:pt x="21273" y="2160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4" name="Line"/>
            <p:cNvSpPr/>
            <p:nvPr/>
          </p:nvSpPr>
          <p:spPr>
            <a:xfrm>
              <a:off x="2916934" y="6455296"/>
              <a:ext cx="186810" cy="5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000" y="21600"/>
                    <a:pt x="8000" y="21600"/>
                    <a:pt x="11000" y="21600"/>
                  </a:cubicBezTo>
                  <a:cubicBezTo>
                    <a:pt x="14000" y="21600"/>
                    <a:pt x="16000" y="21600"/>
                    <a:pt x="17600" y="18000"/>
                  </a:cubicBezTo>
                  <a:cubicBezTo>
                    <a:pt x="19200" y="14400"/>
                    <a:pt x="20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5" name="Line"/>
            <p:cNvSpPr/>
            <p:nvPr/>
          </p:nvSpPr>
          <p:spPr>
            <a:xfrm>
              <a:off x="3001745" y="6401556"/>
              <a:ext cx="133134" cy="230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450" extrusionOk="0">
                  <a:moveTo>
                    <a:pt x="14668" y="4041"/>
                  </a:moveTo>
                  <a:cubicBezTo>
                    <a:pt x="10791" y="2107"/>
                    <a:pt x="6914" y="172"/>
                    <a:pt x="4422" y="11"/>
                  </a:cubicBezTo>
                  <a:cubicBezTo>
                    <a:pt x="1929" y="-150"/>
                    <a:pt x="822" y="1462"/>
                    <a:pt x="268" y="3880"/>
                  </a:cubicBezTo>
                  <a:cubicBezTo>
                    <a:pt x="-286" y="6298"/>
                    <a:pt x="-286" y="9522"/>
                    <a:pt x="3314" y="12584"/>
                  </a:cubicBezTo>
                  <a:cubicBezTo>
                    <a:pt x="6914" y="15647"/>
                    <a:pt x="14114" y="18548"/>
                    <a:pt x="21314" y="21450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6" name="Line"/>
            <p:cNvSpPr/>
            <p:nvPr/>
          </p:nvSpPr>
          <p:spPr>
            <a:xfrm>
              <a:off x="3217904" y="6275627"/>
              <a:ext cx="176432" cy="418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21600" y="6009"/>
                  </a:moveTo>
                  <a:cubicBezTo>
                    <a:pt x="19059" y="4061"/>
                    <a:pt x="16518" y="2114"/>
                    <a:pt x="14188" y="1051"/>
                  </a:cubicBezTo>
                  <a:cubicBezTo>
                    <a:pt x="11859" y="-11"/>
                    <a:pt x="9741" y="-188"/>
                    <a:pt x="8047" y="166"/>
                  </a:cubicBezTo>
                  <a:cubicBezTo>
                    <a:pt x="6353" y="520"/>
                    <a:pt x="5082" y="1405"/>
                    <a:pt x="5929" y="3353"/>
                  </a:cubicBezTo>
                  <a:cubicBezTo>
                    <a:pt x="6776" y="5301"/>
                    <a:pt x="9741" y="8310"/>
                    <a:pt x="12071" y="10523"/>
                  </a:cubicBezTo>
                  <a:cubicBezTo>
                    <a:pt x="14400" y="12737"/>
                    <a:pt x="16094" y="14153"/>
                    <a:pt x="15459" y="15746"/>
                  </a:cubicBezTo>
                  <a:cubicBezTo>
                    <a:pt x="14824" y="17340"/>
                    <a:pt x="11859" y="19110"/>
                    <a:pt x="8894" y="20084"/>
                  </a:cubicBezTo>
                  <a:cubicBezTo>
                    <a:pt x="5929" y="21058"/>
                    <a:pt x="2965" y="21235"/>
                    <a:pt x="0" y="21412"/>
                  </a:cubicBezTo>
                </a:path>
              </a:pathLst>
            </a:custGeom>
            <a:noFill/>
            <a:ln w="63500" cap="rnd">
              <a:solidFill>
                <a:srgbClr val="4ED86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7" name="Line"/>
            <p:cNvSpPr/>
            <p:nvPr/>
          </p:nvSpPr>
          <p:spPr>
            <a:xfrm>
              <a:off x="4650109" y="6382648"/>
              <a:ext cx="134918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8" name="Line"/>
            <p:cNvSpPr/>
            <p:nvPr/>
          </p:nvSpPr>
          <p:spPr>
            <a:xfrm>
              <a:off x="4816161" y="6403404"/>
              <a:ext cx="186810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39" name="Line"/>
            <p:cNvSpPr/>
            <p:nvPr/>
          </p:nvSpPr>
          <p:spPr>
            <a:xfrm>
              <a:off x="5241036" y="6164704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0" name="Line"/>
            <p:cNvSpPr/>
            <p:nvPr/>
          </p:nvSpPr>
          <p:spPr>
            <a:xfrm>
              <a:off x="5230658" y="6154325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1" name="Line"/>
            <p:cNvSpPr/>
            <p:nvPr/>
          </p:nvSpPr>
          <p:spPr>
            <a:xfrm>
              <a:off x="5230658" y="6154325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2" name="Line"/>
            <p:cNvSpPr/>
            <p:nvPr/>
          </p:nvSpPr>
          <p:spPr>
            <a:xfrm>
              <a:off x="5241036" y="6143947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3" name="Line"/>
            <p:cNvSpPr/>
            <p:nvPr/>
          </p:nvSpPr>
          <p:spPr>
            <a:xfrm>
              <a:off x="5241671" y="6143947"/>
              <a:ext cx="10379" cy="134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4" name="Line"/>
            <p:cNvSpPr/>
            <p:nvPr/>
          </p:nvSpPr>
          <p:spPr>
            <a:xfrm>
              <a:off x="5261793" y="6341135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5" name="Line"/>
            <p:cNvSpPr/>
            <p:nvPr/>
          </p:nvSpPr>
          <p:spPr>
            <a:xfrm>
              <a:off x="5272171" y="6382648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>
              <a:off x="5272806" y="6199298"/>
              <a:ext cx="383998" cy="27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740"/>
                  </a:moveTo>
                  <a:cubicBezTo>
                    <a:pt x="778" y="18630"/>
                    <a:pt x="1557" y="20520"/>
                    <a:pt x="2141" y="20790"/>
                  </a:cubicBezTo>
                  <a:cubicBezTo>
                    <a:pt x="2724" y="21060"/>
                    <a:pt x="3114" y="19710"/>
                    <a:pt x="4768" y="16335"/>
                  </a:cubicBezTo>
                  <a:cubicBezTo>
                    <a:pt x="6422" y="12960"/>
                    <a:pt x="9341" y="7560"/>
                    <a:pt x="11189" y="4320"/>
                  </a:cubicBezTo>
                  <a:cubicBezTo>
                    <a:pt x="13038" y="1080"/>
                    <a:pt x="13816" y="0"/>
                    <a:pt x="13914" y="0"/>
                  </a:cubicBezTo>
                  <a:cubicBezTo>
                    <a:pt x="14011" y="0"/>
                    <a:pt x="13427" y="1080"/>
                    <a:pt x="12454" y="2970"/>
                  </a:cubicBezTo>
                  <a:cubicBezTo>
                    <a:pt x="11481" y="4860"/>
                    <a:pt x="10119" y="7560"/>
                    <a:pt x="9341" y="9720"/>
                  </a:cubicBezTo>
                  <a:cubicBezTo>
                    <a:pt x="8562" y="11880"/>
                    <a:pt x="8368" y="13500"/>
                    <a:pt x="8854" y="14580"/>
                  </a:cubicBezTo>
                  <a:cubicBezTo>
                    <a:pt x="9341" y="15660"/>
                    <a:pt x="10508" y="16200"/>
                    <a:pt x="12746" y="17280"/>
                  </a:cubicBezTo>
                  <a:cubicBezTo>
                    <a:pt x="14984" y="18360"/>
                    <a:pt x="18292" y="1998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7" name="Line"/>
            <p:cNvSpPr/>
            <p:nvPr/>
          </p:nvSpPr>
          <p:spPr>
            <a:xfrm>
              <a:off x="5820207" y="6130109"/>
              <a:ext cx="303619" cy="487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279" extrusionOk="0">
                  <a:moveTo>
                    <a:pt x="6738" y="151"/>
                  </a:moveTo>
                  <a:cubicBezTo>
                    <a:pt x="5525" y="0"/>
                    <a:pt x="4311" y="-151"/>
                    <a:pt x="3219" y="302"/>
                  </a:cubicBezTo>
                  <a:cubicBezTo>
                    <a:pt x="2127" y="755"/>
                    <a:pt x="1156" y="1813"/>
                    <a:pt x="549" y="4380"/>
                  </a:cubicBezTo>
                  <a:cubicBezTo>
                    <a:pt x="-57" y="6948"/>
                    <a:pt x="-300" y="11027"/>
                    <a:pt x="549" y="13972"/>
                  </a:cubicBezTo>
                  <a:cubicBezTo>
                    <a:pt x="1399" y="16918"/>
                    <a:pt x="3340" y="18730"/>
                    <a:pt x="6131" y="19863"/>
                  </a:cubicBezTo>
                  <a:cubicBezTo>
                    <a:pt x="8922" y="20996"/>
                    <a:pt x="12563" y="21449"/>
                    <a:pt x="15233" y="21222"/>
                  </a:cubicBezTo>
                  <a:cubicBezTo>
                    <a:pt x="17902" y="20996"/>
                    <a:pt x="19601" y="20090"/>
                    <a:pt x="21300" y="19183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>
              <a:off x="6175717" y="6175082"/>
              <a:ext cx="342485" cy="32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6" y="5110"/>
                    <a:pt x="873" y="10219"/>
                    <a:pt x="1418" y="13703"/>
                  </a:cubicBezTo>
                  <a:cubicBezTo>
                    <a:pt x="1964" y="17187"/>
                    <a:pt x="2618" y="19045"/>
                    <a:pt x="3273" y="19394"/>
                  </a:cubicBezTo>
                  <a:cubicBezTo>
                    <a:pt x="3927" y="19742"/>
                    <a:pt x="4582" y="18581"/>
                    <a:pt x="5891" y="16606"/>
                  </a:cubicBezTo>
                  <a:cubicBezTo>
                    <a:pt x="7200" y="14632"/>
                    <a:pt x="9164" y="11845"/>
                    <a:pt x="10800" y="9755"/>
                  </a:cubicBezTo>
                  <a:cubicBezTo>
                    <a:pt x="12436" y="7665"/>
                    <a:pt x="13745" y="6271"/>
                    <a:pt x="13745" y="6387"/>
                  </a:cubicBezTo>
                  <a:cubicBezTo>
                    <a:pt x="13745" y="6503"/>
                    <a:pt x="12436" y="8129"/>
                    <a:pt x="11455" y="9523"/>
                  </a:cubicBezTo>
                  <a:cubicBezTo>
                    <a:pt x="10473" y="10916"/>
                    <a:pt x="9818" y="12077"/>
                    <a:pt x="9491" y="13239"/>
                  </a:cubicBezTo>
                  <a:cubicBezTo>
                    <a:pt x="9164" y="14400"/>
                    <a:pt x="9164" y="15561"/>
                    <a:pt x="9491" y="16723"/>
                  </a:cubicBezTo>
                  <a:cubicBezTo>
                    <a:pt x="9818" y="17884"/>
                    <a:pt x="10473" y="19045"/>
                    <a:pt x="12545" y="19858"/>
                  </a:cubicBezTo>
                  <a:cubicBezTo>
                    <a:pt x="14618" y="20671"/>
                    <a:pt x="18109" y="2113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6653118" y="6424161"/>
              <a:ext cx="41515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>
              <a:off x="6891819" y="6123190"/>
              <a:ext cx="228324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09" y="10800"/>
                    <a:pt x="2618" y="0"/>
                    <a:pt x="6218" y="0"/>
                  </a:cubicBezTo>
                  <a:cubicBezTo>
                    <a:pt x="9818" y="0"/>
                    <a:pt x="15709" y="108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1" name="Line"/>
            <p:cNvSpPr/>
            <p:nvPr/>
          </p:nvSpPr>
          <p:spPr>
            <a:xfrm>
              <a:off x="6954089" y="6154325"/>
              <a:ext cx="62271" cy="31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2" name="Line"/>
            <p:cNvSpPr/>
            <p:nvPr/>
          </p:nvSpPr>
          <p:spPr>
            <a:xfrm>
              <a:off x="7026737" y="6444917"/>
              <a:ext cx="20757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3" name="Line"/>
            <p:cNvSpPr/>
            <p:nvPr/>
          </p:nvSpPr>
          <p:spPr>
            <a:xfrm>
              <a:off x="7057872" y="6424161"/>
              <a:ext cx="228323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909" y="14400"/>
                    <a:pt x="9818" y="7200"/>
                    <a:pt x="13418" y="3600"/>
                  </a:cubicBezTo>
                  <a:cubicBezTo>
                    <a:pt x="17018" y="0"/>
                    <a:pt x="19309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4" name="Line"/>
            <p:cNvSpPr/>
            <p:nvPr/>
          </p:nvSpPr>
          <p:spPr>
            <a:xfrm>
              <a:off x="6995602" y="6258109"/>
              <a:ext cx="269836" cy="25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8" extrusionOk="0">
                  <a:moveTo>
                    <a:pt x="0" y="0"/>
                  </a:moveTo>
                  <a:cubicBezTo>
                    <a:pt x="5815" y="8100"/>
                    <a:pt x="11631" y="16200"/>
                    <a:pt x="15231" y="18900"/>
                  </a:cubicBezTo>
                  <a:cubicBezTo>
                    <a:pt x="18831" y="21600"/>
                    <a:pt x="20215" y="18900"/>
                    <a:pt x="21600" y="162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5" name="Line"/>
            <p:cNvSpPr/>
            <p:nvPr/>
          </p:nvSpPr>
          <p:spPr>
            <a:xfrm>
              <a:off x="7068250" y="6621349"/>
              <a:ext cx="249080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>
              <a:off x="7473004" y="6081678"/>
              <a:ext cx="1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>
              <a:off x="7482747" y="6071299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>
              <a:off x="7482747" y="6071299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>
              <a:off x="7493760" y="6071299"/>
              <a:ext cx="194195" cy="5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extrusionOk="0">
                  <a:moveTo>
                    <a:pt x="0" y="0"/>
                  </a:moveTo>
                  <a:cubicBezTo>
                    <a:pt x="5959" y="2880"/>
                    <a:pt x="11917" y="5760"/>
                    <a:pt x="15828" y="8313"/>
                  </a:cubicBezTo>
                  <a:cubicBezTo>
                    <a:pt x="19738" y="10865"/>
                    <a:pt x="21600" y="13091"/>
                    <a:pt x="20669" y="15251"/>
                  </a:cubicBezTo>
                  <a:cubicBezTo>
                    <a:pt x="19738" y="17411"/>
                    <a:pt x="16014" y="19505"/>
                    <a:pt x="1229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0" name="Line"/>
            <p:cNvSpPr/>
            <p:nvPr/>
          </p:nvSpPr>
          <p:spPr>
            <a:xfrm>
              <a:off x="8054188" y="6351513"/>
              <a:ext cx="332106" cy="8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825" y="3600"/>
                    <a:pt x="7650" y="7200"/>
                    <a:pt x="11250" y="10800"/>
                  </a:cubicBezTo>
                  <a:cubicBezTo>
                    <a:pt x="14850" y="14400"/>
                    <a:pt x="18225" y="180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1" name="Line"/>
            <p:cNvSpPr/>
            <p:nvPr/>
          </p:nvSpPr>
          <p:spPr>
            <a:xfrm>
              <a:off x="8749533" y="6195839"/>
              <a:ext cx="62271" cy="22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3927"/>
                    <a:pt x="9600" y="7855"/>
                    <a:pt x="13200" y="11455"/>
                  </a:cubicBezTo>
                  <a:cubicBezTo>
                    <a:pt x="16800" y="15055"/>
                    <a:pt x="19200" y="1832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2" name="Line"/>
            <p:cNvSpPr/>
            <p:nvPr/>
          </p:nvSpPr>
          <p:spPr>
            <a:xfrm>
              <a:off x="8822181" y="6325480"/>
              <a:ext cx="311350" cy="21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4" extrusionOk="0">
                  <a:moveTo>
                    <a:pt x="0" y="12665"/>
                  </a:moveTo>
                  <a:cubicBezTo>
                    <a:pt x="0" y="14353"/>
                    <a:pt x="0" y="16040"/>
                    <a:pt x="600" y="16378"/>
                  </a:cubicBezTo>
                  <a:cubicBezTo>
                    <a:pt x="1200" y="16715"/>
                    <a:pt x="2400" y="15703"/>
                    <a:pt x="3720" y="13509"/>
                  </a:cubicBezTo>
                  <a:cubicBezTo>
                    <a:pt x="5040" y="11315"/>
                    <a:pt x="6480" y="7940"/>
                    <a:pt x="7800" y="5071"/>
                  </a:cubicBezTo>
                  <a:cubicBezTo>
                    <a:pt x="9120" y="2202"/>
                    <a:pt x="10320" y="-160"/>
                    <a:pt x="10560" y="9"/>
                  </a:cubicBezTo>
                  <a:cubicBezTo>
                    <a:pt x="10800" y="178"/>
                    <a:pt x="10080" y="2877"/>
                    <a:pt x="9840" y="6084"/>
                  </a:cubicBezTo>
                  <a:cubicBezTo>
                    <a:pt x="9600" y="9290"/>
                    <a:pt x="9840" y="13002"/>
                    <a:pt x="11280" y="15703"/>
                  </a:cubicBezTo>
                  <a:cubicBezTo>
                    <a:pt x="12720" y="18403"/>
                    <a:pt x="15360" y="20090"/>
                    <a:pt x="17280" y="20765"/>
                  </a:cubicBezTo>
                  <a:cubicBezTo>
                    <a:pt x="19200" y="21440"/>
                    <a:pt x="20400" y="21102"/>
                    <a:pt x="21600" y="2076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3" name="Line"/>
            <p:cNvSpPr/>
            <p:nvPr/>
          </p:nvSpPr>
          <p:spPr>
            <a:xfrm>
              <a:off x="9098697" y="5979823"/>
              <a:ext cx="273535" cy="27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451" extrusionOk="0">
                  <a:moveTo>
                    <a:pt x="289" y="7051"/>
                  </a:moveTo>
                  <a:cubicBezTo>
                    <a:pt x="19" y="5718"/>
                    <a:pt x="-251" y="4384"/>
                    <a:pt x="424" y="3184"/>
                  </a:cubicBezTo>
                  <a:cubicBezTo>
                    <a:pt x="1099" y="1984"/>
                    <a:pt x="2719" y="918"/>
                    <a:pt x="4339" y="384"/>
                  </a:cubicBezTo>
                  <a:cubicBezTo>
                    <a:pt x="5959" y="-149"/>
                    <a:pt x="7579" y="-149"/>
                    <a:pt x="8524" y="518"/>
                  </a:cubicBezTo>
                  <a:cubicBezTo>
                    <a:pt x="9469" y="1184"/>
                    <a:pt x="9739" y="2518"/>
                    <a:pt x="9604" y="4651"/>
                  </a:cubicBezTo>
                  <a:cubicBezTo>
                    <a:pt x="9469" y="6784"/>
                    <a:pt x="8929" y="9718"/>
                    <a:pt x="8119" y="11984"/>
                  </a:cubicBezTo>
                  <a:cubicBezTo>
                    <a:pt x="7309" y="14251"/>
                    <a:pt x="6229" y="15851"/>
                    <a:pt x="6904" y="16651"/>
                  </a:cubicBezTo>
                  <a:cubicBezTo>
                    <a:pt x="7579" y="17451"/>
                    <a:pt x="10009" y="17451"/>
                    <a:pt x="12709" y="18118"/>
                  </a:cubicBezTo>
                  <a:cubicBezTo>
                    <a:pt x="15409" y="18784"/>
                    <a:pt x="18379" y="20118"/>
                    <a:pt x="21349" y="21451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4" name="Line"/>
            <p:cNvSpPr/>
            <p:nvPr/>
          </p:nvSpPr>
          <p:spPr>
            <a:xfrm>
              <a:off x="9538283" y="6081678"/>
              <a:ext cx="238702" cy="1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>
              <a:off x="9569418" y="6154325"/>
              <a:ext cx="124540" cy="31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7" extrusionOk="0">
                  <a:moveTo>
                    <a:pt x="0" y="0"/>
                  </a:moveTo>
                  <a:cubicBezTo>
                    <a:pt x="3600" y="3757"/>
                    <a:pt x="7200" y="7513"/>
                    <a:pt x="9000" y="10683"/>
                  </a:cubicBezTo>
                  <a:cubicBezTo>
                    <a:pt x="10800" y="13852"/>
                    <a:pt x="10800" y="16435"/>
                    <a:pt x="11700" y="18196"/>
                  </a:cubicBezTo>
                  <a:cubicBezTo>
                    <a:pt x="12600" y="19957"/>
                    <a:pt x="14400" y="20896"/>
                    <a:pt x="16200" y="21248"/>
                  </a:cubicBezTo>
                  <a:cubicBezTo>
                    <a:pt x="18000" y="21600"/>
                    <a:pt x="19800" y="21365"/>
                    <a:pt x="21600" y="2113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>
              <a:off x="9714079" y="6465674"/>
              <a:ext cx="1271" cy="1"/>
            </a:xfrm>
            <a:prstGeom prst="ellipse">
              <a:avLst/>
            </a:pr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>
              <a:off x="9756227" y="6444917"/>
              <a:ext cx="134919" cy="1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>
              <a:off x="9590175" y="6311539"/>
              <a:ext cx="238702" cy="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extrusionOk="0">
                  <a:moveTo>
                    <a:pt x="0" y="13332"/>
                  </a:moveTo>
                  <a:cubicBezTo>
                    <a:pt x="1252" y="6132"/>
                    <a:pt x="2504" y="-1068"/>
                    <a:pt x="6104" y="132"/>
                  </a:cubicBezTo>
                  <a:cubicBezTo>
                    <a:pt x="9704" y="1332"/>
                    <a:pt x="15652" y="10932"/>
                    <a:pt x="21600" y="20532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>
              <a:off x="9600553" y="6714753"/>
              <a:ext cx="394376" cy="5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27" extrusionOk="0">
                  <a:moveTo>
                    <a:pt x="0" y="0"/>
                  </a:moveTo>
                  <a:cubicBezTo>
                    <a:pt x="2653" y="1271"/>
                    <a:pt x="5305" y="2541"/>
                    <a:pt x="8053" y="6988"/>
                  </a:cubicBezTo>
                  <a:cubicBezTo>
                    <a:pt x="10800" y="11435"/>
                    <a:pt x="13642" y="19059"/>
                    <a:pt x="15916" y="20329"/>
                  </a:cubicBezTo>
                  <a:cubicBezTo>
                    <a:pt x="18189" y="21600"/>
                    <a:pt x="19895" y="16518"/>
                    <a:pt x="21600" y="11435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pic>
          <p:nvPicPr>
            <p:cNvPr id="670" name="Line Shape" descr="Line Shape"/>
            <p:cNvPicPr>
              <a:picLocks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155648" y="5258227"/>
              <a:ext cx="426734" cy="377800"/>
            </a:xfrm>
            <a:prstGeom prst="rect">
              <a:avLst/>
            </a:prstGeom>
            <a:effectLst/>
          </p:spPr>
        </p:pic>
        <p:pic>
          <p:nvPicPr>
            <p:cNvPr id="672" name="Line Shape" descr="Line Shape"/>
            <p:cNvPicPr>
              <a:picLocks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1746" y="5012099"/>
              <a:ext cx="146528" cy="540902"/>
            </a:xfrm>
            <a:prstGeom prst="rect">
              <a:avLst/>
            </a:prstGeom>
            <a:effectLst/>
          </p:spPr>
        </p:pic>
        <p:pic>
          <p:nvPicPr>
            <p:cNvPr id="674" name="Line Shape" descr="Line Shape"/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0851" y="5200556"/>
              <a:ext cx="271916" cy="352445"/>
            </a:xfrm>
            <a:prstGeom prst="rect">
              <a:avLst/>
            </a:prstGeom>
            <a:effectLst/>
          </p:spPr>
        </p:pic>
        <p:pic>
          <p:nvPicPr>
            <p:cNvPr id="676" name="Line Shape" descr="Line Shape"/>
            <p:cNvPicPr>
              <a:picLocks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4553" y="5188530"/>
              <a:ext cx="183079" cy="361490"/>
            </a:xfrm>
            <a:prstGeom prst="rect">
              <a:avLst/>
            </a:prstGeom>
            <a:effectLst/>
          </p:spPr>
        </p:pic>
        <p:pic>
          <p:nvPicPr>
            <p:cNvPr id="678" name="Line Shape" descr="Line Shape"/>
            <p:cNvPicPr>
              <a:picLocks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381822" y="5156964"/>
              <a:ext cx="435629" cy="406415"/>
            </a:xfrm>
            <a:prstGeom prst="rect">
              <a:avLst/>
            </a:prstGeom>
            <a:effectLst/>
          </p:spPr>
        </p:pic>
        <p:pic>
          <p:nvPicPr>
            <p:cNvPr id="680" name="Line Shape" descr="Line Shape"/>
            <p:cNvPicPr>
              <a:picLocks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782125" y="5119711"/>
              <a:ext cx="302929" cy="381398"/>
            </a:xfrm>
            <a:prstGeom prst="rect">
              <a:avLst/>
            </a:prstGeom>
            <a:effectLst/>
          </p:spPr>
        </p:pic>
        <p:pic>
          <p:nvPicPr>
            <p:cNvPr id="682" name="Line Line" descr="Line Line"/>
            <p:cNvPicPr>
              <a:picLocks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86056" y="5157394"/>
              <a:ext cx="105014" cy="239932"/>
            </a:xfrm>
            <a:prstGeom prst="rect">
              <a:avLst/>
            </a:prstGeom>
            <a:effectLst/>
          </p:spPr>
        </p:pic>
        <p:pic>
          <p:nvPicPr>
            <p:cNvPr id="68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819" y="5344204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68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5819" y="5375338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688" name="Line Shape" descr="Line Shape"/>
            <p:cNvPicPr>
              <a:picLocks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071302" y="5053612"/>
              <a:ext cx="99011" cy="208797"/>
            </a:xfrm>
            <a:prstGeom prst="rect">
              <a:avLst/>
            </a:prstGeom>
            <a:effectLst/>
          </p:spPr>
        </p:pic>
        <p:pic>
          <p:nvPicPr>
            <p:cNvPr id="690" name="Line Shape" descr="Line Shape"/>
            <p:cNvPicPr>
              <a:picLocks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299314" y="5156677"/>
              <a:ext cx="254996" cy="283021"/>
            </a:xfrm>
            <a:prstGeom prst="rect">
              <a:avLst/>
            </a:prstGeom>
            <a:effectLst/>
          </p:spPr>
        </p:pic>
        <p:pic>
          <p:nvPicPr>
            <p:cNvPr id="69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9437" y="5333825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69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9816" y="5354582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69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8138" y="5198908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698" name="Line Shape" descr="Line Shape"/>
            <p:cNvPicPr>
              <a:picLocks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665249" y="5170867"/>
              <a:ext cx="200855" cy="517052"/>
            </a:xfrm>
            <a:prstGeom prst="rect">
              <a:avLst/>
            </a:prstGeom>
            <a:effectLst/>
          </p:spPr>
        </p:pic>
        <p:pic>
          <p:nvPicPr>
            <p:cNvPr id="700" name="Line Line" descr="Line Line"/>
            <p:cNvPicPr>
              <a:picLocks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584214" y="5624418"/>
              <a:ext cx="156905" cy="73879"/>
            </a:xfrm>
            <a:prstGeom prst="rect">
              <a:avLst/>
            </a:prstGeom>
            <a:effectLst/>
          </p:spPr>
        </p:pic>
        <p:pic>
          <p:nvPicPr>
            <p:cNvPr id="70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1707" y="5614039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0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329" y="5603661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0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5753" y="5209286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08" name="Line Shape" descr="Line Shape"/>
            <p:cNvPicPr>
              <a:picLocks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559773" y="5219664"/>
              <a:ext cx="98095" cy="426742"/>
            </a:xfrm>
            <a:prstGeom prst="rect">
              <a:avLst/>
            </a:prstGeom>
            <a:effectLst/>
          </p:spPr>
        </p:pic>
        <p:pic>
          <p:nvPicPr>
            <p:cNvPr id="710" name="Line Shape" descr="Line Shape"/>
            <p:cNvPicPr>
              <a:picLocks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352207" y="5510257"/>
              <a:ext cx="250310" cy="211903"/>
            </a:xfrm>
            <a:prstGeom prst="rect">
              <a:avLst/>
            </a:prstGeom>
            <a:effectLst/>
          </p:spPr>
        </p:pic>
        <p:pic>
          <p:nvPicPr>
            <p:cNvPr id="712" name="Line Line" descr="Line Line"/>
            <p:cNvPicPr>
              <a:picLocks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435233" y="4846046"/>
              <a:ext cx="105014" cy="125771"/>
            </a:xfrm>
            <a:prstGeom prst="rect">
              <a:avLst/>
            </a:prstGeom>
            <a:effectLst/>
          </p:spPr>
        </p:pic>
        <p:pic>
          <p:nvPicPr>
            <p:cNvPr id="714" name="Line Line" descr="Line Line"/>
            <p:cNvPicPr>
              <a:picLocks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871121" y="5209286"/>
              <a:ext cx="302202" cy="73879"/>
            </a:xfrm>
            <a:prstGeom prst="rect">
              <a:avLst/>
            </a:prstGeom>
            <a:effectLst/>
          </p:spPr>
        </p:pic>
        <p:pic>
          <p:nvPicPr>
            <p:cNvPr id="71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60128" y="5292312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18" name="Line Shape" descr="Line Shape"/>
            <p:cNvPicPr>
              <a:picLocks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860743" y="5323447"/>
              <a:ext cx="333337" cy="115392"/>
            </a:xfrm>
            <a:prstGeom prst="rect">
              <a:avLst/>
            </a:prstGeom>
            <a:effectLst/>
          </p:spPr>
        </p:pic>
        <p:pic>
          <p:nvPicPr>
            <p:cNvPr id="720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313" y="5230043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22" name="Line Shape" descr="Line Shape"/>
            <p:cNvPicPr>
              <a:picLocks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462684" y="5197988"/>
              <a:ext cx="354093" cy="95556"/>
            </a:xfrm>
            <a:prstGeom prst="rect">
              <a:avLst/>
            </a:prstGeom>
            <a:effectLst/>
          </p:spPr>
        </p:pic>
        <p:pic>
          <p:nvPicPr>
            <p:cNvPr id="72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2283" y="5219664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26" name="Line Shape" descr="Line Shape"/>
            <p:cNvPicPr>
              <a:picLocks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888194" y="5012099"/>
              <a:ext cx="354093" cy="280633"/>
            </a:xfrm>
            <a:prstGeom prst="rect">
              <a:avLst/>
            </a:prstGeom>
            <a:effectLst/>
          </p:spPr>
        </p:pic>
        <p:pic>
          <p:nvPicPr>
            <p:cNvPr id="728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7415" y="5209286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30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7415" y="5250799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3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7036" y="5271556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3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7036" y="5292312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3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7415" y="5313069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38" name="Line Shape" descr="Line Shape"/>
            <p:cNvPicPr>
              <a:picLocks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5261812" y="4971614"/>
              <a:ext cx="311037" cy="270038"/>
            </a:xfrm>
            <a:prstGeom prst="rect">
              <a:avLst/>
            </a:prstGeom>
            <a:effectLst/>
          </p:spPr>
        </p:pic>
        <p:pic>
          <p:nvPicPr>
            <p:cNvPr id="740" name="Line Shape" descr="Line Shape"/>
            <p:cNvPicPr>
              <a:picLocks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303325" y="5209286"/>
              <a:ext cx="416364" cy="229553"/>
            </a:xfrm>
            <a:prstGeom prst="rect">
              <a:avLst/>
            </a:prstGeom>
            <a:effectLst/>
          </p:spPr>
        </p:pic>
        <p:pic>
          <p:nvPicPr>
            <p:cNvPr id="74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5951" y="4949829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44" name="Line Shape" descr="Line Shape"/>
            <p:cNvPicPr>
              <a:picLocks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5739214" y="4916845"/>
              <a:ext cx="331738" cy="404374"/>
            </a:xfrm>
            <a:prstGeom prst="rect">
              <a:avLst/>
            </a:prstGeom>
            <a:effectLst/>
          </p:spPr>
        </p:pic>
        <p:pic>
          <p:nvPicPr>
            <p:cNvPr id="74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4618" y="5489500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48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2348" y="5499878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50" name="Line Line" descr="Line Line"/>
            <p:cNvPicPr>
              <a:picLocks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3404098" y="5489500"/>
              <a:ext cx="447498" cy="73879"/>
            </a:xfrm>
            <a:prstGeom prst="rect">
              <a:avLst/>
            </a:prstGeom>
            <a:effectLst/>
          </p:spPr>
        </p:pic>
        <p:pic>
          <p:nvPicPr>
            <p:cNvPr id="75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816" y="5427230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54" name="Line Line" descr="Line Line"/>
            <p:cNvPicPr>
              <a:picLocks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666565" y="5416852"/>
              <a:ext cx="374850" cy="105014"/>
            </a:xfrm>
            <a:prstGeom prst="rect">
              <a:avLst/>
            </a:prstGeom>
            <a:effectLst/>
          </p:spPr>
        </p:pic>
        <p:pic>
          <p:nvPicPr>
            <p:cNvPr id="756" name="Line Line" descr="Line Line"/>
            <p:cNvPicPr>
              <a:picLocks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6714773" y="5302691"/>
              <a:ext cx="156906" cy="271067"/>
            </a:xfrm>
            <a:prstGeom prst="rect">
              <a:avLst/>
            </a:prstGeom>
            <a:effectLst/>
          </p:spPr>
        </p:pic>
        <p:pic>
          <p:nvPicPr>
            <p:cNvPr id="758" name="Line Shape" descr="Line Shape"/>
            <p:cNvPicPr>
              <a:picLocks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7469588" y="4664287"/>
              <a:ext cx="356893" cy="566871"/>
            </a:xfrm>
            <a:prstGeom prst="rect">
              <a:avLst/>
            </a:prstGeom>
            <a:effectLst/>
          </p:spPr>
        </p:pic>
        <p:pic>
          <p:nvPicPr>
            <p:cNvPr id="760" name="Line Shape" descr="Line Shape"/>
            <p:cNvPicPr>
              <a:picLocks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7846007" y="4908316"/>
              <a:ext cx="309759" cy="466712"/>
            </a:xfrm>
            <a:prstGeom prst="rect">
              <a:avLst/>
            </a:prstGeom>
            <a:effectLst/>
          </p:spPr>
        </p:pic>
        <p:pic>
          <p:nvPicPr>
            <p:cNvPr id="762" name="Line Shape" descr="Line Shape"/>
            <p:cNvPicPr>
              <a:picLocks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7877141" y="4718047"/>
              <a:ext cx="167284" cy="98095"/>
            </a:xfrm>
            <a:prstGeom prst="rect">
              <a:avLst/>
            </a:prstGeom>
            <a:effectLst/>
          </p:spPr>
        </p:pic>
        <p:pic>
          <p:nvPicPr>
            <p:cNvPr id="764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6148" y="5167773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66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3878" y="5198908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68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4257" y="5198908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70" name="Line Line" descr="Line Line"/>
            <p:cNvPicPr>
              <a:picLocks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7866763" y="5209286"/>
              <a:ext cx="136149" cy="73879"/>
            </a:xfrm>
            <a:prstGeom prst="rect">
              <a:avLst/>
            </a:prstGeom>
            <a:effectLst/>
          </p:spPr>
        </p:pic>
        <p:pic>
          <p:nvPicPr>
            <p:cNvPr id="772" name="Line Line" descr="Line Lin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9175" y="5209286"/>
              <a:ext cx="127001" cy="63501"/>
            </a:xfrm>
            <a:prstGeom prst="rect">
              <a:avLst/>
            </a:prstGeom>
            <a:effectLst/>
          </p:spPr>
        </p:pic>
        <p:pic>
          <p:nvPicPr>
            <p:cNvPr id="774" name="Line Line" descr="Line Line"/>
            <p:cNvPicPr>
              <a:picLocks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8012059" y="5198908"/>
              <a:ext cx="229554" cy="63501"/>
            </a:xfrm>
            <a:prstGeom prst="rect">
              <a:avLst/>
            </a:prstGeom>
            <a:effectLst/>
          </p:spPr>
        </p:pic>
        <p:pic>
          <p:nvPicPr>
            <p:cNvPr id="776" name="Line Shape" descr="Line Shape"/>
            <p:cNvPicPr>
              <a:picLocks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7543191" y="5437608"/>
              <a:ext cx="387073" cy="100266"/>
            </a:xfrm>
            <a:prstGeom prst="rect">
              <a:avLst/>
            </a:prstGeom>
            <a:effectLst/>
          </p:spPr>
        </p:pic>
        <p:pic>
          <p:nvPicPr>
            <p:cNvPr id="778" name="Line Line" descr="Line Line"/>
            <p:cNvPicPr>
              <a:picLocks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7918654" y="5437608"/>
              <a:ext cx="219176" cy="73880"/>
            </a:xfrm>
            <a:prstGeom prst="rect">
              <a:avLst/>
            </a:prstGeom>
            <a:effectLst/>
          </p:spPr>
        </p:pic>
        <p:pic>
          <p:nvPicPr>
            <p:cNvPr id="780" name="Line Shape" descr="Line Shape"/>
            <p:cNvPicPr>
              <a:picLocks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7644706" y="5646804"/>
              <a:ext cx="327072" cy="323177"/>
            </a:xfrm>
            <a:prstGeom prst="rect">
              <a:avLst/>
            </a:prstGeom>
            <a:effectLst/>
          </p:spPr>
        </p:pic>
        <p:pic>
          <p:nvPicPr>
            <p:cNvPr id="782" name="Line Shape" descr="Line Shape"/>
            <p:cNvPicPr>
              <a:picLocks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8074329" y="5582905"/>
              <a:ext cx="281445" cy="256759"/>
            </a:xfrm>
            <a:prstGeom prst="rect">
              <a:avLst/>
            </a:prstGeom>
            <a:effectLst/>
          </p:spPr>
        </p:pic>
        <p:pic>
          <p:nvPicPr>
            <p:cNvPr id="784" name="Line Line" descr="Line Line"/>
            <p:cNvPicPr>
              <a:picLocks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8074329" y="5624418"/>
              <a:ext cx="229554" cy="125771"/>
            </a:xfrm>
            <a:prstGeom prst="rect">
              <a:avLst/>
            </a:prstGeom>
            <a:effectLst/>
          </p:spPr>
        </p:pic>
        <p:pic>
          <p:nvPicPr>
            <p:cNvPr id="786" name="Line Line" descr="Line Line"/>
            <p:cNvPicPr>
              <a:picLocks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8634756" y="5115881"/>
              <a:ext cx="239932" cy="73880"/>
            </a:xfrm>
            <a:prstGeom prst="rect">
              <a:avLst/>
            </a:prstGeom>
            <a:effectLst/>
          </p:spPr>
        </p:pic>
        <p:pic>
          <p:nvPicPr>
            <p:cNvPr id="788" name="Line Line" descr="Line Line"/>
            <p:cNvPicPr>
              <a:picLocks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8624379" y="5219664"/>
              <a:ext cx="291822" cy="63501"/>
            </a:xfrm>
            <a:prstGeom prst="rect">
              <a:avLst/>
            </a:prstGeom>
            <a:effectLst/>
          </p:spPr>
        </p:pic>
        <p:pic>
          <p:nvPicPr>
            <p:cNvPr id="790" name="Line Shape" descr="Line Shape"/>
            <p:cNvPicPr>
              <a:picLocks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9319724" y="5126260"/>
              <a:ext cx="364471" cy="77339"/>
            </a:xfrm>
            <a:prstGeom prst="rect">
              <a:avLst/>
            </a:prstGeom>
            <a:effectLst/>
          </p:spPr>
        </p:pic>
        <p:pic>
          <p:nvPicPr>
            <p:cNvPr id="792" name="Line Shape" descr="Line Shape"/>
            <p:cNvPicPr>
              <a:picLocks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9755612" y="5001720"/>
              <a:ext cx="343715" cy="312581"/>
            </a:xfrm>
            <a:prstGeom prst="rect">
              <a:avLst/>
            </a:prstGeom>
            <a:effectLst/>
          </p:spPr>
        </p:pic>
        <p:sp>
          <p:nvSpPr>
            <p:cNvPr id="794" name="Line"/>
            <p:cNvSpPr/>
            <p:nvPr/>
          </p:nvSpPr>
          <p:spPr>
            <a:xfrm>
              <a:off x="8189105" y="6195839"/>
              <a:ext cx="41514" cy="35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5294"/>
                    <a:pt x="3600" y="10588"/>
                    <a:pt x="7200" y="14188"/>
                  </a:cubicBezTo>
                  <a:cubicBezTo>
                    <a:pt x="10800" y="17788"/>
                    <a:pt x="16200" y="19694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795" name="Line"/>
            <p:cNvSpPr/>
            <p:nvPr/>
          </p:nvSpPr>
          <p:spPr>
            <a:xfrm>
              <a:off x="-310714" y="7425242"/>
              <a:ext cx="280215" cy="8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7" extrusionOk="0">
                  <a:moveTo>
                    <a:pt x="0" y="21287"/>
                  </a:moveTo>
                  <a:cubicBezTo>
                    <a:pt x="4000" y="15472"/>
                    <a:pt x="8000" y="9656"/>
                    <a:pt x="10933" y="5918"/>
                  </a:cubicBezTo>
                  <a:cubicBezTo>
                    <a:pt x="13867" y="2179"/>
                    <a:pt x="15733" y="518"/>
                    <a:pt x="17333" y="102"/>
                  </a:cubicBezTo>
                  <a:cubicBezTo>
                    <a:pt x="18933" y="-313"/>
                    <a:pt x="20267" y="518"/>
                    <a:pt x="20933" y="3010"/>
                  </a:cubicBezTo>
                  <a:cubicBezTo>
                    <a:pt x="21600" y="5502"/>
                    <a:pt x="21600" y="9656"/>
                    <a:pt x="21600" y="1381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796" name="Line"/>
            <p:cNvSpPr/>
            <p:nvPr/>
          </p:nvSpPr>
          <p:spPr>
            <a:xfrm>
              <a:off x="-160376" y="7503503"/>
              <a:ext cx="119498" cy="311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extrusionOk="0">
                  <a:moveTo>
                    <a:pt x="4655" y="0"/>
                  </a:moveTo>
                  <a:cubicBezTo>
                    <a:pt x="2187" y="960"/>
                    <a:pt x="-282" y="1920"/>
                    <a:pt x="27" y="3840"/>
                  </a:cubicBezTo>
                  <a:cubicBezTo>
                    <a:pt x="335" y="5760"/>
                    <a:pt x="3421" y="8640"/>
                    <a:pt x="6198" y="11400"/>
                  </a:cubicBezTo>
                  <a:cubicBezTo>
                    <a:pt x="8975" y="14160"/>
                    <a:pt x="11444" y="16800"/>
                    <a:pt x="13912" y="18480"/>
                  </a:cubicBezTo>
                  <a:cubicBezTo>
                    <a:pt x="16381" y="20160"/>
                    <a:pt x="18849" y="20880"/>
                    <a:pt x="20084" y="21240"/>
                  </a:cubicBezTo>
                  <a:cubicBezTo>
                    <a:pt x="21318" y="21600"/>
                    <a:pt x="21318" y="21600"/>
                    <a:pt x="21318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797" name="Line"/>
            <p:cNvSpPr/>
            <p:nvPr/>
          </p:nvSpPr>
          <p:spPr>
            <a:xfrm>
              <a:off x="40169" y="7630824"/>
              <a:ext cx="240680" cy="25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6" h="21368" extrusionOk="0">
                  <a:moveTo>
                    <a:pt x="12039" y="1496"/>
                  </a:moveTo>
                  <a:cubicBezTo>
                    <a:pt x="10822" y="632"/>
                    <a:pt x="9605" y="-232"/>
                    <a:pt x="7628" y="56"/>
                  </a:cubicBezTo>
                  <a:cubicBezTo>
                    <a:pt x="5651" y="344"/>
                    <a:pt x="2912" y="1784"/>
                    <a:pt x="1391" y="3944"/>
                  </a:cubicBezTo>
                  <a:cubicBezTo>
                    <a:pt x="-130" y="6104"/>
                    <a:pt x="-434" y="8984"/>
                    <a:pt x="631" y="11288"/>
                  </a:cubicBezTo>
                  <a:cubicBezTo>
                    <a:pt x="1696" y="13592"/>
                    <a:pt x="4129" y="15320"/>
                    <a:pt x="6107" y="16040"/>
                  </a:cubicBezTo>
                  <a:cubicBezTo>
                    <a:pt x="8084" y="16760"/>
                    <a:pt x="9605" y="16472"/>
                    <a:pt x="10518" y="15464"/>
                  </a:cubicBezTo>
                  <a:cubicBezTo>
                    <a:pt x="11431" y="14456"/>
                    <a:pt x="11735" y="12728"/>
                    <a:pt x="11735" y="10712"/>
                  </a:cubicBezTo>
                  <a:cubicBezTo>
                    <a:pt x="11735" y="8696"/>
                    <a:pt x="11431" y="6392"/>
                    <a:pt x="11431" y="6104"/>
                  </a:cubicBezTo>
                  <a:cubicBezTo>
                    <a:pt x="11431" y="5816"/>
                    <a:pt x="11735" y="7544"/>
                    <a:pt x="13408" y="10424"/>
                  </a:cubicBezTo>
                  <a:cubicBezTo>
                    <a:pt x="15081" y="13304"/>
                    <a:pt x="18124" y="17336"/>
                    <a:pt x="21166" y="2136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798" name="Line"/>
            <p:cNvSpPr/>
            <p:nvPr/>
          </p:nvSpPr>
          <p:spPr>
            <a:xfrm>
              <a:off x="311983" y="7472368"/>
              <a:ext cx="62271" cy="33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500"/>
                    <a:pt x="4800" y="9000"/>
                    <a:pt x="8400" y="12600"/>
                  </a:cubicBezTo>
                  <a:cubicBezTo>
                    <a:pt x="12000" y="16200"/>
                    <a:pt x="16800" y="189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799" name="Line"/>
            <p:cNvSpPr/>
            <p:nvPr/>
          </p:nvSpPr>
          <p:spPr>
            <a:xfrm>
              <a:off x="433063" y="7576151"/>
              <a:ext cx="128000" cy="223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8" extrusionOk="0">
                  <a:moveTo>
                    <a:pt x="5838" y="0"/>
                  </a:moveTo>
                  <a:cubicBezTo>
                    <a:pt x="2919" y="6646"/>
                    <a:pt x="0" y="13292"/>
                    <a:pt x="0" y="16948"/>
                  </a:cubicBezTo>
                  <a:cubicBezTo>
                    <a:pt x="0" y="20603"/>
                    <a:pt x="2919" y="21268"/>
                    <a:pt x="7005" y="21434"/>
                  </a:cubicBezTo>
                  <a:cubicBezTo>
                    <a:pt x="11092" y="21600"/>
                    <a:pt x="16346" y="21268"/>
                    <a:pt x="21600" y="2093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0" name="Line"/>
            <p:cNvSpPr/>
            <p:nvPr/>
          </p:nvSpPr>
          <p:spPr>
            <a:xfrm>
              <a:off x="602575" y="7600046"/>
              <a:ext cx="207567" cy="269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45" extrusionOk="0">
                  <a:moveTo>
                    <a:pt x="0" y="7855"/>
                  </a:moveTo>
                  <a:cubicBezTo>
                    <a:pt x="3600" y="7855"/>
                    <a:pt x="7200" y="7855"/>
                    <a:pt x="9900" y="7855"/>
                  </a:cubicBezTo>
                  <a:cubicBezTo>
                    <a:pt x="12600" y="7855"/>
                    <a:pt x="14400" y="7855"/>
                    <a:pt x="15660" y="7045"/>
                  </a:cubicBezTo>
                  <a:cubicBezTo>
                    <a:pt x="16920" y="6235"/>
                    <a:pt x="17640" y="4615"/>
                    <a:pt x="17460" y="3265"/>
                  </a:cubicBezTo>
                  <a:cubicBezTo>
                    <a:pt x="17280" y="1915"/>
                    <a:pt x="16200" y="835"/>
                    <a:pt x="14760" y="295"/>
                  </a:cubicBezTo>
                  <a:cubicBezTo>
                    <a:pt x="13320" y="-245"/>
                    <a:pt x="11520" y="-245"/>
                    <a:pt x="10260" y="2050"/>
                  </a:cubicBezTo>
                  <a:cubicBezTo>
                    <a:pt x="9000" y="4345"/>
                    <a:pt x="8280" y="8935"/>
                    <a:pt x="9360" y="12580"/>
                  </a:cubicBezTo>
                  <a:cubicBezTo>
                    <a:pt x="10440" y="16225"/>
                    <a:pt x="13320" y="18925"/>
                    <a:pt x="15660" y="20140"/>
                  </a:cubicBezTo>
                  <a:cubicBezTo>
                    <a:pt x="18000" y="21355"/>
                    <a:pt x="19800" y="21085"/>
                    <a:pt x="21600" y="2081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1" name="Line"/>
            <p:cNvSpPr/>
            <p:nvPr/>
          </p:nvSpPr>
          <p:spPr>
            <a:xfrm>
              <a:off x="1144031" y="7562173"/>
              <a:ext cx="195404" cy="25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043" extrusionOk="0">
                  <a:moveTo>
                    <a:pt x="12309" y="4559"/>
                  </a:moveTo>
                  <a:cubicBezTo>
                    <a:pt x="12309" y="3138"/>
                    <a:pt x="12309" y="1716"/>
                    <a:pt x="10604" y="864"/>
                  </a:cubicBezTo>
                  <a:cubicBezTo>
                    <a:pt x="8899" y="11"/>
                    <a:pt x="5488" y="-273"/>
                    <a:pt x="3404" y="295"/>
                  </a:cubicBezTo>
                  <a:cubicBezTo>
                    <a:pt x="1320" y="864"/>
                    <a:pt x="562" y="2285"/>
                    <a:pt x="183" y="4985"/>
                  </a:cubicBezTo>
                  <a:cubicBezTo>
                    <a:pt x="-196" y="7685"/>
                    <a:pt x="-196" y="11664"/>
                    <a:pt x="2267" y="14648"/>
                  </a:cubicBezTo>
                  <a:cubicBezTo>
                    <a:pt x="4730" y="17632"/>
                    <a:pt x="9657" y="19622"/>
                    <a:pt x="13257" y="20474"/>
                  </a:cubicBezTo>
                  <a:cubicBezTo>
                    <a:pt x="16857" y="21327"/>
                    <a:pt x="19130" y="21043"/>
                    <a:pt x="21404" y="20759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2" name="Line"/>
            <p:cNvSpPr/>
            <p:nvPr/>
          </p:nvSpPr>
          <p:spPr>
            <a:xfrm>
              <a:off x="1387645" y="7603291"/>
              <a:ext cx="242382" cy="271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169" extrusionOk="0">
                  <a:moveTo>
                    <a:pt x="8538" y="312"/>
                  </a:moveTo>
                  <a:cubicBezTo>
                    <a:pt x="7016" y="42"/>
                    <a:pt x="5495" y="-228"/>
                    <a:pt x="4126" y="312"/>
                  </a:cubicBezTo>
                  <a:cubicBezTo>
                    <a:pt x="2757" y="852"/>
                    <a:pt x="1540" y="2202"/>
                    <a:pt x="780" y="5307"/>
                  </a:cubicBezTo>
                  <a:cubicBezTo>
                    <a:pt x="19" y="8412"/>
                    <a:pt x="-285" y="13272"/>
                    <a:pt x="323" y="16242"/>
                  </a:cubicBezTo>
                  <a:cubicBezTo>
                    <a:pt x="932" y="19212"/>
                    <a:pt x="2453" y="20292"/>
                    <a:pt x="3974" y="20832"/>
                  </a:cubicBezTo>
                  <a:cubicBezTo>
                    <a:pt x="5495" y="21372"/>
                    <a:pt x="7016" y="21372"/>
                    <a:pt x="8233" y="20022"/>
                  </a:cubicBezTo>
                  <a:cubicBezTo>
                    <a:pt x="9450" y="18672"/>
                    <a:pt x="10363" y="15972"/>
                    <a:pt x="10667" y="13407"/>
                  </a:cubicBezTo>
                  <a:cubicBezTo>
                    <a:pt x="10971" y="10842"/>
                    <a:pt x="10667" y="8412"/>
                    <a:pt x="10667" y="7872"/>
                  </a:cubicBezTo>
                  <a:cubicBezTo>
                    <a:pt x="10667" y="7332"/>
                    <a:pt x="10971" y="8682"/>
                    <a:pt x="12340" y="10302"/>
                  </a:cubicBezTo>
                  <a:cubicBezTo>
                    <a:pt x="13709" y="11922"/>
                    <a:pt x="16143" y="13812"/>
                    <a:pt x="17816" y="14892"/>
                  </a:cubicBezTo>
                  <a:cubicBezTo>
                    <a:pt x="19490" y="15972"/>
                    <a:pt x="20402" y="16242"/>
                    <a:pt x="21315" y="1651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3" name="Line"/>
            <p:cNvSpPr/>
            <p:nvPr/>
          </p:nvSpPr>
          <p:spPr>
            <a:xfrm>
              <a:off x="1630026" y="7551696"/>
              <a:ext cx="209165" cy="355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314" extrusionOk="0">
                  <a:moveTo>
                    <a:pt x="12542" y="222"/>
                  </a:moveTo>
                  <a:cubicBezTo>
                    <a:pt x="10800" y="15"/>
                    <a:pt x="9058" y="-193"/>
                    <a:pt x="8187" y="326"/>
                  </a:cubicBezTo>
                  <a:cubicBezTo>
                    <a:pt x="7316" y="845"/>
                    <a:pt x="7316" y="2092"/>
                    <a:pt x="8361" y="4169"/>
                  </a:cubicBezTo>
                  <a:cubicBezTo>
                    <a:pt x="9406" y="6245"/>
                    <a:pt x="11497" y="9153"/>
                    <a:pt x="13761" y="11438"/>
                  </a:cubicBezTo>
                  <a:cubicBezTo>
                    <a:pt x="16026" y="13722"/>
                    <a:pt x="18465" y="15384"/>
                    <a:pt x="19858" y="16734"/>
                  </a:cubicBezTo>
                  <a:cubicBezTo>
                    <a:pt x="21252" y="18084"/>
                    <a:pt x="21600" y="19122"/>
                    <a:pt x="20032" y="19953"/>
                  </a:cubicBezTo>
                  <a:cubicBezTo>
                    <a:pt x="18465" y="20784"/>
                    <a:pt x="14981" y="21407"/>
                    <a:pt x="11671" y="21303"/>
                  </a:cubicBezTo>
                  <a:cubicBezTo>
                    <a:pt x="8361" y="21199"/>
                    <a:pt x="5226" y="20369"/>
                    <a:pt x="3310" y="19434"/>
                  </a:cubicBezTo>
                  <a:cubicBezTo>
                    <a:pt x="1394" y="18499"/>
                    <a:pt x="697" y="17461"/>
                    <a:pt x="0" y="16422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4" name="Line"/>
            <p:cNvSpPr/>
            <p:nvPr/>
          </p:nvSpPr>
          <p:spPr>
            <a:xfrm>
              <a:off x="1764944" y="7538098"/>
              <a:ext cx="290593" cy="30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222"/>
                  </a:moveTo>
                  <a:cubicBezTo>
                    <a:pt x="3857" y="9708"/>
                    <a:pt x="7714" y="10193"/>
                    <a:pt x="10671" y="9708"/>
                  </a:cubicBezTo>
                  <a:cubicBezTo>
                    <a:pt x="13629" y="9222"/>
                    <a:pt x="15686" y="7766"/>
                    <a:pt x="16971" y="6310"/>
                  </a:cubicBezTo>
                  <a:cubicBezTo>
                    <a:pt x="18257" y="4854"/>
                    <a:pt x="18771" y="3398"/>
                    <a:pt x="18643" y="2184"/>
                  </a:cubicBezTo>
                  <a:cubicBezTo>
                    <a:pt x="18514" y="971"/>
                    <a:pt x="17743" y="0"/>
                    <a:pt x="16200" y="0"/>
                  </a:cubicBezTo>
                  <a:cubicBezTo>
                    <a:pt x="14657" y="0"/>
                    <a:pt x="12343" y="971"/>
                    <a:pt x="11057" y="4126"/>
                  </a:cubicBezTo>
                  <a:cubicBezTo>
                    <a:pt x="9771" y="7281"/>
                    <a:pt x="9514" y="12620"/>
                    <a:pt x="11443" y="15897"/>
                  </a:cubicBezTo>
                  <a:cubicBezTo>
                    <a:pt x="13371" y="19173"/>
                    <a:pt x="17486" y="20387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5" name="Line"/>
            <p:cNvSpPr/>
            <p:nvPr/>
          </p:nvSpPr>
          <p:spPr>
            <a:xfrm>
              <a:off x="2597988" y="7389341"/>
              <a:ext cx="227390" cy="8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1600" extrusionOk="0">
                  <a:moveTo>
                    <a:pt x="1675" y="21600"/>
                  </a:moveTo>
                  <a:cubicBezTo>
                    <a:pt x="708" y="17100"/>
                    <a:pt x="-259" y="12600"/>
                    <a:pt x="63" y="9000"/>
                  </a:cubicBezTo>
                  <a:cubicBezTo>
                    <a:pt x="386" y="5400"/>
                    <a:pt x="1998" y="2700"/>
                    <a:pt x="5222" y="1350"/>
                  </a:cubicBezTo>
                  <a:cubicBezTo>
                    <a:pt x="8445" y="0"/>
                    <a:pt x="13281" y="0"/>
                    <a:pt x="16505" y="0"/>
                  </a:cubicBezTo>
                  <a:cubicBezTo>
                    <a:pt x="19729" y="0"/>
                    <a:pt x="21341" y="0"/>
                    <a:pt x="21180" y="900"/>
                  </a:cubicBezTo>
                  <a:cubicBezTo>
                    <a:pt x="21019" y="1800"/>
                    <a:pt x="19084" y="3600"/>
                    <a:pt x="17150" y="54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6" name="Line"/>
            <p:cNvSpPr/>
            <p:nvPr/>
          </p:nvSpPr>
          <p:spPr>
            <a:xfrm>
              <a:off x="2615963" y="7461990"/>
              <a:ext cx="269837" cy="345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2" extrusionOk="0">
                  <a:moveTo>
                    <a:pt x="1662" y="0"/>
                  </a:moveTo>
                  <a:cubicBezTo>
                    <a:pt x="831" y="4705"/>
                    <a:pt x="0" y="9410"/>
                    <a:pt x="0" y="12939"/>
                  </a:cubicBezTo>
                  <a:cubicBezTo>
                    <a:pt x="0" y="16467"/>
                    <a:pt x="831" y="18820"/>
                    <a:pt x="2631" y="20103"/>
                  </a:cubicBezTo>
                  <a:cubicBezTo>
                    <a:pt x="4431" y="21386"/>
                    <a:pt x="7200" y="21600"/>
                    <a:pt x="10108" y="21172"/>
                  </a:cubicBezTo>
                  <a:cubicBezTo>
                    <a:pt x="13015" y="20745"/>
                    <a:pt x="16062" y="19675"/>
                    <a:pt x="18000" y="18713"/>
                  </a:cubicBezTo>
                  <a:cubicBezTo>
                    <a:pt x="19938" y="17750"/>
                    <a:pt x="20769" y="16895"/>
                    <a:pt x="21600" y="1604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7" name="Line"/>
            <p:cNvSpPr/>
            <p:nvPr/>
          </p:nvSpPr>
          <p:spPr>
            <a:xfrm>
              <a:off x="2636720" y="7555394"/>
              <a:ext cx="269837" cy="166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9350"/>
                    <a:pt x="0" y="17100"/>
                    <a:pt x="3600" y="13500"/>
                  </a:cubicBezTo>
                  <a:cubicBezTo>
                    <a:pt x="7200" y="9900"/>
                    <a:pt x="14400" y="495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8" name="Line"/>
            <p:cNvSpPr/>
            <p:nvPr/>
          </p:nvSpPr>
          <p:spPr>
            <a:xfrm>
              <a:off x="3148716" y="7410098"/>
              <a:ext cx="48433" cy="410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7" extrusionOk="0">
                  <a:moveTo>
                    <a:pt x="3086" y="0"/>
                  </a:moveTo>
                  <a:cubicBezTo>
                    <a:pt x="1543" y="5445"/>
                    <a:pt x="0" y="10891"/>
                    <a:pt x="0" y="14158"/>
                  </a:cubicBezTo>
                  <a:cubicBezTo>
                    <a:pt x="0" y="17425"/>
                    <a:pt x="1543" y="18514"/>
                    <a:pt x="3086" y="19513"/>
                  </a:cubicBezTo>
                  <a:cubicBezTo>
                    <a:pt x="4629" y="20511"/>
                    <a:pt x="6171" y="21418"/>
                    <a:pt x="9257" y="21509"/>
                  </a:cubicBezTo>
                  <a:cubicBezTo>
                    <a:pt x="12343" y="21600"/>
                    <a:pt x="16971" y="20874"/>
                    <a:pt x="21600" y="2014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09" name="Line"/>
            <p:cNvSpPr/>
            <p:nvPr/>
          </p:nvSpPr>
          <p:spPr>
            <a:xfrm>
              <a:off x="3342444" y="7313235"/>
              <a:ext cx="16028" cy="543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5" h="21600" extrusionOk="0">
                  <a:moveTo>
                    <a:pt x="0" y="1376"/>
                  </a:moveTo>
                  <a:cubicBezTo>
                    <a:pt x="4320" y="688"/>
                    <a:pt x="8640" y="0"/>
                    <a:pt x="12960" y="0"/>
                  </a:cubicBezTo>
                  <a:cubicBezTo>
                    <a:pt x="17280" y="0"/>
                    <a:pt x="21600" y="688"/>
                    <a:pt x="19440" y="3371"/>
                  </a:cubicBezTo>
                  <a:cubicBezTo>
                    <a:pt x="17280" y="6054"/>
                    <a:pt x="8640" y="10731"/>
                    <a:pt x="4320" y="14102"/>
                  </a:cubicBezTo>
                  <a:cubicBezTo>
                    <a:pt x="0" y="17473"/>
                    <a:pt x="0" y="19536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0" name="Line"/>
            <p:cNvSpPr/>
            <p:nvPr/>
          </p:nvSpPr>
          <p:spPr>
            <a:xfrm>
              <a:off x="2584829" y="7897878"/>
              <a:ext cx="404754" cy="8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877" y="16200"/>
                    <a:pt x="7754" y="10800"/>
                    <a:pt x="11354" y="7200"/>
                  </a:cubicBezTo>
                  <a:cubicBezTo>
                    <a:pt x="14954" y="3600"/>
                    <a:pt x="18277" y="1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1" name="Line"/>
            <p:cNvSpPr/>
            <p:nvPr/>
          </p:nvSpPr>
          <p:spPr>
            <a:xfrm>
              <a:off x="3643414" y="7430855"/>
              <a:ext cx="373620" cy="33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0" extrusionOk="0">
                  <a:moveTo>
                    <a:pt x="0" y="0"/>
                  </a:moveTo>
                  <a:cubicBezTo>
                    <a:pt x="1200" y="5400"/>
                    <a:pt x="2400" y="10800"/>
                    <a:pt x="3100" y="14175"/>
                  </a:cubicBezTo>
                  <a:cubicBezTo>
                    <a:pt x="3800" y="17550"/>
                    <a:pt x="4000" y="18900"/>
                    <a:pt x="4500" y="19913"/>
                  </a:cubicBezTo>
                  <a:cubicBezTo>
                    <a:pt x="5000" y="20925"/>
                    <a:pt x="5800" y="21600"/>
                    <a:pt x="6500" y="21487"/>
                  </a:cubicBezTo>
                  <a:cubicBezTo>
                    <a:pt x="7200" y="21375"/>
                    <a:pt x="7800" y="20475"/>
                    <a:pt x="8700" y="18900"/>
                  </a:cubicBezTo>
                  <a:cubicBezTo>
                    <a:pt x="9600" y="17325"/>
                    <a:pt x="10800" y="15075"/>
                    <a:pt x="12000" y="12487"/>
                  </a:cubicBezTo>
                  <a:cubicBezTo>
                    <a:pt x="13200" y="9900"/>
                    <a:pt x="14400" y="6975"/>
                    <a:pt x="14500" y="6075"/>
                  </a:cubicBezTo>
                  <a:cubicBezTo>
                    <a:pt x="14600" y="5175"/>
                    <a:pt x="13600" y="6300"/>
                    <a:pt x="12800" y="7987"/>
                  </a:cubicBezTo>
                  <a:cubicBezTo>
                    <a:pt x="12000" y="9675"/>
                    <a:pt x="11400" y="11925"/>
                    <a:pt x="11000" y="13613"/>
                  </a:cubicBezTo>
                  <a:cubicBezTo>
                    <a:pt x="10600" y="15300"/>
                    <a:pt x="10400" y="16425"/>
                    <a:pt x="10700" y="17438"/>
                  </a:cubicBezTo>
                  <a:cubicBezTo>
                    <a:pt x="11000" y="18450"/>
                    <a:pt x="11800" y="19350"/>
                    <a:pt x="13700" y="19913"/>
                  </a:cubicBezTo>
                  <a:cubicBezTo>
                    <a:pt x="15600" y="20475"/>
                    <a:pt x="18600" y="20700"/>
                    <a:pt x="21600" y="20925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2" name="Line"/>
            <p:cNvSpPr/>
            <p:nvPr/>
          </p:nvSpPr>
          <p:spPr>
            <a:xfrm>
              <a:off x="3643414" y="7980905"/>
              <a:ext cx="269837" cy="1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3" name="Line"/>
            <p:cNvSpPr/>
            <p:nvPr/>
          </p:nvSpPr>
          <p:spPr>
            <a:xfrm>
              <a:off x="4380273" y="7908256"/>
              <a:ext cx="1" cy="11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0"/>
                  </a:moveTo>
                  <a:cubicBezTo>
                    <a:pt x="-5400" y="7200"/>
                    <a:pt x="-5400" y="14400"/>
                    <a:pt x="162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4" name="Line"/>
            <p:cNvSpPr/>
            <p:nvPr/>
          </p:nvSpPr>
          <p:spPr>
            <a:xfrm>
              <a:off x="4712378" y="7472368"/>
              <a:ext cx="186810" cy="40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8" extrusionOk="0">
                  <a:moveTo>
                    <a:pt x="0" y="0"/>
                  </a:moveTo>
                  <a:cubicBezTo>
                    <a:pt x="1600" y="5908"/>
                    <a:pt x="3200" y="11815"/>
                    <a:pt x="4800" y="15231"/>
                  </a:cubicBezTo>
                  <a:cubicBezTo>
                    <a:pt x="6400" y="18646"/>
                    <a:pt x="8000" y="19569"/>
                    <a:pt x="9600" y="20308"/>
                  </a:cubicBezTo>
                  <a:cubicBezTo>
                    <a:pt x="11200" y="21046"/>
                    <a:pt x="12800" y="21600"/>
                    <a:pt x="14800" y="21508"/>
                  </a:cubicBezTo>
                  <a:cubicBezTo>
                    <a:pt x="16800" y="21415"/>
                    <a:pt x="19200" y="20677"/>
                    <a:pt x="21600" y="19938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5" name="Line"/>
            <p:cNvSpPr/>
            <p:nvPr/>
          </p:nvSpPr>
          <p:spPr>
            <a:xfrm>
              <a:off x="4710529" y="7555394"/>
              <a:ext cx="105633" cy="6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644" y="21600"/>
                  </a:moveTo>
                  <a:cubicBezTo>
                    <a:pt x="3160" y="20400"/>
                    <a:pt x="-324" y="19200"/>
                    <a:pt x="24" y="17400"/>
                  </a:cubicBezTo>
                  <a:cubicBezTo>
                    <a:pt x="373" y="15600"/>
                    <a:pt x="4553" y="13200"/>
                    <a:pt x="8734" y="10200"/>
                  </a:cubicBezTo>
                  <a:cubicBezTo>
                    <a:pt x="12915" y="7200"/>
                    <a:pt x="17095" y="3600"/>
                    <a:pt x="21276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6" name="Line"/>
            <p:cNvSpPr/>
            <p:nvPr/>
          </p:nvSpPr>
          <p:spPr>
            <a:xfrm>
              <a:off x="4919944" y="7399720"/>
              <a:ext cx="259458" cy="37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52" y="6000"/>
                    <a:pt x="2304" y="12000"/>
                    <a:pt x="3024" y="15500"/>
                  </a:cubicBezTo>
                  <a:cubicBezTo>
                    <a:pt x="3744" y="19000"/>
                    <a:pt x="4032" y="20000"/>
                    <a:pt x="4608" y="20100"/>
                  </a:cubicBezTo>
                  <a:cubicBezTo>
                    <a:pt x="5184" y="20200"/>
                    <a:pt x="6048" y="19400"/>
                    <a:pt x="7200" y="17600"/>
                  </a:cubicBezTo>
                  <a:cubicBezTo>
                    <a:pt x="8352" y="15800"/>
                    <a:pt x="9792" y="13000"/>
                    <a:pt x="11088" y="11300"/>
                  </a:cubicBezTo>
                  <a:cubicBezTo>
                    <a:pt x="12384" y="9600"/>
                    <a:pt x="13536" y="9000"/>
                    <a:pt x="14832" y="8600"/>
                  </a:cubicBezTo>
                  <a:cubicBezTo>
                    <a:pt x="16128" y="8200"/>
                    <a:pt x="17568" y="8000"/>
                    <a:pt x="18720" y="8500"/>
                  </a:cubicBezTo>
                  <a:cubicBezTo>
                    <a:pt x="19872" y="9000"/>
                    <a:pt x="20736" y="10200"/>
                    <a:pt x="21168" y="12500"/>
                  </a:cubicBezTo>
                  <a:cubicBezTo>
                    <a:pt x="21600" y="14800"/>
                    <a:pt x="21600" y="182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7" name="Line"/>
            <p:cNvSpPr/>
            <p:nvPr/>
          </p:nvSpPr>
          <p:spPr>
            <a:xfrm>
              <a:off x="5283184" y="7499438"/>
              <a:ext cx="207567" cy="35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4" extrusionOk="0">
                  <a:moveTo>
                    <a:pt x="0" y="4606"/>
                  </a:moveTo>
                  <a:cubicBezTo>
                    <a:pt x="3600" y="4814"/>
                    <a:pt x="7200" y="5021"/>
                    <a:pt x="9900" y="4917"/>
                  </a:cubicBezTo>
                  <a:cubicBezTo>
                    <a:pt x="12600" y="4814"/>
                    <a:pt x="14400" y="4398"/>
                    <a:pt x="15120" y="3567"/>
                  </a:cubicBezTo>
                  <a:cubicBezTo>
                    <a:pt x="15840" y="2737"/>
                    <a:pt x="15480" y="1491"/>
                    <a:pt x="14220" y="764"/>
                  </a:cubicBezTo>
                  <a:cubicBezTo>
                    <a:pt x="12960" y="37"/>
                    <a:pt x="10800" y="-171"/>
                    <a:pt x="9180" y="141"/>
                  </a:cubicBezTo>
                  <a:cubicBezTo>
                    <a:pt x="7560" y="452"/>
                    <a:pt x="6480" y="1283"/>
                    <a:pt x="5040" y="4087"/>
                  </a:cubicBezTo>
                  <a:cubicBezTo>
                    <a:pt x="3600" y="6891"/>
                    <a:pt x="1800" y="11667"/>
                    <a:pt x="1800" y="14991"/>
                  </a:cubicBezTo>
                  <a:cubicBezTo>
                    <a:pt x="1800" y="18314"/>
                    <a:pt x="3600" y="20183"/>
                    <a:pt x="7200" y="20806"/>
                  </a:cubicBezTo>
                  <a:cubicBezTo>
                    <a:pt x="10800" y="21429"/>
                    <a:pt x="16200" y="20806"/>
                    <a:pt x="21600" y="20183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8" name="Line"/>
            <p:cNvSpPr/>
            <p:nvPr/>
          </p:nvSpPr>
          <p:spPr>
            <a:xfrm>
              <a:off x="5620018" y="7565773"/>
              <a:ext cx="109434" cy="249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1102" y="0"/>
                  </a:moveTo>
                  <a:cubicBezTo>
                    <a:pt x="427" y="3000"/>
                    <a:pt x="-248" y="6000"/>
                    <a:pt x="90" y="8550"/>
                  </a:cubicBezTo>
                  <a:cubicBezTo>
                    <a:pt x="427" y="11100"/>
                    <a:pt x="1777" y="13200"/>
                    <a:pt x="2452" y="13500"/>
                  </a:cubicBezTo>
                  <a:cubicBezTo>
                    <a:pt x="3127" y="13800"/>
                    <a:pt x="3127" y="12300"/>
                    <a:pt x="3127" y="10800"/>
                  </a:cubicBezTo>
                  <a:cubicBezTo>
                    <a:pt x="3127" y="9300"/>
                    <a:pt x="3127" y="7800"/>
                    <a:pt x="3802" y="6300"/>
                  </a:cubicBezTo>
                  <a:cubicBezTo>
                    <a:pt x="4477" y="4800"/>
                    <a:pt x="5827" y="3300"/>
                    <a:pt x="7852" y="3150"/>
                  </a:cubicBezTo>
                  <a:cubicBezTo>
                    <a:pt x="9877" y="3000"/>
                    <a:pt x="12577" y="4200"/>
                    <a:pt x="14939" y="7500"/>
                  </a:cubicBezTo>
                  <a:cubicBezTo>
                    <a:pt x="17302" y="10800"/>
                    <a:pt x="19327" y="16200"/>
                    <a:pt x="21352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19" name="Line"/>
            <p:cNvSpPr/>
            <p:nvPr/>
          </p:nvSpPr>
          <p:spPr>
            <a:xfrm>
              <a:off x="6071934" y="7482747"/>
              <a:ext cx="383998" cy="36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60" extrusionOk="0">
                  <a:moveTo>
                    <a:pt x="0" y="0"/>
                  </a:moveTo>
                  <a:cubicBezTo>
                    <a:pt x="973" y="404"/>
                    <a:pt x="1946" y="807"/>
                    <a:pt x="2530" y="3331"/>
                  </a:cubicBezTo>
                  <a:cubicBezTo>
                    <a:pt x="3113" y="5854"/>
                    <a:pt x="3308" y="10497"/>
                    <a:pt x="3405" y="13323"/>
                  </a:cubicBezTo>
                  <a:cubicBezTo>
                    <a:pt x="3503" y="16150"/>
                    <a:pt x="3503" y="17159"/>
                    <a:pt x="3697" y="18168"/>
                  </a:cubicBezTo>
                  <a:cubicBezTo>
                    <a:pt x="3892" y="19178"/>
                    <a:pt x="4281" y="20187"/>
                    <a:pt x="4962" y="20793"/>
                  </a:cubicBezTo>
                  <a:cubicBezTo>
                    <a:pt x="5643" y="21398"/>
                    <a:pt x="6616" y="21600"/>
                    <a:pt x="9146" y="20994"/>
                  </a:cubicBezTo>
                  <a:cubicBezTo>
                    <a:pt x="11676" y="20389"/>
                    <a:pt x="15762" y="18976"/>
                    <a:pt x="18097" y="17865"/>
                  </a:cubicBezTo>
                  <a:cubicBezTo>
                    <a:pt x="20432" y="16755"/>
                    <a:pt x="21016" y="15948"/>
                    <a:pt x="21600" y="1514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0" name="Line"/>
            <p:cNvSpPr/>
            <p:nvPr/>
          </p:nvSpPr>
          <p:spPr>
            <a:xfrm>
              <a:off x="6487066" y="7420477"/>
              <a:ext cx="41514" cy="363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5760"/>
                    <a:pt x="14400" y="11520"/>
                    <a:pt x="18000" y="15120"/>
                  </a:cubicBezTo>
                  <a:cubicBezTo>
                    <a:pt x="21600" y="18720"/>
                    <a:pt x="21600" y="2016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1" name="Line"/>
            <p:cNvSpPr/>
            <p:nvPr/>
          </p:nvSpPr>
          <p:spPr>
            <a:xfrm>
              <a:off x="6507822" y="7420450"/>
              <a:ext cx="477403" cy="33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1" extrusionOk="0">
                  <a:moveTo>
                    <a:pt x="0" y="13226"/>
                  </a:moveTo>
                  <a:cubicBezTo>
                    <a:pt x="157" y="12124"/>
                    <a:pt x="313" y="11022"/>
                    <a:pt x="861" y="10361"/>
                  </a:cubicBezTo>
                  <a:cubicBezTo>
                    <a:pt x="1409" y="9700"/>
                    <a:pt x="2348" y="9479"/>
                    <a:pt x="3835" y="9590"/>
                  </a:cubicBezTo>
                  <a:cubicBezTo>
                    <a:pt x="5322" y="9700"/>
                    <a:pt x="7357" y="10141"/>
                    <a:pt x="8765" y="10361"/>
                  </a:cubicBezTo>
                  <a:cubicBezTo>
                    <a:pt x="10174" y="10581"/>
                    <a:pt x="10957" y="10581"/>
                    <a:pt x="11583" y="10141"/>
                  </a:cubicBezTo>
                  <a:cubicBezTo>
                    <a:pt x="12209" y="9700"/>
                    <a:pt x="12678" y="8818"/>
                    <a:pt x="13148" y="7275"/>
                  </a:cubicBezTo>
                  <a:cubicBezTo>
                    <a:pt x="13617" y="5732"/>
                    <a:pt x="14087" y="3528"/>
                    <a:pt x="14557" y="1985"/>
                  </a:cubicBezTo>
                  <a:cubicBezTo>
                    <a:pt x="15026" y="443"/>
                    <a:pt x="15496" y="-439"/>
                    <a:pt x="15887" y="222"/>
                  </a:cubicBezTo>
                  <a:cubicBezTo>
                    <a:pt x="16278" y="883"/>
                    <a:pt x="16591" y="3088"/>
                    <a:pt x="17530" y="6834"/>
                  </a:cubicBezTo>
                  <a:cubicBezTo>
                    <a:pt x="18470" y="10581"/>
                    <a:pt x="20035" y="15871"/>
                    <a:pt x="21600" y="21161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2" name="Line"/>
            <p:cNvSpPr/>
            <p:nvPr/>
          </p:nvSpPr>
          <p:spPr>
            <a:xfrm>
              <a:off x="6964467" y="7368585"/>
              <a:ext cx="259202" cy="45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600" extrusionOk="0">
                  <a:moveTo>
                    <a:pt x="13642" y="0"/>
                  </a:moveTo>
                  <a:cubicBezTo>
                    <a:pt x="12221" y="491"/>
                    <a:pt x="10800" y="982"/>
                    <a:pt x="10089" y="1636"/>
                  </a:cubicBezTo>
                  <a:cubicBezTo>
                    <a:pt x="9379" y="2291"/>
                    <a:pt x="9379" y="3109"/>
                    <a:pt x="10800" y="4255"/>
                  </a:cubicBezTo>
                  <a:cubicBezTo>
                    <a:pt x="12221" y="5400"/>
                    <a:pt x="15063" y="6873"/>
                    <a:pt x="17195" y="8427"/>
                  </a:cubicBezTo>
                  <a:cubicBezTo>
                    <a:pt x="19326" y="9982"/>
                    <a:pt x="20747" y="11618"/>
                    <a:pt x="21174" y="12845"/>
                  </a:cubicBezTo>
                  <a:cubicBezTo>
                    <a:pt x="21600" y="14073"/>
                    <a:pt x="21032" y="14891"/>
                    <a:pt x="17337" y="16282"/>
                  </a:cubicBezTo>
                  <a:cubicBezTo>
                    <a:pt x="13642" y="17673"/>
                    <a:pt x="6821" y="19636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3" name="Line"/>
            <p:cNvSpPr/>
            <p:nvPr/>
          </p:nvSpPr>
          <p:spPr>
            <a:xfrm>
              <a:off x="7514516" y="7586529"/>
              <a:ext cx="197189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684" y="0"/>
                    <a:pt x="11368" y="0"/>
                    <a:pt x="14968" y="3600"/>
                  </a:cubicBezTo>
                  <a:cubicBezTo>
                    <a:pt x="18568" y="7200"/>
                    <a:pt x="20084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4" name="Line"/>
            <p:cNvSpPr/>
            <p:nvPr/>
          </p:nvSpPr>
          <p:spPr>
            <a:xfrm>
              <a:off x="7462625" y="7679934"/>
              <a:ext cx="300971" cy="4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4954"/>
                  </a:moveTo>
                  <a:cubicBezTo>
                    <a:pt x="1241" y="18277"/>
                    <a:pt x="2483" y="21600"/>
                    <a:pt x="6083" y="19108"/>
                  </a:cubicBezTo>
                  <a:cubicBezTo>
                    <a:pt x="9683" y="16615"/>
                    <a:pt x="15641" y="8308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5" name="Line"/>
            <p:cNvSpPr/>
            <p:nvPr/>
          </p:nvSpPr>
          <p:spPr>
            <a:xfrm>
              <a:off x="7960783" y="7389341"/>
              <a:ext cx="232810" cy="34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028" extrusionOk="0">
                  <a:moveTo>
                    <a:pt x="1878" y="6353"/>
                  </a:moveTo>
                  <a:cubicBezTo>
                    <a:pt x="1565" y="8894"/>
                    <a:pt x="1252" y="11435"/>
                    <a:pt x="3130" y="14082"/>
                  </a:cubicBezTo>
                  <a:cubicBezTo>
                    <a:pt x="5009" y="16729"/>
                    <a:pt x="9078" y="19482"/>
                    <a:pt x="12522" y="20541"/>
                  </a:cubicBezTo>
                  <a:cubicBezTo>
                    <a:pt x="15965" y="21600"/>
                    <a:pt x="18783" y="20965"/>
                    <a:pt x="20191" y="18318"/>
                  </a:cubicBezTo>
                  <a:cubicBezTo>
                    <a:pt x="21600" y="15671"/>
                    <a:pt x="21600" y="11012"/>
                    <a:pt x="18000" y="7624"/>
                  </a:cubicBezTo>
                  <a:cubicBezTo>
                    <a:pt x="14400" y="4235"/>
                    <a:pt x="7200" y="2118"/>
                    <a:pt x="0" y="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6" name="Line"/>
            <p:cNvSpPr/>
            <p:nvPr/>
          </p:nvSpPr>
          <p:spPr>
            <a:xfrm>
              <a:off x="8624993" y="7897878"/>
              <a:ext cx="20758" cy="8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7" name="Line"/>
            <p:cNvSpPr/>
            <p:nvPr/>
          </p:nvSpPr>
          <p:spPr>
            <a:xfrm>
              <a:off x="9067919" y="7472368"/>
              <a:ext cx="232096" cy="30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1600" extrusionOk="0">
                  <a:moveTo>
                    <a:pt x="8754" y="0"/>
                  </a:moveTo>
                  <a:cubicBezTo>
                    <a:pt x="5937" y="1490"/>
                    <a:pt x="3119" y="2979"/>
                    <a:pt x="1554" y="4345"/>
                  </a:cubicBezTo>
                  <a:cubicBezTo>
                    <a:pt x="-11" y="5710"/>
                    <a:pt x="-324" y="6952"/>
                    <a:pt x="302" y="7945"/>
                  </a:cubicBezTo>
                  <a:cubicBezTo>
                    <a:pt x="928" y="8938"/>
                    <a:pt x="2493" y="9683"/>
                    <a:pt x="5311" y="10676"/>
                  </a:cubicBezTo>
                  <a:cubicBezTo>
                    <a:pt x="8128" y="11669"/>
                    <a:pt x="12198" y="12910"/>
                    <a:pt x="15328" y="14152"/>
                  </a:cubicBezTo>
                  <a:cubicBezTo>
                    <a:pt x="18459" y="15393"/>
                    <a:pt x="20650" y="16634"/>
                    <a:pt x="20963" y="17628"/>
                  </a:cubicBezTo>
                  <a:cubicBezTo>
                    <a:pt x="21276" y="18621"/>
                    <a:pt x="19711" y="19366"/>
                    <a:pt x="16111" y="19986"/>
                  </a:cubicBezTo>
                  <a:cubicBezTo>
                    <a:pt x="12511" y="20607"/>
                    <a:pt x="6876" y="21103"/>
                    <a:pt x="1241" y="21600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8" name="Line"/>
            <p:cNvSpPr/>
            <p:nvPr/>
          </p:nvSpPr>
          <p:spPr>
            <a:xfrm>
              <a:off x="9320339" y="7506963"/>
              <a:ext cx="297512" cy="22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0631" extrusionOk="0">
                  <a:moveTo>
                    <a:pt x="0" y="8382"/>
                  </a:moveTo>
                  <a:cubicBezTo>
                    <a:pt x="3436" y="13218"/>
                    <a:pt x="6873" y="18054"/>
                    <a:pt x="10309" y="19827"/>
                  </a:cubicBezTo>
                  <a:cubicBezTo>
                    <a:pt x="13745" y="21600"/>
                    <a:pt x="17182" y="20310"/>
                    <a:pt x="19145" y="17248"/>
                  </a:cubicBezTo>
                  <a:cubicBezTo>
                    <a:pt x="21109" y="14185"/>
                    <a:pt x="21600" y="9349"/>
                    <a:pt x="20618" y="5803"/>
                  </a:cubicBezTo>
                  <a:cubicBezTo>
                    <a:pt x="19636" y="2257"/>
                    <a:pt x="17182" y="0"/>
                    <a:pt x="14114" y="0"/>
                  </a:cubicBezTo>
                  <a:cubicBezTo>
                    <a:pt x="11045" y="0"/>
                    <a:pt x="7364" y="2257"/>
                    <a:pt x="3682" y="4513"/>
                  </a:cubicBezTo>
                </a:path>
              </a:pathLst>
            </a:custGeom>
            <a:noFill/>
            <a:ln w="635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29" name="Line"/>
            <p:cNvSpPr/>
            <p:nvPr/>
          </p:nvSpPr>
          <p:spPr>
            <a:xfrm>
              <a:off x="-590159" y="8534413"/>
              <a:ext cx="320959" cy="29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2735" y="2763"/>
                  </a:moveTo>
                  <a:cubicBezTo>
                    <a:pt x="1806" y="8037"/>
                    <a:pt x="877" y="13312"/>
                    <a:pt x="413" y="16577"/>
                  </a:cubicBezTo>
                  <a:cubicBezTo>
                    <a:pt x="-52" y="19842"/>
                    <a:pt x="-52" y="21098"/>
                    <a:pt x="64" y="19716"/>
                  </a:cubicBezTo>
                  <a:cubicBezTo>
                    <a:pt x="180" y="18335"/>
                    <a:pt x="413" y="14316"/>
                    <a:pt x="877" y="10926"/>
                  </a:cubicBezTo>
                  <a:cubicBezTo>
                    <a:pt x="1342" y="7535"/>
                    <a:pt x="2038" y="4772"/>
                    <a:pt x="2851" y="2888"/>
                  </a:cubicBezTo>
                  <a:cubicBezTo>
                    <a:pt x="3664" y="1005"/>
                    <a:pt x="4593" y="0"/>
                    <a:pt x="5522" y="0"/>
                  </a:cubicBezTo>
                  <a:cubicBezTo>
                    <a:pt x="6451" y="0"/>
                    <a:pt x="7380" y="1005"/>
                    <a:pt x="8774" y="3516"/>
                  </a:cubicBezTo>
                  <a:cubicBezTo>
                    <a:pt x="10167" y="6028"/>
                    <a:pt x="12025" y="10047"/>
                    <a:pt x="14232" y="13312"/>
                  </a:cubicBezTo>
                  <a:cubicBezTo>
                    <a:pt x="16438" y="16577"/>
                    <a:pt x="18993" y="19088"/>
                    <a:pt x="21548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0" name="Line"/>
            <p:cNvSpPr/>
            <p:nvPr/>
          </p:nvSpPr>
          <p:spPr>
            <a:xfrm>
              <a:off x="-570171" y="8717763"/>
              <a:ext cx="217945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1" name="Line"/>
            <p:cNvSpPr/>
            <p:nvPr/>
          </p:nvSpPr>
          <p:spPr>
            <a:xfrm>
              <a:off x="-227688" y="8562089"/>
              <a:ext cx="83027" cy="29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2" name="Line"/>
            <p:cNvSpPr/>
            <p:nvPr/>
          </p:nvSpPr>
          <p:spPr>
            <a:xfrm>
              <a:off x="-51257" y="8676250"/>
              <a:ext cx="83027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3" name="Line"/>
            <p:cNvSpPr/>
            <p:nvPr/>
          </p:nvSpPr>
          <p:spPr>
            <a:xfrm>
              <a:off x="135552" y="8613530"/>
              <a:ext cx="280215" cy="35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1" extrusionOk="0">
                  <a:moveTo>
                    <a:pt x="0" y="12369"/>
                  </a:moveTo>
                  <a:cubicBezTo>
                    <a:pt x="4000" y="10724"/>
                    <a:pt x="8000" y="9078"/>
                    <a:pt x="11067" y="7535"/>
                  </a:cubicBezTo>
                  <a:cubicBezTo>
                    <a:pt x="14133" y="5992"/>
                    <a:pt x="16267" y="4552"/>
                    <a:pt x="17067" y="3318"/>
                  </a:cubicBezTo>
                  <a:cubicBezTo>
                    <a:pt x="17867" y="2084"/>
                    <a:pt x="17333" y="1055"/>
                    <a:pt x="15867" y="438"/>
                  </a:cubicBezTo>
                  <a:cubicBezTo>
                    <a:pt x="14400" y="-179"/>
                    <a:pt x="12000" y="-385"/>
                    <a:pt x="10000" y="1466"/>
                  </a:cubicBezTo>
                  <a:cubicBezTo>
                    <a:pt x="8000" y="3318"/>
                    <a:pt x="6400" y="7226"/>
                    <a:pt x="6667" y="10724"/>
                  </a:cubicBezTo>
                  <a:cubicBezTo>
                    <a:pt x="6933" y="14221"/>
                    <a:pt x="9067" y="17306"/>
                    <a:pt x="11333" y="19055"/>
                  </a:cubicBezTo>
                  <a:cubicBezTo>
                    <a:pt x="13600" y="20804"/>
                    <a:pt x="16000" y="21215"/>
                    <a:pt x="17733" y="20804"/>
                  </a:cubicBezTo>
                  <a:cubicBezTo>
                    <a:pt x="19467" y="20392"/>
                    <a:pt x="20533" y="19158"/>
                    <a:pt x="21600" y="1792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4" name="Line"/>
            <p:cNvSpPr/>
            <p:nvPr/>
          </p:nvSpPr>
          <p:spPr>
            <a:xfrm>
              <a:off x="453338" y="8645114"/>
              <a:ext cx="211508" cy="21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443" extrusionOk="0">
                  <a:moveTo>
                    <a:pt x="397" y="12150"/>
                  </a:moveTo>
                  <a:cubicBezTo>
                    <a:pt x="1094" y="13838"/>
                    <a:pt x="1790" y="15525"/>
                    <a:pt x="2313" y="17381"/>
                  </a:cubicBezTo>
                  <a:cubicBezTo>
                    <a:pt x="2835" y="19237"/>
                    <a:pt x="3184" y="21262"/>
                    <a:pt x="2661" y="21431"/>
                  </a:cubicBezTo>
                  <a:cubicBezTo>
                    <a:pt x="2139" y="21600"/>
                    <a:pt x="745" y="19913"/>
                    <a:pt x="223" y="17381"/>
                  </a:cubicBezTo>
                  <a:cubicBezTo>
                    <a:pt x="-300" y="14850"/>
                    <a:pt x="48" y="11475"/>
                    <a:pt x="1790" y="8438"/>
                  </a:cubicBezTo>
                  <a:cubicBezTo>
                    <a:pt x="3532" y="5400"/>
                    <a:pt x="6668" y="2700"/>
                    <a:pt x="10152" y="1350"/>
                  </a:cubicBezTo>
                  <a:cubicBezTo>
                    <a:pt x="13635" y="0"/>
                    <a:pt x="17468" y="0"/>
                    <a:pt x="213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5" name="Line"/>
            <p:cNvSpPr/>
            <p:nvPr/>
          </p:nvSpPr>
          <p:spPr>
            <a:xfrm>
              <a:off x="706358" y="8671110"/>
              <a:ext cx="166054" cy="238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77" extrusionOk="0">
                  <a:moveTo>
                    <a:pt x="0" y="4878"/>
                  </a:moveTo>
                  <a:cubicBezTo>
                    <a:pt x="450" y="7837"/>
                    <a:pt x="900" y="10796"/>
                    <a:pt x="1350" y="13755"/>
                  </a:cubicBezTo>
                  <a:cubicBezTo>
                    <a:pt x="1800" y="16714"/>
                    <a:pt x="2250" y="19672"/>
                    <a:pt x="2475" y="20264"/>
                  </a:cubicBezTo>
                  <a:cubicBezTo>
                    <a:pt x="2700" y="20856"/>
                    <a:pt x="2700" y="19081"/>
                    <a:pt x="2700" y="15974"/>
                  </a:cubicBezTo>
                  <a:cubicBezTo>
                    <a:pt x="2700" y="12867"/>
                    <a:pt x="2700" y="8429"/>
                    <a:pt x="3375" y="5618"/>
                  </a:cubicBezTo>
                  <a:cubicBezTo>
                    <a:pt x="4050" y="2807"/>
                    <a:pt x="5400" y="1623"/>
                    <a:pt x="7425" y="735"/>
                  </a:cubicBezTo>
                  <a:cubicBezTo>
                    <a:pt x="9450" y="-152"/>
                    <a:pt x="12150" y="-744"/>
                    <a:pt x="14625" y="2067"/>
                  </a:cubicBezTo>
                  <a:cubicBezTo>
                    <a:pt x="17100" y="4878"/>
                    <a:pt x="19350" y="11092"/>
                    <a:pt x="21600" y="1730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6" name="Line"/>
            <p:cNvSpPr/>
            <p:nvPr/>
          </p:nvSpPr>
          <p:spPr>
            <a:xfrm>
              <a:off x="979279" y="8647851"/>
              <a:ext cx="256373" cy="28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145" extrusionOk="0">
                  <a:moveTo>
                    <a:pt x="13567" y="4373"/>
                  </a:moveTo>
                  <a:cubicBezTo>
                    <a:pt x="12991" y="3103"/>
                    <a:pt x="12415" y="1832"/>
                    <a:pt x="10831" y="943"/>
                  </a:cubicBezTo>
                  <a:cubicBezTo>
                    <a:pt x="9247" y="53"/>
                    <a:pt x="6655" y="-455"/>
                    <a:pt x="4639" y="561"/>
                  </a:cubicBezTo>
                  <a:cubicBezTo>
                    <a:pt x="2623" y="1578"/>
                    <a:pt x="1183" y="4119"/>
                    <a:pt x="463" y="6914"/>
                  </a:cubicBezTo>
                  <a:cubicBezTo>
                    <a:pt x="-257" y="9710"/>
                    <a:pt x="-257" y="12759"/>
                    <a:pt x="1327" y="14919"/>
                  </a:cubicBezTo>
                  <a:cubicBezTo>
                    <a:pt x="2911" y="17079"/>
                    <a:pt x="6079" y="18350"/>
                    <a:pt x="8239" y="18604"/>
                  </a:cubicBezTo>
                  <a:cubicBezTo>
                    <a:pt x="10399" y="18858"/>
                    <a:pt x="11551" y="18096"/>
                    <a:pt x="12415" y="15554"/>
                  </a:cubicBezTo>
                  <a:cubicBezTo>
                    <a:pt x="13279" y="13013"/>
                    <a:pt x="13855" y="8693"/>
                    <a:pt x="13999" y="5898"/>
                  </a:cubicBezTo>
                  <a:cubicBezTo>
                    <a:pt x="14143" y="3103"/>
                    <a:pt x="13855" y="1832"/>
                    <a:pt x="13999" y="1832"/>
                  </a:cubicBezTo>
                  <a:cubicBezTo>
                    <a:pt x="14143" y="1832"/>
                    <a:pt x="14719" y="3103"/>
                    <a:pt x="16015" y="6533"/>
                  </a:cubicBezTo>
                  <a:cubicBezTo>
                    <a:pt x="17311" y="9964"/>
                    <a:pt x="19327" y="15554"/>
                    <a:pt x="21343" y="2114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7" name="Line"/>
            <p:cNvSpPr/>
            <p:nvPr/>
          </p:nvSpPr>
          <p:spPr>
            <a:xfrm>
              <a:off x="-40879" y="8447927"/>
              <a:ext cx="10380" cy="498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4950"/>
                    <a:pt x="14400" y="9900"/>
                    <a:pt x="18000" y="13500"/>
                  </a:cubicBezTo>
                  <a:cubicBezTo>
                    <a:pt x="21600" y="17100"/>
                    <a:pt x="21600" y="1935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8" name="Line"/>
            <p:cNvSpPr/>
            <p:nvPr/>
          </p:nvSpPr>
          <p:spPr>
            <a:xfrm>
              <a:off x="1287542" y="8468684"/>
              <a:ext cx="31136" cy="41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6120"/>
                    <a:pt x="14400" y="12240"/>
                    <a:pt x="18000" y="15840"/>
                  </a:cubicBezTo>
                  <a:cubicBezTo>
                    <a:pt x="21600" y="19440"/>
                    <a:pt x="21600" y="2052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39" name="Line"/>
            <p:cNvSpPr/>
            <p:nvPr/>
          </p:nvSpPr>
          <p:spPr>
            <a:xfrm>
              <a:off x="1246029" y="8591015"/>
              <a:ext cx="345657" cy="261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218" extrusionOk="0">
                  <a:moveTo>
                    <a:pt x="0" y="4387"/>
                  </a:moveTo>
                  <a:cubicBezTo>
                    <a:pt x="2566" y="2984"/>
                    <a:pt x="5133" y="1582"/>
                    <a:pt x="8127" y="740"/>
                  </a:cubicBezTo>
                  <a:cubicBezTo>
                    <a:pt x="11121" y="-101"/>
                    <a:pt x="14543" y="-382"/>
                    <a:pt x="16895" y="740"/>
                  </a:cubicBezTo>
                  <a:cubicBezTo>
                    <a:pt x="19248" y="1862"/>
                    <a:pt x="20531" y="4387"/>
                    <a:pt x="21065" y="7613"/>
                  </a:cubicBezTo>
                  <a:cubicBezTo>
                    <a:pt x="21600" y="10839"/>
                    <a:pt x="21386" y="14766"/>
                    <a:pt x="20745" y="17150"/>
                  </a:cubicBezTo>
                  <a:cubicBezTo>
                    <a:pt x="20103" y="19535"/>
                    <a:pt x="19034" y="20376"/>
                    <a:pt x="17964" y="2121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0" name="Line"/>
            <p:cNvSpPr/>
            <p:nvPr/>
          </p:nvSpPr>
          <p:spPr>
            <a:xfrm>
              <a:off x="1515865" y="8499819"/>
              <a:ext cx="31136" cy="10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1" name="Line"/>
            <p:cNvSpPr/>
            <p:nvPr/>
          </p:nvSpPr>
          <p:spPr>
            <a:xfrm>
              <a:off x="1754565" y="8593223"/>
              <a:ext cx="197189" cy="181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3" extrusionOk="0">
                  <a:moveTo>
                    <a:pt x="0" y="12226"/>
                  </a:moveTo>
                  <a:cubicBezTo>
                    <a:pt x="1137" y="14264"/>
                    <a:pt x="2274" y="16302"/>
                    <a:pt x="3411" y="18136"/>
                  </a:cubicBezTo>
                  <a:cubicBezTo>
                    <a:pt x="4547" y="19970"/>
                    <a:pt x="5684" y="21600"/>
                    <a:pt x="6821" y="21396"/>
                  </a:cubicBezTo>
                  <a:cubicBezTo>
                    <a:pt x="7958" y="21192"/>
                    <a:pt x="9095" y="19155"/>
                    <a:pt x="10611" y="15894"/>
                  </a:cubicBezTo>
                  <a:cubicBezTo>
                    <a:pt x="12126" y="12634"/>
                    <a:pt x="14021" y="8151"/>
                    <a:pt x="15916" y="5298"/>
                  </a:cubicBezTo>
                  <a:cubicBezTo>
                    <a:pt x="17811" y="2445"/>
                    <a:pt x="19705" y="1223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2" name="Line"/>
            <p:cNvSpPr/>
            <p:nvPr/>
          </p:nvSpPr>
          <p:spPr>
            <a:xfrm>
              <a:off x="1965961" y="8574564"/>
              <a:ext cx="172602" cy="35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472" extrusionOk="0">
                  <a:moveTo>
                    <a:pt x="2072" y="6860"/>
                  </a:moveTo>
                  <a:cubicBezTo>
                    <a:pt x="4190" y="7072"/>
                    <a:pt x="6307" y="7284"/>
                    <a:pt x="8425" y="7178"/>
                  </a:cubicBezTo>
                  <a:cubicBezTo>
                    <a:pt x="10543" y="7072"/>
                    <a:pt x="12660" y="6648"/>
                    <a:pt x="14355" y="6013"/>
                  </a:cubicBezTo>
                  <a:cubicBezTo>
                    <a:pt x="16049" y="5378"/>
                    <a:pt x="17319" y="4531"/>
                    <a:pt x="16260" y="3472"/>
                  </a:cubicBezTo>
                  <a:cubicBezTo>
                    <a:pt x="15202" y="2413"/>
                    <a:pt x="11813" y="1143"/>
                    <a:pt x="9060" y="507"/>
                  </a:cubicBezTo>
                  <a:cubicBezTo>
                    <a:pt x="6307" y="-128"/>
                    <a:pt x="4190" y="-128"/>
                    <a:pt x="2496" y="296"/>
                  </a:cubicBezTo>
                  <a:cubicBezTo>
                    <a:pt x="802" y="719"/>
                    <a:pt x="-469" y="1566"/>
                    <a:pt x="166" y="4425"/>
                  </a:cubicBezTo>
                  <a:cubicBezTo>
                    <a:pt x="802" y="7284"/>
                    <a:pt x="3343" y="12154"/>
                    <a:pt x="7155" y="15331"/>
                  </a:cubicBezTo>
                  <a:cubicBezTo>
                    <a:pt x="10966" y="18507"/>
                    <a:pt x="16049" y="19990"/>
                    <a:pt x="21131" y="2147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3" name="Line"/>
            <p:cNvSpPr/>
            <p:nvPr/>
          </p:nvSpPr>
          <p:spPr>
            <a:xfrm>
              <a:off x="2240347" y="8406414"/>
              <a:ext cx="22756" cy="43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extrusionOk="0">
                  <a:moveTo>
                    <a:pt x="11040" y="0"/>
                  </a:moveTo>
                  <a:cubicBezTo>
                    <a:pt x="4868" y="5314"/>
                    <a:pt x="-1303" y="10629"/>
                    <a:pt x="240" y="14229"/>
                  </a:cubicBezTo>
                  <a:cubicBezTo>
                    <a:pt x="1783" y="17829"/>
                    <a:pt x="11040" y="19714"/>
                    <a:pt x="20297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4" name="Line"/>
            <p:cNvSpPr/>
            <p:nvPr/>
          </p:nvSpPr>
          <p:spPr>
            <a:xfrm>
              <a:off x="2211210" y="8696567"/>
              <a:ext cx="418865" cy="31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100" extrusionOk="0">
                  <a:moveTo>
                    <a:pt x="11685" y="726"/>
                  </a:moveTo>
                  <a:cubicBezTo>
                    <a:pt x="11508" y="2120"/>
                    <a:pt x="11331" y="3513"/>
                    <a:pt x="11243" y="4907"/>
                  </a:cubicBezTo>
                  <a:cubicBezTo>
                    <a:pt x="11154" y="6300"/>
                    <a:pt x="11154" y="7694"/>
                    <a:pt x="12039" y="8391"/>
                  </a:cubicBezTo>
                  <a:cubicBezTo>
                    <a:pt x="12925" y="9087"/>
                    <a:pt x="14695" y="9087"/>
                    <a:pt x="15846" y="7926"/>
                  </a:cubicBezTo>
                  <a:cubicBezTo>
                    <a:pt x="16997" y="6765"/>
                    <a:pt x="17528" y="4442"/>
                    <a:pt x="17793" y="2700"/>
                  </a:cubicBezTo>
                  <a:cubicBezTo>
                    <a:pt x="18059" y="958"/>
                    <a:pt x="18059" y="-203"/>
                    <a:pt x="18325" y="29"/>
                  </a:cubicBezTo>
                  <a:cubicBezTo>
                    <a:pt x="18590" y="262"/>
                    <a:pt x="19121" y="1887"/>
                    <a:pt x="19741" y="5023"/>
                  </a:cubicBezTo>
                  <a:cubicBezTo>
                    <a:pt x="20361" y="8158"/>
                    <a:pt x="21069" y="12803"/>
                    <a:pt x="21334" y="15707"/>
                  </a:cubicBezTo>
                  <a:cubicBezTo>
                    <a:pt x="21600" y="18610"/>
                    <a:pt x="21423" y="19771"/>
                    <a:pt x="19918" y="20468"/>
                  </a:cubicBezTo>
                  <a:cubicBezTo>
                    <a:pt x="18413" y="21165"/>
                    <a:pt x="15580" y="21397"/>
                    <a:pt x="12039" y="20584"/>
                  </a:cubicBezTo>
                  <a:cubicBezTo>
                    <a:pt x="8498" y="19771"/>
                    <a:pt x="4249" y="17913"/>
                    <a:pt x="0" y="1605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5" name="Line"/>
            <p:cNvSpPr/>
            <p:nvPr/>
          </p:nvSpPr>
          <p:spPr>
            <a:xfrm>
              <a:off x="2927312" y="8603601"/>
              <a:ext cx="228324" cy="301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0" y="0"/>
                  </a:moveTo>
                  <a:cubicBezTo>
                    <a:pt x="1309" y="6382"/>
                    <a:pt x="2618" y="12764"/>
                    <a:pt x="3927" y="16445"/>
                  </a:cubicBezTo>
                  <a:cubicBezTo>
                    <a:pt x="5236" y="20127"/>
                    <a:pt x="6545" y="21109"/>
                    <a:pt x="8836" y="21355"/>
                  </a:cubicBezTo>
                  <a:cubicBezTo>
                    <a:pt x="11127" y="21600"/>
                    <a:pt x="14400" y="21109"/>
                    <a:pt x="16691" y="19391"/>
                  </a:cubicBezTo>
                  <a:cubicBezTo>
                    <a:pt x="18982" y="17673"/>
                    <a:pt x="20291" y="14727"/>
                    <a:pt x="21600" y="11782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6" name="Line"/>
            <p:cNvSpPr/>
            <p:nvPr/>
          </p:nvSpPr>
          <p:spPr>
            <a:xfrm>
              <a:off x="2958009" y="8717763"/>
              <a:ext cx="156114" cy="55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0358" extrusionOk="0">
                  <a:moveTo>
                    <a:pt x="14147" y="11435"/>
                  </a:moveTo>
                  <a:cubicBezTo>
                    <a:pt x="11799" y="11435"/>
                    <a:pt x="9451" y="11435"/>
                    <a:pt x="6633" y="12706"/>
                  </a:cubicBezTo>
                  <a:cubicBezTo>
                    <a:pt x="3816" y="13977"/>
                    <a:pt x="529" y="16518"/>
                    <a:pt x="60" y="18424"/>
                  </a:cubicBezTo>
                  <a:cubicBezTo>
                    <a:pt x="-410" y="20329"/>
                    <a:pt x="1938" y="21600"/>
                    <a:pt x="5929" y="18424"/>
                  </a:cubicBezTo>
                  <a:cubicBezTo>
                    <a:pt x="9920" y="15247"/>
                    <a:pt x="15555" y="7624"/>
                    <a:pt x="2119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7" name="Line"/>
            <p:cNvSpPr/>
            <p:nvPr/>
          </p:nvSpPr>
          <p:spPr>
            <a:xfrm>
              <a:off x="3238522" y="8683867"/>
              <a:ext cx="321867" cy="33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0943" extrusionOk="0">
                  <a:moveTo>
                    <a:pt x="8194" y="171"/>
                  </a:moveTo>
                  <a:cubicBezTo>
                    <a:pt x="7057" y="171"/>
                    <a:pt x="5920" y="171"/>
                    <a:pt x="4783" y="64"/>
                  </a:cubicBezTo>
                  <a:cubicBezTo>
                    <a:pt x="3647" y="-43"/>
                    <a:pt x="2510" y="-257"/>
                    <a:pt x="1487" y="1775"/>
                  </a:cubicBezTo>
                  <a:cubicBezTo>
                    <a:pt x="463" y="3806"/>
                    <a:pt x="-446" y="8084"/>
                    <a:pt x="236" y="11719"/>
                  </a:cubicBezTo>
                  <a:cubicBezTo>
                    <a:pt x="918" y="15355"/>
                    <a:pt x="3192" y="18349"/>
                    <a:pt x="5011" y="19846"/>
                  </a:cubicBezTo>
                  <a:cubicBezTo>
                    <a:pt x="6830" y="21343"/>
                    <a:pt x="8194" y="21343"/>
                    <a:pt x="9331" y="19632"/>
                  </a:cubicBezTo>
                  <a:cubicBezTo>
                    <a:pt x="10468" y="17921"/>
                    <a:pt x="11377" y="14499"/>
                    <a:pt x="11718" y="11719"/>
                  </a:cubicBezTo>
                  <a:cubicBezTo>
                    <a:pt x="12059" y="8939"/>
                    <a:pt x="11832" y="6800"/>
                    <a:pt x="11832" y="4983"/>
                  </a:cubicBezTo>
                  <a:cubicBezTo>
                    <a:pt x="11832" y="3165"/>
                    <a:pt x="12059" y="1668"/>
                    <a:pt x="12514" y="1454"/>
                  </a:cubicBezTo>
                  <a:cubicBezTo>
                    <a:pt x="12969" y="1240"/>
                    <a:pt x="13651" y="2309"/>
                    <a:pt x="15129" y="4555"/>
                  </a:cubicBezTo>
                  <a:cubicBezTo>
                    <a:pt x="16607" y="6800"/>
                    <a:pt x="18880" y="10222"/>
                    <a:pt x="21154" y="1364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8" name="Line"/>
            <p:cNvSpPr/>
            <p:nvPr/>
          </p:nvSpPr>
          <p:spPr>
            <a:xfrm>
              <a:off x="3560388" y="8468684"/>
              <a:ext cx="155675" cy="47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880" y="4852"/>
                    <a:pt x="5760" y="9704"/>
                    <a:pt x="9360" y="13304"/>
                  </a:cubicBezTo>
                  <a:cubicBezTo>
                    <a:pt x="12960" y="16904"/>
                    <a:pt x="17280" y="19252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49" name="Line"/>
            <p:cNvSpPr/>
            <p:nvPr/>
          </p:nvSpPr>
          <p:spPr>
            <a:xfrm>
              <a:off x="3671401" y="8603601"/>
              <a:ext cx="241850" cy="280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12141" y="0"/>
                  </a:moveTo>
                  <a:cubicBezTo>
                    <a:pt x="8186" y="3467"/>
                    <a:pt x="4231" y="6933"/>
                    <a:pt x="2102" y="9333"/>
                  </a:cubicBezTo>
                  <a:cubicBezTo>
                    <a:pt x="-28" y="11733"/>
                    <a:pt x="-332" y="13067"/>
                    <a:pt x="276" y="13867"/>
                  </a:cubicBezTo>
                  <a:cubicBezTo>
                    <a:pt x="885" y="14667"/>
                    <a:pt x="2406" y="14933"/>
                    <a:pt x="6057" y="16133"/>
                  </a:cubicBezTo>
                  <a:cubicBezTo>
                    <a:pt x="9707" y="17333"/>
                    <a:pt x="15488" y="19467"/>
                    <a:pt x="21268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0" name="Line"/>
            <p:cNvSpPr/>
            <p:nvPr/>
          </p:nvSpPr>
          <p:spPr>
            <a:xfrm>
              <a:off x="3967766" y="8623592"/>
              <a:ext cx="173807" cy="40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458" extrusionOk="0">
                  <a:moveTo>
                    <a:pt x="931" y="7729"/>
                  </a:moveTo>
                  <a:cubicBezTo>
                    <a:pt x="5915" y="6631"/>
                    <a:pt x="10900" y="5533"/>
                    <a:pt x="13392" y="4526"/>
                  </a:cubicBezTo>
                  <a:cubicBezTo>
                    <a:pt x="15884" y="3519"/>
                    <a:pt x="15884" y="2604"/>
                    <a:pt x="15261" y="1780"/>
                  </a:cubicBezTo>
                  <a:cubicBezTo>
                    <a:pt x="14638" y="956"/>
                    <a:pt x="13392" y="224"/>
                    <a:pt x="10900" y="41"/>
                  </a:cubicBezTo>
                  <a:cubicBezTo>
                    <a:pt x="8407" y="-142"/>
                    <a:pt x="4669" y="224"/>
                    <a:pt x="2384" y="2604"/>
                  </a:cubicBezTo>
                  <a:cubicBezTo>
                    <a:pt x="100" y="4983"/>
                    <a:pt x="-731" y="9377"/>
                    <a:pt x="723" y="12855"/>
                  </a:cubicBezTo>
                  <a:cubicBezTo>
                    <a:pt x="2177" y="16333"/>
                    <a:pt x="5915" y="18895"/>
                    <a:pt x="9654" y="20177"/>
                  </a:cubicBezTo>
                  <a:cubicBezTo>
                    <a:pt x="13392" y="21458"/>
                    <a:pt x="17131" y="21458"/>
                    <a:pt x="20869" y="21458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1" name="Line"/>
            <p:cNvSpPr/>
            <p:nvPr/>
          </p:nvSpPr>
          <p:spPr>
            <a:xfrm>
              <a:off x="4650108" y="8436658"/>
              <a:ext cx="264734" cy="63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0756" extrusionOk="0">
                  <a:moveTo>
                    <a:pt x="0" y="20756"/>
                  </a:moveTo>
                  <a:cubicBezTo>
                    <a:pt x="5891" y="15072"/>
                    <a:pt x="11782" y="9388"/>
                    <a:pt x="15709" y="5409"/>
                  </a:cubicBezTo>
                  <a:cubicBezTo>
                    <a:pt x="19636" y="1430"/>
                    <a:pt x="21600" y="-844"/>
                    <a:pt x="21460" y="293"/>
                  </a:cubicBezTo>
                  <a:cubicBezTo>
                    <a:pt x="21319" y="1430"/>
                    <a:pt x="19075" y="5977"/>
                    <a:pt x="16831" y="10525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2" name="Line"/>
            <p:cNvSpPr/>
            <p:nvPr/>
          </p:nvSpPr>
          <p:spPr>
            <a:xfrm>
              <a:off x="4702000" y="8541332"/>
              <a:ext cx="373619" cy="30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0" y="0"/>
                  </a:moveTo>
                  <a:cubicBezTo>
                    <a:pt x="1000" y="3600"/>
                    <a:pt x="2000" y="7200"/>
                    <a:pt x="3100" y="10800"/>
                  </a:cubicBezTo>
                  <a:cubicBezTo>
                    <a:pt x="4200" y="14400"/>
                    <a:pt x="5400" y="18000"/>
                    <a:pt x="6500" y="19800"/>
                  </a:cubicBezTo>
                  <a:cubicBezTo>
                    <a:pt x="7600" y="21600"/>
                    <a:pt x="8600" y="21600"/>
                    <a:pt x="10200" y="21360"/>
                  </a:cubicBezTo>
                  <a:cubicBezTo>
                    <a:pt x="11800" y="21120"/>
                    <a:pt x="14000" y="20640"/>
                    <a:pt x="16000" y="19320"/>
                  </a:cubicBezTo>
                  <a:cubicBezTo>
                    <a:pt x="18000" y="18000"/>
                    <a:pt x="19800" y="15840"/>
                    <a:pt x="21600" y="1368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3" name="Line"/>
            <p:cNvSpPr/>
            <p:nvPr/>
          </p:nvSpPr>
          <p:spPr>
            <a:xfrm>
              <a:off x="4722756" y="8697007"/>
              <a:ext cx="332106" cy="8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50" y="14400"/>
                    <a:pt x="11700" y="7200"/>
                    <a:pt x="15300" y="3600"/>
                  </a:cubicBezTo>
                  <a:cubicBezTo>
                    <a:pt x="18900" y="0"/>
                    <a:pt x="20250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4" name="Line"/>
            <p:cNvSpPr/>
            <p:nvPr/>
          </p:nvSpPr>
          <p:spPr>
            <a:xfrm>
              <a:off x="4826539" y="8977220"/>
              <a:ext cx="300972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5" name="Line"/>
            <p:cNvSpPr/>
            <p:nvPr/>
          </p:nvSpPr>
          <p:spPr>
            <a:xfrm>
              <a:off x="5490750" y="8510197"/>
              <a:ext cx="72649" cy="40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4615"/>
                    <a:pt x="2057" y="9231"/>
                    <a:pt x="5657" y="12831"/>
                  </a:cubicBezTo>
                  <a:cubicBezTo>
                    <a:pt x="9257" y="16431"/>
                    <a:pt x="15429" y="19015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6" name="Line"/>
            <p:cNvSpPr/>
            <p:nvPr/>
          </p:nvSpPr>
          <p:spPr>
            <a:xfrm>
              <a:off x="5366210" y="8873437"/>
              <a:ext cx="363242" cy="41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14" y="18000"/>
                    <a:pt x="8229" y="14400"/>
                    <a:pt x="11829" y="10800"/>
                  </a:cubicBezTo>
                  <a:cubicBezTo>
                    <a:pt x="15429" y="7200"/>
                    <a:pt x="18514" y="36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7" name="Line"/>
            <p:cNvSpPr/>
            <p:nvPr/>
          </p:nvSpPr>
          <p:spPr>
            <a:xfrm>
              <a:off x="5885125" y="8530954"/>
              <a:ext cx="93405" cy="38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4865"/>
                    <a:pt x="4800" y="9730"/>
                    <a:pt x="6800" y="13135"/>
                  </a:cubicBezTo>
                  <a:cubicBezTo>
                    <a:pt x="8800" y="16541"/>
                    <a:pt x="10400" y="18486"/>
                    <a:pt x="12800" y="19654"/>
                  </a:cubicBezTo>
                  <a:cubicBezTo>
                    <a:pt x="15200" y="20822"/>
                    <a:pt x="18400" y="21211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8" name="Line"/>
            <p:cNvSpPr/>
            <p:nvPr/>
          </p:nvSpPr>
          <p:spPr>
            <a:xfrm>
              <a:off x="6006835" y="8593223"/>
              <a:ext cx="210396" cy="197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extrusionOk="0">
                  <a:moveTo>
                    <a:pt x="9691" y="0"/>
                  </a:moveTo>
                  <a:cubicBezTo>
                    <a:pt x="7253" y="3032"/>
                    <a:pt x="4814" y="6063"/>
                    <a:pt x="2898" y="9284"/>
                  </a:cubicBezTo>
                  <a:cubicBezTo>
                    <a:pt x="982" y="12505"/>
                    <a:pt x="-412" y="15916"/>
                    <a:pt x="111" y="17621"/>
                  </a:cubicBezTo>
                  <a:cubicBezTo>
                    <a:pt x="633" y="19326"/>
                    <a:pt x="3072" y="19326"/>
                    <a:pt x="6904" y="19705"/>
                  </a:cubicBezTo>
                  <a:cubicBezTo>
                    <a:pt x="10736" y="20084"/>
                    <a:pt x="15962" y="20842"/>
                    <a:pt x="21188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59" name="Line"/>
            <p:cNvSpPr/>
            <p:nvPr/>
          </p:nvSpPr>
          <p:spPr>
            <a:xfrm>
              <a:off x="5885125" y="9018598"/>
              <a:ext cx="342485" cy="41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04" extrusionOk="0">
                  <a:moveTo>
                    <a:pt x="0" y="20004"/>
                  </a:moveTo>
                  <a:cubicBezTo>
                    <a:pt x="3927" y="11696"/>
                    <a:pt x="7855" y="3389"/>
                    <a:pt x="10909" y="896"/>
                  </a:cubicBezTo>
                  <a:cubicBezTo>
                    <a:pt x="13964" y="-1596"/>
                    <a:pt x="16145" y="1727"/>
                    <a:pt x="17782" y="3389"/>
                  </a:cubicBezTo>
                  <a:cubicBezTo>
                    <a:pt x="19418" y="5050"/>
                    <a:pt x="20509" y="5050"/>
                    <a:pt x="21055" y="5050"/>
                  </a:cubicBezTo>
                  <a:cubicBezTo>
                    <a:pt x="21600" y="5050"/>
                    <a:pt x="21600" y="5050"/>
                    <a:pt x="21600" y="505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0" name="Line"/>
            <p:cNvSpPr/>
            <p:nvPr/>
          </p:nvSpPr>
          <p:spPr>
            <a:xfrm>
              <a:off x="6964467" y="8510197"/>
              <a:ext cx="363241" cy="341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2" extrusionOk="0">
                  <a:moveTo>
                    <a:pt x="0" y="0"/>
                  </a:moveTo>
                  <a:cubicBezTo>
                    <a:pt x="1029" y="3672"/>
                    <a:pt x="2057" y="7344"/>
                    <a:pt x="2674" y="10368"/>
                  </a:cubicBezTo>
                  <a:cubicBezTo>
                    <a:pt x="3291" y="13392"/>
                    <a:pt x="3497" y="15768"/>
                    <a:pt x="3909" y="17388"/>
                  </a:cubicBezTo>
                  <a:cubicBezTo>
                    <a:pt x="4320" y="19008"/>
                    <a:pt x="4937" y="19872"/>
                    <a:pt x="6583" y="20520"/>
                  </a:cubicBezTo>
                  <a:cubicBezTo>
                    <a:pt x="8229" y="21168"/>
                    <a:pt x="10903" y="21600"/>
                    <a:pt x="13474" y="21168"/>
                  </a:cubicBezTo>
                  <a:cubicBezTo>
                    <a:pt x="16046" y="20736"/>
                    <a:pt x="18514" y="19440"/>
                    <a:pt x="19851" y="18144"/>
                  </a:cubicBezTo>
                  <a:cubicBezTo>
                    <a:pt x="21189" y="16848"/>
                    <a:pt x="21394" y="15552"/>
                    <a:pt x="21600" y="14256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1" name="Line"/>
            <p:cNvSpPr/>
            <p:nvPr/>
          </p:nvSpPr>
          <p:spPr>
            <a:xfrm>
              <a:off x="7026736" y="8572467"/>
              <a:ext cx="197189" cy="6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653" y="19200"/>
                    <a:pt x="5305" y="16800"/>
                    <a:pt x="8905" y="13200"/>
                  </a:cubicBezTo>
                  <a:cubicBezTo>
                    <a:pt x="12505" y="9600"/>
                    <a:pt x="17053" y="48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2" name="Line"/>
            <p:cNvSpPr/>
            <p:nvPr/>
          </p:nvSpPr>
          <p:spPr>
            <a:xfrm>
              <a:off x="7275816" y="8458306"/>
              <a:ext cx="238701" cy="37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3" y="4400"/>
                    <a:pt x="626" y="8800"/>
                    <a:pt x="1096" y="11900"/>
                  </a:cubicBezTo>
                  <a:cubicBezTo>
                    <a:pt x="1565" y="15000"/>
                    <a:pt x="2191" y="16800"/>
                    <a:pt x="2974" y="18100"/>
                  </a:cubicBezTo>
                  <a:cubicBezTo>
                    <a:pt x="3757" y="19400"/>
                    <a:pt x="4696" y="20200"/>
                    <a:pt x="5165" y="20100"/>
                  </a:cubicBezTo>
                  <a:cubicBezTo>
                    <a:pt x="5635" y="20000"/>
                    <a:pt x="5635" y="19000"/>
                    <a:pt x="6104" y="18000"/>
                  </a:cubicBezTo>
                  <a:cubicBezTo>
                    <a:pt x="6574" y="17000"/>
                    <a:pt x="7513" y="16000"/>
                    <a:pt x="9078" y="15000"/>
                  </a:cubicBezTo>
                  <a:cubicBezTo>
                    <a:pt x="10643" y="14000"/>
                    <a:pt x="12835" y="13000"/>
                    <a:pt x="14713" y="12600"/>
                  </a:cubicBezTo>
                  <a:cubicBezTo>
                    <a:pt x="16591" y="12200"/>
                    <a:pt x="18157" y="12400"/>
                    <a:pt x="19252" y="14000"/>
                  </a:cubicBezTo>
                  <a:cubicBezTo>
                    <a:pt x="20348" y="15600"/>
                    <a:pt x="20974" y="18600"/>
                    <a:pt x="21600" y="216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3" name="Line"/>
            <p:cNvSpPr/>
            <p:nvPr/>
          </p:nvSpPr>
          <p:spPr>
            <a:xfrm>
              <a:off x="7545651" y="8622365"/>
              <a:ext cx="269837" cy="1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13" extrusionOk="0">
                  <a:moveTo>
                    <a:pt x="0" y="13391"/>
                  </a:moveTo>
                  <a:cubicBezTo>
                    <a:pt x="2769" y="11926"/>
                    <a:pt x="5538" y="10462"/>
                    <a:pt x="7892" y="8631"/>
                  </a:cubicBezTo>
                  <a:cubicBezTo>
                    <a:pt x="10246" y="6801"/>
                    <a:pt x="12185" y="4604"/>
                    <a:pt x="12600" y="2957"/>
                  </a:cubicBezTo>
                  <a:cubicBezTo>
                    <a:pt x="13015" y="1309"/>
                    <a:pt x="11908" y="211"/>
                    <a:pt x="10662" y="28"/>
                  </a:cubicBezTo>
                  <a:cubicBezTo>
                    <a:pt x="9415" y="-155"/>
                    <a:pt x="8031" y="577"/>
                    <a:pt x="7062" y="1859"/>
                  </a:cubicBezTo>
                  <a:cubicBezTo>
                    <a:pt x="6092" y="3140"/>
                    <a:pt x="5538" y="4970"/>
                    <a:pt x="6369" y="8448"/>
                  </a:cubicBezTo>
                  <a:cubicBezTo>
                    <a:pt x="7200" y="11926"/>
                    <a:pt x="9415" y="17052"/>
                    <a:pt x="12185" y="19248"/>
                  </a:cubicBezTo>
                  <a:cubicBezTo>
                    <a:pt x="14954" y="21445"/>
                    <a:pt x="18277" y="20713"/>
                    <a:pt x="21600" y="1998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4" name="Line"/>
            <p:cNvSpPr/>
            <p:nvPr/>
          </p:nvSpPr>
          <p:spPr>
            <a:xfrm>
              <a:off x="7888135" y="8523361"/>
              <a:ext cx="98222" cy="30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407" extrusionOk="0">
                  <a:moveTo>
                    <a:pt x="0" y="9167"/>
                  </a:moveTo>
                  <a:cubicBezTo>
                    <a:pt x="745" y="10367"/>
                    <a:pt x="1490" y="11567"/>
                    <a:pt x="1862" y="13007"/>
                  </a:cubicBezTo>
                  <a:cubicBezTo>
                    <a:pt x="2234" y="14447"/>
                    <a:pt x="2234" y="16127"/>
                    <a:pt x="1862" y="16127"/>
                  </a:cubicBezTo>
                  <a:cubicBezTo>
                    <a:pt x="1490" y="16127"/>
                    <a:pt x="745" y="14447"/>
                    <a:pt x="372" y="12167"/>
                  </a:cubicBezTo>
                  <a:cubicBezTo>
                    <a:pt x="0" y="9887"/>
                    <a:pt x="0" y="7007"/>
                    <a:pt x="1117" y="5087"/>
                  </a:cubicBezTo>
                  <a:cubicBezTo>
                    <a:pt x="2234" y="3167"/>
                    <a:pt x="4469" y="2207"/>
                    <a:pt x="7076" y="1367"/>
                  </a:cubicBezTo>
                  <a:cubicBezTo>
                    <a:pt x="9683" y="527"/>
                    <a:pt x="12662" y="-193"/>
                    <a:pt x="15269" y="47"/>
                  </a:cubicBezTo>
                  <a:cubicBezTo>
                    <a:pt x="17876" y="287"/>
                    <a:pt x="20110" y="1487"/>
                    <a:pt x="20855" y="4727"/>
                  </a:cubicBezTo>
                  <a:cubicBezTo>
                    <a:pt x="21600" y="7967"/>
                    <a:pt x="20855" y="13247"/>
                    <a:pt x="19365" y="16367"/>
                  </a:cubicBezTo>
                  <a:cubicBezTo>
                    <a:pt x="17876" y="19487"/>
                    <a:pt x="15641" y="20447"/>
                    <a:pt x="13407" y="21407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5" name="Line"/>
            <p:cNvSpPr/>
            <p:nvPr/>
          </p:nvSpPr>
          <p:spPr>
            <a:xfrm>
              <a:off x="6580470" y="8931642"/>
              <a:ext cx="124541" cy="253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9" extrusionOk="0">
                  <a:moveTo>
                    <a:pt x="0" y="5597"/>
                  </a:moveTo>
                  <a:cubicBezTo>
                    <a:pt x="3000" y="5597"/>
                    <a:pt x="6000" y="5597"/>
                    <a:pt x="8700" y="5159"/>
                  </a:cubicBezTo>
                  <a:cubicBezTo>
                    <a:pt x="11400" y="4721"/>
                    <a:pt x="13800" y="3846"/>
                    <a:pt x="14100" y="2824"/>
                  </a:cubicBezTo>
                  <a:cubicBezTo>
                    <a:pt x="14400" y="1802"/>
                    <a:pt x="12600" y="635"/>
                    <a:pt x="10200" y="197"/>
                  </a:cubicBezTo>
                  <a:cubicBezTo>
                    <a:pt x="7800" y="-241"/>
                    <a:pt x="4800" y="51"/>
                    <a:pt x="3000" y="1073"/>
                  </a:cubicBezTo>
                  <a:cubicBezTo>
                    <a:pt x="1200" y="2094"/>
                    <a:pt x="600" y="3845"/>
                    <a:pt x="1500" y="5159"/>
                  </a:cubicBezTo>
                  <a:cubicBezTo>
                    <a:pt x="2400" y="6473"/>
                    <a:pt x="4800" y="7348"/>
                    <a:pt x="7500" y="7494"/>
                  </a:cubicBezTo>
                  <a:cubicBezTo>
                    <a:pt x="10200" y="7640"/>
                    <a:pt x="13200" y="7056"/>
                    <a:pt x="15600" y="6181"/>
                  </a:cubicBezTo>
                  <a:cubicBezTo>
                    <a:pt x="18000" y="5305"/>
                    <a:pt x="19800" y="4137"/>
                    <a:pt x="20700" y="4283"/>
                  </a:cubicBezTo>
                  <a:cubicBezTo>
                    <a:pt x="21600" y="4429"/>
                    <a:pt x="21600" y="5889"/>
                    <a:pt x="21600" y="8370"/>
                  </a:cubicBezTo>
                  <a:cubicBezTo>
                    <a:pt x="21600" y="10851"/>
                    <a:pt x="21600" y="14354"/>
                    <a:pt x="20700" y="16689"/>
                  </a:cubicBezTo>
                  <a:cubicBezTo>
                    <a:pt x="19800" y="19024"/>
                    <a:pt x="18000" y="20191"/>
                    <a:pt x="16200" y="21359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6" name="Line"/>
            <p:cNvSpPr/>
            <p:nvPr/>
          </p:nvSpPr>
          <p:spPr>
            <a:xfrm>
              <a:off x="8335170" y="8553707"/>
              <a:ext cx="487012" cy="36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126" extrusionOk="0">
                  <a:moveTo>
                    <a:pt x="426" y="4047"/>
                  </a:moveTo>
                  <a:cubicBezTo>
                    <a:pt x="272" y="2263"/>
                    <a:pt x="119" y="480"/>
                    <a:pt x="43" y="83"/>
                  </a:cubicBezTo>
                  <a:cubicBezTo>
                    <a:pt x="-34" y="-313"/>
                    <a:pt x="-34" y="678"/>
                    <a:pt x="272" y="3452"/>
                  </a:cubicBezTo>
                  <a:cubicBezTo>
                    <a:pt x="579" y="6226"/>
                    <a:pt x="1192" y="10784"/>
                    <a:pt x="1498" y="13658"/>
                  </a:cubicBezTo>
                  <a:cubicBezTo>
                    <a:pt x="1804" y="16531"/>
                    <a:pt x="1804" y="17720"/>
                    <a:pt x="1881" y="18810"/>
                  </a:cubicBezTo>
                  <a:cubicBezTo>
                    <a:pt x="1958" y="19900"/>
                    <a:pt x="2111" y="20891"/>
                    <a:pt x="2494" y="21089"/>
                  </a:cubicBezTo>
                  <a:cubicBezTo>
                    <a:pt x="2877" y="21287"/>
                    <a:pt x="3489" y="20693"/>
                    <a:pt x="4715" y="18909"/>
                  </a:cubicBezTo>
                  <a:cubicBezTo>
                    <a:pt x="5940" y="17126"/>
                    <a:pt x="7779" y="14153"/>
                    <a:pt x="9004" y="12370"/>
                  </a:cubicBezTo>
                  <a:cubicBezTo>
                    <a:pt x="10230" y="10586"/>
                    <a:pt x="10843" y="9992"/>
                    <a:pt x="11455" y="9298"/>
                  </a:cubicBezTo>
                  <a:cubicBezTo>
                    <a:pt x="12068" y="8604"/>
                    <a:pt x="12681" y="7812"/>
                    <a:pt x="12681" y="7713"/>
                  </a:cubicBezTo>
                  <a:cubicBezTo>
                    <a:pt x="12681" y="7614"/>
                    <a:pt x="12068" y="8208"/>
                    <a:pt x="11149" y="9100"/>
                  </a:cubicBezTo>
                  <a:cubicBezTo>
                    <a:pt x="10230" y="9992"/>
                    <a:pt x="9004" y="11181"/>
                    <a:pt x="8162" y="12370"/>
                  </a:cubicBezTo>
                  <a:cubicBezTo>
                    <a:pt x="7319" y="13559"/>
                    <a:pt x="6860" y="14748"/>
                    <a:pt x="6860" y="15738"/>
                  </a:cubicBezTo>
                  <a:cubicBezTo>
                    <a:pt x="6860" y="16729"/>
                    <a:pt x="7319" y="17522"/>
                    <a:pt x="9234" y="18315"/>
                  </a:cubicBezTo>
                  <a:cubicBezTo>
                    <a:pt x="11149" y="19107"/>
                    <a:pt x="14519" y="19900"/>
                    <a:pt x="16817" y="20296"/>
                  </a:cubicBezTo>
                  <a:cubicBezTo>
                    <a:pt x="19115" y="20693"/>
                    <a:pt x="20340" y="20693"/>
                    <a:pt x="21566" y="20693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7" name="Line"/>
            <p:cNvSpPr/>
            <p:nvPr/>
          </p:nvSpPr>
          <p:spPr>
            <a:xfrm>
              <a:off x="8458941" y="9039490"/>
              <a:ext cx="311350" cy="2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280" y="21600"/>
                    <a:pt x="10560" y="21600"/>
                    <a:pt x="14160" y="18000"/>
                  </a:cubicBezTo>
                  <a:cubicBezTo>
                    <a:pt x="17760" y="14400"/>
                    <a:pt x="19680" y="72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8" name="Line"/>
            <p:cNvSpPr/>
            <p:nvPr/>
          </p:nvSpPr>
          <p:spPr>
            <a:xfrm>
              <a:off x="8998611" y="8811167"/>
              <a:ext cx="1" cy="2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cubicBezTo>
                    <a:pt x="-5400" y="14400"/>
                    <a:pt x="-5400" y="7200"/>
                    <a:pt x="162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69" name="Line"/>
            <p:cNvSpPr/>
            <p:nvPr/>
          </p:nvSpPr>
          <p:spPr>
            <a:xfrm>
              <a:off x="9195799" y="8541250"/>
              <a:ext cx="166054" cy="4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9978"/>
                  </a:moveTo>
                  <a:cubicBezTo>
                    <a:pt x="900" y="11670"/>
                    <a:pt x="1800" y="3363"/>
                    <a:pt x="5400" y="870"/>
                  </a:cubicBezTo>
                  <a:cubicBezTo>
                    <a:pt x="9000" y="-1622"/>
                    <a:pt x="15300" y="1701"/>
                    <a:pt x="21600" y="5024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0" name="Line"/>
            <p:cNvSpPr/>
            <p:nvPr/>
          </p:nvSpPr>
          <p:spPr>
            <a:xfrm>
              <a:off x="9195799" y="8589226"/>
              <a:ext cx="311350" cy="26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1" extrusionOk="0">
                  <a:moveTo>
                    <a:pt x="0" y="1956"/>
                  </a:moveTo>
                  <a:cubicBezTo>
                    <a:pt x="720" y="863"/>
                    <a:pt x="1440" y="-231"/>
                    <a:pt x="1920" y="42"/>
                  </a:cubicBezTo>
                  <a:cubicBezTo>
                    <a:pt x="2400" y="316"/>
                    <a:pt x="2640" y="1956"/>
                    <a:pt x="2640" y="5101"/>
                  </a:cubicBezTo>
                  <a:cubicBezTo>
                    <a:pt x="2640" y="8245"/>
                    <a:pt x="2400" y="12893"/>
                    <a:pt x="2280" y="15901"/>
                  </a:cubicBezTo>
                  <a:cubicBezTo>
                    <a:pt x="2160" y="18908"/>
                    <a:pt x="2160" y="20275"/>
                    <a:pt x="4440" y="20822"/>
                  </a:cubicBezTo>
                  <a:cubicBezTo>
                    <a:pt x="6720" y="21369"/>
                    <a:pt x="11280" y="21096"/>
                    <a:pt x="14520" y="20139"/>
                  </a:cubicBezTo>
                  <a:cubicBezTo>
                    <a:pt x="17760" y="19182"/>
                    <a:pt x="19680" y="17541"/>
                    <a:pt x="21600" y="15901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1" name="Line"/>
            <p:cNvSpPr/>
            <p:nvPr/>
          </p:nvSpPr>
          <p:spPr>
            <a:xfrm>
              <a:off x="9226934" y="8702433"/>
              <a:ext cx="238702" cy="6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86" extrusionOk="0">
                  <a:moveTo>
                    <a:pt x="0" y="19986"/>
                  </a:moveTo>
                  <a:cubicBezTo>
                    <a:pt x="3757" y="11757"/>
                    <a:pt x="7513" y="3529"/>
                    <a:pt x="11113" y="957"/>
                  </a:cubicBezTo>
                  <a:cubicBezTo>
                    <a:pt x="14713" y="-1614"/>
                    <a:pt x="18157" y="1472"/>
                    <a:pt x="21600" y="4557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2" name="Line"/>
            <p:cNvSpPr/>
            <p:nvPr/>
          </p:nvSpPr>
          <p:spPr>
            <a:xfrm>
              <a:off x="9247691" y="8997977"/>
              <a:ext cx="332106" cy="2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7" extrusionOk="0">
                  <a:moveTo>
                    <a:pt x="0" y="0"/>
                  </a:moveTo>
                  <a:cubicBezTo>
                    <a:pt x="5850" y="9257"/>
                    <a:pt x="11700" y="18514"/>
                    <a:pt x="15300" y="20057"/>
                  </a:cubicBezTo>
                  <a:cubicBezTo>
                    <a:pt x="18900" y="21600"/>
                    <a:pt x="20250" y="15429"/>
                    <a:pt x="21600" y="9257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3" name="Line"/>
            <p:cNvSpPr/>
            <p:nvPr/>
          </p:nvSpPr>
          <p:spPr>
            <a:xfrm>
              <a:off x="9756227" y="8697007"/>
              <a:ext cx="228323" cy="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4400"/>
                    <a:pt x="7200" y="7200"/>
                    <a:pt x="10800" y="3600"/>
                  </a:cubicBezTo>
                  <a:cubicBezTo>
                    <a:pt x="14400" y="0"/>
                    <a:pt x="18000" y="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4" name="Line"/>
            <p:cNvSpPr/>
            <p:nvPr/>
          </p:nvSpPr>
          <p:spPr>
            <a:xfrm>
              <a:off x="9766605" y="8811167"/>
              <a:ext cx="269837" cy="31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815" y="16800"/>
                    <a:pt x="11631" y="12000"/>
                    <a:pt x="15231" y="8400"/>
                  </a:cubicBezTo>
                  <a:cubicBezTo>
                    <a:pt x="18831" y="4800"/>
                    <a:pt x="20215" y="2400"/>
                    <a:pt x="21600" y="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  <p:sp>
          <p:nvSpPr>
            <p:cNvPr id="875" name="Line"/>
            <p:cNvSpPr/>
            <p:nvPr/>
          </p:nvSpPr>
          <p:spPr>
            <a:xfrm>
              <a:off x="10160980" y="8634737"/>
              <a:ext cx="158515" cy="24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240" extrusionOk="0">
                  <a:moveTo>
                    <a:pt x="2757" y="0"/>
                  </a:moveTo>
                  <a:cubicBezTo>
                    <a:pt x="1379" y="5100"/>
                    <a:pt x="0" y="10200"/>
                    <a:pt x="1379" y="13800"/>
                  </a:cubicBezTo>
                  <a:cubicBezTo>
                    <a:pt x="2757" y="17400"/>
                    <a:pt x="6894" y="19500"/>
                    <a:pt x="10111" y="20550"/>
                  </a:cubicBezTo>
                  <a:cubicBezTo>
                    <a:pt x="13328" y="21600"/>
                    <a:pt x="15626" y="21600"/>
                    <a:pt x="17694" y="19500"/>
                  </a:cubicBezTo>
                  <a:cubicBezTo>
                    <a:pt x="19762" y="17400"/>
                    <a:pt x="21600" y="13200"/>
                    <a:pt x="20911" y="9600"/>
                  </a:cubicBezTo>
                  <a:cubicBezTo>
                    <a:pt x="20221" y="6000"/>
                    <a:pt x="17004" y="3000"/>
                    <a:pt x="13098" y="1650"/>
                  </a:cubicBezTo>
                  <a:cubicBezTo>
                    <a:pt x="9191" y="300"/>
                    <a:pt x="4596" y="600"/>
                    <a:pt x="0" y="900"/>
                  </a:cubicBezTo>
                </a:path>
              </a:pathLst>
            </a:custGeom>
            <a:noFill/>
            <a:ln w="63500" cap="rnd">
              <a:solidFill>
                <a:srgbClr val="FCD0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55600">
                <a:lnSpc>
                  <a:spcPct val="100000"/>
                </a:lnSpc>
                <a:spcBef>
                  <a:spcPts val="4700"/>
                </a:spcBef>
                <a:defRPr sz="4000">
                  <a:solidFill>
                    <a:srgbClr val="53585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Other diagnos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diagnostics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Other things you might be interested ab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things you might be interested about</a:t>
            </a:r>
          </a:p>
        </p:txBody>
      </p:sp>
      <p:sp>
        <p:nvSpPr>
          <p:cNvPr id="1232" name="X-ray emission - particularly from betatron motion - gives information about electron beam size"/>
          <p:cNvSpPr txBox="1">
            <a:spLocks noGrp="1"/>
          </p:cNvSpPr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t>X-ray emission - particularly from betatron motion - gives information about electron beam size</a:t>
            </a:r>
          </a:p>
        </p:txBody>
      </p:sp>
      <p:sp>
        <p:nvSpPr>
          <p:cNvPr id="1233" name="Kneip, S., et al (2012). Characterization of transverse beam emittance of electrons from a laser-plasma wakefield accelerator in the bubble regime using betatron x-ray radiation. Physical Review Special Topics-Accelerators and Beams, 15(2), 021302."/>
          <p:cNvSpPr txBox="1"/>
          <p:nvPr/>
        </p:nvSpPr>
        <p:spPr>
          <a:xfrm>
            <a:off x="85802" y="11843030"/>
            <a:ext cx="24212396" cy="176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Kneip, S., et al (2012). Characterization of transverse beam emittance of electrons from a laser-plasma wakefield accelerator in the bubble regime using betatron x-ray radiation. </a:t>
            </a:r>
            <a:r>
              <a:rPr i="1"/>
              <a:t>Physical Review Special Topics-Accelerators and Beams</a:t>
            </a:r>
            <a:r>
              <a:t>, </a:t>
            </a:r>
            <a:r>
              <a:rPr i="1"/>
              <a:t>15</a:t>
            </a:r>
            <a:r>
              <a:t>(2), 021302.</a:t>
            </a:r>
          </a:p>
        </p:txBody>
      </p:sp>
      <p:pic>
        <p:nvPicPr>
          <p:cNvPr id="1234" name="Screenshot 2024-04-23 at 17.40.10.pdf" descr="Screenshot 2024-04-23 at 17.40.1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97" y="4569352"/>
            <a:ext cx="7075291" cy="709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Screenshot 2024-04-23 at 17.40.41.pdf" descr="Screenshot 2024-04-23 at 17.40.4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9691" y="4609668"/>
            <a:ext cx="10781343" cy="6909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Other things you might be interested ab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things you might be interested about</a:t>
            </a:r>
          </a:p>
        </p:txBody>
      </p:sp>
      <p:sp>
        <p:nvSpPr>
          <p:cNvPr id="1238" name="Magnetic fields make plasmas optically active, and causes a Faraday rotation"/>
          <p:cNvSpPr txBox="1">
            <a:spLocks noGrp="1"/>
          </p:cNvSpPr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t>Magnetic fields make plasmas optically active, and causes a Faraday rotation</a:t>
            </a:r>
          </a:p>
        </p:txBody>
      </p:sp>
      <p:sp>
        <p:nvSpPr>
          <p:cNvPr id="1239" name="Kaluza, M., Schlenvoigt, H.-P., Mangles, S., Thomas, A., Dangor, A., Schwoerer, H., Mori, W., Najmudin, Z., &amp; Krushelnick, K. (2010). Measurement of Magnetic-Field Structures in a Laser-Wakefield Accelerator. Physical Review Letters, 105(11), 115002."/>
          <p:cNvSpPr txBox="1"/>
          <p:nvPr/>
        </p:nvSpPr>
        <p:spPr>
          <a:xfrm>
            <a:off x="85802" y="11843030"/>
            <a:ext cx="24212396" cy="176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Kaluza, M., Schlenvoigt, H.-P., Mangles, S., Thomas, A., Dangor, A., Schwoerer, H., Mori, W., Najmudin, Z., &amp; Krushelnick, K. (2010). Measurement of Magnetic-Field Structures in a Laser-Wakefield Accelerator. Physical Review Letters, 105(11), 115002.</a:t>
            </a:r>
          </a:p>
        </p:txBody>
      </p:sp>
      <p:pic>
        <p:nvPicPr>
          <p:cNvPr id="1240" name="Screenshot 2024-04-23 at 17.54.15.pdf" descr="Screenshot 2024-04-23 at 17.54.1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26" y="4464050"/>
            <a:ext cx="11485383" cy="594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Screenshot 2024-04-23 at 17.54.39.pdf" descr="Screenshot 2024-04-23 at 17.54.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726" y="4180561"/>
            <a:ext cx="6882309" cy="7230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Other things you might be interested abou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things you might be interested about</a:t>
            </a:r>
          </a:p>
        </p:txBody>
      </p:sp>
      <p:sp>
        <p:nvSpPr>
          <p:cNvPr id="1244" name="Sending a probe beam along with a plasma wave can give frequency shifts and so give information about moving refractive index changes"/>
          <p:cNvSpPr txBox="1">
            <a:spLocks noGrp="1"/>
          </p:cNvSpPr>
          <p:nvPr>
            <p:ph type="body" idx="1"/>
          </p:nvPr>
        </p:nvSpPr>
        <p:spPr>
          <a:xfrm>
            <a:off x="1206500" y="2729994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t>Sending a probe beam along with a plasma wave can give frequency shifts and so give information about moving refractive index changes</a:t>
            </a:r>
          </a:p>
        </p:txBody>
      </p:sp>
      <p:pic>
        <p:nvPicPr>
          <p:cNvPr id="1245" name="Screenshot 2024-04-25 at 00.30.02.pdf" descr="Screenshot 2024-04-25 at 00.30.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74" y="4680701"/>
            <a:ext cx="10261601" cy="701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6" name="Screenshot 2024-04-25 at 00.33.31.pdf" descr="Screenshot 2024-04-25 at 00.33.31.pdf"/>
          <p:cNvPicPr>
            <a:picLocks noChangeAspect="1"/>
          </p:cNvPicPr>
          <p:nvPr/>
        </p:nvPicPr>
        <p:blipFill>
          <a:blip r:embed="rId3"/>
          <a:srcRect l="760"/>
          <a:stretch>
            <a:fillRect/>
          </a:stretch>
        </p:blipFill>
        <p:spPr>
          <a:xfrm>
            <a:off x="11262170" y="5128574"/>
            <a:ext cx="11813786" cy="6114693"/>
          </a:xfrm>
          <a:prstGeom prst="rect">
            <a:avLst/>
          </a:prstGeom>
          <a:ln w="12700">
            <a:miter lim="400000"/>
          </a:ln>
        </p:spPr>
      </p:pic>
      <p:sp>
        <p:nvSpPr>
          <p:cNvPr id="1247" name="Dong, P. et al. (2010). Holographic visualization of laser wakefields. New Journal of Physics, 12. https://doi.org/10.1088/1367-2630/12/4/045016"/>
          <p:cNvSpPr txBox="1"/>
          <p:nvPr/>
        </p:nvSpPr>
        <p:spPr>
          <a:xfrm>
            <a:off x="300222" y="12261407"/>
            <a:ext cx="23783555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600" b="1"/>
            </a:pPr>
            <a:r>
              <a:t>Dong, P. et al. (2010). Holographic visualization of laser wakefields. </a:t>
            </a:r>
            <a:r>
              <a:rPr i="1"/>
              <a:t>New Journal of Physics</a:t>
            </a:r>
            <a:r>
              <a:t>, </a:t>
            </a:r>
            <a:r>
              <a:rPr i="1"/>
              <a:t>12</a:t>
            </a:r>
            <a:r>
              <a:t>. https://doi.org/10.1088/1367-2630/12/4/045016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Screenshot 2024-04-24 at 12.12.18.pdf" descr="Screenshot 2024-04-24 at 12.12.18.pdf"/>
          <p:cNvPicPr>
            <a:picLocks noChangeAspect="1"/>
          </p:cNvPicPr>
          <p:nvPr/>
        </p:nvPicPr>
        <p:blipFill>
          <a:blip r:embed="rId2"/>
          <a:srcRect l="17453" t="5533" r="28861" b="17484"/>
          <a:stretch>
            <a:fillRect/>
          </a:stretch>
        </p:blipFill>
        <p:spPr>
          <a:xfrm>
            <a:off x="14930494" y="779584"/>
            <a:ext cx="4090854" cy="3622325"/>
          </a:xfrm>
          <a:prstGeom prst="rect">
            <a:avLst/>
          </a:prstGeom>
          <a:ln w="12700">
            <a:miter lim="400000"/>
          </a:ln>
        </p:spPr>
      </p:pic>
      <p:sp>
        <p:nvSpPr>
          <p:cNvPr id="1250" name="Conclusions"/>
          <p:cNvSpPr txBox="1">
            <a:spLocks noGrp="1"/>
          </p:cNvSpPr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1251" name="Common density diagnostics:…"/>
          <p:cNvSpPr txBox="1">
            <a:spLocks noGrp="1"/>
          </p:cNvSpPr>
          <p:nvPr>
            <p:ph type="body" idx="1"/>
          </p:nvPr>
        </p:nvSpPr>
        <p:spPr>
          <a:xfrm>
            <a:off x="1206500" y="3078330"/>
            <a:ext cx="21971000" cy="10010386"/>
          </a:xfrm>
          <a:prstGeom prst="rect">
            <a:avLst/>
          </a:prstGeom>
        </p:spPr>
        <p:txBody>
          <a:bodyPr/>
          <a:lstStyle/>
          <a:p>
            <a:pPr marL="566927" indent="-566927" defTabSz="2267655">
              <a:spcBef>
                <a:spcPts val="4100"/>
              </a:spcBef>
              <a:defRPr sz="4464"/>
            </a:pPr>
            <a:r>
              <a:t>Common density diagnostics: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interferometry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deflectometry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Common temperature diagnostics: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spectroscopy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Thomson Scattering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Common field diagnostics: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Proton probing</a:t>
            </a:r>
          </a:p>
          <a:p>
            <a:pPr marL="1133855" lvl="1" indent="-566927" defTabSz="2267655">
              <a:spcBef>
                <a:spcPts val="4100"/>
              </a:spcBef>
              <a:defRPr sz="4464"/>
            </a:pPr>
            <a:r>
              <a:t>electron probing</a:t>
            </a:r>
          </a:p>
        </p:txBody>
      </p:sp>
      <p:pic>
        <p:nvPicPr>
          <p:cNvPr id="1252" name="Screenshot 2024-04-23 at 17.23.16.pdf" descr="Screenshot 2024-04-23 at 17.23.1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410" y="10924259"/>
            <a:ext cx="8006364" cy="171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Screenshot 2024-04-23 at 17.16.50.pdf" descr="Screenshot 2024-04-23 at 17.16.50.pdf"/>
          <p:cNvPicPr>
            <a:picLocks noChangeAspect="1"/>
          </p:cNvPicPr>
          <p:nvPr/>
        </p:nvPicPr>
        <p:blipFill>
          <a:blip r:embed="rId4"/>
          <a:srcRect l="28354" r="18341"/>
          <a:stretch>
            <a:fillRect/>
          </a:stretch>
        </p:blipFill>
        <p:spPr>
          <a:xfrm>
            <a:off x="15523150" y="9579811"/>
            <a:ext cx="8233565" cy="3649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Screenshot 2024-04-23 at 15.57.58.pdf" descr="Screenshot 2024-04-23 at 15.57.58.pdf"/>
          <p:cNvPicPr>
            <a:picLocks noChangeAspect="1"/>
          </p:cNvPicPr>
          <p:nvPr/>
        </p:nvPicPr>
        <p:blipFill>
          <a:blip r:embed="rId5"/>
          <a:srcRect l="33300" t="69795" r="32644" b="3843"/>
          <a:stretch>
            <a:fillRect/>
          </a:stretch>
        </p:blipFill>
        <p:spPr>
          <a:xfrm>
            <a:off x="8672115" y="7673845"/>
            <a:ext cx="6531707" cy="2463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age" descr="Image"/>
          <p:cNvPicPr>
            <a:picLocks noChangeAspect="1"/>
          </p:cNvPicPr>
          <p:nvPr/>
        </p:nvPicPr>
        <p:blipFill>
          <a:blip r:embed="rId6"/>
          <a:srcRect l="27980" t="11178" r="47073" b="17583"/>
          <a:stretch>
            <a:fillRect/>
          </a:stretch>
        </p:blipFill>
        <p:spPr>
          <a:xfrm>
            <a:off x="19063806" y="322621"/>
            <a:ext cx="4705762" cy="9093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Screenshot 2024-04-22 at 18.08.47.pdf" descr="Screenshot 2024-04-22 at 18.08.47.pdf"/>
          <p:cNvPicPr>
            <a:picLocks noChangeAspect="1"/>
          </p:cNvPicPr>
          <p:nvPr/>
        </p:nvPicPr>
        <p:blipFill>
          <a:blip r:embed="rId7"/>
          <a:srcRect l="58145" t="4949" r="3771" b="37895"/>
          <a:stretch>
            <a:fillRect/>
          </a:stretch>
        </p:blipFill>
        <p:spPr>
          <a:xfrm>
            <a:off x="10856317" y="1175665"/>
            <a:ext cx="3599906" cy="5268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879" name="The refractive index of a plasm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refractive index of a plasma</a:t>
            </a:r>
          </a:p>
        </p:txBody>
      </p:sp>
      <p:pic>
        <p:nvPicPr>
          <p:cNvPr id="880" name="emdispersion.png" descr="emdispers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31" y="5977230"/>
            <a:ext cx="6674209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emeta.png" descr="eme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482" y="5977230"/>
            <a:ext cx="7931969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velocities.png" descr="velocit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1392" y="5977230"/>
            <a:ext cx="7971277" cy="6350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83" name="Text"/>
              <p:cNvSpPr txBox="1"/>
              <p:nvPr/>
            </p:nvSpPr>
            <p:spPr>
              <a:xfrm>
                <a:off x="1508915" y="4090390"/>
                <a:ext cx="5119041" cy="11041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57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88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15" y="4090390"/>
                <a:ext cx="5119041" cy="1104192"/>
              </a:xfrm>
              <a:prstGeom prst="rect">
                <a:avLst/>
              </a:prstGeom>
              <a:blipFill>
                <a:blip r:embed="rId5"/>
                <a:stretch>
                  <a:fillRect l="-2730" r="-15633" b="-9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4" name="Text"/>
              <p:cNvSpPr txBox="1"/>
              <p:nvPr/>
            </p:nvSpPr>
            <p:spPr>
              <a:xfrm>
                <a:off x="8221946" y="3877045"/>
                <a:ext cx="5856978" cy="15308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1−(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88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946" y="3877045"/>
                <a:ext cx="5856978" cy="1530881"/>
              </a:xfrm>
              <a:prstGeom prst="rect">
                <a:avLst/>
              </a:prstGeom>
              <a:blipFill>
                <a:blip r:embed="rId6"/>
                <a:stretch>
                  <a:fillRect l="-3463" t="-1653" r="-9524" b="-66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5" name="Text"/>
              <p:cNvSpPr txBox="1"/>
              <p:nvPr/>
            </p:nvSpPr>
            <p:spPr>
              <a:xfrm>
                <a:off x="15116728" y="3569559"/>
                <a:ext cx="9100605" cy="11041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(1−(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88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728" y="3569559"/>
                <a:ext cx="9100605" cy="1104192"/>
              </a:xfrm>
              <a:prstGeom prst="rect">
                <a:avLst/>
              </a:prstGeom>
              <a:blipFill>
                <a:blip r:embed="rId7"/>
                <a:stretch>
                  <a:fillRect l="-1393" r="-16852" b="-159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6" name="Text"/>
              <p:cNvSpPr txBox="1"/>
              <p:nvPr/>
            </p:nvSpPr>
            <p:spPr>
              <a:xfrm>
                <a:off x="15295793" y="4610697"/>
                <a:ext cx="8389550" cy="11047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(1−(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88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5793" y="4610697"/>
                <a:ext cx="8389550" cy="1104716"/>
              </a:xfrm>
              <a:prstGeom prst="rect">
                <a:avLst/>
              </a:prstGeom>
              <a:blipFill>
                <a:blip r:embed="rId8"/>
                <a:stretch>
                  <a:fillRect l="-1513" t="-95506" r="-19062" b="-1044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" grpId="2" animBg="1" advAuto="0"/>
      <p:bldP spid="882" grpId="5" animBg="1" advAuto="0"/>
      <p:bldP spid="884" grpId="1" animBg="1" advAuto="0"/>
      <p:bldP spid="885" grpId="3" animBg="1" advAuto="0"/>
      <p:bldP spid="886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horn.pdf" descr="hor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69" y="3044580"/>
            <a:ext cx="14377262" cy="4876795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890" name="Critical Densit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Critical Density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1" name="Sweep microwave source until no transmission.…"/>
              <p:cNvSpPr txBox="1"/>
              <p:nvPr/>
            </p:nvSpPr>
            <p:spPr>
              <a:xfrm>
                <a:off x="849869" y="8453291"/>
                <a:ext cx="12403896" cy="48267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r>
                  <a:t>Sweep microwave source until no transmission.</a:t>
                </a:r>
              </a:p>
              <a:p>
                <a:r>
                  <a:t>Density then at critical density where</a:t>
                </a:r>
              </a:p>
              <a:p>
                <a:r>
                  <a:t>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t>,   ➜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sz="57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57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sz="575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sup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/>
              </a:p>
            </p:txBody>
          </p:sp>
        </mc:Choice>
        <mc:Fallback>
          <p:sp>
            <p:nvSpPr>
              <p:cNvPr id="891" name="Sweep microwave source until no transmission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69" y="8453291"/>
                <a:ext cx="12403896" cy="4826753"/>
              </a:xfrm>
              <a:prstGeom prst="rect">
                <a:avLst/>
              </a:prstGeom>
              <a:blipFill>
                <a:blip r:embed="rId3"/>
                <a:stretch>
                  <a:fillRect l="-2556" t="-7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2" name="cutoff.png" descr="cutoff.png"/>
          <p:cNvPicPr>
            <a:picLocks noChangeAspect="1"/>
          </p:cNvPicPr>
          <p:nvPr/>
        </p:nvPicPr>
        <p:blipFill>
          <a:blip r:embed="rId4"/>
          <a:srcRect t="54015"/>
          <a:stretch>
            <a:fillRect/>
          </a:stretch>
        </p:blipFill>
        <p:spPr>
          <a:xfrm>
            <a:off x="12686875" y="8692784"/>
            <a:ext cx="11052250" cy="4347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895" name="The refractive index of a plasm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refractive index of a plasma</a:t>
            </a:r>
          </a:p>
        </p:txBody>
      </p:sp>
      <p:pic>
        <p:nvPicPr>
          <p:cNvPr id="896" name="stationary.png" descr="station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14" y="3695857"/>
            <a:ext cx="10375901" cy="783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packet.mov" descr="packe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5442" y="3803807"/>
            <a:ext cx="10160001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Direction of motion"/>
          <p:cNvSpPr txBox="1"/>
          <p:nvPr/>
        </p:nvSpPr>
        <p:spPr>
          <a:xfrm>
            <a:off x="9741344" y="12313047"/>
            <a:ext cx="529712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Direction of motion</a:t>
            </a:r>
          </a:p>
        </p:txBody>
      </p:sp>
      <p:sp>
        <p:nvSpPr>
          <p:cNvPr id="899" name="Line"/>
          <p:cNvSpPr/>
          <p:nvPr/>
        </p:nvSpPr>
        <p:spPr>
          <a:xfrm>
            <a:off x="11062954" y="11983362"/>
            <a:ext cx="2258092" cy="1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9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Electromagnetic prob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Electromagnetic probes</a:t>
            </a:r>
          </a:p>
        </p:txBody>
      </p:sp>
      <p:sp>
        <p:nvSpPr>
          <p:cNvPr id="902" name="The refractive index of a plasm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refractive index of a plasma</a:t>
            </a:r>
          </a:p>
        </p:txBody>
      </p:sp>
      <p:pic>
        <p:nvPicPr>
          <p:cNvPr id="903" name="plasmaDelay2.mp4" descr="plasmaDelay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051" y="3507535"/>
            <a:ext cx="19475898" cy="9737949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Rectangle"/>
          <p:cNvSpPr/>
          <p:nvPr/>
        </p:nvSpPr>
        <p:spPr>
          <a:xfrm>
            <a:off x="17430660" y="7280721"/>
            <a:ext cx="4291969" cy="31718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0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2181</Words>
  <Application>Microsoft Macintosh PowerPoint</Application>
  <PresentationFormat>Custom</PresentationFormat>
  <Paragraphs>275</Paragraphs>
  <Slides>54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Cambria Math</vt:lpstr>
      <vt:lpstr>Helvetica Neue</vt:lpstr>
      <vt:lpstr>Helvetica Neue Medium</vt:lpstr>
      <vt:lpstr>21_BasicWhite</vt:lpstr>
      <vt:lpstr>Introduction to Plasma Diagnostics</vt:lpstr>
      <vt:lpstr>Plasma</vt:lpstr>
      <vt:lpstr>Plasma Diagnostics</vt:lpstr>
      <vt:lpstr>Density Diagnostics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Electromagnetic probes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Temperature diagnostics</vt:lpstr>
      <vt:lpstr>Field diagnostics</vt:lpstr>
      <vt:lpstr>Particle beam probing</vt:lpstr>
      <vt:lpstr>Particle beam probing</vt:lpstr>
      <vt:lpstr>Particle beam probing</vt:lpstr>
      <vt:lpstr>Other diagnostics</vt:lpstr>
      <vt:lpstr>Other things you might be interested about</vt:lpstr>
      <vt:lpstr>Other things you might be interested about</vt:lpstr>
      <vt:lpstr>Other things you might be interested about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Plasma Diagnostics</dc:title>
  <cp:lastModifiedBy>Zulfikar Najmudin</cp:lastModifiedBy>
  <cp:revision>1</cp:revision>
  <dcterms:modified xsi:type="dcterms:W3CDTF">2024-04-24T22:41:59Z</dcterms:modified>
</cp:coreProperties>
</file>