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473" r:id="rId6"/>
    <p:sldId id="447" r:id="rId7"/>
    <p:sldId id="446" r:id="rId8"/>
    <p:sldId id="448" r:id="rId9"/>
    <p:sldId id="449" r:id="rId10"/>
    <p:sldId id="451" r:id="rId11"/>
    <p:sldId id="452" r:id="rId12"/>
    <p:sldId id="453" r:id="rId13"/>
    <p:sldId id="454" r:id="rId14"/>
    <p:sldId id="455" r:id="rId15"/>
    <p:sldId id="456" r:id="rId16"/>
    <p:sldId id="475" r:id="rId17"/>
    <p:sldId id="479" r:id="rId18"/>
    <p:sldId id="459" r:id="rId19"/>
    <p:sldId id="460" r:id="rId20"/>
    <p:sldId id="461" r:id="rId21"/>
    <p:sldId id="462" r:id="rId22"/>
    <p:sldId id="458" r:id="rId23"/>
    <p:sldId id="480" r:id="rId24"/>
    <p:sldId id="463" r:id="rId25"/>
    <p:sldId id="464" r:id="rId26"/>
    <p:sldId id="476" r:id="rId27"/>
    <p:sldId id="481" r:id="rId28"/>
    <p:sldId id="468" r:id="rId29"/>
    <p:sldId id="483" r:id="rId30"/>
    <p:sldId id="465" r:id="rId31"/>
    <p:sldId id="484" r:id="rId32"/>
    <p:sldId id="466" r:id="rId33"/>
    <p:sldId id="485" r:id="rId34"/>
    <p:sldId id="467" r:id="rId35"/>
    <p:sldId id="477" r:id="rId36"/>
    <p:sldId id="486" r:id="rId37"/>
    <p:sldId id="457" r:id="rId38"/>
    <p:sldId id="474" r:id="rId39"/>
    <p:sldId id="4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C698"/>
    <a:srgbClr val="FFFFFF"/>
    <a:srgbClr val="A06B02"/>
    <a:srgbClr val="DB9303"/>
    <a:srgbClr val="F7A603"/>
    <a:srgbClr val="FCB831"/>
    <a:srgbClr val="A6A6A6"/>
    <a:srgbClr val="1C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DFED3-C251-480D-B252-D46B41385E12}" v="5200" dt="2024-04-21T22:38:05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enden, Joseph" userId="a46a1382-713a-4240-87fc-6e87f784931e" providerId="ADAL" clId="{0A6DFED3-C251-480D-B252-D46B41385E12}"/>
    <pc:docChg chg="undo custSel addSld delSld modSld sldOrd">
      <pc:chgData name="Wolfenden, Joseph" userId="a46a1382-713a-4240-87fc-6e87f784931e" providerId="ADAL" clId="{0A6DFED3-C251-480D-B252-D46B41385E12}" dt="2024-04-21T22:42:06.338" v="11088" actId="1038"/>
      <pc:docMkLst>
        <pc:docMk/>
      </pc:docMkLst>
      <pc:sldChg chg="addSp delSp modSp mod modTransition">
        <pc:chgData name="Wolfenden, Joseph" userId="a46a1382-713a-4240-87fc-6e87f784931e" providerId="ADAL" clId="{0A6DFED3-C251-480D-B252-D46B41385E12}" dt="2024-04-21T04:56:15.164" v="4929"/>
        <pc:sldMkLst>
          <pc:docMk/>
          <pc:sldMk cId="2028104109" sldId="256"/>
        </pc:sldMkLst>
        <pc:spChg chg="mod">
          <ac:chgData name="Wolfenden, Joseph" userId="a46a1382-713a-4240-87fc-6e87f784931e" providerId="ADAL" clId="{0A6DFED3-C251-480D-B252-D46B41385E12}" dt="2024-04-17T22:13:04.010" v="72" actId="552"/>
          <ac:spMkLst>
            <pc:docMk/>
            <pc:sldMk cId="2028104109" sldId="256"/>
            <ac:spMk id="2" creationId="{B8E66E21-4F0E-91CC-3BE5-DB7AD0FD461C}"/>
          </ac:spMkLst>
        </pc:spChg>
        <pc:spChg chg="mod">
          <ac:chgData name="Wolfenden, Joseph" userId="a46a1382-713a-4240-87fc-6e87f784931e" providerId="ADAL" clId="{0A6DFED3-C251-480D-B252-D46B41385E12}" dt="2024-04-17T22:13:17.191" v="74" actId="1038"/>
          <ac:spMkLst>
            <pc:docMk/>
            <pc:sldMk cId="2028104109" sldId="256"/>
            <ac:spMk id="3" creationId="{4100ADAA-B684-0CC6-B3AE-70DAA267B8E5}"/>
          </ac:spMkLst>
        </pc:spChg>
        <pc:picChg chg="del">
          <ac:chgData name="Wolfenden, Joseph" userId="a46a1382-713a-4240-87fc-6e87f784931e" providerId="ADAL" clId="{0A6DFED3-C251-480D-B252-D46B41385E12}" dt="2024-04-17T21:59:41.675" v="18" actId="21"/>
          <ac:picMkLst>
            <pc:docMk/>
            <pc:sldMk cId="2028104109" sldId="256"/>
            <ac:picMk id="5" creationId="{D59BA8BB-71F4-B69C-64AA-3C3CDCB2A8AF}"/>
          </ac:picMkLst>
        </pc:picChg>
        <pc:picChg chg="mod">
          <ac:chgData name="Wolfenden, Joseph" userId="a46a1382-713a-4240-87fc-6e87f784931e" providerId="ADAL" clId="{0A6DFED3-C251-480D-B252-D46B41385E12}" dt="2024-04-17T22:12:26.055" v="55" actId="1038"/>
          <ac:picMkLst>
            <pc:docMk/>
            <pc:sldMk cId="2028104109" sldId="256"/>
            <ac:picMk id="7" creationId="{E2DACB53-316D-E5FE-F3C3-B555F03C9BE4}"/>
          </ac:picMkLst>
        </pc:picChg>
        <pc:picChg chg="mod">
          <ac:chgData name="Wolfenden, Joseph" userId="a46a1382-713a-4240-87fc-6e87f784931e" providerId="ADAL" clId="{0A6DFED3-C251-480D-B252-D46B41385E12}" dt="2024-04-17T22:12:26.055" v="55" actId="1038"/>
          <ac:picMkLst>
            <pc:docMk/>
            <pc:sldMk cId="2028104109" sldId="256"/>
            <ac:picMk id="47" creationId="{C379582B-6DA0-8BEA-7C00-845323E2021A}"/>
          </ac:picMkLst>
        </pc:picChg>
        <pc:picChg chg="mod">
          <ac:chgData name="Wolfenden, Joseph" userId="a46a1382-713a-4240-87fc-6e87f784931e" providerId="ADAL" clId="{0A6DFED3-C251-480D-B252-D46B41385E12}" dt="2024-04-17T22:12:26.055" v="55" actId="1038"/>
          <ac:picMkLst>
            <pc:docMk/>
            <pc:sldMk cId="2028104109" sldId="256"/>
            <ac:picMk id="52" creationId="{B106ECEF-038E-2060-554F-47655E39EDFF}"/>
          </ac:picMkLst>
        </pc:picChg>
        <pc:picChg chg="mod">
          <ac:chgData name="Wolfenden, Joseph" userId="a46a1382-713a-4240-87fc-6e87f784931e" providerId="ADAL" clId="{0A6DFED3-C251-480D-B252-D46B41385E12}" dt="2024-04-17T22:12:26.055" v="55" actId="1038"/>
          <ac:picMkLst>
            <pc:docMk/>
            <pc:sldMk cId="2028104109" sldId="256"/>
            <ac:picMk id="54" creationId="{CF6607FA-7623-46DA-9EDE-6FA22A416501}"/>
          </ac:picMkLst>
        </pc:picChg>
        <pc:picChg chg="add mod ord modCrop">
          <ac:chgData name="Wolfenden, Joseph" userId="a46a1382-713a-4240-87fc-6e87f784931e" providerId="ADAL" clId="{0A6DFED3-C251-480D-B252-D46B41385E12}" dt="2024-04-19T13:52:47.248" v="1445" actId="732"/>
          <ac:picMkLst>
            <pc:docMk/>
            <pc:sldMk cId="2028104109" sldId="256"/>
            <ac:picMk id="55" creationId="{EB1D4F66-420F-53F2-D244-35D7BAF204CF}"/>
          </ac:picMkLst>
        </pc:picChg>
      </pc:sldChg>
      <pc:sldChg chg="addSp delSp modSp mod modTransition modAnim">
        <pc:chgData name="Wolfenden, Joseph" userId="a46a1382-713a-4240-87fc-6e87f784931e" providerId="ADAL" clId="{0A6DFED3-C251-480D-B252-D46B41385E12}" dt="2024-04-21T04:56:15.164" v="4929"/>
        <pc:sldMkLst>
          <pc:docMk/>
          <pc:sldMk cId="2962414868" sldId="257"/>
        </pc:sldMkLst>
        <pc:spChg chg="mod">
          <ac:chgData name="Wolfenden, Joseph" userId="a46a1382-713a-4240-87fc-6e87f784931e" providerId="ADAL" clId="{0A6DFED3-C251-480D-B252-D46B41385E12}" dt="2024-04-17T21:50:51.688" v="8" actId="113"/>
          <ac:spMkLst>
            <pc:docMk/>
            <pc:sldMk cId="2962414868" sldId="257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19T13:28:46.425" v="1347" actId="1035"/>
          <ac:spMkLst>
            <pc:docMk/>
            <pc:sldMk cId="2962414868" sldId="257"/>
            <ac:spMk id="3" creationId="{B54A747F-2479-56E8-3A85-66837805B13D}"/>
          </ac:spMkLst>
        </pc:spChg>
        <pc:spChg chg="add mod ord">
          <ac:chgData name="Wolfenden, Joseph" userId="a46a1382-713a-4240-87fc-6e87f784931e" providerId="ADAL" clId="{0A6DFED3-C251-480D-B252-D46B41385E12}" dt="2024-04-19T13:14:09.328" v="1159" actId="14100"/>
          <ac:spMkLst>
            <pc:docMk/>
            <pc:sldMk cId="2962414868" sldId="257"/>
            <ac:spMk id="4" creationId="{1CC59D84-3401-F7D4-4275-CE82387CC9EC}"/>
          </ac:spMkLst>
        </pc:spChg>
        <pc:spChg chg="mod">
          <ac:chgData name="Wolfenden, Joseph" userId="a46a1382-713a-4240-87fc-6e87f784931e" providerId="ADAL" clId="{0A6DFED3-C251-480D-B252-D46B41385E12}" dt="2024-04-17T23:03:16.655" v="249" actId="1076"/>
          <ac:spMkLst>
            <pc:docMk/>
            <pc:sldMk cId="2962414868" sldId="257"/>
            <ac:spMk id="7" creationId="{6488E3EA-89AE-7743-67D5-35D95A46B90B}"/>
          </ac:spMkLst>
        </pc:spChg>
        <pc:spChg chg="mod">
          <ac:chgData name="Wolfenden, Joseph" userId="a46a1382-713a-4240-87fc-6e87f784931e" providerId="ADAL" clId="{0A6DFED3-C251-480D-B252-D46B41385E12}" dt="2024-04-17T23:03:16.655" v="249" actId="1076"/>
          <ac:spMkLst>
            <pc:docMk/>
            <pc:sldMk cId="2962414868" sldId="257"/>
            <ac:spMk id="8" creationId="{415C3D83-B163-F3E8-2B86-83BFE7082A4D}"/>
          </ac:spMkLst>
        </pc:spChg>
        <pc:spChg chg="add mod">
          <ac:chgData name="Wolfenden, Joseph" userId="a46a1382-713a-4240-87fc-6e87f784931e" providerId="ADAL" clId="{0A6DFED3-C251-480D-B252-D46B41385E12}" dt="2024-04-19T13:28:46.425" v="1347" actId="1035"/>
          <ac:spMkLst>
            <pc:docMk/>
            <pc:sldMk cId="2962414868" sldId="257"/>
            <ac:spMk id="9" creationId="{B0595DC4-FFDA-DD7B-9EC0-3595FA21C6CD}"/>
          </ac:spMkLst>
        </pc:spChg>
        <pc:spChg chg="add mod">
          <ac:chgData name="Wolfenden, Joseph" userId="a46a1382-713a-4240-87fc-6e87f784931e" providerId="ADAL" clId="{0A6DFED3-C251-480D-B252-D46B41385E12}" dt="2024-04-19T13:28:46.425" v="1347" actId="1035"/>
          <ac:spMkLst>
            <pc:docMk/>
            <pc:sldMk cId="2962414868" sldId="257"/>
            <ac:spMk id="10" creationId="{EB182B63-B67F-9212-97E5-037EEF21D29C}"/>
          </ac:spMkLst>
        </pc:spChg>
        <pc:spChg chg="add mod">
          <ac:chgData name="Wolfenden, Joseph" userId="a46a1382-713a-4240-87fc-6e87f784931e" providerId="ADAL" clId="{0A6DFED3-C251-480D-B252-D46B41385E12}" dt="2024-04-19T13:28:46.425" v="1347" actId="1035"/>
          <ac:spMkLst>
            <pc:docMk/>
            <pc:sldMk cId="2962414868" sldId="257"/>
            <ac:spMk id="11" creationId="{2C2FDAA2-335A-7ACD-FDD3-B307265010B4}"/>
          </ac:spMkLst>
        </pc:spChg>
        <pc:spChg chg="add mod">
          <ac:chgData name="Wolfenden, Joseph" userId="a46a1382-713a-4240-87fc-6e87f784931e" providerId="ADAL" clId="{0A6DFED3-C251-480D-B252-D46B41385E12}" dt="2024-04-19T13:54:37.713" v="1515" actId="20577"/>
          <ac:spMkLst>
            <pc:docMk/>
            <pc:sldMk cId="2962414868" sldId="257"/>
            <ac:spMk id="12" creationId="{6F01A851-F35C-931E-A4F0-87F4D97DF5CB}"/>
          </ac:spMkLst>
        </pc:spChg>
        <pc:spChg chg="mod">
          <ac:chgData name="Wolfenden, Joseph" userId="a46a1382-713a-4240-87fc-6e87f784931e" providerId="ADAL" clId="{0A6DFED3-C251-480D-B252-D46B41385E12}" dt="2024-04-19T13:15:53.596" v="1202"/>
          <ac:spMkLst>
            <pc:docMk/>
            <pc:sldMk cId="2962414868" sldId="257"/>
            <ac:spMk id="16" creationId="{D6FF88F0-8F30-6364-F106-1CCF1764FAAA}"/>
          </ac:spMkLst>
        </pc:spChg>
        <pc:spChg chg="add mod">
          <ac:chgData name="Wolfenden, Joseph" userId="a46a1382-713a-4240-87fc-6e87f784931e" providerId="ADAL" clId="{0A6DFED3-C251-480D-B252-D46B41385E12}" dt="2024-04-19T13:14:12.685" v="1167" actId="1035"/>
          <ac:spMkLst>
            <pc:docMk/>
            <pc:sldMk cId="2962414868" sldId="257"/>
            <ac:spMk id="17" creationId="{D450F319-D386-5184-2CA1-90534BB5026F}"/>
          </ac:spMkLst>
        </pc:spChg>
        <pc:spChg chg="mod">
          <ac:chgData name="Wolfenden, Joseph" userId="a46a1382-713a-4240-87fc-6e87f784931e" providerId="ADAL" clId="{0A6DFED3-C251-480D-B252-D46B41385E12}" dt="2024-04-19T13:15:53.596" v="1202"/>
          <ac:spMkLst>
            <pc:docMk/>
            <pc:sldMk cId="2962414868" sldId="257"/>
            <ac:spMk id="22" creationId="{7481F51D-8B12-B68A-0578-3DF5A112B8B6}"/>
          </ac:spMkLst>
        </pc:spChg>
        <pc:grpChg chg="add mod ord">
          <ac:chgData name="Wolfenden, Joseph" userId="a46a1382-713a-4240-87fc-6e87f784931e" providerId="ADAL" clId="{0A6DFED3-C251-480D-B252-D46B41385E12}" dt="2024-04-19T13:12:41.452" v="1145" actId="164"/>
          <ac:grpSpMkLst>
            <pc:docMk/>
            <pc:sldMk cId="2962414868" sldId="257"/>
            <ac:grpSpMk id="6" creationId="{140A296C-9A68-D507-096B-62CAFBD70BEA}"/>
          </ac:grpSpMkLst>
        </pc:grpChg>
        <pc:grpChg chg="add del mod">
          <ac:chgData name="Wolfenden, Joseph" userId="a46a1382-713a-4240-87fc-6e87f784931e" providerId="ADAL" clId="{0A6DFED3-C251-480D-B252-D46B41385E12}" dt="2024-04-17T23:03:18.548" v="250" actId="478"/>
          <ac:grpSpMkLst>
            <pc:docMk/>
            <pc:sldMk cId="2962414868" sldId="257"/>
            <ac:grpSpMk id="6" creationId="{1658A8C1-AE06-C968-B45A-14948949C61D}"/>
          </ac:grpSpMkLst>
        </pc:grpChg>
        <pc:grpChg chg="add del mod">
          <ac:chgData name="Wolfenden, Joseph" userId="a46a1382-713a-4240-87fc-6e87f784931e" providerId="ADAL" clId="{0A6DFED3-C251-480D-B252-D46B41385E12}" dt="2024-04-19T13:15:53.031" v="1201" actId="478"/>
          <ac:grpSpMkLst>
            <pc:docMk/>
            <pc:sldMk cId="2962414868" sldId="257"/>
            <ac:grpSpMk id="7" creationId="{D079C0E8-AFBF-FB46-F101-79C913550AC8}"/>
          </ac:grpSpMkLst>
        </pc:grpChg>
        <pc:grpChg chg="add mod ord">
          <ac:chgData name="Wolfenden, Joseph" userId="a46a1382-713a-4240-87fc-6e87f784931e" providerId="ADAL" clId="{0A6DFED3-C251-480D-B252-D46B41385E12}" dt="2024-04-19T13:28:29.427" v="1327" actId="167"/>
          <ac:grpSpMkLst>
            <pc:docMk/>
            <pc:sldMk cId="2962414868" sldId="257"/>
            <ac:grpSpMk id="8" creationId="{7787AA10-EFB8-F517-FF68-70273EC7A16F}"/>
          </ac:grpSpMkLst>
        </pc:grpChg>
        <pc:grpChg chg="mod">
          <ac:chgData name="Wolfenden, Joseph" userId="a46a1382-713a-4240-87fc-6e87f784931e" providerId="ADAL" clId="{0A6DFED3-C251-480D-B252-D46B41385E12}" dt="2024-04-19T13:15:53.596" v="1202"/>
          <ac:grpSpMkLst>
            <pc:docMk/>
            <pc:sldMk cId="2962414868" sldId="257"/>
            <ac:grpSpMk id="15" creationId="{7A694A4F-E24F-5242-F005-0186EE355DD9}"/>
          </ac:grpSpMkLst>
        </pc:grpChg>
        <pc:picChg chg="del mod">
          <ac:chgData name="Wolfenden, Joseph" userId="a46a1382-713a-4240-87fc-6e87f784931e" providerId="ADAL" clId="{0A6DFED3-C251-480D-B252-D46B41385E12}" dt="2024-04-17T21:59:45.927" v="19" actId="478"/>
          <ac:picMkLst>
            <pc:docMk/>
            <pc:sldMk cId="2962414868" sldId="257"/>
            <ac:picMk id="4" creationId="{ED2F0C21-266B-7ECC-FF8E-F7ED07EA814A}"/>
          </ac:picMkLst>
        </pc:picChg>
        <pc:picChg chg="add mod">
          <ac:chgData name="Wolfenden, Joseph" userId="a46a1382-713a-4240-87fc-6e87f784931e" providerId="ADAL" clId="{0A6DFED3-C251-480D-B252-D46B41385E12}" dt="2024-04-19T13:14:49.614" v="1191" actId="14100"/>
          <ac:picMkLst>
            <pc:docMk/>
            <pc:sldMk cId="2962414868" sldId="257"/>
            <ac:picMk id="5" creationId="{D59BA8BB-71F4-B69C-64AA-3C3CDCB2A8AF}"/>
          </ac:picMkLst>
        </pc:picChg>
        <pc:picChg chg="add mod">
          <ac:chgData name="Wolfenden, Joseph" userId="a46a1382-713a-4240-87fc-6e87f784931e" providerId="ADAL" clId="{0A6DFED3-C251-480D-B252-D46B41385E12}" dt="2024-04-19T13:14:18.605" v="1168" actId="14100"/>
          <ac:picMkLst>
            <pc:docMk/>
            <pc:sldMk cId="2962414868" sldId="257"/>
            <ac:picMk id="13" creationId="{F0A9D0B8-F2E6-C219-7652-D674F755BAF0}"/>
          </ac:picMkLst>
        </pc:picChg>
        <pc:picChg chg="mod">
          <ac:chgData name="Wolfenden, Joseph" userId="a46a1382-713a-4240-87fc-6e87f784931e" providerId="ADAL" clId="{0A6DFED3-C251-480D-B252-D46B41385E12}" dt="2024-04-19T13:15:53.596" v="1202"/>
          <ac:picMkLst>
            <pc:docMk/>
            <pc:sldMk cId="2962414868" sldId="257"/>
            <ac:picMk id="14" creationId="{09180A20-F3FA-2680-B41C-CF90F4B73E9E}"/>
          </ac:picMkLst>
        </pc:picChg>
        <pc:picChg chg="add del mod">
          <ac:chgData name="Wolfenden, Joseph" userId="a46a1382-713a-4240-87fc-6e87f784931e" providerId="ADAL" clId="{0A6DFED3-C251-480D-B252-D46B41385E12}" dt="2024-04-17T23:25:53.536" v="753" actId="478"/>
          <ac:picMkLst>
            <pc:docMk/>
            <pc:sldMk cId="2962414868" sldId="257"/>
            <ac:picMk id="14" creationId="{241F0E88-606E-9171-3A26-C833295F5A94}"/>
          </ac:picMkLst>
        </pc:picChg>
        <pc:picChg chg="add del mod">
          <ac:chgData name="Wolfenden, Joseph" userId="a46a1382-713a-4240-87fc-6e87f784931e" providerId="ADAL" clId="{0A6DFED3-C251-480D-B252-D46B41385E12}" dt="2024-04-17T23:25:55.011" v="754" actId="478"/>
          <ac:picMkLst>
            <pc:docMk/>
            <pc:sldMk cId="2962414868" sldId="257"/>
            <ac:picMk id="15" creationId="{227ED708-9DE7-2110-7A0A-55F00AAE6BC2}"/>
          </ac:picMkLst>
        </pc:picChg>
        <pc:picChg chg="add del mod">
          <ac:chgData name="Wolfenden, Joseph" userId="a46a1382-713a-4240-87fc-6e87f784931e" providerId="ADAL" clId="{0A6DFED3-C251-480D-B252-D46B41385E12}" dt="2024-04-17T23:25:56.681" v="755" actId="478"/>
          <ac:picMkLst>
            <pc:docMk/>
            <pc:sldMk cId="2962414868" sldId="257"/>
            <ac:picMk id="16" creationId="{69E94ED5-43F9-808F-E757-AF999D9346E4}"/>
          </ac:picMkLst>
        </pc:picChg>
        <pc:picChg chg="add mod">
          <ac:chgData name="Wolfenden, Joseph" userId="a46a1382-713a-4240-87fc-6e87f784931e" providerId="ADAL" clId="{0A6DFED3-C251-480D-B252-D46B41385E12}" dt="2024-04-19T13:14:31.603" v="1177" actId="1037"/>
          <ac:picMkLst>
            <pc:docMk/>
            <pc:sldMk cId="2962414868" sldId="257"/>
            <ac:picMk id="18" creationId="{A443F2FF-FFBD-D64A-329C-972F86B7FD4B}"/>
          </ac:picMkLst>
        </pc:picChg>
        <pc:picChg chg="add mod">
          <ac:chgData name="Wolfenden, Joseph" userId="a46a1382-713a-4240-87fc-6e87f784931e" providerId="ADAL" clId="{0A6DFED3-C251-480D-B252-D46B41385E12}" dt="2024-04-19T13:14:24.007" v="1169" actId="14100"/>
          <ac:picMkLst>
            <pc:docMk/>
            <pc:sldMk cId="2962414868" sldId="257"/>
            <ac:picMk id="19" creationId="{2C681EDF-751E-5438-C86C-0719C754AD6A}"/>
          </ac:picMkLst>
        </pc:picChg>
        <pc:picChg chg="add mod">
          <ac:chgData name="Wolfenden, Joseph" userId="a46a1382-713a-4240-87fc-6e87f784931e" providerId="ADAL" clId="{0A6DFED3-C251-480D-B252-D46B41385E12}" dt="2024-04-19T13:14:37.858" v="1190" actId="1037"/>
          <ac:picMkLst>
            <pc:docMk/>
            <pc:sldMk cId="2962414868" sldId="257"/>
            <ac:picMk id="20" creationId="{08343EB2-CFCF-9FE6-AD96-4B7891E73694}"/>
          </ac:picMkLst>
        </pc:picChg>
        <pc:picChg chg="mod">
          <ac:chgData name="Wolfenden, Joseph" userId="a46a1382-713a-4240-87fc-6e87f784931e" providerId="ADAL" clId="{0A6DFED3-C251-480D-B252-D46B41385E12}" dt="2024-04-19T13:15:53.596" v="1202"/>
          <ac:picMkLst>
            <pc:docMk/>
            <pc:sldMk cId="2962414868" sldId="257"/>
            <ac:picMk id="21" creationId="{08F5FA3A-AF86-CD1A-F437-C0A90763EF49}"/>
          </ac:picMkLst>
        </pc:picChg>
        <pc:picChg chg="mod">
          <ac:chgData name="Wolfenden, Joseph" userId="a46a1382-713a-4240-87fc-6e87f784931e" providerId="ADAL" clId="{0A6DFED3-C251-480D-B252-D46B41385E12}" dt="2024-04-19T13:15:53.596" v="1202"/>
          <ac:picMkLst>
            <pc:docMk/>
            <pc:sldMk cId="2962414868" sldId="257"/>
            <ac:picMk id="23" creationId="{65A460CB-C6C4-8AD1-238C-2B7C6DE2155C}"/>
          </ac:picMkLst>
        </pc:picChg>
        <pc:picChg chg="mod">
          <ac:chgData name="Wolfenden, Joseph" userId="a46a1382-713a-4240-87fc-6e87f784931e" providerId="ADAL" clId="{0A6DFED3-C251-480D-B252-D46B41385E12}" dt="2024-04-19T13:15:53.596" v="1202"/>
          <ac:picMkLst>
            <pc:docMk/>
            <pc:sldMk cId="2962414868" sldId="257"/>
            <ac:picMk id="24" creationId="{0CA47645-3C2C-5D84-FD6B-F7B5A363298B}"/>
          </ac:picMkLst>
        </pc:picChg>
        <pc:picChg chg="mod">
          <ac:chgData name="Wolfenden, Joseph" userId="a46a1382-713a-4240-87fc-6e87f784931e" providerId="ADAL" clId="{0A6DFED3-C251-480D-B252-D46B41385E12}" dt="2024-04-19T13:15:53.596" v="1202"/>
          <ac:picMkLst>
            <pc:docMk/>
            <pc:sldMk cId="2962414868" sldId="257"/>
            <ac:picMk id="25" creationId="{54587243-6CAA-723B-6FD2-AE32CAB85853}"/>
          </ac:picMkLst>
        </pc:picChg>
      </pc:sldChg>
      <pc:sldChg chg="addSp delSp modSp add mod modTransition delAnim modAnim">
        <pc:chgData name="Wolfenden, Joseph" userId="a46a1382-713a-4240-87fc-6e87f784931e" providerId="ADAL" clId="{0A6DFED3-C251-480D-B252-D46B41385E12}" dt="2024-04-21T04:56:15.164" v="4929"/>
        <pc:sldMkLst>
          <pc:docMk/>
          <pc:sldMk cId="2136843312" sldId="258"/>
        </pc:sldMkLst>
        <pc:spChg chg="mod ord">
          <ac:chgData name="Wolfenden, Joseph" userId="a46a1382-713a-4240-87fc-6e87f784931e" providerId="ADAL" clId="{0A6DFED3-C251-480D-B252-D46B41385E12}" dt="2024-04-17T23:05:20.464" v="286" actId="166"/>
          <ac:spMkLst>
            <pc:docMk/>
            <pc:sldMk cId="2136843312" sldId="258"/>
            <ac:spMk id="2" creationId="{407D53FC-5CB1-37C5-8F44-4ACCB37F7285}"/>
          </ac:spMkLst>
        </pc:spChg>
        <pc:spChg chg="del">
          <ac:chgData name="Wolfenden, Joseph" userId="a46a1382-713a-4240-87fc-6e87f784931e" providerId="ADAL" clId="{0A6DFED3-C251-480D-B252-D46B41385E12}" dt="2024-04-17T23:09:20.597" v="288" actId="478"/>
          <ac:spMkLst>
            <pc:docMk/>
            <pc:sldMk cId="2136843312" sldId="258"/>
            <ac:spMk id="3" creationId="{B54A747F-2479-56E8-3A85-66837805B13D}"/>
          </ac:spMkLst>
        </pc:spChg>
        <pc:spChg chg="add del mod">
          <ac:chgData name="Wolfenden, Joseph" userId="a46a1382-713a-4240-87fc-6e87f784931e" providerId="ADAL" clId="{0A6DFED3-C251-480D-B252-D46B41385E12}" dt="2024-04-17T23:09:23.804" v="289" actId="478"/>
          <ac:spMkLst>
            <pc:docMk/>
            <pc:sldMk cId="2136843312" sldId="258"/>
            <ac:spMk id="6" creationId="{55896515-4953-1C20-7815-FFCBE7F2D527}"/>
          </ac:spMkLst>
        </pc:spChg>
        <pc:spChg chg="mod">
          <ac:chgData name="Wolfenden, Joseph" userId="a46a1382-713a-4240-87fc-6e87f784931e" providerId="ADAL" clId="{0A6DFED3-C251-480D-B252-D46B41385E12}" dt="2024-04-19T13:12:53.823" v="1149"/>
          <ac:spMkLst>
            <pc:docMk/>
            <pc:sldMk cId="2136843312" sldId="258"/>
            <ac:spMk id="7" creationId="{3D79CE88-91DC-DC21-5DB3-87A9CA84EEFD}"/>
          </ac:spMkLst>
        </pc:spChg>
        <pc:spChg chg="add mod">
          <ac:chgData name="Wolfenden, Joseph" userId="a46a1382-713a-4240-87fc-6e87f784931e" providerId="ADAL" clId="{0A6DFED3-C251-480D-B252-D46B41385E12}" dt="2024-04-17T23:09:24.700" v="290"/>
          <ac:spMkLst>
            <pc:docMk/>
            <pc:sldMk cId="2136843312" sldId="258"/>
            <ac:spMk id="7" creationId="{E939EA4B-140A-95FE-BF67-AA227DA93337}"/>
          </ac:spMkLst>
        </pc:spChg>
        <pc:spChg chg="add mod">
          <ac:chgData name="Wolfenden, Joseph" userId="a46a1382-713a-4240-87fc-6e87f784931e" providerId="ADAL" clId="{0A6DFED3-C251-480D-B252-D46B41385E12}" dt="2024-04-17T23:09:30.706" v="292"/>
          <ac:spMkLst>
            <pc:docMk/>
            <pc:sldMk cId="2136843312" sldId="258"/>
            <ac:spMk id="8" creationId="{161B9082-8BFC-9A21-DAA2-BC4FE9B34213}"/>
          </ac:spMkLst>
        </pc:spChg>
        <pc:spChg chg="mod">
          <ac:chgData name="Wolfenden, Joseph" userId="a46a1382-713a-4240-87fc-6e87f784931e" providerId="ADAL" clId="{0A6DFED3-C251-480D-B252-D46B41385E12}" dt="2024-04-19T13:12:53.823" v="1149"/>
          <ac:spMkLst>
            <pc:docMk/>
            <pc:sldMk cId="2136843312" sldId="258"/>
            <ac:spMk id="9" creationId="{539F979B-2480-0964-15EA-20C36BF231DC}"/>
          </ac:spMkLst>
        </pc:spChg>
        <pc:spChg chg="del">
          <ac:chgData name="Wolfenden, Joseph" userId="a46a1382-713a-4240-87fc-6e87f784931e" providerId="ADAL" clId="{0A6DFED3-C251-480D-B252-D46B41385E12}" dt="2024-04-17T23:09:17.938" v="287" actId="478"/>
          <ac:spMkLst>
            <pc:docMk/>
            <pc:sldMk cId="2136843312" sldId="258"/>
            <ac:spMk id="9" creationId="{B0595DC4-FFDA-DD7B-9EC0-3595FA21C6CD}"/>
          </ac:spMkLst>
        </pc:spChg>
        <pc:spChg chg="del">
          <ac:chgData name="Wolfenden, Joseph" userId="a46a1382-713a-4240-87fc-6e87f784931e" providerId="ADAL" clId="{0A6DFED3-C251-480D-B252-D46B41385E12}" dt="2024-04-17T23:09:17.938" v="287" actId="478"/>
          <ac:spMkLst>
            <pc:docMk/>
            <pc:sldMk cId="2136843312" sldId="258"/>
            <ac:spMk id="10" creationId="{EB182B63-B67F-9212-97E5-037EEF21D29C}"/>
          </ac:spMkLst>
        </pc:spChg>
        <pc:spChg chg="del">
          <ac:chgData name="Wolfenden, Joseph" userId="a46a1382-713a-4240-87fc-6e87f784931e" providerId="ADAL" clId="{0A6DFED3-C251-480D-B252-D46B41385E12}" dt="2024-04-17T23:09:17.938" v="287" actId="478"/>
          <ac:spMkLst>
            <pc:docMk/>
            <pc:sldMk cId="2136843312" sldId="258"/>
            <ac:spMk id="11" creationId="{2C2FDAA2-335A-7ACD-FDD3-B307265010B4}"/>
          </ac:spMkLst>
        </pc:spChg>
        <pc:spChg chg="del">
          <ac:chgData name="Wolfenden, Joseph" userId="a46a1382-713a-4240-87fc-6e87f784931e" providerId="ADAL" clId="{0A6DFED3-C251-480D-B252-D46B41385E12}" dt="2024-04-17T23:09:17.938" v="287" actId="478"/>
          <ac:spMkLst>
            <pc:docMk/>
            <pc:sldMk cId="2136843312" sldId="258"/>
            <ac:spMk id="12" creationId="{6F01A851-F35C-931E-A4F0-87F4D97DF5CB}"/>
          </ac:spMkLst>
        </pc:spChg>
        <pc:spChg chg="add del mod">
          <ac:chgData name="Wolfenden, Joseph" userId="a46a1382-713a-4240-87fc-6e87f784931e" providerId="ADAL" clId="{0A6DFED3-C251-480D-B252-D46B41385E12}" dt="2024-04-17T23:11:24.538" v="306" actId="478"/>
          <ac:spMkLst>
            <pc:docMk/>
            <pc:sldMk cId="2136843312" sldId="258"/>
            <ac:spMk id="13" creationId="{8D47AB9D-C22B-D70E-5709-0BFE1FB45424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14" creationId="{7675E26D-430E-0E7C-7DA7-7B4ED0015B99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15" creationId="{06F0D83B-70AA-B0F9-BF78-8909E602AF33}"/>
          </ac:spMkLst>
        </pc:spChg>
        <pc:spChg chg="add del mod">
          <ac:chgData name="Wolfenden, Joseph" userId="a46a1382-713a-4240-87fc-6e87f784931e" providerId="ADAL" clId="{0A6DFED3-C251-480D-B252-D46B41385E12}" dt="2024-04-17T23:11:29.629" v="307" actId="478"/>
          <ac:spMkLst>
            <pc:docMk/>
            <pc:sldMk cId="2136843312" sldId="258"/>
            <ac:spMk id="17" creationId="{CEDA86BE-EC57-59A6-C65D-0D62F810075E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18" creationId="{900EB624-EF25-9C4B-E419-8DD51CA57B07}"/>
          </ac:spMkLst>
        </pc:spChg>
        <pc:spChg chg="mod">
          <ac:chgData name="Wolfenden, Joseph" userId="a46a1382-713a-4240-87fc-6e87f784931e" providerId="ADAL" clId="{0A6DFED3-C251-480D-B252-D46B41385E12}" dt="2024-04-19T13:14:57.430" v="1193"/>
          <ac:spMkLst>
            <pc:docMk/>
            <pc:sldMk cId="2136843312" sldId="258"/>
            <ac:spMk id="18" creationId="{B90C835D-EE8D-CEB9-C31C-B073B27C10DC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19" creationId="{A86011F1-E9BA-14B2-9EF3-E7635C2FC1BA}"/>
          </ac:spMkLst>
        </pc:spChg>
        <pc:spChg chg="mod">
          <ac:chgData name="Wolfenden, Joseph" userId="a46a1382-713a-4240-87fc-6e87f784931e" providerId="ADAL" clId="{0A6DFED3-C251-480D-B252-D46B41385E12}" dt="2024-04-19T13:14:57.430" v="1193"/>
          <ac:spMkLst>
            <pc:docMk/>
            <pc:sldMk cId="2136843312" sldId="258"/>
            <ac:spMk id="20" creationId="{1404491B-A932-6204-C856-0497F4D7504F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0" creationId="{BE69F542-C64E-41BF-C99D-E190144BDFB8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1" creationId="{E37E95D2-449A-F2BD-AB21-E6D0616A2B18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2" creationId="{D34BB4A5-CF5E-075B-F75A-33164EF00B10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3" creationId="{72F3ADB2-673A-0BD1-210B-9A7632DBB795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4" creationId="{22F80A25-7B57-2FFC-9739-538CD90E5ACC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5" creationId="{71807757-C6D1-9E2C-27C4-8B02DE6F113C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6" creationId="{21B9B7CA-8A4F-27FE-A2D3-83011B23A7AE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7" creationId="{34392721-C29E-73CE-84E9-816237B9B0AF}"/>
          </ac:spMkLst>
        </pc:spChg>
        <pc:spChg chg="mod">
          <ac:chgData name="Wolfenden, Joseph" userId="a46a1382-713a-4240-87fc-6e87f784931e" providerId="ADAL" clId="{0A6DFED3-C251-480D-B252-D46B41385E12}" dt="2024-04-19T13:15:45.028" v="1199"/>
          <ac:spMkLst>
            <pc:docMk/>
            <pc:sldMk cId="2136843312" sldId="258"/>
            <ac:spMk id="27" creationId="{59806D0F-7D32-72CC-B064-926401BE5838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8" creationId="{5882A422-CDD3-8319-EA8D-2C6668AC4987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29" creationId="{1F2A4094-CC9B-0265-9EB2-18D9C38B076E}"/>
          </ac:spMkLst>
        </pc:spChg>
        <pc:spChg chg="mod">
          <ac:chgData name="Wolfenden, Joseph" userId="a46a1382-713a-4240-87fc-6e87f784931e" providerId="ADAL" clId="{0A6DFED3-C251-480D-B252-D46B41385E12}" dt="2024-04-19T13:15:45.028" v="1199"/>
          <ac:spMkLst>
            <pc:docMk/>
            <pc:sldMk cId="2136843312" sldId="258"/>
            <ac:spMk id="29" creationId="{CE97B1C6-4080-74F3-7983-7670404C9A28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0" creationId="{B82A1D3F-362F-123C-EDA2-3C66C00C086C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1" creationId="{611BF323-3BD5-D9FE-C668-2959D9773F80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2" creationId="{52FE8570-C787-0D72-86BE-EDBCD4D5224D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3" creationId="{97715118-E124-9F1A-99A8-2AB93EC83949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4" creationId="{4207794B-2640-611E-7443-11FF4A49D02B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5" creationId="{569B046F-F102-9292-0775-4DAFA39C092E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6" creationId="{A2AAAB68-2701-1558-FCFF-2B27A907AB10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7" creationId="{39B3D2CC-6F1B-B49A-B3A5-058070488B86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8" creationId="{CEDC8BB0-2E4D-6116-EF31-0F0C39B3DF01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39" creationId="{CC205305-CE6C-425C-0959-DDE3B358A396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0" creationId="{946040F3-0DE1-8F97-C784-F69556304C49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1" creationId="{2C9F30E3-765D-D55B-D743-99DE4550E180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2" creationId="{0BEE4CFE-25BC-CCEA-7864-96A45B8E6641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3" creationId="{D9DC6CA4-DF73-F7C4-E976-6C8573C201B7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4" creationId="{0EDF1BB1-CD05-4392-CD0B-73066FB80C7D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5" creationId="{EAF851BC-E2D2-C9AC-8D87-1BC81DFED9AE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6" creationId="{29F82713-EFEC-4355-0B44-6C24B5121A9D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7" creationId="{2BD5FE48-4E2B-15A7-7AFD-A4B8A7224D8D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8" creationId="{93A47186-6F0E-26A7-8B1E-D381CD11EE3D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49" creationId="{44C7F3F8-3C9D-BF7B-6321-661F6B3EA2DB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0" creationId="{77565855-F0A8-BD04-118F-D3C147DC7CB2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1" creationId="{EB978D07-435E-E113-065C-DF870858E959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2" creationId="{BEB1346A-D9F1-3329-9708-40C50C0CAEF2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3" creationId="{E3720ED3-F387-4AA2-6A27-753EF0CA3517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4" creationId="{58D34567-EE03-4839-3F06-240DB59543B2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5" creationId="{1ED70549-9A4C-5AFE-EEA0-CC88F5A0D98E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6" creationId="{4727BBFB-D0E6-7872-79A9-CC49ED842ED8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7" creationId="{B4DC45E8-F3AE-C381-9CBB-A78D8F0F6EFF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8" creationId="{A01EA4A5-8344-3CFD-55A4-8F13710A8C9A}"/>
          </ac:spMkLst>
        </pc:spChg>
        <pc:spChg chg="add mod">
          <ac:chgData name="Wolfenden, Joseph" userId="a46a1382-713a-4240-87fc-6e87f784931e" providerId="ADAL" clId="{0A6DFED3-C251-480D-B252-D46B41385E12}" dt="2024-04-17T23:12:29.192" v="316"/>
          <ac:spMkLst>
            <pc:docMk/>
            <pc:sldMk cId="2136843312" sldId="258"/>
            <ac:spMk id="59" creationId="{1F11B893-E111-A070-6C2D-55DBABAE0D94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0" creationId="{C0742DE7-4179-9D9B-3D2A-22D12953F9AB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1" creationId="{3D8843B1-CBE4-0F46-E32F-66563DB617FE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2" creationId="{9B68F514-7E77-B111-BDB9-BAD893F128C5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3" creationId="{F890E13A-A06D-4686-9A60-23729D00413A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4" creationId="{2BA6B35B-DFFB-A57A-8F2B-9B49EF21CFA9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5" creationId="{CB48AE7D-A4EC-BF6C-18BD-64B931BEF69D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6" creationId="{B646C7F8-3D22-B424-36F9-766D496914E0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7" creationId="{08585385-EADB-55F7-BB2A-75D352F95F50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8" creationId="{E680FEC9-27C0-4996-267C-EDD9259B9EA6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69" creationId="{69DB4E3D-B113-33B0-3976-F2F469815C5F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0" creationId="{DAFC8CD7-7C96-758C-EB15-978F15CF90AB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1" creationId="{615A00D0-F3B5-4629-8557-5AEC7DEE2ABB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2" creationId="{CC740223-B74C-13AA-1453-EBB872AEA715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3" creationId="{A36F70B7-BD37-D2AA-458F-58AD6DA17F16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4" creationId="{FEE2CE65-CB94-2FC4-AC52-5AC17FC8ABC3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5" creationId="{3E07CE34-FEC7-4137-8B05-FA93957A6B22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6" creationId="{7276E9A2-5D03-A08E-9555-0C5D183EAABA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7" creationId="{04374EFA-ECDA-84AF-4816-8DF3D49FDDB7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8" creationId="{89C9D2B9-5E85-B414-7D06-139A9A0E75D1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79" creationId="{4ABF514E-59CD-22FD-23E3-861BA49748C7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0" creationId="{D9AAB53B-503D-CB3C-0A4A-A9CA4529C06F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1" creationId="{D4DFB4E1-C58A-24B2-9E21-C295AA3FB77D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2" creationId="{F9930169-7987-13E2-862C-1B7CCF54EEF1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3" creationId="{E0A850AF-9EA4-0756-FB7B-17A1FC604FA0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4" creationId="{98F0D2A0-E515-9E5B-D2FC-B783D1B24285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5" creationId="{DE3F3416-50AE-B6A5-E1DF-FADE7BD46A4F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6" creationId="{22B4EB27-B823-72B0-A49A-17295EADB094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7" creationId="{2FF4C115-9F29-4F50-C30F-655059C99BA6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8" creationId="{248D4B32-5811-C84B-0B1F-36D0E2FA8F29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89" creationId="{E8673180-B023-8EB9-BB36-263A9E339F8E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0" creationId="{4CD0F755-432B-9A79-F3D4-3E9112FA5568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1" creationId="{054E0755-29E8-9040-6441-AE5219074371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2" creationId="{C49FBDAE-7016-730D-8424-ADBCD3B10FA2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3" creationId="{BCDC9452-6E1A-6E61-C568-B5728653991C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4" creationId="{08FA22F1-72A1-E5EB-B450-A8D4E2DE4016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5" creationId="{AF4AAC30-14DA-1A16-154D-04ACCCD9BAB4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6" creationId="{3791D712-A6BE-3895-F2D2-2E0DF3E8AC05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7" creationId="{E1C438C5-77A9-E3F1-C9D0-9044B8A9120F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8" creationId="{6025117A-AAED-1A23-6EAE-B08B29140346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99" creationId="{2A20DCC1-7C25-12DC-B1C6-B0801FA69D97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100" creationId="{6805A067-90C6-508A-35C6-3C9CF2A6B599}"/>
          </ac:spMkLst>
        </pc:spChg>
        <pc:spChg chg="add mod">
          <ac:chgData name="Wolfenden, Joseph" userId="a46a1382-713a-4240-87fc-6e87f784931e" providerId="ADAL" clId="{0A6DFED3-C251-480D-B252-D46B41385E12}" dt="2024-04-19T13:29:18.841" v="1367" actId="1035"/>
          <ac:spMkLst>
            <pc:docMk/>
            <pc:sldMk cId="2136843312" sldId="258"/>
            <ac:spMk id="101" creationId="{87DC470E-176F-EA8D-DEF5-F3A31D64859D}"/>
          </ac:spMkLst>
        </pc:spChg>
        <pc:spChg chg="add del mod">
          <ac:chgData name="Wolfenden, Joseph" userId="a46a1382-713a-4240-87fc-6e87f784931e" providerId="ADAL" clId="{0A6DFED3-C251-480D-B252-D46B41385E12}" dt="2024-04-19T13:12:50.679" v="1147" actId="478"/>
          <ac:spMkLst>
            <pc:docMk/>
            <pc:sldMk cId="2136843312" sldId="258"/>
            <ac:spMk id="103" creationId="{ACEAE15D-216A-EE92-CDF5-0FA629FE50FF}"/>
          </ac:spMkLst>
        </pc:spChg>
        <pc:grpChg chg="add del mod ord">
          <ac:chgData name="Wolfenden, Joseph" userId="a46a1382-713a-4240-87fc-6e87f784931e" providerId="ADAL" clId="{0A6DFED3-C251-480D-B252-D46B41385E12}" dt="2024-04-19T13:14:56.834" v="1192" actId="478"/>
          <ac:grpSpMkLst>
            <pc:docMk/>
            <pc:sldMk cId="2136843312" sldId="258"/>
            <ac:grpSpMk id="3" creationId="{38387B8E-6DB4-5C12-FB6D-0C950ADF0A06}"/>
          </ac:grpSpMkLst>
        </pc:grpChg>
        <pc:grpChg chg="mod">
          <ac:chgData name="Wolfenden, Joseph" userId="a46a1382-713a-4240-87fc-6e87f784931e" providerId="ADAL" clId="{0A6DFED3-C251-480D-B252-D46B41385E12}" dt="2024-04-19T13:12:53.823" v="1149"/>
          <ac:grpSpMkLst>
            <pc:docMk/>
            <pc:sldMk cId="2136843312" sldId="258"/>
            <ac:grpSpMk id="6" creationId="{F1F3E777-6833-1D67-A4BA-B84426777D61}"/>
          </ac:grpSpMkLst>
        </pc:grpChg>
        <pc:grpChg chg="add del mod ord">
          <ac:chgData name="Wolfenden, Joseph" userId="a46a1382-713a-4240-87fc-6e87f784931e" providerId="ADAL" clId="{0A6DFED3-C251-480D-B252-D46B41385E12}" dt="2024-04-19T13:15:44.661" v="1198" actId="478"/>
          <ac:grpSpMkLst>
            <pc:docMk/>
            <pc:sldMk cId="2136843312" sldId="258"/>
            <ac:grpSpMk id="13" creationId="{A8F4BF1E-742F-7B2D-0EBA-2C1492F824FE}"/>
          </ac:grpSpMkLst>
        </pc:grpChg>
        <pc:grpChg chg="mod">
          <ac:chgData name="Wolfenden, Joseph" userId="a46a1382-713a-4240-87fc-6e87f784931e" providerId="ADAL" clId="{0A6DFED3-C251-480D-B252-D46B41385E12}" dt="2024-04-19T13:14:57.430" v="1193"/>
          <ac:grpSpMkLst>
            <pc:docMk/>
            <pc:sldMk cId="2136843312" sldId="258"/>
            <ac:grpSpMk id="17" creationId="{39FEF2CB-D44C-7DFD-7D0A-1E6C3E2F68D6}"/>
          </ac:grpSpMkLst>
        </pc:grpChg>
        <pc:grpChg chg="add mod ord">
          <ac:chgData name="Wolfenden, Joseph" userId="a46a1382-713a-4240-87fc-6e87f784931e" providerId="ADAL" clId="{0A6DFED3-C251-480D-B252-D46B41385E12}" dt="2024-04-19T13:15:47.620" v="1200" actId="167"/>
          <ac:grpSpMkLst>
            <pc:docMk/>
            <pc:sldMk cId="2136843312" sldId="258"/>
            <ac:grpSpMk id="24" creationId="{C15045C7-F543-6A6E-E68B-25572E0A3700}"/>
          </ac:grpSpMkLst>
        </pc:grpChg>
        <pc:grpChg chg="mod">
          <ac:chgData name="Wolfenden, Joseph" userId="a46a1382-713a-4240-87fc-6e87f784931e" providerId="ADAL" clId="{0A6DFED3-C251-480D-B252-D46B41385E12}" dt="2024-04-19T13:15:45.028" v="1199"/>
          <ac:grpSpMkLst>
            <pc:docMk/>
            <pc:sldMk cId="2136843312" sldId="258"/>
            <ac:grpSpMk id="26" creationId="{0C8D1EA7-1AA3-4A8F-624D-011745C73FC5}"/>
          </ac:grpSpMkLst>
        </pc:grpChg>
        <pc:picChg chg="mod">
          <ac:chgData name="Wolfenden, Joseph" userId="a46a1382-713a-4240-87fc-6e87f784931e" providerId="ADAL" clId="{0A6DFED3-C251-480D-B252-D46B41385E12}" dt="2024-04-19T13:12:53.823" v="1149"/>
          <ac:picMkLst>
            <pc:docMk/>
            <pc:sldMk cId="2136843312" sldId="258"/>
            <ac:picMk id="4" creationId="{E3CBA60A-E724-131C-A356-F868085F7A7A}"/>
          </ac:picMkLst>
        </pc:picChg>
        <pc:picChg chg="del">
          <ac:chgData name="Wolfenden, Joseph" userId="a46a1382-713a-4240-87fc-6e87f784931e" providerId="ADAL" clId="{0A6DFED3-C251-480D-B252-D46B41385E12}" dt="2024-04-19T13:12:46.434" v="1146" actId="478"/>
          <ac:picMkLst>
            <pc:docMk/>
            <pc:sldMk cId="2136843312" sldId="258"/>
            <ac:picMk id="5" creationId="{D59BA8BB-71F4-B69C-64AA-3C3CDCB2A8AF}"/>
          </ac:picMkLst>
        </pc:picChg>
        <pc:picChg chg="mod">
          <ac:chgData name="Wolfenden, Joseph" userId="a46a1382-713a-4240-87fc-6e87f784931e" providerId="ADAL" clId="{0A6DFED3-C251-480D-B252-D46B41385E12}" dt="2024-04-19T13:12:53.823" v="1149"/>
          <ac:picMkLst>
            <pc:docMk/>
            <pc:sldMk cId="2136843312" sldId="258"/>
            <ac:picMk id="8" creationId="{ECF82B29-D97A-873C-046D-B41E7DDA7F99}"/>
          </ac:picMkLst>
        </pc:picChg>
        <pc:picChg chg="mod">
          <ac:chgData name="Wolfenden, Joseph" userId="a46a1382-713a-4240-87fc-6e87f784931e" providerId="ADAL" clId="{0A6DFED3-C251-480D-B252-D46B41385E12}" dt="2024-04-19T13:12:53.823" v="1149"/>
          <ac:picMkLst>
            <pc:docMk/>
            <pc:sldMk cId="2136843312" sldId="258"/>
            <ac:picMk id="10" creationId="{342C06A2-4394-1879-1318-345D3B370C60}"/>
          </ac:picMkLst>
        </pc:picChg>
        <pc:picChg chg="mod">
          <ac:chgData name="Wolfenden, Joseph" userId="a46a1382-713a-4240-87fc-6e87f784931e" providerId="ADAL" clId="{0A6DFED3-C251-480D-B252-D46B41385E12}" dt="2024-04-19T13:12:53.823" v="1149"/>
          <ac:picMkLst>
            <pc:docMk/>
            <pc:sldMk cId="2136843312" sldId="258"/>
            <ac:picMk id="11" creationId="{8BBFD02C-C3A1-FF4B-A015-A1EE293940C6}"/>
          </ac:picMkLst>
        </pc:picChg>
        <pc:picChg chg="mod">
          <ac:chgData name="Wolfenden, Joseph" userId="a46a1382-713a-4240-87fc-6e87f784931e" providerId="ADAL" clId="{0A6DFED3-C251-480D-B252-D46B41385E12}" dt="2024-04-19T13:12:53.823" v="1149"/>
          <ac:picMkLst>
            <pc:docMk/>
            <pc:sldMk cId="2136843312" sldId="258"/>
            <ac:picMk id="12" creationId="{99C0C56D-58F6-CF60-EB8C-D925C3D32277}"/>
          </ac:picMkLst>
        </pc:picChg>
        <pc:picChg chg="mod">
          <ac:chgData name="Wolfenden, Joseph" userId="a46a1382-713a-4240-87fc-6e87f784931e" providerId="ADAL" clId="{0A6DFED3-C251-480D-B252-D46B41385E12}" dt="2024-04-19T13:14:57.430" v="1193"/>
          <ac:picMkLst>
            <pc:docMk/>
            <pc:sldMk cId="2136843312" sldId="258"/>
            <ac:picMk id="16" creationId="{AC21FE8B-E9EF-8944-9EF6-1D392ADE58F0}"/>
          </ac:picMkLst>
        </pc:picChg>
        <pc:picChg chg="mod">
          <ac:chgData name="Wolfenden, Joseph" userId="a46a1382-713a-4240-87fc-6e87f784931e" providerId="ADAL" clId="{0A6DFED3-C251-480D-B252-D46B41385E12}" dt="2024-04-19T13:14:57.430" v="1193"/>
          <ac:picMkLst>
            <pc:docMk/>
            <pc:sldMk cId="2136843312" sldId="258"/>
            <ac:picMk id="19" creationId="{8DF57CA9-992F-5F96-FC38-BEF41C8073E8}"/>
          </ac:picMkLst>
        </pc:picChg>
        <pc:picChg chg="mod">
          <ac:chgData name="Wolfenden, Joseph" userId="a46a1382-713a-4240-87fc-6e87f784931e" providerId="ADAL" clId="{0A6DFED3-C251-480D-B252-D46B41385E12}" dt="2024-04-19T13:14:57.430" v="1193"/>
          <ac:picMkLst>
            <pc:docMk/>
            <pc:sldMk cId="2136843312" sldId="258"/>
            <ac:picMk id="21" creationId="{53FC6C53-00C6-BA31-4804-BD3A2D4AD98A}"/>
          </ac:picMkLst>
        </pc:picChg>
        <pc:picChg chg="mod">
          <ac:chgData name="Wolfenden, Joseph" userId="a46a1382-713a-4240-87fc-6e87f784931e" providerId="ADAL" clId="{0A6DFED3-C251-480D-B252-D46B41385E12}" dt="2024-04-19T13:14:57.430" v="1193"/>
          <ac:picMkLst>
            <pc:docMk/>
            <pc:sldMk cId="2136843312" sldId="258"/>
            <ac:picMk id="22" creationId="{1BC70B31-D335-1DEA-F744-00FB98D445B8}"/>
          </ac:picMkLst>
        </pc:picChg>
        <pc:picChg chg="mod">
          <ac:chgData name="Wolfenden, Joseph" userId="a46a1382-713a-4240-87fc-6e87f784931e" providerId="ADAL" clId="{0A6DFED3-C251-480D-B252-D46B41385E12}" dt="2024-04-19T13:14:57.430" v="1193"/>
          <ac:picMkLst>
            <pc:docMk/>
            <pc:sldMk cId="2136843312" sldId="258"/>
            <ac:picMk id="23" creationId="{C97AF83C-26A9-AD67-98ED-D0C405A1B110}"/>
          </ac:picMkLst>
        </pc:picChg>
        <pc:picChg chg="mod">
          <ac:chgData name="Wolfenden, Joseph" userId="a46a1382-713a-4240-87fc-6e87f784931e" providerId="ADAL" clId="{0A6DFED3-C251-480D-B252-D46B41385E12}" dt="2024-04-19T13:15:45.028" v="1199"/>
          <ac:picMkLst>
            <pc:docMk/>
            <pc:sldMk cId="2136843312" sldId="258"/>
            <ac:picMk id="25" creationId="{E8B6E5FA-EE97-A895-ADC9-0E4CAF2CD13E}"/>
          </ac:picMkLst>
        </pc:picChg>
        <pc:picChg chg="mod">
          <ac:chgData name="Wolfenden, Joseph" userId="a46a1382-713a-4240-87fc-6e87f784931e" providerId="ADAL" clId="{0A6DFED3-C251-480D-B252-D46B41385E12}" dt="2024-04-19T13:15:45.028" v="1199"/>
          <ac:picMkLst>
            <pc:docMk/>
            <pc:sldMk cId="2136843312" sldId="258"/>
            <ac:picMk id="28" creationId="{C8395180-3F56-4147-0F96-6F9B5B301DE8}"/>
          </ac:picMkLst>
        </pc:picChg>
        <pc:picChg chg="mod">
          <ac:chgData name="Wolfenden, Joseph" userId="a46a1382-713a-4240-87fc-6e87f784931e" providerId="ADAL" clId="{0A6DFED3-C251-480D-B252-D46B41385E12}" dt="2024-04-19T13:15:45.028" v="1199"/>
          <ac:picMkLst>
            <pc:docMk/>
            <pc:sldMk cId="2136843312" sldId="258"/>
            <ac:picMk id="30" creationId="{8E63935A-5C9E-8040-1A9F-56ACAD227187}"/>
          </ac:picMkLst>
        </pc:picChg>
        <pc:picChg chg="mod">
          <ac:chgData name="Wolfenden, Joseph" userId="a46a1382-713a-4240-87fc-6e87f784931e" providerId="ADAL" clId="{0A6DFED3-C251-480D-B252-D46B41385E12}" dt="2024-04-19T13:15:45.028" v="1199"/>
          <ac:picMkLst>
            <pc:docMk/>
            <pc:sldMk cId="2136843312" sldId="258"/>
            <ac:picMk id="31" creationId="{83605525-F045-7336-F22C-02C29885D76B}"/>
          </ac:picMkLst>
        </pc:picChg>
        <pc:picChg chg="mod">
          <ac:chgData name="Wolfenden, Joseph" userId="a46a1382-713a-4240-87fc-6e87f784931e" providerId="ADAL" clId="{0A6DFED3-C251-480D-B252-D46B41385E12}" dt="2024-04-19T13:15:45.028" v="1199"/>
          <ac:picMkLst>
            <pc:docMk/>
            <pc:sldMk cId="2136843312" sldId="258"/>
            <ac:picMk id="32" creationId="{18DD121A-711D-7128-6307-A9B03F465B92}"/>
          </ac:picMkLst>
        </pc:picChg>
        <pc:picChg chg="add del mod">
          <ac:chgData name="Wolfenden, Joseph" userId="a46a1382-713a-4240-87fc-6e87f784931e" providerId="ADAL" clId="{0A6DFED3-C251-480D-B252-D46B41385E12}" dt="2024-04-19T13:12:50.679" v="1147" actId="478"/>
          <ac:picMkLst>
            <pc:docMk/>
            <pc:sldMk cId="2136843312" sldId="258"/>
            <ac:picMk id="102" creationId="{B6D18C26-C1A2-B9B6-281E-C56519BC3DDD}"/>
          </ac:picMkLst>
        </pc:picChg>
        <pc:picChg chg="add del mod">
          <ac:chgData name="Wolfenden, Joseph" userId="a46a1382-713a-4240-87fc-6e87f784931e" providerId="ADAL" clId="{0A6DFED3-C251-480D-B252-D46B41385E12}" dt="2024-04-19T13:12:50.679" v="1147" actId="478"/>
          <ac:picMkLst>
            <pc:docMk/>
            <pc:sldMk cId="2136843312" sldId="258"/>
            <ac:picMk id="104" creationId="{3D700A61-A3BA-1968-2D89-C580B76D18D0}"/>
          </ac:picMkLst>
        </pc:picChg>
        <pc:picChg chg="add del mod">
          <ac:chgData name="Wolfenden, Joseph" userId="a46a1382-713a-4240-87fc-6e87f784931e" providerId="ADAL" clId="{0A6DFED3-C251-480D-B252-D46B41385E12}" dt="2024-04-19T13:12:50.679" v="1147" actId="478"/>
          <ac:picMkLst>
            <pc:docMk/>
            <pc:sldMk cId="2136843312" sldId="258"/>
            <ac:picMk id="105" creationId="{0C195F33-BE7A-CBA7-6FB8-D3D8CAFF0497}"/>
          </ac:picMkLst>
        </pc:picChg>
        <pc:picChg chg="add del mod">
          <ac:chgData name="Wolfenden, Joseph" userId="a46a1382-713a-4240-87fc-6e87f784931e" providerId="ADAL" clId="{0A6DFED3-C251-480D-B252-D46B41385E12}" dt="2024-04-19T13:12:53.317" v="1148" actId="478"/>
          <ac:picMkLst>
            <pc:docMk/>
            <pc:sldMk cId="2136843312" sldId="258"/>
            <ac:picMk id="106" creationId="{2A5A96FE-48EC-083E-6D18-9466217B0677}"/>
          </ac:picMkLst>
        </pc:picChg>
      </pc:sldChg>
      <pc:sldChg chg="addSp delSp modSp add mod modTransition delAnim modAnim">
        <pc:chgData name="Wolfenden, Joseph" userId="a46a1382-713a-4240-87fc-6e87f784931e" providerId="ADAL" clId="{0A6DFED3-C251-480D-B252-D46B41385E12}" dt="2024-04-21T04:56:15.164" v="4929"/>
        <pc:sldMkLst>
          <pc:docMk/>
          <pc:sldMk cId="3014841632" sldId="259"/>
        </pc:sldMkLst>
        <pc:spChg chg="add del mod">
          <ac:chgData name="Wolfenden, Joseph" userId="a46a1382-713a-4240-87fc-6e87f784931e" providerId="ADAL" clId="{0A6DFED3-C251-480D-B252-D46B41385E12}" dt="2024-04-19T13:13:17.870" v="1152" actId="478"/>
          <ac:spMkLst>
            <pc:docMk/>
            <pc:sldMk cId="3014841632" sldId="259"/>
            <ac:spMk id="4" creationId="{28998EA1-2646-CA6F-1A51-845C7CC52EE8}"/>
          </ac:spMkLst>
        </pc:spChg>
        <pc:spChg chg="mod">
          <ac:chgData name="Wolfenden, Joseph" userId="a46a1382-713a-4240-87fc-6e87f784931e" providerId="ADAL" clId="{0A6DFED3-C251-480D-B252-D46B41385E12}" dt="2024-04-19T13:13:25.490" v="1157"/>
          <ac:spMkLst>
            <pc:docMk/>
            <pc:sldMk cId="3014841632" sldId="259"/>
            <ac:spMk id="12" creationId="{8560783C-441E-14AB-9D54-6DBC729D2738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14" creationId="{7675E26D-430E-0E7C-7DA7-7B4ED0015B99}"/>
          </ac:spMkLst>
        </pc:spChg>
        <pc:spChg chg="del">
          <ac:chgData name="Wolfenden, Joseph" userId="a46a1382-713a-4240-87fc-6e87f784931e" providerId="ADAL" clId="{0A6DFED3-C251-480D-B252-D46B41385E12}" dt="2024-04-17T23:20:43.073" v="463" actId="478"/>
          <ac:spMkLst>
            <pc:docMk/>
            <pc:sldMk cId="3014841632" sldId="259"/>
            <ac:spMk id="15" creationId="{06F0D83B-70AA-B0F9-BF78-8909E602AF33}"/>
          </ac:spMkLst>
        </pc:spChg>
        <pc:spChg chg="mod">
          <ac:chgData name="Wolfenden, Joseph" userId="a46a1382-713a-4240-87fc-6e87f784931e" providerId="ADAL" clId="{0A6DFED3-C251-480D-B252-D46B41385E12}" dt="2024-04-19T13:13:25.490" v="1157"/>
          <ac:spMkLst>
            <pc:docMk/>
            <pc:sldMk cId="3014841632" sldId="259"/>
            <ac:spMk id="15" creationId="{5AE3C9C3-24C9-D37E-65FA-DC3B4151D086}"/>
          </ac:spMkLst>
        </pc:spChg>
        <pc:spChg chg="mod">
          <ac:chgData name="Wolfenden, Joseph" userId="a46a1382-713a-4240-87fc-6e87f784931e" providerId="ADAL" clId="{0A6DFED3-C251-480D-B252-D46B41385E12}" dt="2024-04-19T13:15:05.314" v="1196"/>
          <ac:spMkLst>
            <pc:docMk/>
            <pc:sldMk cId="3014841632" sldId="259"/>
            <ac:spMk id="22" creationId="{4ABC9AC4-BD51-1233-6E57-FC62CF34F432}"/>
          </ac:spMkLst>
        </pc:spChg>
        <pc:spChg chg="mod">
          <ac:chgData name="Wolfenden, Joseph" userId="a46a1382-713a-4240-87fc-6e87f784931e" providerId="ADAL" clId="{0A6DFED3-C251-480D-B252-D46B41385E12}" dt="2024-04-19T13:15:05.314" v="1196"/>
          <ac:spMkLst>
            <pc:docMk/>
            <pc:sldMk cId="3014841632" sldId="259"/>
            <ac:spMk id="24" creationId="{5728C570-2BBF-5E6B-C240-140191EAD13E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29" creationId="{868026D4-C23E-B81F-8DC2-06F81717FD49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30" creationId="{E0B05A0D-DB0E-871D-8009-DBC6810C3E99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2" creationId="{CEB376A2-0B77-1D5C-8CE2-EB142756057E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3" creationId="{D75276B7-634A-806D-BBFA-F0FE48C9B82C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5" creationId="{738FB3A8-E453-DB39-61B1-EBA7B4BC7238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6" creationId="{18E03274-D638-2AD7-BF03-9E1E5BDEEC29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8" creationId="{5978D724-7316-D5B3-307B-38A918723F2F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39" creationId="{3082DAA6-9D6E-6AAA-E015-4953DA24BD32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41" creationId="{5474C7E7-D5D0-242D-9C3C-D3927CD27D73}"/>
          </ac:spMkLst>
        </pc:spChg>
        <pc:spChg chg="mod">
          <ac:chgData name="Wolfenden, Joseph" userId="a46a1382-713a-4240-87fc-6e87f784931e" providerId="ADAL" clId="{0A6DFED3-C251-480D-B252-D46B41385E12}" dt="2024-04-19T13:22:12.090" v="1262"/>
          <ac:spMkLst>
            <pc:docMk/>
            <pc:sldMk cId="3014841632" sldId="259"/>
            <ac:spMk id="42" creationId="{CFF0AEA7-7FBC-6BBA-764C-6FCE1FBDA83B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44" creationId="{687B7AAB-18F6-929D-0392-E96245CCC6AD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45" creationId="{62132F97-A779-7BBB-F960-1B8A11735F2B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47" creationId="{A22BC52B-2E9C-95E2-14B3-C13347558034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48" creationId="{0B912624-9BF1-B62C-551D-C8C2E9076451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50" creationId="{498694FC-58D2-594F-1F54-24EAAA8D1C02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51" creationId="{F90C32EE-9C37-C7BA-F90D-27A994BED286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53" creationId="{3AA29D30-5133-7970-0110-7DF6C2126DCE}"/>
          </ac:spMkLst>
        </pc:spChg>
        <pc:spChg chg="mod">
          <ac:chgData name="Wolfenden, Joseph" userId="a46a1382-713a-4240-87fc-6e87f784931e" providerId="ADAL" clId="{0A6DFED3-C251-480D-B252-D46B41385E12}" dt="2024-04-19T13:30:53.673" v="1405" actId="1036"/>
          <ac:spMkLst>
            <pc:docMk/>
            <pc:sldMk cId="3014841632" sldId="259"/>
            <ac:spMk id="54" creationId="{53DFDB61-3854-F1E0-5958-1F7C19E5B2DC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0" creationId="{C0742DE7-4179-9D9B-3D2A-22D12953F9AB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1" creationId="{3D8843B1-CBE4-0F46-E32F-66563DB617FE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2" creationId="{9B68F514-7E77-B111-BDB9-BAD893F128C5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3" creationId="{F890E13A-A06D-4686-9A60-23729D00413A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4" creationId="{2BA6B35B-DFFB-A57A-8F2B-9B49EF21CFA9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5" creationId="{CB48AE7D-A4EC-BF6C-18BD-64B931BEF69D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6" creationId="{B646C7F8-3D22-B424-36F9-766D496914E0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7" creationId="{08585385-EADB-55F7-BB2A-75D352F95F50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8" creationId="{E680FEC9-27C0-4996-267C-EDD9259B9EA6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69" creationId="{69DB4E3D-B113-33B0-3976-F2F469815C5F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0" creationId="{DAFC8CD7-7C96-758C-EB15-978F15CF90AB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1" creationId="{615A00D0-F3B5-4629-8557-5AEC7DEE2ABB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2" creationId="{CC740223-B74C-13AA-1453-EBB872AEA715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3" creationId="{A36F70B7-BD37-D2AA-458F-58AD6DA17F16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4" creationId="{FEE2CE65-CB94-2FC4-AC52-5AC17FC8ABC3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5" creationId="{3E07CE34-FEC7-4137-8B05-FA93957A6B22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6" creationId="{7276E9A2-5D03-A08E-9555-0C5D183EAABA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7" creationId="{04374EFA-ECDA-84AF-4816-8DF3D49FDDB7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8" creationId="{89C9D2B9-5E85-B414-7D06-139A9A0E75D1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79" creationId="{4ABF514E-59CD-22FD-23E3-861BA49748C7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0" creationId="{D9AAB53B-503D-CB3C-0A4A-A9CA4529C06F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1" creationId="{D4DFB4E1-C58A-24B2-9E21-C295AA3FB77D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2" creationId="{F9930169-7987-13E2-862C-1B7CCF54EEF1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3" creationId="{E0A850AF-9EA4-0756-FB7B-17A1FC604FA0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4" creationId="{98F0D2A0-E515-9E5B-D2FC-B783D1B24285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5" creationId="{DE3F3416-50AE-B6A5-E1DF-FADE7BD46A4F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6" creationId="{22B4EB27-B823-72B0-A49A-17295EADB094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7" creationId="{2FF4C115-9F29-4F50-C30F-655059C99BA6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8" creationId="{248D4B32-5811-C84B-0B1F-36D0E2FA8F29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89" creationId="{E8673180-B023-8EB9-BB36-263A9E339F8E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0" creationId="{4CD0F755-432B-9A79-F3D4-3E9112FA5568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1" creationId="{054E0755-29E8-9040-6441-AE5219074371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2" creationId="{C49FBDAE-7016-730D-8424-ADBCD3B10FA2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3" creationId="{BCDC9452-6E1A-6E61-C568-B5728653991C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4" creationId="{08FA22F1-72A1-E5EB-B450-A8D4E2DE4016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5" creationId="{AF4AAC30-14DA-1A16-154D-04ACCCD9BAB4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6" creationId="{3791D712-A6BE-3895-F2D2-2E0DF3E8AC05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7" creationId="{E1C438C5-77A9-E3F1-C9D0-9044B8A9120F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8" creationId="{6025117A-AAED-1A23-6EAE-B08B29140346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99" creationId="{2A20DCC1-7C25-12DC-B1C6-B0801FA69D97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100" creationId="{6805A067-90C6-508A-35C6-3C9CF2A6B599}"/>
          </ac:spMkLst>
        </pc:spChg>
        <pc:spChg chg="del">
          <ac:chgData name="Wolfenden, Joseph" userId="a46a1382-713a-4240-87fc-6e87f784931e" providerId="ADAL" clId="{0A6DFED3-C251-480D-B252-D46B41385E12}" dt="2024-04-17T23:20:47.515" v="464" actId="478"/>
          <ac:spMkLst>
            <pc:docMk/>
            <pc:sldMk cId="3014841632" sldId="259"/>
            <ac:spMk id="101" creationId="{87DC470E-176F-EA8D-DEF5-F3A31D64859D}"/>
          </ac:spMkLst>
        </pc:spChg>
        <pc:grpChg chg="add del mod">
          <ac:chgData name="Wolfenden, Joseph" userId="a46a1382-713a-4240-87fc-6e87f784931e" providerId="ADAL" clId="{0A6DFED3-C251-480D-B252-D46B41385E12}" dt="2024-04-19T13:15:04.966" v="1195" actId="478"/>
          <ac:grpSpMkLst>
            <pc:docMk/>
            <pc:sldMk cId="3014841632" sldId="259"/>
            <ac:grpSpMk id="9" creationId="{29F0BA7D-02BE-A5AC-AB4F-7310B8110660}"/>
          </ac:grpSpMkLst>
        </pc:grpChg>
        <pc:grpChg chg="mod">
          <ac:chgData name="Wolfenden, Joseph" userId="a46a1382-713a-4240-87fc-6e87f784931e" providerId="ADAL" clId="{0A6DFED3-C251-480D-B252-D46B41385E12}" dt="2024-04-19T13:13:25.490" v="1157"/>
          <ac:grpSpMkLst>
            <pc:docMk/>
            <pc:sldMk cId="3014841632" sldId="259"/>
            <ac:grpSpMk id="11" creationId="{657C6EDB-C95E-61E4-34D7-8A5D0D84E755}"/>
          </ac:grpSpMkLst>
        </pc:grpChg>
        <pc:grpChg chg="add mod ord">
          <ac:chgData name="Wolfenden, Joseph" userId="a46a1382-713a-4240-87fc-6e87f784931e" providerId="ADAL" clId="{0A6DFED3-C251-480D-B252-D46B41385E12}" dt="2024-04-19T13:16:07.474" v="1203" actId="167"/>
          <ac:grpSpMkLst>
            <pc:docMk/>
            <pc:sldMk cId="3014841632" sldId="259"/>
            <ac:grpSpMk id="19" creationId="{FCF48533-8B37-3992-B2FD-4A81386CD52B}"/>
          </ac:grpSpMkLst>
        </pc:grpChg>
        <pc:grpChg chg="mod">
          <ac:chgData name="Wolfenden, Joseph" userId="a46a1382-713a-4240-87fc-6e87f784931e" providerId="ADAL" clId="{0A6DFED3-C251-480D-B252-D46B41385E12}" dt="2024-04-19T13:15:05.314" v="1196"/>
          <ac:grpSpMkLst>
            <pc:docMk/>
            <pc:sldMk cId="3014841632" sldId="259"/>
            <ac:grpSpMk id="21" creationId="{96A360A3-69F6-C60A-ECAE-90D30A34D583}"/>
          </ac:grpSpMkLst>
        </pc:grpChg>
        <pc:grpChg chg="add mod">
          <ac:chgData name="Wolfenden, Joseph" userId="a46a1382-713a-4240-87fc-6e87f784931e" providerId="ADAL" clId="{0A6DFED3-C251-480D-B252-D46B41385E12}" dt="2024-04-19T13:30:53.673" v="1405" actId="1036"/>
          <ac:grpSpMkLst>
            <pc:docMk/>
            <pc:sldMk cId="3014841632" sldId="259"/>
            <ac:grpSpMk id="28" creationId="{44EF9632-EC27-0080-CFD7-AEA29B1F6C20}"/>
          </ac:grpSpMkLst>
        </pc:grpChg>
        <pc:grpChg chg="add mod">
          <ac:chgData name="Wolfenden, Joseph" userId="a46a1382-713a-4240-87fc-6e87f784931e" providerId="ADAL" clId="{0A6DFED3-C251-480D-B252-D46B41385E12}" dt="2024-04-19T13:22:12.090" v="1262"/>
          <ac:grpSpMkLst>
            <pc:docMk/>
            <pc:sldMk cId="3014841632" sldId="259"/>
            <ac:grpSpMk id="31" creationId="{DE3285C9-C35A-E903-2C49-7024949D7153}"/>
          </ac:grpSpMkLst>
        </pc:grpChg>
        <pc:grpChg chg="add mod">
          <ac:chgData name="Wolfenden, Joseph" userId="a46a1382-713a-4240-87fc-6e87f784931e" providerId="ADAL" clId="{0A6DFED3-C251-480D-B252-D46B41385E12}" dt="2024-04-19T13:22:12.090" v="1262"/>
          <ac:grpSpMkLst>
            <pc:docMk/>
            <pc:sldMk cId="3014841632" sldId="259"/>
            <ac:grpSpMk id="34" creationId="{529C18FB-7554-15ED-5BCB-1F9E5F1C68AC}"/>
          </ac:grpSpMkLst>
        </pc:grpChg>
        <pc:grpChg chg="add mod">
          <ac:chgData name="Wolfenden, Joseph" userId="a46a1382-713a-4240-87fc-6e87f784931e" providerId="ADAL" clId="{0A6DFED3-C251-480D-B252-D46B41385E12}" dt="2024-04-19T13:22:12.090" v="1262"/>
          <ac:grpSpMkLst>
            <pc:docMk/>
            <pc:sldMk cId="3014841632" sldId="259"/>
            <ac:grpSpMk id="37" creationId="{9753D7F7-B0F5-E1FE-43D9-613140A4D781}"/>
          </ac:grpSpMkLst>
        </pc:grpChg>
        <pc:grpChg chg="add mod">
          <ac:chgData name="Wolfenden, Joseph" userId="a46a1382-713a-4240-87fc-6e87f784931e" providerId="ADAL" clId="{0A6DFED3-C251-480D-B252-D46B41385E12}" dt="2024-04-19T13:22:12.090" v="1262"/>
          <ac:grpSpMkLst>
            <pc:docMk/>
            <pc:sldMk cId="3014841632" sldId="259"/>
            <ac:grpSpMk id="40" creationId="{7F8E3E8B-D905-3F21-C865-5FDE657D907C}"/>
          </ac:grpSpMkLst>
        </pc:grpChg>
        <pc:grpChg chg="add mod">
          <ac:chgData name="Wolfenden, Joseph" userId="a46a1382-713a-4240-87fc-6e87f784931e" providerId="ADAL" clId="{0A6DFED3-C251-480D-B252-D46B41385E12}" dt="2024-04-19T13:30:53.673" v="1405" actId="1036"/>
          <ac:grpSpMkLst>
            <pc:docMk/>
            <pc:sldMk cId="3014841632" sldId="259"/>
            <ac:grpSpMk id="43" creationId="{82665F7A-2897-6A66-C295-CE1C2AC105E3}"/>
          </ac:grpSpMkLst>
        </pc:grpChg>
        <pc:grpChg chg="add mod">
          <ac:chgData name="Wolfenden, Joseph" userId="a46a1382-713a-4240-87fc-6e87f784931e" providerId="ADAL" clId="{0A6DFED3-C251-480D-B252-D46B41385E12}" dt="2024-04-19T13:30:53.673" v="1405" actId="1036"/>
          <ac:grpSpMkLst>
            <pc:docMk/>
            <pc:sldMk cId="3014841632" sldId="259"/>
            <ac:grpSpMk id="46" creationId="{01BF7670-DCA7-A004-3BCA-CDEB45B3CFCC}"/>
          </ac:grpSpMkLst>
        </pc:grpChg>
        <pc:grpChg chg="add mod">
          <ac:chgData name="Wolfenden, Joseph" userId="a46a1382-713a-4240-87fc-6e87f784931e" providerId="ADAL" clId="{0A6DFED3-C251-480D-B252-D46B41385E12}" dt="2024-04-19T13:30:53.673" v="1405" actId="1036"/>
          <ac:grpSpMkLst>
            <pc:docMk/>
            <pc:sldMk cId="3014841632" sldId="259"/>
            <ac:grpSpMk id="49" creationId="{EE8520FC-F994-9B6A-2B0B-342D25C9111F}"/>
          </ac:grpSpMkLst>
        </pc:grpChg>
        <pc:grpChg chg="add mod">
          <ac:chgData name="Wolfenden, Joseph" userId="a46a1382-713a-4240-87fc-6e87f784931e" providerId="ADAL" clId="{0A6DFED3-C251-480D-B252-D46B41385E12}" dt="2024-04-19T13:30:53.673" v="1405" actId="1036"/>
          <ac:grpSpMkLst>
            <pc:docMk/>
            <pc:sldMk cId="3014841632" sldId="259"/>
            <ac:grpSpMk id="52" creationId="{C0887DDE-816A-562C-9821-E7BE07CAE781}"/>
          </ac:grpSpMkLst>
        </pc:grpChg>
        <pc:picChg chg="add del mod">
          <ac:chgData name="Wolfenden, Joseph" userId="a46a1382-713a-4240-87fc-6e87f784931e" providerId="ADAL" clId="{0A6DFED3-C251-480D-B252-D46B41385E12}" dt="2024-04-19T13:13:15.941" v="1151" actId="478"/>
          <ac:picMkLst>
            <pc:docMk/>
            <pc:sldMk cId="3014841632" sldId="259"/>
            <ac:picMk id="3" creationId="{7A9300E7-9FE6-3858-3F30-C7AA8ED7B691}"/>
          </ac:picMkLst>
        </pc:picChg>
        <pc:picChg chg="del">
          <ac:chgData name="Wolfenden, Joseph" userId="a46a1382-713a-4240-87fc-6e87f784931e" providerId="ADAL" clId="{0A6DFED3-C251-480D-B252-D46B41385E12}" dt="2024-04-19T13:13:22.148" v="1154" actId="478"/>
          <ac:picMkLst>
            <pc:docMk/>
            <pc:sldMk cId="3014841632" sldId="259"/>
            <ac:picMk id="5" creationId="{D59BA8BB-71F4-B69C-64AA-3C3CDCB2A8AF}"/>
          </ac:picMkLst>
        </pc:picChg>
        <pc:picChg chg="add del mod">
          <ac:chgData name="Wolfenden, Joseph" userId="a46a1382-713a-4240-87fc-6e87f784931e" providerId="ADAL" clId="{0A6DFED3-C251-480D-B252-D46B41385E12}" dt="2024-04-19T13:13:23.286" v="1155" actId="478"/>
          <ac:picMkLst>
            <pc:docMk/>
            <pc:sldMk cId="3014841632" sldId="259"/>
            <ac:picMk id="6" creationId="{0CF7164C-B168-A8A3-9D49-F0A541860CE7}"/>
          </ac:picMkLst>
        </pc:picChg>
        <pc:picChg chg="add del mod">
          <ac:chgData name="Wolfenden, Joseph" userId="a46a1382-713a-4240-87fc-6e87f784931e" providerId="ADAL" clId="{0A6DFED3-C251-480D-B252-D46B41385E12}" dt="2024-04-19T13:13:20.075" v="1153" actId="478"/>
          <ac:picMkLst>
            <pc:docMk/>
            <pc:sldMk cId="3014841632" sldId="259"/>
            <ac:picMk id="7" creationId="{43FF6D15-2EE5-4526-BF5D-959B84E67A9C}"/>
          </ac:picMkLst>
        </pc:picChg>
        <pc:picChg chg="add del mod">
          <ac:chgData name="Wolfenden, Joseph" userId="a46a1382-713a-4240-87fc-6e87f784931e" providerId="ADAL" clId="{0A6DFED3-C251-480D-B252-D46B41385E12}" dt="2024-04-19T13:13:24.839" v="1156" actId="478"/>
          <ac:picMkLst>
            <pc:docMk/>
            <pc:sldMk cId="3014841632" sldId="259"/>
            <ac:picMk id="8" creationId="{C5D7C819-53C8-865F-5719-14EEAFB6A82A}"/>
          </ac:picMkLst>
        </pc:picChg>
        <pc:picChg chg="mod">
          <ac:chgData name="Wolfenden, Joseph" userId="a46a1382-713a-4240-87fc-6e87f784931e" providerId="ADAL" clId="{0A6DFED3-C251-480D-B252-D46B41385E12}" dt="2024-04-19T13:13:25.490" v="1157"/>
          <ac:picMkLst>
            <pc:docMk/>
            <pc:sldMk cId="3014841632" sldId="259"/>
            <ac:picMk id="10" creationId="{17D7BF8D-A143-CC70-16F8-19B27D3E4872}"/>
          </ac:picMkLst>
        </pc:picChg>
        <pc:picChg chg="mod">
          <ac:chgData name="Wolfenden, Joseph" userId="a46a1382-713a-4240-87fc-6e87f784931e" providerId="ADAL" clId="{0A6DFED3-C251-480D-B252-D46B41385E12}" dt="2024-04-19T13:13:25.490" v="1157"/>
          <ac:picMkLst>
            <pc:docMk/>
            <pc:sldMk cId="3014841632" sldId="259"/>
            <ac:picMk id="13" creationId="{192640CD-5998-F07D-D3A6-9A837B196590}"/>
          </ac:picMkLst>
        </pc:picChg>
        <pc:picChg chg="mod">
          <ac:chgData name="Wolfenden, Joseph" userId="a46a1382-713a-4240-87fc-6e87f784931e" providerId="ADAL" clId="{0A6DFED3-C251-480D-B252-D46B41385E12}" dt="2024-04-19T13:13:25.490" v="1157"/>
          <ac:picMkLst>
            <pc:docMk/>
            <pc:sldMk cId="3014841632" sldId="259"/>
            <ac:picMk id="16" creationId="{ACF9C5FE-42BF-484D-5075-D1D14E1F6B04}"/>
          </ac:picMkLst>
        </pc:picChg>
        <pc:picChg chg="mod">
          <ac:chgData name="Wolfenden, Joseph" userId="a46a1382-713a-4240-87fc-6e87f784931e" providerId="ADAL" clId="{0A6DFED3-C251-480D-B252-D46B41385E12}" dt="2024-04-19T13:13:25.490" v="1157"/>
          <ac:picMkLst>
            <pc:docMk/>
            <pc:sldMk cId="3014841632" sldId="259"/>
            <ac:picMk id="17" creationId="{5253CF7B-9C5A-FF86-8B70-A780E144C2B9}"/>
          </ac:picMkLst>
        </pc:picChg>
        <pc:picChg chg="mod">
          <ac:chgData name="Wolfenden, Joseph" userId="a46a1382-713a-4240-87fc-6e87f784931e" providerId="ADAL" clId="{0A6DFED3-C251-480D-B252-D46B41385E12}" dt="2024-04-19T13:13:25.490" v="1157"/>
          <ac:picMkLst>
            <pc:docMk/>
            <pc:sldMk cId="3014841632" sldId="259"/>
            <ac:picMk id="18" creationId="{E80CD808-DA98-DBDE-2341-D44972AF0A24}"/>
          </ac:picMkLst>
        </pc:picChg>
        <pc:picChg chg="mod modCrop">
          <ac:chgData name="Wolfenden, Joseph" userId="a46a1382-713a-4240-87fc-6e87f784931e" providerId="ADAL" clId="{0A6DFED3-C251-480D-B252-D46B41385E12}" dt="2024-04-19T13:15:33.029" v="1197" actId="732"/>
          <ac:picMkLst>
            <pc:docMk/>
            <pc:sldMk cId="3014841632" sldId="259"/>
            <ac:picMk id="20" creationId="{0981C526-405B-652A-A14E-924226DB5B8B}"/>
          </ac:picMkLst>
        </pc:picChg>
        <pc:picChg chg="mod">
          <ac:chgData name="Wolfenden, Joseph" userId="a46a1382-713a-4240-87fc-6e87f784931e" providerId="ADAL" clId="{0A6DFED3-C251-480D-B252-D46B41385E12}" dt="2024-04-19T13:15:05.314" v="1196"/>
          <ac:picMkLst>
            <pc:docMk/>
            <pc:sldMk cId="3014841632" sldId="259"/>
            <ac:picMk id="23" creationId="{30885A89-9E60-5C59-9D6B-25B73F7DD47B}"/>
          </ac:picMkLst>
        </pc:picChg>
        <pc:picChg chg="mod">
          <ac:chgData name="Wolfenden, Joseph" userId="a46a1382-713a-4240-87fc-6e87f784931e" providerId="ADAL" clId="{0A6DFED3-C251-480D-B252-D46B41385E12}" dt="2024-04-19T13:15:05.314" v="1196"/>
          <ac:picMkLst>
            <pc:docMk/>
            <pc:sldMk cId="3014841632" sldId="259"/>
            <ac:picMk id="25" creationId="{EBA59E1B-D03B-16E2-EB30-57CFDB342C88}"/>
          </ac:picMkLst>
        </pc:picChg>
        <pc:picChg chg="mod">
          <ac:chgData name="Wolfenden, Joseph" userId="a46a1382-713a-4240-87fc-6e87f784931e" providerId="ADAL" clId="{0A6DFED3-C251-480D-B252-D46B41385E12}" dt="2024-04-19T13:15:05.314" v="1196"/>
          <ac:picMkLst>
            <pc:docMk/>
            <pc:sldMk cId="3014841632" sldId="259"/>
            <ac:picMk id="26" creationId="{0D233F58-FFE2-9F1A-12BE-0D77AE9D90D4}"/>
          </ac:picMkLst>
        </pc:picChg>
        <pc:picChg chg="mod">
          <ac:chgData name="Wolfenden, Joseph" userId="a46a1382-713a-4240-87fc-6e87f784931e" providerId="ADAL" clId="{0A6DFED3-C251-480D-B252-D46B41385E12}" dt="2024-04-19T13:15:05.314" v="1196"/>
          <ac:picMkLst>
            <pc:docMk/>
            <pc:sldMk cId="3014841632" sldId="259"/>
            <ac:picMk id="27" creationId="{306E4016-6C44-9E3B-8880-B349D9C2A5C9}"/>
          </ac:picMkLst>
        </pc:picChg>
      </pc:sldChg>
      <pc:sldChg chg="del">
        <pc:chgData name="Wolfenden, Joseph" userId="a46a1382-713a-4240-87fc-6e87f784931e" providerId="ADAL" clId="{0A6DFED3-C251-480D-B252-D46B41385E12}" dt="2024-04-19T13:53:32.659" v="1457" actId="47"/>
        <pc:sldMkLst>
          <pc:docMk/>
          <pc:sldMk cId="1438524158" sldId="404"/>
        </pc:sldMkLst>
      </pc:sldChg>
      <pc:sldChg chg="del">
        <pc:chgData name="Wolfenden, Joseph" userId="a46a1382-713a-4240-87fc-6e87f784931e" providerId="ADAL" clId="{0A6DFED3-C251-480D-B252-D46B41385E12}" dt="2024-04-19T23:39:33.905" v="4795" actId="47"/>
        <pc:sldMkLst>
          <pc:docMk/>
          <pc:sldMk cId="4285093720" sldId="406"/>
        </pc:sldMkLst>
      </pc:sldChg>
      <pc:sldChg chg="addSp delSp modSp del mod">
        <pc:chgData name="Wolfenden, Joseph" userId="a46a1382-713a-4240-87fc-6e87f784931e" providerId="ADAL" clId="{0A6DFED3-C251-480D-B252-D46B41385E12}" dt="2024-04-19T23:34:30.797" v="4731" actId="2696"/>
        <pc:sldMkLst>
          <pc:docMk/>
          <pc:sldMk cId="710467904" sldId="410"/>
        </pc:sldMkLst>
        <pc:spChg chg="add mod">
          <ac:chgData name="Wolfenden, Joseph" userId="a46a1382-713a-4240-87fc-6e87f784931e" providerId="ADAL" clId="{0A6DFED3-C251-480D-B252-D46B41385E12}" dt="2024-04-19T23:34:25.051" v="4730" actId="478"/>
          <ac:spMkLst>
            <pc:docMk/>
            <pc:sldMk cId="710467904" sldId="410"/>
            <ac:spMk id="3" creationId="{560AAA69-0267-12E0-8BE3-0CFA87ACEDF3}"/>
          </ac:spMkLst>
        </pc:spChg>
        <pc:spChg chg="del mod">
          <ac:chgData name="Wolfenden, Joseph" userId="a46a1382-713a-4240-87fc-6e87f784931e" providerId="ADAL" clId="{0A6DFED3-C251-480D-B252-D46B41385E12}" dt="2024-04-19T23:34:25.051" v="4730" actId="478"/>
          <ac:spMkLst>
            <pc:docMk/>
            <pc:sldMk cId="710467904" sldId="410"/>
            <ac:spMk id="6" creationId="{00000000-0000-0000-0000-000000000000}"/>
          </ac:spMkLst>
        </pc:spChg>
      </pc:sldChg>
      <pc:sldChg chg="del">
        <pc:chgData name="Wolfenden, Joseph" userId="a46a1382-713a-4240-87fc-6e87f784931e" providerId="ADAL" clId="{0A6DFED3-C251-480D-B252-D46B41385E12}" dt="2024-04-19T14:00:17.128" v="1663" actId="47"/>
        <pc:sldMkLst>
          <pc:docMk/>
          <pc:sldMk cId="3400696512" sldId="414"/>
        </pc:sldMkLst>
      </pc:sldChg>
      <pc:sldChg chg="del">
        <pc:chgData name="Wolfenden, Joseph" userId="a46a1382-713a-4240-87fc-6e87f784931e" providerId="ADAL" clId="{0A6DFED3-C251-480D-B252-D46B41385E12}" dt="2024-04-19T14:33:30.341" v="2332" actId="47"/>
        <pc:sldMkLst>
          <pc:docMk/>
          <pc:sldMk cId="3664610028" sldId="415"/>
        </pc:sldMkLst>
      </pc:sldChg>
      <pc:sldChg chg="del">
        <pc:chgData name="Wolfenden, Joseph" userId="a46a1382-713a-4240-87fc-6e87f784931e" providerId="ADAL" clId="{0A6DFED3-C251-480D-B252-D46B41385E12}" dt="2024-04-19T23:36:38.296" v="4744" actId="47"/>
        <pc:sldMkLst>
          <pc:docMk/>
          <pc:sldMk cId="1652692191" sldId="416"/>
        </pc:sldMkLst>
      </pc:sldChg>
      <pc:sldChg chg="del">
        <pc:chgData name="Wolfenden, Joseph" userId="a46a1382-713a-4240-87fc-6e87f784931e" providerId="ADAL" clId="{0A6DFED3-C251-480D-B252-D46B41385E12}" dt="2024-04-19T23:40:47.701" v="4820" actId="47"/>
        <pc:sldMkLst>
          <pc:docMk/>
          <pc:sldMk cId="9311905" sldId="417"/>
        </pc:sldMkLst>
      </pc:sldChg>
      <pc:sldChg chg="del">
        <pc:chgData name="Wolfenden, Joseph" userId="a46a1382-713a-4240-87fc-6e87f784931e" providerId="ADAL" clId="{0A6DFED3-C251-480D-B252-D46B41385E12}" dt="2024-04-19T23:41:32.682" v="4827" actId="47"/>
        <pc:sldMkLst>
          <pc:docMk/>
          <pc:sldMk cId="858042443" sldId="418"/>
        </pc:sldMkLst>
      </pc:sldChg>
      <pc:sldChg chg="del">
        <pc:chgData name="Wolfenden, Joseph" userId="a46a1382-713a-4240-87fc-6e87f784931e" providerId="ADAL" clId="{0A6DFED3-C251-480D-B252-D46B41385E12}" dt="2024-04-19T23:43:30.694" v="4848" actId="47"/>
        <pc:sldMkLst>
          <pc:docMk/>
          <pc:sldMk cId="377667156" sldId="419"/>
        </pc:sldMkLst>
      </pc:sldChg>
      <pc:sldChg chg="del">
        <pc:chgData name="Wolfenden, Joseph" userId="a46a1382-713a-4240-87fc-6e87f784931e" providerId="ADAL" clId="{0A6DFED3-C251-480D-B252-D46B41385E12}" dt="2024-04-19T14:23:30.123" v="2044" actId="47"/>
        <pc:sldMkLst>
          <pc:docMk/>
          <pc:sldMk cId="534390231" sldId="433"/>
        </pc:sldMkLst>
      </pc:sldChg>
      <pc:sldChg chg="del">
        <pc:chgData name="Wolfenden, Joseph" userId="a46a1382-713a-4240-87fc-6e87f784931e" providerId="ADAL" clId="{0A6DFED3-C251-480D-B252-D46B41385E12}" dt="2024-04-19T23:37:14.140" v="4752" actId="47"/>
        <pc:sldMkLst>
          <pc:docMk/>
          <pc:sldMk cId="3971910725" sldId="434"/>
        </pc:sldMkLst>
      </pc:sldChg>
      <pc:sldChg chg="add del ord">
        <pc:chgData name="Wolfenden, Joseph" userId="a46a1382-713a-4240-87fc-6e87f784931e" providerId="ADAL" clId="{0A6DFED3-C251-480D-B252-D46B41385E12}" dt="2024-04-19T23:32:51.862" v="4706" actId="47"/>
        <pc:sldMkLst>
          <pc:docMk/>
          <pc:sldMk cId="1400871445" sldId="435"/>
        </pc:sldMkLst>
      </pc:sldChg>
      <pc:sldChg chg="modSp del mod">
        <pc:chgData name="Wolfenden, Joseph" userId="a46a1382-713a-4240-87fc-6e87f784931e" providerId="ADAL" clId="{0A6DFED3-C251-480D-B252-D46B41385E12}" dt="2024-04-19T23:38:03.479" v="4767" actId="47"/>
        <pc:sldMkLst>
          <pc:docMk/>
          <pc:sldMk cId="608971153" sldId="436"/>
        </pc:sldMkLst>
        <pc:picChg chg="mod">
          <ac:chgData name="Wolfenden, Joseph" userId="a46a1382-713a-4240-87fc-6e87f784931e" providerId="ADAL" clId="{0A6DFED3-C251-480D-B252-D46B41385E12}" dt="2024-04-19T23:37:23.165" v="4754" actId="1076"/>
          <ac:picMkLst>
            <pc:docMk/>
            <pc:sldMk cId="608971153" sldId="436"/>
            <ac:picMk id="14" creationId="{A6A3A379-8B6D-9B07-6367-0BF2BA6993A4}"/>
          </ac:picMkLst>
        </pc:picChg>
        <pc:picChg chg="mod">
          <ac:chgData name="Wolfenden, Joseph" userId="a46a1382-713a-4240-87fc-6e87f784931e" providerId="ADAL" clId="{0A6DFED3-C251-480D-B252-D46B41385E12}" dt="2024-04-19T23:37:23.165" v="4754" actId="1076"/>
          <ac:picMkLst>
            <pc:docMk/>
            <pc:sldMk cId="608971153" sldId="436"/>
            <ac:picMk id="15" creationId="{157C3B1E-3145-3BB3-E63D-47EE560E6D9B}"/>
          </ac:picMkLst>
        </pc:picChg>
        <pc:picChg chg="mod">
          <ac:chgData name="Wolfenden, Joseph" userId="a46a1382-713a-4240-87fc-6e87f784931e" providerId="ADAL" clId="{0A6DFED3-C251-480D-B252-D46B41385E12}" dt="2024-04-19T23:37:23.165" v="4754" actId="1076"/>
          <ac:picMkLst>
            <pc:docMk/>
            <pc:sldMk cId="608971153" sldId="436"/>
            <ac:picMk id="16" creationId="{57160A54-E167-C02C-B7F3-C82E5806CEB5}"/>
          </ac:picMkLst>
        </pc:picChg>
        <pc:picChg chg="mod">
          <ac:chgData name="Wolfenden, Joseph" userId="a46a1382-713a-4240-87fc-6e87f784931e" providerId="ADAL" clId="{0A6DFED3-C251-480D-B252-D46B41385E12}" dt="2024-04-19T23:37:23.165" v="4754" actId="1076"/>
          <ac:picMkLst>
            <pc:docMk/>
            <pc:sldMk cId="608971153" sldId="436"/>
            <ac:picMk id="17" creationId="{00000000-0000-0000-0000-000000000000}"/>
          </ac:picMkLst>
        </pc:picChg>
      </pc:sldChg>
      <pc:sldChg chg="del">
        <pc:chgData name="Wolfenden, Joseph" userId="a46a1382-713a-4240-87fc-6e87f784931e" providerId="ADAL" clId="{0A6DFED3-C251-480D-B252-D46B41385E12}" dt="2024-04-19T23:38:23.106" v="4772" actId="47"/>
        <pc:sldMkLst>
          <pc:docMk/>
          <pc:sldMk cId="3516791270" sldId="437"/>
        </pc:sldMkLst>
      </pc:sldChg>
      <pc:sldChg chg="modSp del mod">
        <pc:chgData name="Wolfenden, Joseph" userId="a46a1382-713a-4240-87fc-6e87f784931e" providerId="ADAL" clId="{0A6DFED3-C251-480D-B252-D46B41385E12}" dt="2024-04-19T23:42:15.219" v="4835" actId="47"/>
        <pc:sldMkLst>
          <pc:docMk/>
          <pc:sldMk cId="3562264866" sldId="440"/>
        </pc:sldMkLst>
        <pc:grpChg chg="mod">
          <ac:chgData name="Wolfenden, Joseph" userId="a46a1382-713a-4240-87fc-6e87f784931e" providerId="ADAL" clId="{0A6DFED3-C251-480D-B252-D46B41385E12}" dt="2024-04-19T23:41:37.627" v="4829" actId="1076"/>
          <ac:grpSpMkLst>
            <pc:docMk/>
            <pc:sldMk cId="3562264866" sldId="440"/>
            <ac:grpSpMk id="6" creationId="{00000000-0000-0000-0000-000000000000}"/>
          </ac:grpSpMkLst>
        </pc:grpChg>
      </pc:sldChg>
      <pc:sldChg chg="del">
        <pc:chgData name="Wolfenden, Joseph" userId="a46a1382-713a-4240-87fc-6e87f784931e" providerId="ADAL" clId="{0A6DFED3-C251-480D-B252-D46B41385E12}" dt="2024-04-19T23:42:49.306" v="4843" actId="47"/>
        <pc:sldMkLst>
          <pc:docMk/>
          <pc:sldMk cId="3781946635" sldId="441"/>
        </pc:sldMkLst>
      </pc:sldChg>
      <pc:sldChg chg="del">
        <pc:chgData name="Wolfenden, Joseph" userId="a46a1382-713a-4240-87fc-6e87f784931e" providerId="ADAL" clId="{0A6DFED3-C251-480D-B252-D46B41385E12}" dt="2024-04-19T23:44:02.820" v="4855" actId="47"/>
        <pc:sldMkLst>
          <pc:docMk/>
          <pc:sldMk cId="1968001423" sldId="442"/>
        </pc:sldMkLst>
      </pc:sldChg>
      <pc:sldChg chg="del">
        <pc:chgData name="Wolfenden, Joseph" userId="a46a1382-713a-4240-87fc-6e87f784931e" providerId="ADAL" clId="{0A6DFED3-C251-480D-B252-D46B41385E12}" dt="2024-04-19T23:44:31.560" v="4863" actId="47"/>
        <pc:sldMkLst>
          <pc:docMk/>
          <pc:sldMk cId="3846156662" sldId="443"/>
        </pc:sldMkLst>
      </pc:sldChg>
      <pc:sldChg chg="del">
        <pc:chgData name="Wolfenden, Joseph" userId="a46a1382-713a-4240-87fc-6e87f784931e" providerId="ADAL" clId="{0A6DFED3-C251-480D-B252-D46B41385E12}" dt="2024-04-19T23:44:58.834" v="4870" actId="47"/>
        <pc:sldMkLst>
          <pc:docMk/>
          <pc:sldMk cId="2410775349" sldId="444"/>
        </pc:sldMkLst>
      </pc:sldChg>
      <pc:sldChg chg="del">
        <pc:chgData name="Wolfenden, Joseph" userId="a46a1382-713a-4240-87fc-6e87f784931e" providerId="ADAL" clId="{0A6DFED3-C251-480D-B252-D46B41385E12}" dt="2024-04-19T23:45:19.824" v="4876" actId="47"/>
        <pc:sldMkLst>
          <pc:docMk/>
          <pc:sldMk cId="315219802" sldId="445"/>
        </pc:sldMkLst>
      </pc:sldChg>
      <pc:sldChg chg="addSp delSp modSp add mod ord modTransition delAnim modAnim">
        <pc:chgData name="Wolfenden, Joseph" userId="a46a1382-713a-4240-87fc-6e87f784931e" providerId="ADAL" clId="{0A6DFED3-C251-480D-B252-D46B41385E12}" dt="2024-04-21T14:33:46.471" v="6623" actId="20577"/>
        <pc:sldMkLst>
          <pc:docMk/>
          <pc:sldMk cId="2839194395" sldId="446"/>
        </pc:sldMkLst>
        <pc:spChg chg="mod">
          <ac:chgData name="Wolfenden, Joseph" userId="a46a1382-713a-4240-87fc-6e87f784931e" providerId="ADAL" clId="{0A6DFED3-C251-480D-B252-D46B41385E12}" dt="2024-04-21T14:33:46.471" v="6623" actId="20577"/>
          <ac:spMkLst>
            <pc:docMk/>
            <pc:sldMk cId="2839194395" sldId="446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19T13:59:33.574" v="1662" actId="6549"/>
          <ac:spMkLst>
            <pc:docMk/>
            <pc:sldMk cId="2839194395" sldId="446"/>
            <ac:spMk id="3" creationId="{94ACB762-6988-1ADB-01F0-CB6D4A62E7C0}"/>
          </ac:spMkLst>
        </pc:spChg>
        <pc:spChg chg="mod">
          <ac:chgData name="Wolfenden, Joseph" userId="a46a1382-713a-4240-87fc-6e87f784931e" providerId="ADAL" clId="{0A6DFED3-C251-480D-B252-D46B41385E12}" dt="2024-04-19T14:01:56.471" v="1674" actId="207"/>
          <ac:spMkLst>
            <pc:docMk/>
            <pc:sldMk cId="2839194395" sldId="446"/>
            <ac:spMk id="6" creationId="{AB68A657-28C9-B3D1-CE47-16567DD7C445}"/>
          </ac:spMkLst>
        </pc:spChg>
        <pc:spChg chg="mod">
          <ac:chgData name="Wolfenden, Joseph" userId="a46a1382-713a-4240-87fc-6e87f784931e" providerId="ADAL" clId="{0A6DFED3-C251-480D-B252-D46B41385E12}" dt="2024-04-19T14:02:09.498" v="1676" actId="208"/>
          <ac:spMkLst>
            <pc:docMk/>
            <pc:sldMk cId="2839194395" sldId="446"/>
            <ac:spMk id="7" creationId="{4D8C15E1-04A6-C881-028F-AB27D7E5B447}"/>
          </ac:spMkLst>
        </pc:spChg>
        <pc:spChg chg="mod">
          <ac:chgData name="Wolfenden, Joseph" userId="a46a1382-713a-4240-87fc-6e87f784931e" providerId="ADAL" clId="{0A6DFED3-C251-480D-B252-D46B41385E12}" dt="2024-04-19T13:56:14.156" v="1558"/>
          <ac:spMkLst>
            <pc:docMk/>
            <pc:sldMk cId="2839194395" sldId="446"/>
            <ac:spMk id="8" creationId="{05700986-30A9-2BAE-0361-E1021B7CDA02}"/>
          </ac:spMkLst>
        </pc:spChg>
        <pc:spChg chg="mod">
          <ac:chgData name="Wolfenden, Joseph" userId="a46a1382-713a-4240-87fc-6e87f784931e" providerId="ADAL" clId="{0A6DFED3-C251-480D-B252-D46B41385E12}" dt="2024-04-19T14:00:47.605" v="1666" actId="208"/>
          <ac:spMkLst>
            <pc:docMk/>
            <pc:sldMk cId="2839194395" sldId="446"/>
            <ac:spMk id="13" creationId="{B4710821-EDDF-BC04-2269-274A2301E8E1}"/>
          </ac:spMkLst>
        </pc:spChg>
        <pc:spChg chg="del">
          <ac:chgData name="Wolfenden, Joseph" userId="a46a1382-713a-4240-87fc-6e87f784931e" providerId="ADAL" clId="{0A6DFED3-C251-480D-B252-D46B41385E12}" dt="2024-04-19T13:55:52.766" v="1551" actId="478"/>
          <ac:spMkLst>
            <pc:docMk/>
            <pc:sldMk cId="2839194395" sldId="446"/>
            <ac:spMk id="14" creationId="{7675E26D-430E-0E7C-7DA7-7B4ED0015B99}"/>
          </ac:spMkLst>
        </pc:spChg>
        <pc:spChg chg="mod">
          <ac:chgData name="Wolfenden, Joseph" userId="a46a1382-713a-4240-87fc-6e87f784931e" providerId="ADAL" clId="{0A6DFED3-C251-480D-B252-D46B41385E12}" dt="2024-04-19T14:00:47.605" v="1666" actId="208"/>
          <ac:spMkLst>
            <pc:docMk/>
            <pc:sldMk cId="2839194395" sldId="446"/>
            <ac:spMk id="15" creationId="{4FFE0EBE-69D0-C694-1B1D-6FF09FEB7FAD}"/>
          </ac:spMkLst>
        </pc:spChg>
        <pc:spChg chg="mod">
          <ac:chgData name="Wolfenden, Joseph" userId="a46a1382-713a-4240-87fc-6e87f784931e" providerId="ADAL" clId="{0A6DFED3-C251-480D-B252-D46B41385E12}" dt="2024-04-19T14:00:47.605" v="1666" actId="208"/>
          <ac:spMkLst>
            <pc:docMk/>
            <pc:sldMk cId="2839194395" sldId="446"/>
            <ac:spMk id="16" creationId="{0CABB570-6FEA-5D41-A998-E2B126A8C472}"/>
          </ac:spMkLst>
        </pc:spChg>
        <pc:spChg chg="mod">
          <ac:chgData name="Wolfenden, Joseph" userId="a46a1382-713a-4240-87fc-6e87f784931e" providerId="ADAL" clId="{0A6DFED3-C251-480D-B252-D46B41385E12}" dt="2024-04-19T14:00:47.605" v="1666" actId="208"/>
          <ac:spMkLst>
            <pc:docMk/>
            <pc:sldMk cId="2839194395" sldId="446"/>
            <ac:spMk id="17" creationId="{53BDF1D1-2E45-AC3A-67F5-EF71DBA7F7EF}"/>
          </ac:spMkLst>
        </pc:spChg>
        <pc:spChg chg="mod">
          <ac:chgData name="Wolfenden, Joseph" userId="a46a1382-713a-4240-87fc-6e87f784931e" providerId="ADAL" clId="{0A6DFED3-C251-480D-B252-D46B41385E12}" dt="2024-04-19T13:56:14.156" v="1558"/>
          <ac:spMkLst>
            <pc:docMk/>
            <pc:sldMk cId="2839194395" sldId="446"/>
            <ac:spMk id="31" creationId="{DF832869-911D-6E2E-A6FB-893996AA5766}"/>
          </ac:spMkLst>
        </pc:spChg>
        <pc:spChg chg="mod">
          <ac:chgData name="Wolfenden, Joseph" userId="a46a1382-713a-4240-87fc-6e87f784931e" providerId="ADAL" clId="{0A6DFED3-C251-480D-B252-D46B41385E12}" dt="2024-04-19T14:19:58.344" v="1938" actId="1035"/>
          <ac:spMkLst>
            <pc:docMk/>
            <pc:sldMk cId="2839194395" sldId="446"/>
            <ac:spMk id="32" creationId="{4182E0AA-F2FD-CC77-9113-AF455390326A}"/>
          </ac:spMkLst>
        </pc:spChg>
        <pc:spChg chg="mod">
          <ac:chgData name="Wolfenden, Joseph" userId="a46a1382-713a-4240-87fc-6e87f784931e" providerId="ADAL" clId="{0A6DFED3-C251-480D-B252-D46B41385E12}" dt="2024-04-19T14:01:34.462" v="1672" actId="208"/>
          <ac:spMkLst>
            <pc:docMk/>
            <pc:sldMk cId="2839194395" sldId="446"/>
            <ac:spMk id="35" creationId="{34BC910C-60CE-1741-C861-FD39D28B9DFD}"/>
          </ac:spMkLst>
        </pc:spChg>
        <pc:spChg chg="mod">
          <ac:chgData name="Wolfenden, Joseph" userId="a46a1382-713a-4240-87fc-6e87f784931e" providerId="ADAL" clId="{0A6DFED3-C251-480D-B252-D46B41385E12}" dt="2024-04-19T14:01:01.841" v="1669" actId="207"/>
          <ac:spMkLst>
            <pc:docMk/>
            <pc:sldMk cId="2839194395" sldId="446"/>
            <ac:spMk id="38" creationId="{B6B6F892-03F1-FA0A-3715-125EF42CF088}"/>
          </ac:spMkLst>
        </pc:spChg>
        <pc:spChg chg="mod">
          <ac:chgData name="Wolfenden, Joseph" userId="a46a1382-713a-4240-87fc-6e87f784931e" providerId="ADAL" clId="{0A6DFED3-C251-480D-B252-D46B41385E12}" dt="2024-04-19T14:20:34.397" v="1990" actId="1035"/>
          <ac:spMkLst>
            <pc:docMk/>
            <pc:sldMk cId="2839194395" sldId="446"/>
            <ac:spMk id="40" creationId="{D6528BBB-841D-8376-511F-6C016BE12674}"/>
          </ac:spMkLst>
        </pc:spChg>
        <pc:spChg chg="del mod">
          <ac:chgData name="Wolfenden, Joseph" userId="a46a1382-713a-4240-87fc-6e87f784931e" providerId="ADAL" clId="{0A6DFED3-C251-480D-B252-D46B41385E12}" dt="2024-04-19T13:56:03.610" v="1554" actId="478"/>
          <ac:spMkLst>
            <pc:docMk/>
            <pc:sldMk cId="2839194395" sldId="446"/>
            <ac:spMk id="50" creationId="{498694FC-58D2-594F-1F54-24EAAA8D1C02}"/>
          </ac:spMkLst>
        </pc:spChg>
        <pc:spChg chg="del">
          <ac:chgData name="Wolfenden, Joseph" userId="a46a1382-713a-4240-87fc-6e87f784931e" providerId="ADAL" clId="{0A6DFED3-C251-480D-B252-D46B41385E12}" dt="2024-04-19T13:55:59.678" v="1553" actId="478"/>
          <ac:spMkLst>
            <pc:docMk/>
            <pc:sldMk cId="2839194395" sldId="446"/>
            <ac:spMk id="51" creationId="{F90C32EE-9C37-C7BA-F90D-27A994BED286}"/>
          </ac:spMkLst>
        </pc:spChg>
        <pc:grpChg chg="add mod">
          <ac:chgData name="Wolfenden, Joseph" userId="a46a1382-713a-4240-87fc-6e87f784931e" providerId="ADAL" clId="{0A6DFED3-C251-480D-B252-D46B41385E12}" dt="2024-04-19T13:56:24.264" v="1559" actId="1076"/>
          <ac:grpSpMkLst>
            <pc:docMk/>
            <pc:sldMk cId="2839194395" sldId="446"/>
            <ac:grpSpMk id="4" creationId="{882772B8-99D5-8FD9-32AE-97DB51E64832}"/>
          </ac:grpSpMkLst>
        </pc:grpChg>
        <pc:grpChg chg="add mod">
          <ac:chgData name="Wolfenden, Joseph" userId="a46a1382-713a-4240-87fc-6e87f784931e" providerId="ADAL" clId="{0A6DFED3-C251-480D-B252-D46B41385E12}" dt="2024-04-19T13:56:24.264" v="1559" actId="1076"/>
          <ac:grpSpMkLst>
            <pc:docMk/>
            <pc:sldMk cId="2839194395" sldId="446"/>
            <ac:grpSpMk id="9" creationId="{73ABA0A5-FFEA-E9D0-B779-69E1F5FC3C4C}"/>
          </ac:grpSpMkLst>
        </pc:grpChg>
        <pc:grpChg chg="mod">
          <ac:chgData name="Wolfenden, Joseph" userId="a46a1382-713a-4240-87fc-6e87f784931e" providerId="ADAL" clId="{0A6DFED3-C251-480D-B252-D46B41385E12}" dt="2024-04-19T13:56:14.156" v="1558"/>
          <ac:grpSpMkLst>
            <pc:docMk/>
            <pc:sldMk cId="2839194395" sldId="446"/>
            <ac:grpSpMk id="10" creationId="{BC2ACD2D-61DE-803A-EEB1-BE95E0156250}"/>
          </ac:grpSpMkLst>
        </pc:grpChg>
        <pc:grpChg chg="mod">
          <ac:chgData name="Wolfenden, Joseph" userId="a46a1382-713a-4240-87fc-6e87f784931e" providerId="ADAL" clId="{0A6DFED3-C251-480D-B252-D46B41385E12}" dt="2024-04-19T13:56:14.156" v="1558"/>
          <ac:grpSpMkLst>
            <pc:docMk/>
            <pc:sldMk cId="2839194395" sldId="446"/>
            <ac:grpSpMk id="11" creationId="{A7BBF96A-708B-ADF8-644A-64A78DBDA0B3}"/>
          </ac:grpSpMkLst>
        </pc:grpChg>
        <pc:grpChg chg="mod">
          <ac:chgData name="Wolfenden, Joseph" userId="a46a1382-713a-4240-87fc-6e87f784931e" providerId="ADAL" clId="{0A6DFED3-C251-480D-B252-D46B41385E12}" dt="2024-04-19T13:56:14.156" v="1558"/>
          <ac:grpSpMkLst>
            <pc:docMk/>
            <pc:sldMk cId="2839194395" sldId="446"/>
            <ac:grpSpMk id="12" creationId="{72AC6650-EFB6-779F-9D78-4A96D854185E}"/>
          </ac:grpSpMkLst>
        </pc:grpChg>
        <pc:grpChg chg="del">
          <ac:chgData name="Wolfenden, Joseph" userId="a46a1382-713a-4240-87fc-6e87f784931e" providerId="ADAL" clId="{0A6DFED3-C251-480D-B252-D46B41385E12}" dt="2024-04-19T13:56:10.178" v="1557" actId="478"/>
          <ac:grpSpMkLst>
            <pc:docMk/>
            <pc:sldMk cId="2839194395" sldId="446"/>
            <ac:grpSpMk id="28" creationId="{44EF9632-EC27-0080-CFD7-AEA29B1F6C20}"/>
          </ac:grpSpMkLst>
        </pc:grpChg>
        <pc:grpChg chg="add mod">
          <ac:chgData name="Wolfenden, Joseph" userId="a46a1382-713a-4240-87fc-6e87f784931e" providerId="ADAL" clId="{0A6DFED3-C251-480D-B252-D46B41385E12}" dt="2024-04-19T13:56:24.264" v="1559" actId="1076"/>
          <ac:grpSpMkLst>
            <pc:docMk/>
            <pc:sldMk cId="2839194395" sldId="446"/>
            <ac:grpSpMk id="33" creationId="{459E3051-D622-6FB7-5723-496F07536AF9}"/>
          </ac:grpSpMkLst>
        </pc:grpChg>
        <pc:grpChg chg="mod">
          <ac:chgData name="Wolfenden, Joseph" userId="a46a1382-713a-4240-87fc-6e87f784931e" providerId="ADAL" clId="{0A6DFED3-C251-480D-B252-D46B41385E12}" dt="2024-04-19T13:56:14.156" v="1558"/>
          <ac:grpSpMkLst>
            <pc:docMk/>
            <pc:sldMk cId="2839194395" sldId="446"/>
            <ac:grpSpMk id="34" creationId="{AA926DB9-8F00-2453-C8D7-84191736AC45}"/>
          </ac:grpSpMkLst>
        </pc:grpChg>
        <pc:grpChg chg="mod">
          <ac:chgData name="Wolfenden, Joseph" userId="a46a1382-713a-4240-87fc-6e87f784931e" providerId="ADAL" clId="{0A6DFED3-C251-480D-B252-D46B41385E12}" dt="2024-04-19T13:56:14.156" v="1558"/>
          <ac:grpSpMkLst>
            <pc:docMk/>
            <pc:sldMk cId="2839194395" sldId="446"/>
            <ac:grpSpMk id="37" creationId="{D073C2A7-8CBD-C076-B715-9BDBF12926FF}"/>
          </ac:grpSpMkLst>
        </pc:grpChg>
        <pc:grpChg chg="del">
          <ac:chgData name="Wolfenden, Joseph" userId="a46a1382-713a-4240-87fc-6e87f784931e" providerId="ADAL" clId="{0A6DFED3-C251-480D-B252-D46B41385E12}" dt="2024-04-19T13:56:06.902" v="1556" actId="478"/>
          <ac:grpSpMkLst>
            <pc:docMk/>
            <pc:sldMk cId="2839194395" sldId="446"/>
            <ac:grpSpMk id="43" creationId="{82665F7A-2897-6A66-C295-CE1C2AC105E3}"/>
          </ac:grpSpMkLst>
        </pc:grpChg>
        <pc:grpChg chg="del">
          <ac:chgData name="Wolfenden, Joseph" userId="a46a1382-713a-4240-87fc-6e87f784931e" providerId="ADAL" clId="{0A6DFED3-C251-480D-B252-D46B41385E12}" dt="2024-04-19T13:55:57.117" v="1552" actId="478"/>
          <ac:grpSpMkLst>
            <pc:docMk/>
            <pc:sldMk cId="2839194395" sldId="446"/>
            <ac:grpSpMk id="46" creationId="{01BF7670-DCA7-A004-3BCA-CDEB45B3CFCC}"/>
          </ac:grpSpMkLst>
        </pc:grpChg>
        <pc:grpChg chg="del mod">
          <ac:chgData name="Wolfenden, Joseph" userId="a46a1382-713a-4240-87fc-6e87f784931e" providerId="ADAL" clId="{0A6DFED3-C251-480D-B252-D46B41385E12}" dt="2024-04-19T13:55:59.678" v="1553" actId="478"/>
          <ac:grpSpMkLst>
            <pc:docMk/>
            <pc:sldMk cId="2839194395" sldId="446"/>
            <ac:grpSpMk id="49" creationId="{EE8520FC-F994-9B6A-2B0B-342D25C9111F}"/>
          </ac:grpSpMkLst>
        </pc:grpChg>
        <pc:grpChg chg="del">
          <ac:chgData name="Wolfenden, Joseph" userId="a46a1382-713a-4240-87fc-6e87f784931e" providerId="ADAL" clId="{0A6DFED3-C251-480D-B252-D46B41385E12}" dt="2024-04-19T13:56:05.329" v="1555" actId="478"/>
          <ac:grpSpMkLst>
            <pc:docMk/>
            <pc:sldMk cId="2839194395" sldId="446"/>
            <ac:grpSpMk id="52" creationId="{C0887DDE-816A-562C-9821-E7BE07CAE781}"/>
          </ac:grpSpMkLst>
        </pc:grpChg>
        <pc:cxnChg chg="mod">
          <ac:chgData name="Wolfenden, Joseph" userId="a46a1382-713a-4240-87fc-6e87f784931e" providerId="ADAL" clId="{0A6DFED3-C251-480D-B252-D46B41385E12}" dt="2024-04-19T14:01:16.416" v="1670" actId="208"/>
          <ac:cxnSpMkLst>
            <pc:docMk/>
            <pc:sldMk cId="2839194395" sldId="446"/>
            <ac:cxnSpMk id="5" creationId="{82AF18A6-3197-6694-CFA8-FD182DB48016}"/>
          </ac:cxnSpMkLst>
        </pc:cxnChg>
        <pc:cxnChg chg="mod">
          <ac:chgData name="Wolfenden, Joseph" userId="a46a1382-713a-4240-87fc-6e87f784931e" providerId="ADAL" clId="{0A6DFED3-C251-480D-B252-D46B41385E12}" dt="2024-04-19T14:19:46.940" v="1906" actId="1037"/>
          <ac:cxnSpMkLst>
            <pc:docMk/>
            <pc:sldMk cId="2839194395" sldId="446"/>
            <ac:cxnSpMk id="18" creationId="{7D99D5AA-F9E3-D7D8-154E-83CDD8ECC1D7}"/>
          </ac:cxnSpMkLst>
        </pc:cxnChg>
        <pc:cxnChg chg="mod">
          <ac:chgData name="Wolfenden, Joseph" userId="a46a1382-713a-4240-87fc-6e87f784931e" providerId="ADAL" clId="{0A6DFED3-C251-480D-B252-D46B41385E12}" dt="2024-04-19T14:20:50.877" v="1995" actId="1035"/>
          <ac:cxnSpMkLst>
            <pc:docMk/>
            <pc:sldMk cId="2839194395" sldId="446"/>
            <ac:cxnSpMk id="36" creationId="{04972EAA-9477-22E2-F394-C7611BD17FB6}"/>
          </ac:cxnSpMkLst>
        </pc:cxnChg>
        <pc:cxnChg chg="mod">
          <ac:chgData name="Wolfenden, Joseph" userId="a46a1382-713a-4240-87fc-6e87f784931e" providerId="ADAL" clId="{0A6DFED3-C251-480D-B252-D46B41385E12}" dt="2024-04-19T14:20:37.754" v="1993" actId="1038"/>
          <ac:cxnSpMkLst>
            <pc:docMk/>
            <pc:sldMk cId="2839194395" sldId="446"/>
            <ac:cxnSpMk id="39" creationId="{9449B40D-DE14-1474-E1D7-CE231B61695F}"/>
          </ac:cxnSpMkLst>
        </pc:cxnChg>
      </pc:sldChg>
      <pc:sldChg chg="addSp delSp modSp add mod ord modTransition">
        <pc:chgData name="Wolfenden, Joseph" userId="a46a1382-713a-4240-87fc-6e87f784931e" providerId="ADAL" clId="{0A6DFED3-C251-480D-B252-D46B41385E12}" dt="2024-04-21T04:56:15.164" v="4929"/>
        <pc:sldMkLst>
          <pc:docMk/>
          <pc:sldMk cId="2384739407" sldId="447"/>
        </pc:sldMkLst>
        <pc:spChg chg="del">
          <ac:chgData name="Wolfenden, Joseph" userId="a46a1382-713a-4240-87fc-6e87f784931e" providerId="ADAL" clId="{0A6DFED3-C251-480D-B252-D46B41385E12}" dt="2024-04-19T13:53:21.008" v="1452" actId="478"/>
          <ac:spMkLst>
            <pc:docMk/>
            <pc:sldMk cId="2384739407" sldId="447"/>
            <ac:spMk id="2" creationId="{B8E66E21-4F0E-91CC-3BE5-DB7AD0FD461C}"/>
          </ac:spMkLst>
        </pc:spChg>
        <pc:spChg chg="del">
          <ac:chgData name="Wolfenden, Joseph" userId="a46a1382-713a-4240-87fc-6e87f784931e" providerId="ADAL" clId="{0A6DFED3-C251-480D-B252-D46B41385E12}" dt="2024-04-19T13:53:15.735" v="1450" actId="478"/>
          <ac:spMkLst>
            <pc:docMk/>
            <pc:sldMk cId="2384739407" sldId="447"/>
            <ac:spMk id="3" creationId="{4100ADAA-B684-0CC6-B3AE-70DAA267B8E5}"/>
          </ac:spMkLst>
        </pc:spChg>
        <pc:spChg chg="add del mod">
          <ac:chgData name="Wolfenden, Joseph" userId="a46a1382-713a-4240-87fc-6e87f784931e" providerId="ADAL" clId="{0A6DFED3-C251-480D-B252-D46B41385E12}" dt="2024-04-19T13:53:17.865" v="1451" actId="478"/>
          <ac:spMkLst>
            <pc:docMk/>
            <pc:sldMk cId="2384739407" sldId="447"/>
            <ac:spMk id="5" creationId="{0FC42BB4-483F-C8A7-51B2-227568D575EB}"/>
          </ac:spMkLst>
        </pc:spChg>
        <pc:spChg chg="add del mod">
          <ac:chgData name="Wolfenden, Joseph" userId="a46a1382-713a-4240-87fc-6e87f784931e" providerId="ADAL" clId="{0A6DFED3-C251-480D-B252-D46B41385E12}" dt="2024-04-19T13:53:22.808" v="1453" actId="478"/>
          <ac:spMkLst>
            <pc:docMk/>
            <pc:sldMk cId="2384739407" sldId="447"/>
            <ac:spMk id="8" creationId="{D07131A0-C6CF-391E-2A1D-283B6BB70584}"/>
          </ac:spMkLst>
        </pc:spChg>
        <pc:spChg chg="add mod">
          <ac:chgData name="Wolfenden, Joseph" userId="a46a1382-713a-4240-87fc-6e87f784931e" providerId="ADAL" clId="{0A6DFED3-C251-480D-B252-D46B41385E12}" dt="2024-04-19T13:55:00.138" v="1524" actId="20577"/>
          <ac:spMkLst>
            <pc:docMk/>
            <pc:sldMk cId="2384739407" sldId="447"/>
            <ac:spMk id="9" creationId="{888D71B6-FFBB-8810-071C-E40CA9575320}"/>
          </ac:spMkLst>
        </pc:spChg>
      </pc:sldChg>
      <pc:sldChg chg="addSp delSp modSp add del mod ord">
        <pc:chgData name="Wolfenden, Joseph" userId="a46a1382-713a-4240-87fc-6e87f784931e" providerId="ADAL" clId="{0A6DFED3-C251-480D-B252-D46B41385E12}" dt="2024-04-19T13:53:02.454" v="1446" actId="47"/>
        <pc:sldMkLst>
          <pc:docMk/>
          <pc:sldMk cId="3020396567" sldId="447"/>
        </pc:sldMkLst>
        <pc:spChg chg="del">
          <ac:chgData name="Wolfenden, Joseph" userId="a46a1382-713a-4240-87fc-6e87f784931e" providerId="ADAL" clId="{0A6DFED3-C251-480D-B252-D46B41385E12}" dt="2024-04-19T13:50:46.378" v="1427" actId="478"/>
          <ac:spMkLst>
            <pc:docMk/>
            <pc:sldMk cId="3020396567" sldId="447"/>
            <ac:spMk id="2" creationId="{B8E66E21-4F0E-91CC-3BE5-DB7AD0FD461C}"/>
          </ac:spMkLst>
        </pc:spChg>
        <pc:spChg chg="del">
          <ac:chgData name="Wolfenden, Joseph" userId="a46a1382-713a-4240-87fc-6e87f784931e" providerId="ADAL" clId="{0A6DFED3-C251-480D-B252-D46B41385E12}" dt="2024-04-19T13:50:52.032" v="1429" actId="478"/>
          <ac:spMkLst>
            <pc:docMk/>
            <pc:sldMk cId="3020396567" sldId="447"/>
            <ac:spMk id="3" creationId="{4100ADAA-B684-0CC6-B3AE-70DAA267B8E5}"/>
          </ac:spMkLst>
        </pc:spChg>
        <pc:spChg chg="add del mod">
          <ac:chgData name="Wolfenden, Joseph" userId="a46a1382-713a-4240-87fc-6e87f784931e" providerId="ADAL" clId="{0A6DFED3-C251-480D-B252-D46B41385E12}" dt="2024-04-19T13:50:49.936" v="1428" actId="478"/>
          <ac:spMkLst>
            <pc:docMk/>
            <pc:sldMk cId="3020396567" sldId="447"/>
            <ac:spMk id="5" creationId="{7CF4C4F6-656D-1100-3811-B75E5F3704CF}"/>
          </ac:spMkLst>
        </pc:spChg>
        <pc:spChg chg="add del mod">
          <ac:chgData name="Wolfenden, Joseph" userId="a46a1382-713a-4240-87fc-6e87f784931e" providerId="ADAL" clId="{0A6DFED3-C251-480D-B252-D46B41385E12}" dt="2024-04-19T13:50:54.072" v="1430" actId="478"/>
          <ac:spMkLst>
            <pc:docMk/>
            <pc:sldMk cId="3020396567" sldId="447"/>
            <ac:spMk id="8" creationId="{3D116373-A9C2-BFAF-459E-B2F971D6C739}"/>
          </ac:spMkLst>
        </pc:spChg>
        <pc:spChg chg="add del mod">
          <ac:chgData name="Wolfenden, Joseph" userId="a46a1382-713a-4240-87fc-6e87f784931e" providerId="ADAL" clId="{0A6DFED3-C251-480D-B252-D46B41385E12}" dt="2024-04-19T13:51:08.805" v="1433" actId="478"/>
          <ac:spMkLst>
            <pc:docMk/>
            <pc:sldMk cId="3020396567" sldId="447"/>
            <ac:spMk id="9" creationId="{4A38C5E6-92F0-0A91-0C8C-6439EEC60510}"/>
          </ac:spMkLst>
        </pc:spChg>
        <pc:spChg chg="add mod">
          <ac:chgData name="Wolfenden, Joseph" userId="a46a1382-713a-4240-87fc-6e87f784931e" providerId="ADAL" clId="{0A6DFED3-C251-480D-B252-D46B41385E12}" dt="2024-04-19T13:51:16.919" v="1435"/>
          <ac:spMkLst>
            <pc:docMk/>
            <pc:sldMk cId="3020396567" sldId="447"/>
            <ac:spMk id="10" creationId="{094A189E-AF71-622E-C5AA-560A0B6CDF66}"/>
          </ac:spMkLst>
        </pc:spChg>
        <pc:spChg chg="add mod">
          <ac:chgData name="Wolfenden, Joseph" userId="a46a1382-713a-4240-87fc-6e87f784931e" providerId="ADAL" clId="{0A6DFED3-C251-480D-B252-D46B41385E12}" dt="2024-04-19T13:52:09.033" v="1440" actId="120"/>
          <ac:spMkLst>
            <pc:docMk/>
            <pc:sldMk cId="3020396567" sldId="447"/>
            <ac:spMk id="11" creationId="{8917C2A8-15A8-392B-FAD4-05D8D441EAEE}"/>
          </ac:spMkLst>
        </pc:spChg>
        <pc:picChg chg="del">
          <ac:chgData name="Wolfenden, Joseph" userId="a46a1382-713a-4240-87fc-6e87f784931e" providerId="ADAL" clId="{0A6DFED3-C251-480D-B252-D46B41385E12}" dt="2024-04-19T13:50:39.246" v="1423" actId="478"/>
          <ac:picMkLst>
            <pc:docMk/>
            <pc:sldMk cId="3020396567" sldId="447"/>
            <ac:picMk id="7" creationId="{E2DACB53-316D-E5FE-F3C3-B555F03C9BE4}"/>
          </ac:picMkLst>
        </pc:picChg>
        <pc:picChg chg="add mod">
          <ac:chgData name="Wolfenden, Joseph" userId="a46a1382-713a-4240-87fc-6e87f784931e" providerId="ADAL" clId="{0A6DFED3-C251-480D-B252-D46B41385E12}" dt="2024-04-19T13:51:41.544" v="1438"/>
          <ac:picMkLst>
            <pc:docMk/>
            <pc:sldMk cId="3020396567" sldId="447"/>
            <ac:picMk id="12" creationId="{1211DD36-6566-A3D6-C40F-C885ED44925B}"/>
          </ac:picMkLst>
        </pc:picChg>
        <pc:picChg chg="add mod">
          <ac:chgData name="Wolfenden, Joseph" userId="a46a1382-713a-4240-87fc-6e87f784931e" providerId="ADAL" clId="{0A6DFED3-C251-480D-B252-D46B41385E12}" dt="2024-04-19T13:51:41.544" v="1438"/>
          <ac:picMkLst>
            <pc:docMk/>
            <pc:sldMk cId="3020396567" sldId="447"/>
            <ac:picMk id="13" creationId="{1E75DBDD-8B48-8EB9-3575-3A1EE8C3D8FD}"/>
          </ac:picMkLst>
        </pc:picChg>
        <pc:picChg chg="add mod">
          <ac:chgData name="Wolfenden, Joseph" userId="a46a1382-713a-4240-87fc-6e87f784931e" providerId="ADAL" clId="{0A6DFED3-C251-480D-B252-D46B41385E12}" dt="2024-04-19T13:51:41.544" v="1438"/>
          <ac:picMkLst>
            <pc:docMk/>
            <pc:sldMk cId="3020396567" sldId="447"/>
            <ac:picMk id="14" creationId="{22949E7A-DF90-9935-B8B1-9D1966AC5283}"/>
          </ac:picMkLst>
        </pc:picChg>
        <pc:picChg chg="add mod">
          <ac:chgData name="Wolfenden, Joseph" userId="a46a1382-713a-4240-87fc-6e87f784931e" providerId="ADAL" clId="{0A6DFED3-C251-480D-B252-D46B41385E12}" dt="2024-04-19T13:51:41.544" v="1438"/>
          <ac:picMkLst>
            <pc:docMk/>
            <pc:sldMk cId="3020396567" sldId="447"/>
            <ac:picMk id="15" creationId="{4996C9FE-9205-9357-7F1A-D72A75ACC595}"/>
          </ac:picMkLst>
        </pc:picChg>
        <pc:picChg chg="del">
          <ac:chgData name="Wolfenden, Joseph" userId="a46a1382-713a-4240-87fc-6e87f784931e" providerId="ADAL" clId="{0A6DFED3-C251-480D-B252-D46B41385E12}" dt="2024-04-19T13:50:40.327" v="1424" actId="478"/>
          <ac:picMkLst>
            <pc:docMk/>
            <pc:sldMk cId="3020396567" sldId="447"/>
            <ac:picMk id="47" creationId="{C379582B-6DA0-8BEA-7C00-845323E2021A}"/>
          </ac:picMkLst>
        </pc:picChg>
        <pc:picChg chg="del">
          <ac:chgData name="Wolfenden, Joseph" userId="a46a1382-713a-4240-87fc-6e87f784931e" providerId="ADAL" clId="{0A6DFED3-C251-480D-B252-D46B41385E12}" dt="2024-04-19T13:50:41.390" v="1425" actId="478"/>
          <ac:picMkLst>
            <pc:docMk/>
            <pc:sldMk cId="3020396567" sldId="447"/>
            <ac:picMk id="52" creationId="{B106ECEF-038E-2060-554F-47655E39EDFF}"/>
          </ac:picMkLst>
        </pc:picChg>
        <pc:picChg chg="del">
          <ac:chgData name="Wolfenden, Joseph" userId="a46a1382-713a-4240-87fc-6e87f784931e" providerId="ADAL" clId="{0A6DFED3-C251-480D-B252-D46B41385E12}" dt="2024-04-19T13:50:42.550" v="1426" actId="478"/>
          <ac:picMkLst>
            <pc:docMk/>
            <pc:sldMk cId="3020396567" sldId="447"/>
            <ac:picMk id="54" creationId="{CF6607FA-7623-46DA-9EDE-6FA22A416501}"/>
          </ac:picMkLst>
        </pc:picChg>
      </pc:sldChg>
      <pc:sldChg chg="addSp delSp modSp add mod modTransition modAnim">
        <pc:chgData name="Wolfenden, Joseph" userId="a46a1382-713a-4240-87fc-6e87f784931e" providerId="ADAL" clId="{0A6DFED3-C251-480D-B252-D46B41385E12}" dt="2024-04-21T14:34:02.427" v="6624"/>
        <pc:sldMkLst>
          <pc:docMk/>
          <pc:sldMk cId="2632680011" sldId="448"/>
        </pc:sldMkLst>
        <pc:spChg chg="mod">
          <ac:chgData name="Wolfenden, Joseph" userId="a46a1382-713a-4240-87fc-6e87f784931e" providerId="ADAL" clId="{0A6DFED3-C251-480D-B252-D46B41385E12}" dt="2024-04-21T14:34:02.427" v="6624"/>
          <ac:spMkLst>
            <pc:docMk/>
            <pc:sldMk cId="2632680011" sldId="448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19T14:26:05.906" v="2172" actId="20577"/>
          <ac:spMkLst>
            <pc:docMk/>
            <pc:sldMk cId="2632680011" sldId="448"/>
            <ac:spMk id="3" creationId="{94ACB762-6988-1ADB-01F0-CB6D4A62E7C0}"/>
          </ac:spMkLst>
        </pc:spChg>
        <pc:spChg chg="mod">
          <ac:chgData name="Wolfenden, Joseph" userId="a46a1382-713a-4240-87fc-6e87f784931e" providerId="ADAL" clId="{0A6DFED3-C251-480D-B252-D46B41385E12}" dt="2024-04-19T14:22:44.493" v="2043" actId="1036"/>
          <ac:spMkLst>
            <pc:docMk/>
            <pc:sldMk cId="2632680011" sldId="448"/>
            <ac:spMk id="29" creationId="{BF32B0FC-CAE1-A608-E5F5-9BB86F87A5E0}"/>
          </ac:spMkLst>
        </pc:spChg>
        <pc:spChg chg="mod">
          <ac:chgData name="Wolfenden, Joseph" userId="a46a1382-713a-4240-87fc-6e87f784931e" providerId="ADAL" clId="{0A6DFED3-C251-480D-B252-D46B41385E12}" dt="2024-04-19T14:22:44.493" v="2043" actId="1036"/>
          <ac:spMkLst>
            <pc:docMk/>
            <pc:sldMk cId="2632680011" sldId="448"/>
            <ac:spMk id="42" creationId="{63E2AFB7-E5A1-045B-A523-30254B8ADEBE}"/>
          </ac:spMkLst>
        </pc:spChg>
        <pc:spChg chg="mod">
          <ac:chgData name="Wolfenden, Joseph" userId="a46a1382-713a-4240-87fc-6e87f784931e" providerId="ADAL" clId="{0A6DFED3-C251-480D-B252-D46B41385E12}" dt="2024-04-19T14:22:44.493" v="2043" actId="1036"/>
          <ac:spMkLst>
            <pc:docMk/>
            <pc:sldMk cId="2632680011" sldId="448"/>
            <ac:spMk id="44" creationId="{27FE4A87-A4CE-0D77-DA98-BBC49E52B6F2}"/>
          </ac:spMkLst>
        </pc:spChg>
        <pc:spChg chg="mod">
          <ac:chgData name="Wolfenden, Joseph" userId="a46a1382-713a-4240-87fc-6e87f784931e" providerId="ADAL" clId="{0A6DFED3-C251-480D-B252-D46B41385E12}" dt="2024-04-19T14:22:44.493" v="2043" actId="1036"/>
          <ac:spMkLst>
            <pc:docMk/>
            <pc:sldMk cId="2632680011" sldId="448"/>
            <ac:spMk id="47" creationId="{620597E6-1ADC-8701-85B9-AD48D049BE22}"/>
          </ac:spMkLst>
        </pc:spChg>
        <pc:spChg chg="mod">
          <ac:chgData name="Wolfenden, Joseph" userId="a46a1382-713a-4240-87fc-6e87f784931e" providerId="ADAL" clId="{0A6DFED3-C251-480D-B252-D46B41385E12}" dt="2024-04-19T14:22:44.493" v="2043" actId="1036"/>
          <ac:spMkLst>
            <pc:docMk/>
            <pc:sldMk cId="2632680011" sldId="448"/>
            <ac:spMk id="49" creationId="{96983240-3886-AD15-C617-8E8967C09F73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54" creationId="{38FE29B2-DFB3-83C1-9163-AD0CB9E6D82F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55" creationId="{5425F6C2-EB17-C6BD-9C74-100098DFA0FC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56" creationId="{EDFD8A3E-20FD-882E-4ECD-53EC189DB7C0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57" creationId="{1D586DDC-A675-0BDD-0126-8ED4F44B5974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59" creationId="{72B0B41F-C0F3-03D8-3D3E-6659688B24F5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60" creationId="{1FD2B3A8-193D-1307-03C6-9AE677D98DFA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63" creationId="{02E3451B-7A5F-C7A0-6BB8-6248FF00043C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66" creationId="{3E2C32E0-8C14-79A6-B8AB-5D3A9EB77DB7}"/>
          </ac:spMkLst>
        </pc:spChg>
        <pc:spChg chg="mod">
          <ac:chgData name="Wolfenden, Joseph" userId="a46a1382-713a-4240-87fc-6e87f784931e" providerId="ADAL" clId="{0A6DFED3-C251-480D-B252-D46B41385E12}" dt="2024-04-19T14:21:28.502" v="1998"/>
          <ac:spMkLst>
            <pc:docMk/>
            <pc:sldMk cId="2632680011" sldId="448"/>
            <ac:spMk id="68" creationId="{55F56A3A-A526-BD3F-92CD-20C1046A0B27}"/>
          </ac:spMkLst>
        </pc:spChg>
        <pc:grpChg chg="del">
          <ac:chgData name="Wolfenden, Joseph" userId="a46a1382-713a-4240-87fc-6e87f784931e" providerId="ADAL" clId="{0A6DFED3-C251-480D-B252-D46B41385E12}" dt="2024-04-19T14:21:42.598" v="2000" actId="478"/>
          <ac:grpSpMkLst>
            <pc:docMk/>
            <pc:sldMk cId="2632680011" sldId="448"/>
            <ac:grpSpMk id="9" creationId="{73ABA0A5-FFEA-E9D0-B779-69E1F5FC3C4C}"/>
          </ac:grpSpMkLst>
        </pc:grpChg>
        <pc:grpChg chg="add mod">
          <ac:chgData name="Wolfenden, Joseph" userId="a46a1382-713a-4240-87fc-6e87f784931e" providerId="ADAL" clId="{0A6DFED3-C251-480D-B252-D46B41385E12}" dt="2024-04-19T14:22:44.493" v="2043" actId="1036"/>
          <ac:grpSpMkLst>
            <pc:docMk/>
            <pc:sldMk cId="2632680011" sldId="448"/>
            <ac:grpSpMk id="14" creationId="{2F9ABB46-5BC0-8CC0-04AE-B4AF5A5E6E2F}"/>
          </ac:grpSpMkLst>
        </pc:grpChg>
        <pc:grpChg chg="add mod ord">
          <ac:chgData name="Wolfenden, Joseph" userId="a46a1382-713a-4240-87fc-6e87f784931e" providerId="ADAL" clId="{0A6DFED3-C251-480D-B252-D46B41385E12}" dt="2024-04-19T14:22:44.493" v="2043" actId="1036"/>
          <ac:grpSpMkLst>
            <pc:docMk/>
            <pc:sldMk cId="2632680011" sldId="448"/>
            <ac:grpSpMk id="30" creationId="{50D4DB87-99D8-985C-1760-4B04B3D0EA91}"/>
          </ac:grpSpMkLst>
        </pc:grpChg>
        <pc:grpChg chg="del">
          <ac:chgData name="Wolfenden, Joseph" userId="a46a1382-713a-4240-87fc-6e87f784931e" providerId="ADAL" clId="{0A6DFED3-C251-480D-B252-D46B41385E12}" dt="2024-04-19T14:21:36.688" v="1999" actId="478"/>
          <ac:grpSpMkLst>
            <pc:docMk/>
            <pc:sldMk cId="2632680011" sldId="448"/>
            <ac:grpSpMk id="33" creationId="{459E3051-D622-6FB7-5723-496F07536AF9}"/>
          </ac:grpSpMkLst>
        </pc:grpChg>
        <pc:grpChg chg="mod">
          <ac:chgData name="Wolfenden, Joseph" userId="a46a1382-713a-4240-87fc-6e87f784931e" providerId="ADAL" clId="{0A6DFED3-C251-480D-B252-D46B41385E12}" dt="2024-04-19T14:22:44.493" v="2043" actId="1036"/>
          <ac:grpSpMkLst>
            <pc:docMk/>
            <pc:sldMk cId="2632680011" sldId="448"/>
            <ac:grpSpMk id="41" creationId="{AAA7F649-808A-B04C-47F5-F57228658FF6}"/>
          </ac:grpSpMkLst>
        </pc:grpChg>
        <pc:grpChg chg="add mod">
          <ac:chgData name="Wolfenden, Joseph" userId="a46a1382-713a-4240-87fc-6e87f784931e" providerId="ADAL" clId="{0A6DFED3-C251-480D-B252-D46B41385E12}" dt="2024-04-19T14:22:44.493" v="2043" actId="1036"/>
          <ac:grpSpMkLst>
            <pc:docMk/>
            <pc:sldMk cId="2632680011" sldId="448"/>
            <ac:grpSpMk id="45" creationId="{A4C94D82-A1C2-7F9B-67F8-96C474C439E5}"/>
          </ac:grpSpMkLst>
        </pc:grpChg>
        <pc:grpChg chg="mod">
          <ac:chgData name="Wolfenden, Joseph" userId="a46a1382-713a-4240-87fc-6e87f784931e" providerId="ADAL" clId="{0A6DFED3-C251-480D-B252-D46B41385E12}" dt="2024-04-19T14:22:44.493" v="2043" actId="1036"/>
          <ac:grpSpMkLst>
            <pc:docMk/>
            <pc:sldMk cId="2632680011" sldId="448"/>
            <ac:grpSpMk id="46" creationId="{C3E3F8FA-EDE2-40C2-6A0F-4886DC6BE340}"/>
          </ac:grpSpMkLst>
        </pc:grpChg>
        <pc:grpChg chg="add 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50" creationId="{2F0EAD74-9189-37FC-8378-F1B2D363A929}"/>
          </ac:grpSpMkLst>
        </pc:grpChg>
        <pc:grpChg chg="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51" creationId="{71662D66-E439-532F-2A96-83D605992628}"/>
          </ac:grpSpMkLst>
        </pc:grpChg>
        <pc:grpChg chg="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52" creationId="{E1F3EABF-5AC4-93E7-E9D2-236E3EBFBD49}"/>
          </ac:grpSpMkLst>
        </pc:grpChg>
        <pc:grpChg chg="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53" creationId="{66AABBDA-4932-7E8F-479E-6207F69A3118}"/>
          </ac:grpSpMkLst>
        </pc:grpChg>
        <pc:grpChg chg="add 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61" creationId="{2F90DC94-5568-7523-5C8C-EF44FC01B54F}"/>
          </ac:grpSpMkLst>
        </pc:grpChg>
        <pc:grpChg chg="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62" creationId="{C321A2E4-03A1-3C9B-3993-5DC20FFD9741}"/>
          </ac:grpSpMkLst>
        </pc:grpChg>
        <pc:grpChg chg="mod">
          <ac:chgData name="Wolfenden, Joseph" userId="a46a1382-713a-4240-87fc-6e87f784931e" providerId="ADAL" clId="{0A6DFED3-C251-480D-B252-D46B41385E12}" dt="2024-04-19T14:21:28.502" v="1998"/>
          <ac:grpSpMkLst>
            <pc:docMk/>
            <pc:sldMk cId="2632680011" sldId="448"/>
            <ac:grpSpMk id="65" creationId="{E28C9399-56E6-D939-8803-DC948ACB1DF0}"/>
          </ac:grpSpMkLst>
        </pc:grpChg>
        <pc:picChg chg="mod">
          <ac:chgData name="Wolfenden, Joseph" userId="a46a1382-713a-4240-87fc-6e87f784931e" providerId="ADAL" clId="{0A6DFED3-C251-480D-B252-D46B41385E12}" dt="2024-04-19T14:22:44.493" v="2043" actId="1036"/>
          <ac:picMkLst>
            <pc:docMk/>
            <pc:sldMk cId="2632680011" sldId="448"/>
            <ac:picMk id="28" creationId="{8BA75C79-5C98-7082-B95E-62589FDD300E}"/>
          </ac:picMkLst>
        </pc:picChg>
        <pc:picChg chg="mod modCrop">
          <ac:chgData name="Wolfenden, Joseph" userId="a46a1382-713a-4240-87fc-6e87f784931e" providerId="ADAL" clId="{0A6DFED3-C251-480D-B252-D46B41385E12}" dt="2024-04-19T14:22:44.493" v="2043" actId="1036"/>
          <ac:picMkLst>
            <pc:docMk/>
            <pc:sldMk cId="2632680011" sldId="448"/>
            <ac:picMk id="43" creationId="{81F68918-8727-6226-55ED-A037A2FE2F57}"/>
          </ac:picMkLst>
        </pc:picChg>
        <pc:picChg chg="mod">
          <ac:chgData name="Wolfenden, Joseph" userId="a46a1382-713a-4240-87fc-6e87f784931e" providerId="ADAL" clId="{0A6DFED3-C251-480D-B252-D46B41385E12}" dt="2024-04-19T14:22:44.493" v="2043" actId="1036"/>
          <ac:picMkLst>
            <pc:docMk/>
            <pc:sldMk cId="2632680011" sldId="448"/>
            <ac:picMk id="48" creationId="{A496D34B-78B7-CAB6-C906-825F4708F91C}"/>
          </ac:picMkLst>
        </pc:picChg>
        <pc:cxnChg chg="mod">
          <ac:chgData name="Wolfenden, Joseph" userId="a46a1382-713a-4240-87fc-6e87f784931e" providerId="ADAL" clId="{0A6DFED3-C251-480D-B252-D46B41385E12}" dt="2024-04-19T14:21:28.502" v="1998"/>
          <ac:cxnSpMkLst>
            <pc:docMk/>
            <pc:sldMk cId="2632680011" sldId="448"/>
            <ac:cxnSpMk id="58" creationId="{18E55CEE-CD4E-D1C1-493D-2FEB69164F86}"/>
          </ac:cxnSpMkLst>
        </pc:cxnChg>
        <pc:cxnChg chg="mod">
          <ac:chgData name="Wolfenden, Joseph" userId="a46a1382-713a-4240-87fc-6e87f784931e" providerId="ADAL" clId="{0A6DFED3-C251-480D-B252-D46B41385E12}" dt="2024-04-19T14:21:28.502" v="1998"/>
          <ac:cxnSpMkLst>
            <pc:docMk/>
            <pc:sldMk cId="2632680011" sldId="448"/>
            <ac:cxnSpMk id="64" creationId="{B32C59B2-4414-8F10-D7A6-DF8FE8614DAD}"/>
          </ac:cxnSpMkLst>
        </pc:cxnChg>
        <pc:cxnChg chg="mod">
          <ac:chgData name="Wolfenden, Joseph" userId="a46a1382-713a-4240-87fc-6e87f784931e" providerId="ADAL" clId="{0A6DFED3-C251-480D-B252-D46B41385E12}" dt="2024-04-19T14:21:28.502" v="1998"/>
          <ac:cxnSpMkLst>
            <pc:docMk/>
            <pc:sldMk cId="2632680011" sldId="448"/>
            <ac:cxnSpMk id="67" creationId="{0F563C4A-FB93-A199-D93C-F82C46D9C9D0}"/>
          </ac:cxnSpMkLst>
        </pc:cxnChg>
      </pc:sldChg>
      <pc:sldChg chg="addSp delSp modSp add mod modTransition addAnim delAnim modAnim">
        <pc:chgData name="Wolfenden, Joseph" userId="a46a1382-713a-4240-87fc-6e87f784931e" providerId="ADAL" clId="{0A6DFED3-C251-480D-B252-D46B41385E12}" dt="2024-04-21T22:40:47.172" v="11063" actId="1037"/>
        <pc:sldMkLst>
          <pc:docMk/>
          <pc:sldMk cId="722409335" sldId="449"/>
        </pc:sldMkLst>
        <pc:spChg chg="mod">
          <ac:chgData name="Wolfenden, Joseph" userId="a46a1382-713a-4240-87fc-6e87f784931e" providerId="ADAL" clId="{0A6DFED3-C251-480D-B252-D46B41385E12}" dt="2024-04-21T14:34:06.247" v="6625"/>
          <ac:spMkLst>
            <pc:docMk/>
            <pc:sldMk cId="722409335" sldId="449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19T14:30:47.922" v="2311" actId="14100"/>
          <ac:spMkLst>
            <pc:docMk/>
            <pc:sldMk cId="722409335" sldId="449"/>
            <ac:spMk id="3" creationId="{94ACB762-6988-1ADB-01F0-CB6D4A62E7C0}"/>
          </ac:spMkLst>
        </pc:spChg>
        <pc:spChg chg="add mod">
          <ac:chgData name="Wolfenden, Joseph" userId="a46a1382-713a-4240-87fc-6e87f784931e" providerId="ADAL" clId="{0A6DFED3-C251-480D-B252-D46B41385E12}" dt="2024-04-21T14:34:23.101" v="6634" actId="1036"/>
          <ac:spMkLst>
            <pc:docMk/>
            <pc:sldMk cId="722409335" sldId="449"/>
            <ac:spMk id="9" creationId="{1161DA60-0409-8690-339D-DB01DE3A897B}"/>
          </ac:spMkLst>
        </pc:spChg>
        <pc:spChg chg="add mod">
          <ac:chgData name="Wolfenden, Joseph" userId="a46a1382-713a-4240-87fc-6e87f784931e" providerId="ADAL" clId="{0A6DFED3-C251-480D-B252-D46B41385E12}" dt="2024-04-21T14:34:23.101" v="6634" actId="1036"/>
          <ac:spMkLst>
            <pc:docMk/>
            <pc:sldMk cId="722409335" sldId="449"/>
            <ac:spMk id="10" creationId="{B4EDCB71-6FBB-7A04-0665-C39EFD0EF04D}"/>
          </ac:spMkLst>
        </pc:spChg>
        <pc:spChg chg="mod">
          <ac:chgData name="Wolfenden, Joseph" userId="a46a1382-713a-4240-87fc-6e87f784931e" providerId="ADAL" clId="{0A6DFED3-C251-480D-B252-D46B41385E12}" dt="2024-04-19T14:28:31.527" v="2192"/>
          <ac:spMkLst>
            <pc:docMk/>
            <pc:sldMk cId="722409335" sldId="449"/>
            <ac:spMk id="17" creationId="{B3928E7A-19ED-158C-F4A4-46938B0465C0}"/>
          </ac:spMkLst>
        </pc:spChg>
        <pc:spChg chg="mod">
          <ac:chgData name="Wolfenden, Joseph" userId="a46a1382-713a-4240-87fc-6e87f784931e" providerId="ADAL" clId="{0A6DFED3-C251-480D-B252-D46B41385E12}" dt="2024-04-19T14:30:31.153" v="2310" actId="207"/>
          <ac:spMkLst>
            <pc:docMk/>
            <pc:sldMk cId="722409335" sldId="449"/>
            <ac:spMk id="31" creationId="{BDABDE4D-88A0-2FD2-8DB0-2CA795FB3CCD}"/>
          </ac:spMkLst>
        </pc:spChg>
        <pc:spChg chg="mod">
          <ac:chgData name="Wolfenden, Joseph" userId="a46a1382-713a-4240-87fc-6e87f784931e" providerId="ADAL" clId="{0A6DFED3-C251-480D-B252-D46B41385E12}" dt="2024-04-19T14:28:31.527" v="2192"/>
          <ac:spMkLst>
            <pc:docMk/>
            <pc:sldMk cId="722409335" sldId="449"/>
            <ac:spMk id="34" creationId="{5EDFAB20-0032-807F-FE66-9CEF7D1C6C34}"/>
          </ac:spMkLst>
        </pc:spChg>
        <pc:grpChg chg="del">
          <ac:chgData name="Wolfenden, Joseph" userId="a46a1382-713a-4240-87fc-6e87f784931e" providerId="ADAL" clId="{0A6DFED3-C251-480D-B252-D46B41385E12}" dt="2024-04-19T14:26:39.876" v="2175" actId="478"/>
          <ac:grpSpMkLst>
            <pc:docMk/>
            <pc:sldMk cId="722409335" sldId="449"/>
            <ac:grpSpMk id="4" creationId="{882772B8-99D5-8FD9-32AE-97DB51E64832}"/>
          </ac:grpSpMkLst>
        </pc:grpChg>
        <pc:grpChg chg="add mod">
          <ac:chgData name="Wolfenden, Joseph" userId="a46a1382-713a-4240-87fc-6e87f784931e" providerId="ADAL" clId="{0A6DFED3-C251-480D-B252-D46B41385E12}" dt="2024-04-21T22:40:47.172" v="11063" actId="1037"/>
          <ac:grpSpMkLst>
            <pc:docMk/>
            <pc:sldMk cId="722409335" sldId="449"/>
            <ac:grpSpMk id="11" creationId="{9979C308-E4A0-C399-6E07-16D24D405DC8}"/>
          </ac:grpSpMkLst>
        </pc:grpChg>
        <pc:grpChg chg="del">
          <ac:chgData name="Wolfenden, Joseph" userId="a46a1382-713a-4240-87fc-6e87f784931e" providerId="ADAL" clId="{0A6DFED3-C251-480D-B252-D46B41385E12}" dt="2024-04-19T14:26:39.061" v="2174" actId="478"/>
          <ac:grpSpMkLst>
            <pc:docMk/>
            <pc:sldMk cId="722409335" sldId="449"/>
            <ac:grpSpMk id="14" creationId="{2F9ABB46-5BC0-8CC0-04AE-B4AF5A5E6E2F}"/>
          </ac:grpSpMkLst>
        </pc:grpChg>
        <pc:grpChg chg="add mod">
          <ac:chgData name="Wolfenden, Joseph" userId="a46a1382-713a-4240-87fc-6e87f784931e" providerId="ADAL" clId="{0A6DFED3-C251-480D-B252-D46B41385E12}" dt="2024-04-19T14:28:53.342" v="2231" actId="1036"/>
          <ac:grpSpMkLst>
            <pc:docMk/>
            <pc:sldMk cId="722409335" sldId="449"/>
            <ac:grpSpMk id="16" creationId="{FA390BD4-264F-D6AD-E950-F6FCE4C31F89}"/>
          </ac:grpSpMkLst>
        </pc:grpChg>
        <pc:grpChg chg="add del mod">
          <ac:chgData name="Wolfenden, Joseph" userId="a46a1382-713a-4240-87fc-6e87f784931e" providerId="ADAL" clId="{0A6DFED3-C251-480D-B252-D46B41385E12}" dt="2024-04-21T14:34:23.101" v="6634" actId="1036"/>
          <ac:grpSpMkLst>
            <pc:docMk/>
            <pc:sldMk cId="722409335" sldId="449"/>
            <ac:grpSpMk id="30" creationId="{50D4DB87-99D8-985C-1760-4B04B3D0EA91}"/>
          </ac:grpSpMkLst>
        </pc:grpChg>
        <pc:grpChg chg="add mod">
          <ac:chgData name="Wolfenden, Joseph" userId="a46a1382-713a-4240-87fc-6e87f784931e" providerId="ADAL" clId="{0A6DFED3-C251-480D-B252-D46B41385E12}" dt="2024-04-19T14:28:53.342" v="2231" actId="1036"/>
          <ac:grpSpMkLst>
            <pc:docMk/>
            <pc:sldMk cId="722409335" sldId="449"/>
            <ac:grpSpMk id="32" creationId="{754ABE55-66A7-2313-4FA2-3241FCBB4E19}"/>
          </ac:grpSpMkLst>
        </pc:grpChg>
        <pc:grpChg chg="del">
          <ac:chgData name="Wolfenden, Joseph" userId="a46a1382-713a-4240-87fc-6e87f784931e" providerId="ADAL" clId="{0A6DFED3-C251-480D-B252-D46B41385E12}" dt="2024-04-19T14:26:45.476" v="2178" actId="478"/>
          <ac:grpSpMkLst>
            <pc:docMk/>
            <pc:sldMk cId="722409335" sldId="449"/>
            <ac:grpSpMk id="45" creationId="{A4C94D82-A1C2-7F9B-67F8-96C474C439E5}"/>
          </ac:grpSpMkLst>
        </pc:grpChg>
        <pc:grpChg chg="del">
          <ac:chgData name="Wolfenden, Joseph" userId="a46a1382-713a-4240-87fc-6e87f784931e" providerId="ADAL" clId="{0A6DFED3-C251-480D-B252-D46B41385E12}" dt="2024-04-19T14:26:50.478" v="2181" actId="478"/>
          <ac:grpSpMkLst>
            <pc:docMk/>
            <pc:sldMk cId="722409335" sldId="449"/>
            <ac:grpSpMk id="50" creationId="{2F0EAD74-9189-37FC-8378-F1B2D363A929}"/>
          </ac:grpSpMkLst>
        </pc:grpChg>
        <pc:grpChg chg="del">
          <ac:chgData name="Wolfenden, Joseph" userId="a46a1382-713a-4240-87fc-6e87f784931e" providerId="ADAL" clId="{0A6DFED3-C251-480D-B252-D46B41385E12}" dt="2024-04-19T14:26:46.384" v="2179" actId="478"/>
          <ac:grpSpMkLst>
            <pc:docMk/>
            <pc:sldMk cId="722409335" sldId="449"/>
            <ac:grpSpMk id="61" creationId="{2F90DC94-5568-7523-5C8C-EF44FC01B54F}"/>
          </ac:grpSpMkLst>
        </pc:grpChg>
        <pc:picChg chg="mod ord modCrop">
          <ac:chgData name="Wolfenden, Joseph" userId="a46a1382-713a-4240-87fc-6e87f784931e" providerId="ADAL" clId="{0A6DFED3-C251-480D-B252-D46B41385E12}" dt="2024-04-21T14:34:31.161" v="6666" actId="1035"/>
          <ac:picMkLst>
            <pc:docMk/>
            <pc:sldMk cId="722409335" sldId="449"/>
            <ac:picMk id="12" creationId="{BDA9442D-F09E-86C5-A763-359C525CD079}"/>
          </ac:picMkLst>
        </pc:picChg>
        <pc:picChg chg="mod">
          <ac:chgData name="Wolfenden, Joseph" userId="a46a1382-713a-4240-87fc-6e87f784931e" providerId="ADAL" clId="{0A6DFED3-C251-480D-B252-D46B41385E12}" dt="2024-04-19T14:28:31.527" v="2192"/>
          <ac:picMkLst>
            <pc:docMk/>
            <pc:sldMk cId="722409335" sldId="449"/>
            <ac:picMk id="18" creationId="{7EE58127-33D9-99F3-260D-BB9EB91A5F69}"/>
          </ac:picMkLst>
        </pc:picChg>
        <pc:picChg chg="mod">
          <ac:chgData name="Wolfenden, Joseph" userId="a46a1382-713a-4240-87fc-6e87f784931e" providerId="ADAL" clId="{0A6DFED3-C251-480D-B252-D46B41385E12}" dt="2024-04-19T14:28:31.527" v="2192"/>
          <ac:picMkLst>
            <pc:docMk/>
            <pc:sldMk cId="722409335" sldId="449"/>
            <ac:picMk id="33" creationId="{723BB376-23C9-26F2-C224-409FCAFB7414}"/>
          </ac:picMkLst>
        </pc:picChg>
        <pc:cxnChg chg="mod">
          <ac:chgData name="Wolfenden, Joseph" userId="a46a1382-713a-4240-87fc-6e87f784931e" providerId="ADAL" clId="{0A6DFED3-C251-480D-B252-D46B41385E12}" dt="2024-04-21T14:34:23.101" v="6634" actId="1036"/>
          <ac:cxnSpMkLst>
            <pc:docMk/>
            <pc:sldMk cId="722409335" sldId="449"/>
            <ac:cxnSpMk id="13" creationId="{848B4BB3-9768-A5E6-CC03-23564DE6CBA1}"/>
          </ac:cxnSpMkLst>
        </pc:cxnChg>
        <pc:cxnChg chg="mod">
          <ac:chgData name="Wolfenden, Joseph" userId="a46a1382-713a-4240-87fc-6e87f784931e" providerId="ADAL" clId="{0A6DFED3-C251-480D-B252-D46B41385E12}" dt="2024-04-21T14:34:23.101" v="6634" actId="1036"/>
          <ac:cxnSpMkLst>
            <pc:docMk/>
            <pc:sldMk cId="722409335" sldId="449"/>
            <ac:cxnSpMk id="15" creationId="{FF6E2F8E-D081-0C0B-A94B-22532A9BDF1C}"/>
          </ac:cxnSpMkLst>
        </pc:cxnChg>
      </pc:sldChg>
      <pc:sldChg chg="addSp delSp modSp add del mod delAnim">
        <pc:chgData name="Wolfenden, Joseph" userId="a46a1382-713a-4240-87fc-6e87f784931e" providerId="ADAL" clId="{0A6DFED3-C251-480D-B252-D46B41385E12}" dt="2024-04-19T16:31:29.106" v="3480" actId="47"/>
        <pc:sldMkLst>
          <pc:docMk/>
          <pc:sldMk cId="1798686520" sldId="450"/>
        </pc:sldMkLst>
        <pc:spChg chg="del">
          <ac:chgData name="Wolfenden, Joseph" userId="a46a1382-713a-4240-87fc-6e87f784931e" providerId="ADAL" clId="{0A6DFED3-C251-480D-B252-D46B41385E12}" dt="2024-04-19T14:41:09.559" v="2340" actId="478"/>
          <ac:spMkLst>
            <pc:docMk/>
            <pc:sldMk cId="1798686520" sldId="450"/>
            <ac:spMk id="3" creationId="{94ACB762-6988-1ADB-01F0-CB6D4A62E7C0}"/>
          </ac:spMkLst>
        </pc:spChg>
        <pc:spChg chg="add del mod">
          <ac:chgData name="Wolfenden, Joseph" userId="a46a1382-713a-4240-87fc-6e87f784931e" providerId="ADAL" clId="{0A6DFED3-C251-480D-B252-D46B41385E12}" dt="2024-04-19T14:41:13.220" v="2341" actId="478"/>
          <ac:spMkLst>
            <pc:docMk/>
            <pc:sldMk cId="1798686520" sldId="450"/>
            <ac:spMk id="5" creationId="{7BFD4874-418B-5418-A0E2-4CF198C0CBEF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8" creationId="{879880BB-CC82-9F8E-6A14-E6E95B074D30}"/>
          </ac:spMkLst>
        </pc:spChg>
        <pc:spChg chg="del">
          <ac:chgData name="Wolfenden, Joseph" userId="a46a1382-713a-4240-87fc-6e87f784931e" providerId="ADAL" clId="{0A6DFED3-C251-480D-B252-D46B41385E12}" dt="2024-04-19T14:33:56.921" v="2335" actId="478"/>
          <ac:spMkLst>
            <pc:docMk/>
            <pc:sldMk cId="1798686520" sldId="450"/>
            <ac:spMk id="9" creationId="{1161DA60-0409-8690-339D-DB01DE3A897B}"/>
          </ac:spMkLst>
        </pc:spChg>
        <pc:spChg chg="del">
          <ac:chgData name="Wolfenden, Joseph" userId="a46a1382-713a-4240-87fc-6e87f784931e" providerId="ADAL" clId="{0A6DFED3-C251-480D-B252-D46B41385E12}" dt="2024-04-19T14:33:58.429" v="2336" actId="478"/>
          <ac:spMkLst>
            <pc:docMk/>
            <pc:sldMk cId="1798686520" sldId="450"/>
            <ac:spMk id="10" creationId="{B4EDCB71-6FBB-7A04-0665-C39EFD0EF04D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14" creationId="{14E46E36-B6D2-2626-226D-7F91302081BC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28" creationId="{C7CFA6C6-20A3-F516-509B-0A6B9310FB99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29" creationId="{72F829D8-FBD1-64C9-5DAB-50EDC80EF4A5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35" creationId="{75DE1119-BE97-7770-ADB5-7CA839326616}"/>
          </ac:spMkLst>
        </pc:spChg>
        <pc:spChg chg="add mod">
          <ac:chgData name="Wolfenden, Joseph" userId="a46a1382-713a-4240-87fc-6e87f784931e" providerId="ADAL" clId="{0A6DFED3-C251-480D-B252-D46B41385E12}" dt="2024-04-19T14:41:14.409" v="2342"/>
          <ac:spMkLst>
            <pc:docMk/>
            <pc:sldMk cId="1798686520" sldId="450"/>
            <ac:spMk id="36" creationId="{B8D4570C-F366-6F8C-FE3B-877095271C5A}"/>
          </ac:spMkLst>
        </pc:spChg>
        <pc:grpChg chg="del">
          <ac:chgData name="Wolfenden, Joseph" userId="a46a1382-713a-4240-87fc-6e87f784931e" providerId="ADAL" clId="{0A6DFED3-C251-480D-B252-D46B41385E12}" dt="2024-04-19T14:34:00.283" v="2337" actId="478"/>
          <ac:grpSpMkLst>
            <pc:docMk/>
            <pc:sldMk cId="1798686520" sldId="450"/>
            <ac:grpSpMk id="11" creationId="{9979C308-E4A0-C399-6E07-16D24D405DC8}"/>
          </ac:grpSpMkLst>
        </pc:grpChg>
        <pc:grpChg chg="del">
          <ac:chgData name="Wolfenden, Joseph" userId="a46a1382-713a-4240-87fc-6e87f784931e" providerId="ADAL" clId="{0A6DFED3-C251-480D-B252-D46B41385E12}" dt="2024-04-19T14:34:01.789" v="2338" actId="478"/>
          <ac:grpSpMkLst>
            <pc:docMk/>
            <pc:sldMk cId="1798686520" sldId="450"/>
            <ac:grpSpMk id="16" creationId="{FA390BD4-264F-D6AD-E950-F6FCE4C31F89}"/>
          </ac:grpSpMkLst>
        </pc:grpChg>
        <pc:grpChg chg="del">
          <ac:chgData name="Wolfenden, Joseph" userId="a46a1382-713a-4240-87fc-6e87f784931e" providerId="ADAL" clId="{0A6DFED3-C251-480D-B252-D46B41385E12}" dt="2024-04-19T14:33:53.654" v="2334" actId="478"/>
          <ac:grpSpMkLst>
            <pc:docMk/>
            <pc:sldMk cId="1798686520" sldId="450"/>
            <ac:grpSpMk id="30" creationId="{50D4DB87-99D8-985C-1760-4B04B3D0EA91}"/>
          </ac:grpSpMkLst>
        </pc:grpChg>
        <pc:grpChg chg="del">
          <ac:chgData name="Wolfenden, Joseph" userId="a46a1382-713a-4240-87fc-6e87f784931e" providerId="ADAL" clId="{0A6DFED3-C251-480D-B252-D46B41385E12}" dt="2024-04-19T14:34:03.350" v="2339" actId="478"/>
          <ac:grpSpMkLst>
            <pc:docMk/>
            <pc:sldMk cId="1798686520" sldId="450"/>
            <ac:grpSpMk id="32" creationId="{754ABE55-66A7-2313-4FA2-3241FCBB4E19}"/>
          </ac:grpSpMkLst>
        </pc:grpChg>
        <pc:cxnChg chg="add mod">
          <ac:chgData name="Wolfenden, Joseph" userId="a46a1382-713a-4240-87fc-6e87f784931e" providerId="ADAL" clId="{0A6DFED3-C251-480D-B252-D46B41385E12}" dt="2024-04-19T14:41:14.409" v="2342"/>
          <ac:cxnSpMkLst>
            <pc:docMk/>
            <pc:sldMk cId="1798686520" sldId="450"/>
            <ac:cxnSpMk id="6" creationId="{EE648DB3-04E7-B02B-1B92-AA56F326EC2E}"/>
          </ac:cxnSpMkLst>
        </pc:cxnChg>
        <pc:cxnChg chg="add mod">
          <ac:chgData name="Wolfenden, Joseph" userId="a46a1382-713a-4240-87fc-6e87f784931e" providerId="ADAL" clId="{0A6DFED3-C251-480D-B252-D46B41385E12}" dt="2024-04-19T14:41:14.409" v="2342"/>
          <ac:cxnSpMkLst>
            <pc:docMk/>
            <pc:sldMk cId="1798686520" sldId="450"/>
            <ac:cxnSpMk id="7" creationId="{975AD1EA-946E-CDA1-87D8-61340EACD50A}"/>
          </ac:cxnSpMkLst>
        </pc:cxnChg>
        <pc:cxnChg chg="mod">
          <ac:chgData name="Wolfenden, Joseph" userId="a46a1382-713a-4240-87fc-6e87f784931e" providerId="ADAL" clId="{0A6DFED3-C251-480D-B252-D46B41385E12}" dt="2024-04-19T14:33:56.921" v="2335" actId="478"/>
          <ac:cxnSpMkLst>
            <pc:docMk/>
            <pc:sldMk cId="1798686520" sldId="450"/>
            <ac:cxnSpMk id="13" creationId="{848B4BB3-9768-A5E6-CC03-23564DE6CBA1}"/>
          </ac:cxnSpMkLst>
        </pc:cxnChg>
        <pc:cxnChg chg="mod">
          <ac:chgData name="Wolfenden, Joseph" userId="a46a1382-713a-4240-87fc-6e87f784931e" providerId="ADAL" clId="{0A6DFED3-C251-480D-B252-D46B41385E12}" dt="2024-04-19T14:33:56.921" v="2335" actId="478"/>
          <ac:cxnSpMkLst>
            <pc:docMk/>
            <pc:sldMk cId="1798686520" sldId="450"/>
            <ac:cxnSpMk id="15" creationId="{FF6E2F8E-D081-0C0B-A94B-22532A9BDF1C}"/>
          </ac:cxnSpMkLst>
        </pc:cxnChg>
      </pc:sldChg>
      <pc:sldChg chg="addSp delSp modSp add mod modTransition delAnim modAnim">
        <pc:chgData name="Wolfenden, Joseph" userId="a46a1382-713a-4240-87fc-6e87f784931e" providerId="ADAL" clId="{0A6DFED3-C251-480D-B252-D46B41385E12}" dt="2024-04-21T22:42:06.338" v="11088" actId="1038"/>
        <pc:sldMkLst>
          <pc:docMk/>
          <pc:sldMk cId="1253571930" sldId="451"/>
        </pc:sldMkLst>
        <pc:spChg chg="mod">
          <ac:chgData name="Wolfenden, Joseph" userId="a46a1382-713a-4240-87fc-6e87f784931e" providerId="ADAL" clId="{0A6DFED3-C251-480D-B252-D46B41385E12}" dt="2024-04-21T14:34:42.219" v="6667"/>
          <ac:spMkLst>
            <pc:docMk/>
            <pc:sldMk cId="1253571930" sldId="451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19T16:45:56.163" v="3803" actId="207"/>
          <ac:spMkLst>
            <pc:docMk/>
            <pc:sldMk cId="1253571930" sldId="451"/>
            <ac:spMk id="3" creationId="{94ACB762-6988-1ADB-01F0-CB6D4A62E7C0}"/>
          </ac:spMkLst>
        </pc:spChg>
        <pc:spChg chg="add del mod topLvl">
          <ac:chgData name="Wolfenden, Joseph" userId="a46a1382-713a-4240-87fc-6e87f784931e" providerId="ADAL" clId="{0A6DFED3-C251-480D-B252-D46B41385E12}" dt="2024-04-19T15:46:45.754" v="2671" actId="478"/>
          <ac:spMkLst>
            <pc:docMk/>
            <pc:sldMk cId="1253571930" sldId="451"/>
            <ac:spMk id="6" creationId="{FEC04DCB-72FF-8B41-7F73-D013EE43D7AE}"/>
          </ac:spMkLst>
        </pc:spChg>
        <pc:spChg chg="add mod topLvl">
          <ac:chgData name="Wolfenden, Joseph" userId="a46a1382-713a-4240-87fc-6e87f784931e" providerId="ADAL" clId="{0A6DFED3-C251-480D-B252-D46B41385E12}" dt="2024-04-19T15:54:12.136" v="3154" actId="164"/>
          <ac:spMkLst>
            <pc:docMk/>
            <pc:sldMk cId="1253571930" sldId="451"/>
            <ac:spMk id="7" creationId="{B851D0B3-12E9-4D6E-D0BC-0BB3A4A63318}"/>
          </ac:spMkLst>
        </pc:spChg>
        <pc:spChg chg="add mod topLvl">
          <ac:chgData name="Wolfenden, Joseph" userId="a46a1382-713a-4240-87fc-6e87f784931e" providerId="ADAL" clId="{0A6DFED3-C251-480D-B252-D46B41385E12}" dt="2024-04-19T16:26:28.251" v="3466" actId="164"/>
          <ac:spMkLst>
            <pc:docMk/>
            <pc:sldMk cId="1253571930" sldId="451"/>
            <ac:spMk id="8" creationId="{F3287490-1150-4AAB-D93F-9395717DFB37}"/>
          </ac:spMkLst>
        </pc:spChg>
        <pc:spChg chg="del">
          <ac:chgData name="Wolfenden, Joseph" userId="a46a1382-713a-4240-87fc-6e87f784931e" providerId="ADAL" clId="{0A6DFED3-C251-480D-B252-D46B41385E12}" dt="2024-04-19T14:41:39.994" v="2348" actId="478"/>
          <ac:spMkLst>
            <pc:docMk/>
            <pc:sldMk cId="1253571930" sldId="451"/>
            <ac:spMk id="9" creationId="{1161DA60-0409-8690-339D-DB01DE3A897B}"/>
          </ac:spMkLst>
        </pc:spChg>
        <pc:spChg chg="del">
          <ac:chgData name="Wolfenden, Joseph" userId="a46a1382-713a-4240-87fc-6e87f784931e" providerId="ADAL" clId="{0A6DFED3-C251-480D-B252-D46B41385E12}" dt="2024-04-19T14:41:41.762" v="2349" actId="478"/>
          <ac:spMkLst>
            <pc:docMk/>
            <pc:sldMk cId="1253571930" sldId="451"/>
            <ac:spMk id="10" creationId="{B4EDCB71-6FBB-7A04-0665-C39EFD0EF04D}"/>
          </ac:spMkLst>
        </pc:spChg>
        <pc:spChg chg="add mod topLvl">
          <ac:chgData name="Wolfenden, Joseph" userId="a46a1382-713a-4240-87fc-6e87f784931e" providerId="ADAL" clId="{0A6DFED3-C251-480D-B252-D46B41385E12}" dt="2024-04-19T15:59:28.557" v="3173" actId="208"/>
          <ac:spMkLst>
            <pc:docMk/>
            <pc:sldMk cId="1253571930" sldId="451"/>
            <ac:spMk id="14" creationId="{131CA41C-D92F-FA65-28E8-193B92427C35}"/>
          </ac:spMkLst>
        </pc:spChg>
        <pc:spChg chg="add mod topLvl">
          <ac:chgData name="Wolfenden, Joseph" userId="a46a1382-713a-4240-87fc-6e87f784931e" providerId="ADAL" clId="{0A6DFED3-C251-480D-B252-D46B41385E12}" dt="2024-04-19T15:59:28.557" v="3173" actId="208"/>
          <ac:spMkLst>
            <pc:docMk/>
            <pc:sldMk cId="1253571930" sldId="451"/>
            <ac:spMk id="28" creationId="{7D59107D-9BAC-1F1A-3746-1CE951F093E5}"/>
          </ac:spMkLst>
        </pc:spChg>
        <pc:spChg chg="add mod topLvl">
          <ac:chgData name="Wolfenden, Joseph" userId="a46a1382-713a-4240-87fc-6e87f784931e" providerId="ADAL" clId="{0A6DFED3-C251-480D-B252-D46B41385E12}" dt="2024-04-19T16:26:28.251" v="3466" actId="164"/>
          <ac:spMkLst>
            <pc:docMk/>
            <pc:sldMk cId="1253571930" sldId="451"/>
            <ac:spMk id="29" creationId="{68FB2AEC-2BD0-AD98-5910-EB0106372D91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38" creationId="{744B2C30-1EA2-029E-D4F7-40BE6920DCD0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39" creationId="{DEF9D931-2A3C-AD6C-6A76-9490EE129F72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40" creationId="{E3037025-DAAE-040E-6403-F6557FC28E6B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45" creationId="{506DB847-3307-48B7-222E-E519C55CA5F8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46" creationId="{CF4D56FE-6374-24FC-9538-C95664B8FE8B}"/>
          </ac:spMkLst>
        </pc:spChg>
        <pc:spChg chg="add mod">
          <ac:chgData name="Wolfenden, Joseph" userId="a46a1382-713a-4240-87fc-6e87f784931e" providerId="ADAL" clId="{0A6DFED3-C251-480D-B252-D46B41385E12}" dt="2024-04-19T14:45:02.326" v="2495"/>
          <ac:spMkLst>
            <pc:docMk/>
            <pc:sldMk cId="1253571930" sldId="451"/>
            <ac:spMk id="47" creationId="{8D7F2BDC-02ED-F62C-3E0E-471C775A9A8B}"/>
          </ac:spMkLst>
        </pc:spChg>
        <pc:spChg chg="add mod">
          <ac:chgData name="Wolfenden, Joseph" userId="a46a1382-713a-4240-87fc-6e87f784931e" providerId="ADAL" clId="{0A6DFED3-C251-480D-B252-D46B41385E12}" dt="2024-04-19T14:45:47.466" v="2520" actId="1036"/>
          <ac:spMkLst>
            <pc:docMk/>
            <pc:sldMk cId="1253571930" sldId="451"/>
            <ac:spMk id="48" creationId="{8C166F31-745B-FC79-55B2-D2829011E2CB}"/>
          </ac:spMkLst>
        </pc:spChg>
        <pc:spChg chg="mod">
          <ac:chgData name="Wolfenden, Joseph" userId="a46a1382-713a-4240-87fc-6e87f784931e" providerId="ADAL" clId="{0A6DFED3-C251-480D-B252-D46B41385E12}" dt="2024-04-19T15:59:28.557" v="3173" actId="208"/>
          <ac:spMkLst>
            <pc:docMk/>
            <pc:sldMk cId="1253571930" sldId="451"/>
            <ac:spMk id="51" creationId="{AC1ADA31-B379-0D5C-BE63-FF86FD91A2F4}"/>
          </ac:spMkLst>
        </pc:spChg>
        <pc:spChg chg="mod">
          <ac:chgData name="Wolfenden, Joseph" userId="a46a1382-713a-4240-87fc-6e87f784931e" providerId="ADAL" clId="{0A6DFED3-C251-480D-B252-D46B41385E12}" dt="2024-04-19T15:59:28.557" v="3173" actId="208"/>
          <ac:spMkLst>
            <pc:docMk/>
            <pc:sldMk cId="1253571930" sldId="451"/>
            <ac:spMk id="52" creationId="{1B93B4EA-A37A-0E36-6D69-3154CD067430}"/>
          </ac:spMkLst>
        </pc:spChg>
        <pc:spChg chg="del mod topLvl">
          <ac:chgData name="Wolfenden, Joseph" userId="a46a1382-713a-4240-87fc-6e87f784931e" providerId="ADAL" clId="{0A6DFED3-C251-480D-B252-D46B41385E12}" dt="2024-04-19T15:50:38.144" v="2814" actId="478"/>
          <ac:spMkLst>
            <pc:docMk/>
            <pc:sldMk cId="1253571930" sldId="451"/>
            <ac:spMk id="57" creationId="{CFA5CD4C-070E-EA25-A820-11F305D06126}"/>
          </ac:spMkLst>
        </pc:spChg>
        <pc:spChg chg="add mod">
          <ac:chgData name="Wolfenden, Joseph" userId="a46a1382-713a-4240-87fc-6e87f784931e" providerId="ADAL" clId="{0A6DFED3-C251-480D-B252-D46B41385E12}" dt="2024-04-19T15:59:41.160" v="3174" actId="2085"/>
          <ac:spMkLst>
            <pc:docMk/>
            <pc:sldMk cId="1253571930" sldId="451"/>
            <ac:spMk id="68" creationId="{E81B676A-A9FE-CF70-04A5-CDD7768CF29A}"/>
          </ac:spMkLst>
        </pc:spChg>
        <pc:spChg chg="add mod">
          <ac:chgData name="Wolfenden, Joseph" userId="a46a1382-713a-4240-87fc-6e87f784931e" providerId="ADAL" clId="{0A6DFED3-C251-480D-B252-D46B41385E12}" dt="2024-04-19T16:24:55.877" v="3458" actId="164"/>
          <ac:spMkLst>
            <pc:docMk/>
            <pc:sldMk cId="1253571930" sldId="451"/>
            <ac:spMk id="77" creationId="{0EE99070-F675-B505-12EF-CDCFA549F6F2}"/>
          </ac:spMkLst>
        </pc:spChg>
        <pc:spChg chg="add mod">
          <ac:chgData name="Wolfenden, Joseph" userId="a46a1382-713a-4240-87fc-6e87f784931e" providerId="ADAL" clId="{0A6DFED3-C251-480D-B252-D46B41385E12}" dt="2024-04-19T16:25:07.687" v="3459" actId="164"/>
          <ac:spMkLst>
            <pc:docMk/>
            <pc:sldMk cId="1253571930" sldId="451"/>
            <ac:spMk id="78" creationId="{7632D789-E92E-1562-293D-E21885631737}"/>
          </ac:spMkLst>
        </pc:spChg>
        <pc:spChg chg="add mod">
          <ac:chgData name="Wolfenden, Joseph" userId="a46a1382-713a-4240-87fc-6e87f784931e" providerId="ADAL" clId="{0A6DFED3-C251-480D-B252-D46B41385E12}" dt="2024-04-19T16:25:13.953" v="3460" actId="164"/>
          <ac:spMkLst>
            <pc:docMk/>
            <pc:sldMk cId="1253571930" sldId="451"/>
            <ac:spMk id="79" creationId="{81D333A4-3D36-929B-ACBA-5AFF76C9BCD7}"/>
          </ac:spMkLst>
        </pc:spChg>
        <pc:spChg chg="add mod">
          <ac:chgData name="Wolfenden, Joseph" userId="a46a1382-713a-4240-87fc-6e87f784931e" providerId="ADAL" clId="{0A6DFED3-C251-480D-B252-D46B41385E12}" dt="2024-04-21T22:42:06.338" v="11088" actId="1038"/>
          <ac:spMkLst>
            <pc:docMk/>
            <pc:sldMk cId="1253571930" sldId="451"/>
            <ac:spMk id="80" creationId="{47B18298-8FC7-B3AF-383B-2AD958FF65D0}"/>
          </ac:spMkLst>
        </pc:spChg>
        <pc:grpChg chg="del">
          <ac:chgData name="Wolfenden, Joseph" userId="a46a1382-713a-4240-87fc-6e87f784931e" providerId="ADAL" clId="{0A6DFED3-C251-480D-B252-D46B41385E12}" dt="2024-04-19T14:41:37.029" v="2347" actId="478"/>
          <ac:grpSpMkLst>
            <pc:docMk/>
            <pc:sldMk cId="1253571930" sldId="451"/>
            <ac:grpSpMk id="11" creationId="{9979C308-E4A0-C399-6E07-16D24D405DC8}"/>
          </ac:grpSpMkLst>
        </pc:grpChg>
        <pc:grpChg chg="del">
          <ac:chgData name="Wolfenden, Joseph" userId="a46a1382-713a-4240-87fc-6e87f784931e" providerId="ADAL" clId="{0A6DFED3-C251-480D-B252-D46B41385E12}" dt="2024-04-19T14:41:42.862" v="2350" actId="478"/>
          <ac:grpSpMkLst>
            <pc:docMk/>
            <pc:sldMk cId="1253571930" sldId="451"/>
            <ac:grpSpMk id="16" creationId="{FA390BD4-264F-D6AD-E950-F6FCE4C31F89}"/>
          </ac:grpSpMkLst>
        </pc:grpChg>
        <pc:grpChg chg="add del ord">
          <ac:chgData name="Wolfenden, Joseph" userId="a46a1382-713a-4240-87fc-6e87f784931e" providerId="ADAL" clId="{0A6DFED3-C251-480D-B252-D46B41385E12}" dt="2024-04-19T16:00:05.643" v="3176" actId="167"/>
          <ac:grpSpMkLst>
            <pc:docMk/>
            <pc:sldMk cId="1253571930" sldId="451"/>
            <ac:grpSpMk id="19" creationId="{FCF48533-8B37-3992-B2FD-4A81386CD52B}"/>
          </ac:grpSpMkLst>
        </pc:grpChg>
        <pc:grpChg chg="topLvl">
          <ac:chgData name="Wolfenden, Joseph" userId="a46a1382-713a-4240-87fc-6e87f784931e" providerId="ADAL" clId="{0A6DFED3-C251-480D-B252-D46B41385E12}" dt="2024-04-19T14:41:34.610" v="2345" actId="478"/>
          <ac:grpSpMkLst>
            <pc:docMk/>
            <pc:sldMk cId="1253571930" sldId="451"/>
            <ac:grpSpMk id="21" creationId="{96A360A3-69F6-C60A-ECAE-90D30A34D583}"/>
          </ac:grpSpMkLst>
        </pc:grpChg>
        <pc:grpChg chg="del">
          <ac:chgData name="Wolfenden, Joseph" userId="a46a1382-713a-4240-87fc-6e87f784931e" providerId="ADAL" clId="{0A6DFED3-C251-480D-B252-D46B41385E12}" dt="2024-04-19T14:41:30.991" v="2344" actId="478"/>
          <ac:grpSpMkLst>
            <pc:docMk/>
            <pc:sldMk cId="1253571930" sldId="451"/>
            <ac:grpSpMk id="30" creationId="{50D4DB87-99D8-985C-1760-4B04B3D0EA91}"/>
          </ac:grpSpMkLst>
        </pc:grpChg>
        <pc:grpChg chg="del">
          <ac:chgData name="Wolfenden, Joseph" userId="a46a1382-713a-4240-87fc-6e87f784931e" providerId="ADAL" clId="{0A6DFED3-C251-480D-B252-D46B41385E12}" dt="2024-04-19T14:41:44.166" v="2351" actId="478"/>
          <ac:grpSpMkLst>
            <pc:docMk/>
            <pc:sldMk cId="1253571930" sldId="451"/>
            <ac:grpSpMk id="32" creationId="{754ABE55-66A7-2313-4FA2-3241FCBB4E19}"/>
          </ac:grpSpMkLst>
        </pc:grpChg>
        <pc:grpChg chg="add del mod">
          <ac:chgData name="Wolfenden, Joseph" userId="a46a1382-713a-4240-87fc-6e87f784931e" providerId="ADAL" clId="{0A6DFED3-C251-480D-B252-D46B41385E12}" dt="2024-04-19T14:46:08.316" v="2521" actId="165"/>
          <ac:grpSpMkLst>
            <pc:docMk/>
            <pc:sldMk cId="1253571930" sldId="451"/>
            <ac:grpSpMk id="35" creationId="{F07A352A-E212-52F3-6C2C-E3B086B1670A}"/>
          </ac:grpSpMkLst>
        </pc:grpChg>
        <pc:grpChg chg="add mod">
          <ac:chgData name="Wolfenden, Joseph" userId="a46a1382-713a-4240-87fc-6e87f784931e" providerId="ADAL" clId="{0A6DFED3-C251-480D-B252-D46B41385E12}" dt="2024-04-19T15:29:34.649" v="2658" actId="164"/>
          <ac:grpSpMkLst>
            <pc:docMk/>
            <pc:sldMk cId="1253571930" sldId="451"/>
            <ac:grpSpMk id="49" creationId="{10C69523-8BBC-A447-2BBA-1C51551599E7}"/>
          </ac:grpSpMkLst>
        </pc:grpChg>
        <pc:grpChg chg="add mod">
          <ac:chgData name="Wolfenden, Joseph" userId="a46a1382-713a-4240-87fc-6e87f784931e" providerId="ADAL" clId="{0A6DFED3-C251-480D-B252-D46B41385E12}" dt="2024-04-19T15:29:34.649" v="2658" actId="164"/>
          <ac:grpSpMkLst>
            <pc:docMk/>
            <pc:sldMk cId="1253571930" sldId="451"/>
            <ac:grpSpMk id="50" creationId="{622DAEDE-26D3-4857-D500-9215A13694D4}"/>
          </ac:grpSpMkLst>
        </pc:grpChg>
        <pc:grpChg chg="add mod ord">
          <ac:chgData name="Wolfenden, Joseph" userId="a46a1382-713a-4240-87fc-6e87f784931e" providerId="ADAL" clId="{0A6DFED3-C251-480D-B252-D46B41385E12}" dt="2024-04-19T15:59:16.789" v="3172" actId="164"/>
          <ac:grpSpMkLst>
            <pc:docMk/>
            <pc:sldMk cId="1253571930" sldId="451"/>
            <ac:grpSpMk id="53" creationId="{826E233A-F43B-CEDB-B0DD-C84B455526FC}"/>
          </ac:grpSpMkLst>
        </pc:grpChg>
        <pc:grpChg chg="add del mod">
          <ac:chgData name="Wolfenden, Joseph" userId="a46a1382-713a-4240-87fc-6e87f784931e" providerId="ADAL" clId="{0A6DFED3-C251-480D-B252-D46B41385E12}" dt="2024-04-19T15:53:17.933" v="3135" actId="165"/>
          <ac:grpSpMkLst>
            <pc:docMk/>
            <pc:sldMk cId="1253571930" sldId="451"/>
            <ac:grpSpMk id="54" creationId="{E9B67D85-4069-C427-9472-C416AC24A633}"/>
          </ac:grpSpMkLst>
        </pc:grpChg>
        <pc:grpChg chg="add del mod">
          <ac:chgData name="Wolfenden, Joseph" userId="a46a1382-713a-4240-87fc-6e87f784931e" providerId="ADAL" clId="{0A6DFED3-C251-480D-B252-D46B41385E12}" dt="2024-04-19T15:50:38.144" v="2814" actId="478"/>
          <ac:grpSpMkLst>
            <pc:docMk/>
            <pc:sldMk cId="1253571930" sldId="451"/>
            <ac:grpSpMk id="55" creationId="{5A82D145-F7E6-2D43-EA4F-B3A4F05105AB}"/>
          </ac:grpSpMkLst>
        </pc:grpChg>
        <pc:grpChg chg="add del mod">
          <ac:chgData name="Wolfenden, Joseph" userId="a46a1382-713a-4240-87fc-6e87f784931e" providerId="ADAL" clId="{0A6DFED3-C251-480D-B252-D46B41385E12}" dt="2024-04-19T16:15:35.848" v="3179" actId="165"/>
          <ac:grpSpMkLst>
            <pc:docMk/>
            <pc:sldMk cId="1253571930" sldId="451"/>
            <ac:grpSpMk id="65" creationId="{AB48898E-B3B8-2409-5CAB-1A0A3A9F9D2C}"/>
          </ac:grpSpMkLst>
        </pc:grpChg>
        <pc:grpChg chg="add mod">
          <ac:chgData name="Wolfenden, Joseph" userId="a46a1382-713a-4240-87fc-6e87f784931e" providerId="ADAL" clId="{0A6DFED3-C251-480D-B252-D46B41385E12}" dt="2024-04-19T15:53:32.247" v="3137" actId="164"/>
          <ac:grpSpMkLst>
            <pc:docMk/>
            <pc:sldMk cId="1253571930" sldId="451"/>
            <ac:grpSpMk id="66" creationId="{A76F0171-06FD-BCB3-4065-DECA5A76AD6C}"/>
          </ac:grpSpMkLst>
        </pc:grpChg>
        <pc:grpChg chg="add mod">
          <ac:chgData name="Wolfenden, Joseph" userId="a46a1382-713a-4240-87fc-6e87f784931e" providerId="ADAL" clId="{0A6DFED3-C251-480D-B252-D46B41385E12}" dt="2024-04-19T16:23:34.384" v="3318" actId="1036"/>
          <ac:grpSpMkLst>
            <pc:docMk/>
            <pc:sldMk cId="1253571930" sldId="451"/>
            <ac:grpSpMk id="67" creationId="{436FEC79-6AAE-7715-BF8A-D4C0255C406F}"/>
          </ac:grpSpMkLst>
        </pc:grpChg>
        <pc:grpChg chg="add mod ord">
          <ac:chgData name="Wolfenden, Joseph" userId="a46a1382-713a-4240-87fc-6e87f784931e" providerId="ADAL" clId="{0A6DFED3-C251-480D-B252-D46B41385E12}" dt="2024-04-19T16:23:34.384" v="3318" actId="1036"/>
          <ac:grpSpMkLst>
            <pc:docMk/>
            <pc:sldMk cId="1253571930" sldId="451"/>
            <ac:grpSpMk id="69" creationId="{A7DFC29A-2D32-B8D3-128A-0251CAC89BDF}"/>
          </ac:grpSpMkLst>
        </pc:grpChg>
        <pc:grpChg chg="add mod">
          <ac:chgData name="Wolfenden, Joseph" userId="a46a1382-713a-4240-87fc-6e87f784931e" providerId="ADAL" clId="{0A6DFED3-C251-480D-B252-D46B41385E12}" dt="2024-04-19T16:23:34.384" v="3318" actId="1036"/>
          <ac:grpSpMkLst>
            <pc:docMk/>
            <pc:sldMk cId="1253571930" sldId="451"/>
            <ac:grpSpMk id="70" creationId="{4833DECF-285F-6F17-63D1-16B1B405F473}"/>
          </ac:grpSpMkLst>
        </pc:grpChg>
        <pc:grpChg chg="add mod">
          <ac:chgData name="Wolfenden, Joseph" userId="a46a1382-713a-4240-87fc-6e87f784931e" providerId="ADAL" clId="{0A6DFED3-C251-480D-B252-D46B41385E12}" dt="2024-04-19T16:24:55.877" v="3458" actId="164"/>
          <ac:grpSpMkLst>
            <pc:docMk/>
            <pc:sldMk cId="1253571930" sldId="451"/>
            <ac:grpSpMk id="81" creationId="{2DE23245-7B7C-2684-0D4C-BB52B26F4BB8}"/>
          </ac:grpSpMkLst>
        </pc:grpChg>
        <pc:grpChg chg="add mod">
          <ac:chgData name="Wolfenden, Joseph" userId="a46a1382-713a-4240-87fc-6e87f784931e" providerId="ADAL" clId="{0A6DFED3-C251-480D-B252-D46B41385E12}" dt="2024-04-19T16:25:07.687" v="3459" actId="164"/>
          <ac:grpSpMkLst>
            <pc:docMk/>
            <pc:sldMk cId="1253571930" sldId="451"/>
            <ac:grpSpMk id="82" creationId="{2B5A824A-7422-D8DC-9066-98ECD743332D}"/>
          </ac:grpSpMkLst>
        </pc:grpChg>
        <pc:grpChg chg="add mod">
          <ac:chgData name="Wolfenden, Joseph" userId="a46a1382-713a-4240-87fc-6e87f784931e" providerId="ADAL" clId="{0A6DFED3-C251-480D-B252-D46B41385E12}" dt="2024-04-19T16:25:13.953" v="3460" actId="164"/>
          <ac:grpSpMkLst>
            <pc:docMk/>
            <pc:sldMk cId="1253571930" sldId="451"/>
            <ac:grpSpMk id="83" creationId="{F7F90B05-2962-9A84-309B-5BD9D649974B}"/>
          </ac:grpSpMkLst>
        </pc:grpChg>
        <pc:grpChg chg="add mod">
          <ac:chgData name="Wolfenden, Joseph" userId="a46a1382-713a-4240-87fc-6e87f784931e" providerId="ADAL" clId="{0A6DFED3-C251-480D-B252-D46B41385E12}" dt="2024-04-19T16:25:24.935" v="3461" actId="164"/>
          <ac:grpSpMkLst>
            <pc:docMk/>
            <pc:sldMk cId="1253571930" sldId="451"/>
            <ac:grpSpMk id="84" creationId="{332A72FC-1919-69A1-2237-3F573F2A099F}"/>
          </ac:grpSpMkLst>
        </pc:grpChg>
        <pc:grpChg chg="add mod">
          <ac:chgData name="Wolfenden, Joseph" userId="a46a1382-713a-4240-87fc-6e87f784931e" providerId="ADAL" clId="{0A6DFED3-C251-480D-B252-D46B41385E12}" dt="2024-04-19T16:26:28.251" v="3466" actId="164"/>
          <ac:grpSpMkLst>
            <pc:docMk/>
            <pc:sldMk cId="1253571930" sldId="451"/>
            <ac:grpSpMk id="85" creationId="{2E3CAAC1-4143-873E-0F68-BC35DFADF149}"/>
          </ac:grpSpMkLst>
        </pc:grpChg>
        <pc:picChg chg="add del topLvl">
          <ac:chgData name="Wolfenden, Joseph" userId="a46a1382-713a-4240-87fc-6e87f784931e" providerId="ADAL" clId="{0A6DFED3-C251-480D-B252-D46B41385E12}" dt="2024-04-19T14:41:35.692" v="2346" actId="478"/>
          <ac:picMkLst>
            <pc:docMk/>
            <pc:sldMk cId="1253571930" sldId="451"/>
            <ac:picMk id="20" creationId="{0981C526-405B-652A-A14E-924226DB5B8B}"/>
          </ac:picMkLst>
        </pc:picChg>
        <pc:cxnChg chg="add del mod topLvl">
          <ac:chgData name="Wolfenden, Joseph" userId="a46a1382-713a-4240-87fc-6e87f784931e" providerId="ADAL" clId="{0A6DFED3-C251-480D-B252-D46B41385E12}" dt="2024-04-19T15:46:47.541" v="2672" actId="478"/>
          <ac:cxnSpMkLst>
            <pc:docMk/>
            <pc:sldMk cId="1253571930" sldId="451"/>
            <ac:cxnSpMk id="4" creationId="{9CD0EE04-95A5-A89F-687A-EB139A0A3B73}"/>
          </ac:cxnSpMkLst>
        </pc:cxnChg>
        <pc:cxnChg chg="add mod topLvl">
          <ac:chgData name="Wolfenden, Joseph" userId="a46a1382-713a-4240-87fc-6e87f784931e" providerId="ADAL" clId="{0A6DFED3-C251-480D-B252-D46B41385E12}" dt="2024-04-19T15:54:12.136" v="3154" actId="164"/>
          <ac:cxnSpMkLst>
            <pc:docMk/>
            <pc:sldMk cId="1253571930" sldId="451"/>
            <ac:cxnSpMk id="5" creationId="{8121FFAA-2273-9617-41E4-C66965491029}"/>
          </ac:cxnSpMkLst>
        </pc:cxnChg>
        <pc:cxnChg chg="mod">
          <ac:chgData name="Wolfenden, Joseph" userId="a46a1382-713a-4240-87fc-6e87f784931e" providerId="ADAL" clId="{0A6DFED3-C251-480D-B252-D46B41385E12}" dt="2024-04-19T14:41:37.029" v="2347" actId="478"/>
          <ac:cxnSpMkLst>
            <pc:docMk/>
            <pc:sldMk cId="1253571930" sldId="451"/>
            <ac:cxnSpMk id="13" creationId="{848B4BB3-9768-A5E6-CC03-23564DE6CBA1}"/>
          </ac:cxnSpMkLst>
        </pc:cxnChg>
        <pc:cxnChg chg="mod">
          <ac:chgData name="Wolfenden, Joseph" userId="a46a1382-713a-4240-87fc-6e87f784931e" providerId="ADAL" clId="{0A6DFED3-C251-480D-B252-D46B41385E12}" dt="2024-04-19T14:41:37.029" v="2347" actId="478"/>
          <ac:cxnSpMkLst>
            <pc:docMk/>
            <pc:sldMk cId="1253571930" sldId="451"/>
            <ac:cxnSpMk id="15" creationId="{FF6E2F8E-D081-0C0B-A94B-22532A9BDF1C}"/>
          </ac:cxnSpMkLst>
        </pc:cxnChg>
        <pc:cxnChg chg="add mod">
          <ac:chgData name="Wolfenden, Joseph" userId="a46a1382-713a-4240-87fc-6e87f784931e" providerId="ADAL" clId="{0A6DFED3-C251-480D-B252-D46B41385E12}" dt="2024-04-19T14:45:02.326" v="2495"/>
          <ac:cxnSpMkLst>
            <pc:docMk/>
            <pc:sldMk cId="1253571930" sldId="451"/>
            <ac:cxnSpMk id="36" creationId="{BB4F23F7-1442-9B26-F295-5A42E886721C}"/>
          </ac:cxnSpMkLst>
        </pc:cxnChg>
        <pc:cxnChg chg="add mod">
          <ac:chgData name="Wolfenden, Joseph" userId="a46a1382-713a-4240-87fc-6e87f784931e" providerId="ADAL" clId="{0A6DFED3-C251-480D-B252-D46B41385E12}" dt="2024-04-19T14:45:02.326" v="2495"/>
          <ac:cxnSpMkLst>
            <pc:docMk/>
            <pc:sldMk cId="1253571930" sldId="451"/>
            <ac:cxnSpMk id="37" creationId="{931D2982-CAC9-E77A-6340-3D733931E9E3}"/>
          </ac:cxnSpMkLst>
        </pc:cxnChg>
        <pc:cxnChg chg="mod topLvl">
          <ac:chgData name="Wolfenden, Joseph" userId="a46a1382-713a-4240-87fc-6e87f784931e" providerId="ADAL" clId="{0A6DFED3-C251-480D-B252-D46B41385E12}" dt="2024-04-19T16:15:48.449" v="3181" actId="164"/>
          <ac:cxnSpMkLst>
            <pc:docMk/>
            <pc:sldMk cId="1253571930" sldId="451"/>
            <ac:cxnSpMk id="56" creationId="{1315B0A3-9C32-F246-236A-97B7B838A921}"/>
          </ac:cxnSpMkLst>
        </pc:cxnChg>
        <pc:cxnChg chg="add del mod topLvl">
          <ac:chgData name="Wolfenden, Joseph" userId="a46a1382-713a-4240-87fc-6e87f784931e" providerId="ADAL" clId="{0A6DFED3-C251-480D-B252-D46B41385E12}" dt="2024-04-21T22:41:44.106" v="11065" actId="478"/>
          <ac:cxnSpMkLst>
            <pc:docMk/>
            <pc:sldMk cId="1253571930" sldId="451"/>
            <ac:cxnSpMk id="58" creationId="{AA84843C-91D3-5905-61C8-C9970DB219FD}"/>
          </ac:cxnSpMkLst>
        </pc:cxnChg>
        <pc:cxnChg chg="add del mod topLvl">
          <ac:chgData name="Wolfenden, Joseph" userId="a46a1382-713a-4240-87fc-6e87f784931e" providerId="ADAL" clId="{0A6DFED3-C251-480D-B252-D46B41385E12}" dt="2024-04-21T22:41:49.762" v="11067" actId="478"/>
          <ac:cxnSpMkLst>
            <pc:docMk/>
            <pc:sldMk cId="1253571930" sldId="451"/>
            <ac:cxnSpMk id="59" creationId="{93B3455D-08F2-8DCF-D8D9-8B2079F3CFF2}"/>
          </ac:cxnSpMkLst>
        </pc:cxnChg>
        <pc:cxnChg chg="add mod topLvl">
          <ac:chgData name="Wolfenden, Joseph" userId="a46a1382-713a-4240-87fc-6e87f784931e" providerId="ADAL" clId="{0A6DFED3-C251-480D-B252-D46B41385E12}" dt="2024-04-19T16:15:48.449" v="3181" actId="164"/>
          <ac:cxnSpMkLst>
            <pc:docMk/>
            <pc:sldMk cId="1253571930" sldId="451"/>
            <ac:cxnSpMk id="60" creationId="{61806E71-FCBD-6BD8-472F-19B25ED203DA}"/>
          </ac:cxnSpMkLst>
        </pc:cxnChg>
        <pc:cxnChg chg="add del mod topLvl">
          <ac:chgData name="Wolfenden, Joseph" userId="a46a1382-713a-4240-87fc-6e87f784931e" providerId="ADAL" clId="{0A6DFED3-C251-480D-B252-D46B41385E12}" dt="2024-04-21T22:41:46.375" v="11066" actId="478"/>
          <ac:cxnSpMkLst>
            <pc:docMk/>
            <pc:sldMk cId="1253571930" sldId="451"/>
            <ac:cxnSpMk id="61" creationId="{05A1BC52-4FE4-A201-B657-4906EE9F27E1}"/>
          </ac:cxnSpMkLst>
        </pc:cxnChg>
        <pc:cxnChg chg="add mod topLvl">
          <ac:chgData name="Wolfenden, Joseph" userId="a46a1382-713a-4240-87fc-6e87f784931e" providerId="ADAL" clId="{0A6DFED3-C251-480D-B252-D46B41385E12}" dt="2024-04-19T16:15:48.449" v="3181" actId="164"/>
          <ac:cxnSpMkLst>
            <pc:docMk/>
            <pc:sldMk cId="1253571930" sldId="451"/>
            <ac:cxnSpMk id="62" creationId="{25B054F3-7642-BE63-F69B-EEA734FA8CE0}"/>
          </ac:cxnSpMkLst>
        </pc:cxnChg>
        <pc:cxnChg chg="add mod topLvl">
          <ac:chgData name="Wolfenden, Joseph" userId="a46a1382-713a-4240-87fc-6e87f784931e" providerId="ADAL" clId="{0A6DFED3-C251-480D-B252-D46B41385E12}" dt="2024-04-19T16:15:48.449" v="3181" actId="164"/>
          <ac:cxnSpMkLst>
            <pc:docMk/>
            <pc:sldMk cId="1253571930" sldId="451"/>
            <ac:cxnSpMk id="63" creationId="{E94B29D3-B2C9-BC0F-1931-64A89E9B4E95}"/>
          </ac:cxnSpMkLst>
        </pc:cxnChg>
        <pc:cxnChg chg="add mod topLvl">
          <ac:chgData name="Wolfenden, Joseph" userId="a46a1382-713a-4240-87fc-6e87f784931e" providerId="ADAL" clId="{0A6DFED3-C251-480D-B252-D46B41385E12}" dt="2024-04-19T16:15:48.449" v="3181" actId="164"/>
          <ac:cxnSpMkLst>
            <pc:docMk/>
            <pc:sldMk cId="1253571930" sldId="451"/>
            <ac:cxnSpMk id="64" creationId="{497D3A7D-F2B8-BA4A-7810-AA6C6FFB4A7E}"/>
          </ac:cxnSpMkLst>
        </pc:cxnChg>
        <pc:cxnChg chg="add mod">
          <ac:chgData name="Wolfenden, Joseph" userId="a46a1382-713a-4240-87fc-6e87f784931e" providerId="ADAL" clId="{0A6DFED3-C251-480D-B252-D46B41385E12}" dt="2024-04-19T16:24:55.877" v="3458" actId="164"/>
          <ac:cxnSpMkLst>
            <pc:docMk/>
            <pc:sldMk cId="1253571930" sldId="451"/>
            <ac:cxnSpMk id="72" creationId="{69253028-6B56-63D8-2CA3-97DB84D8BA1C}"/>
          </ac:cxnSpMkLst>
        </pc:cxnChg>
        <pc:cxnChg chg="add del mod">
          <ac:chgData name="Wolfenden, Joseph" userId="a46a1382-713a-4240-87fc-6e87f784931e" providerId="ADAL" clId="{0A6DFED3-C251-480D-B252-D46B41385E12}" dt="2024-04-19T16:20:38.369" v="3194" actId="478"/>
          <ac:cxnSpMkLst>
            <pc:docMk/>
            <pc:sldMk cId="1253571930" sldId="451"/>
            <ac:cxnSpMk id="73" creationId="{66AE8550-1089-1DA2-3D77-2C68619BE1C8}"/>
          </ac:cxnSpMkLst>
        </pc:cxnChg>
        <pc:cxnChg chg="add mod">
          <ac:chgData name="Wolfenden, Joseph" userId="a46a1382-713a-4240-87fc-6e87f784931e" providerId="ADAL" clId="{0A6DFED3-C251-480D-B252-D46B41385E12}" dt="2024-04-19T16:25:07.687" v="3459" actId="164"/>
          <ac:cxnSpMkLst>
            <pc:docMk/>
            <pc:sldMk cId="1253571930" sldId="451"/>
            <ac:cxnSpMk id="74" creationId="{1A2455C4-3A6A-9791-1A01-081DF4B9DD56}"/>
          </ac:cxnSpMkLst>
        </pc:cxnChg>
        <pc:cxnChg chg="add mod">
          <ac:chgData name="Wolfenden, Joseph" userId="a46a1382-713a-4240-87fc-6e87f784931e" providerId="ADAL" clId="{0A6DFED3-C251-480D-B252-D46B41385E12}" dt="2024-04-19T16:25:13.953" v="3460" actId="164"/>
          <ac:cxnSpMkLst>
            <pc:docMk/>
            <pc:sldMk cId="1253571930" sldId="451"/>
            <ac:cxnSpMk id="75" creationId="{9250BB43-B0CC-C034-220B-477ECECA0874}"/>
          </ac:cxnSpMkLst>
        </pc:cxnChg>
        <pc:cxnChg chg="add mod">
          <ac:chgData name="Wolfenden, Joseph" userId="a46a1382-713a-4240-87fc-6e87f784931e" providerId="ADAL" clId="{0A6DFED3-C251-480D-B252-D46B41385E12}" dt="2024-04-21T22:42:01.785" v="11076" actId="14100"/>
          <ac:cxnSpMkLst>
            <pc:docMk/>
            <pc:sldMk cId="1253571930" sldId="451"/>
            <ac:cxnSpMk id="76" creationId="{52CA1697-FFF4-8019-EBF7-7536A3634C73}"/>
          </ac:cxnSpMkLst>
        </pc:cxnChg>
      </pc:sldChg>
      <pc:sldChg chg="addSp delSp modSp add mod modTransition delAnim modAnim">
        <pc:chgData name="Wolfenden, Joseph" userId="a46a1382-713a-4240-87fc-6e87f784931e" providerId="ADAL" clId="{0A6DFED3-C251-480D-B252-D46B41385E12}" dt="2024-04-21T14:34:51.915" v="6668"/>
        <pc:sldMkLst>
          <pc:docMk/>
          <pc:sldMk cId="3652354996" sldId="452"/>
        </pc:sldMkLst>
        <pc:spChg chg="mod">
          <ac:chgData name="Wolfenden, Joseph" userId="a46a1382-713a-4240-87fc-6e87f784931e" providerId="ADAL" clId="{0A6DFED3-C251-480D-B252-D46B41385E12}" dt="2024-04-21T14:34:51.915" v="6668"/>
          <ac:spMkLst>
            <pc:docMk/>
            <pc:sldMk cId="3652354996" sldId="452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19T16:45:50.553" v="3802" actId="207"/>
          <ac:spMkLst>
            <pc:docMk/>
            <pc:sldMk cId="3652354996" sldId="452"/>
            <ac:spMk id="3" creationId="{94ACB762-6988-1ADB-01F0-CB6D4A62E7C0}"/>
          </ac:spMkLst>
        </pc:spChg>
        <pc:spChg chg="add mod">
          <ac:chgData name="Wolfenden, Joseph" userId="a46a1382-713a-4240-87fc-6e87f784931e" providerId="ADAL" clId="{0A6DFED3-C251-480D-B252-D46B41385E12}" dt="2024-04-19T16:45:19.428" v="3799" actId="14100"/>
          <ac:spMkLst>
            <pc:docMk/>
            <pc:sldMk cId="3652354996" sldId="452"/>
            <ac:spMk id="4" creationId="{AC60D3A7-F507-B6EE-6F04-B357812AF9EF}"/>
          </ac:spMkLst>
        </pc:spChg>
        <pc:spChg chg="del mod topLvl">
          <ac:chgData name="Wolfenden, Joseph" userId="a46a1382-713a-4240-87fc-6e87f784931e" providerId="ADAL" clId="{0A6DFED3-C251-480D-B252-D46B41385E12}" dt="2024-04-19T16:36:52.650" v="3548" actId="478"/>
          <ac:spMkLst>
            <pc:docMk/>
            <pc:sldMk cId="3652354996" sldId="452"/>
            <ac:spMk id="10" creationId="{D078B609-AA3C-F30A-F283-F881426972B5}"/>
          </ac:spMkLst>
        </pc:spChg>
        <pc:spChg chg="mod">
          <ac:chgData name="Wolfenden, Joseph" userId="a46a1382-713a-4240-87fc-6e87f784931e" providerId="ADAL" clId="{0A6DFED3-C251-480D-B252-D46B41385E12}" dt="2024-04-19T16:38:22.766" v="3662" actId="208"/>
          <ac:spMkLst>
            <pc:docMk/>
            <pc:sldMk cId="3652354996" sldId="452"/>
            <ac:spMk id="11" creationId="{ACBCD278-2A78-71BD-7DF3-E90FA62503A0}"/>
          </ac:spMkLst>
        </pc:spChg>
        <pc:spChg chg="mod">
          <ac:chgData name="Wolfenden, Joseph" userId="a46a1382-713a-4240-87fc-6e87f784931e" providerId="ADAL" clId="{0A6DFED3-C251-480D-B252-D46B41385E12}" dt="2024-04-19T16:38:22.766" v="3662" actId="208"/>
          <ac:spMkLst>
            <pc:docMk/>
            <pc:sldMk cId="3652354996" sldId="452"/>
            <ac:spMk id="12" creationId="{91F2F873-4F14-D54E-910E-485A46CD93A8}"/>
          </ac:spMkLst>
        </pc:spChg>
        <pc:spChg chg="mod">
          <ac:chgData name="Wolfenden, Joseph" userId="a46a1382-713a-4240-87fc-6e87f784931e" providerId="ADAL" clId="{0A6DFED3-C251-480D-B252-D46B41385E12}" dt="2024-04-19T16:39:19.436" v="3730" actId="208"/>
          <ac:spMkLst>
            <pc:docMk/>
            <pc:sldMk cId="3652354996" sldId="452"/>
            <ac:spMk id="15" creationId="{A76DD438-E792-4CEA-9326-1F668C14C5B8}"/>
          </ac:spMkLst>
        </pc:spChg>
        <pc:spChg chg="mod">
          <ac:chgData name="Wolfenden, Joseph" userId="a46a1382-713a-4240-87fc-6e87f784931e" providerId="ADAL" clId="{0A6DFED3-C251-480D-B252-D46B41385E12}" dt="2024-04-19T16:39:19.436" v="3730" actId="208"/>
          <ac:spMkLst>
            <pc:docMk/>
            <pc:sldMk cId="3652354996" sldId="452"/>
            <ac:spMk id="16" creationId="{8504019F-8361-3C84-A2C2-B6C2C3C94A6E}"/>
          </ac:spMkLst>
        </pc:spChg>
        <pc:spChg chg="mod">
          <ac:chgData name="Wolfenden, Joseph" userId="a46a1382-713a-4240-87fc-6e87f784931e" providerId="ADAL" clId="{0A6DFED3-C251-480D-B252-D46B41385E12}" dt="2024-04-19T16:40:06.929" v="3775" actId="208"/>
          <ac:spMkLst>
            <pc:docMk/>
            <pc:sldMk cId="3652354996" sldId="452"/>
            <ac:spMk id="18" creationId="{D67DA088-A620-6C0D-05B8-6E0CBEC51E18}"/>
          </ac:spMkLst>
        </pc:spChg>
        <pc:spChg chg="mod">
          <ac:chgData name="Wolfenden, Joseph" userId="a46a1382-713a-4240-87fc-6e87f784931e" providerId="ADAL" clId="{0A6DFED3-C251-480D-B252-D46B41385E12}" dt="2024-04-19T16:40:06.929" v="3775" actId="208"/>
          <ac:spMkLst>
            <pc:docMk/>
            <pc:sldMk cId="3652354996" sldId="452"/>
            <ac:spMk id="30" creationId="{874D2468-6980-CF7E-02A9-E509417B1290}"/>
          </ac:spMkLst>
        </pc:spChg>
        <pc:spChg chg="add mod">
          <ac:chgData name="Wolfenden, Joseph" userId="a46a1382-713a-4240-87fc-6e87f784931e" providerId="ADAL" clId="{0A6DFED3-C251-480D-B252-D46B41385E12}" dt="2024-04-19T16:58:14.468" v="3816" actId="1038"/>
          <ac:spMkLst>
            <pc:docMk/>
            <pc:sldMk cId="3652354996" sldId="452"/>
            <ac:spMk id="31" creationId="{87CAD628-5FAC-5FB5-7C77-71B55B355494}"/>
          </ac:spMkLst>
        </pc:spChg>
        <pc:spChg chg="del">
          <ac:chgData name="Wolfenden, Joseph" userId="a46a1382-713a-4240-87fc-6e87f784931e" providerId="ADAL" clId="{0A6DFED3-C251-480D-B252-D46B41385E12}" dt="2024-04-19T16:36:35.964" v="3502" actId="478"/>
          <ac:spMkLst>
            <pc:docMk/>
            <pc:sldMk cId="3652354996" sldId="452"/>
            <ac:spMk id="51" creationId="{AC1ADA31-B379-0D5C-BE63-FF86FD91A2F4}"/>
          </ac:spMkLst>
        </pc:spChg>
        <pc:spChg chg="del">
          <ac:chgData name="Wolfenden, Joseph" userId="a46a1382-713a-4240-87fc-6e87f784931e" providerId="ADAL" clId="{0A6DFED3-C251-480D-B252-D46B41385E12}" dt="2024-04-19T16:36:32.896" v="3501" actId="478"/>
          <ac:spMkLst>
            <pc:docMk/>
            <pc:sldMk cId="3652354996" sldId="452"/>
            <ac:spMk id="52" creationId="{1B93B4EA-A37A-0E36-6D69-3154CD067430}"/>
          </ac:spMkLst>
        </pc:spChg>
        <pc:spChg chg="mod">
          <ac:chgData name="Wolfenden, Joseph" userId="a46a1382-713a-4240-87fc-6e87f784931e" providerId="ADAL" clId="{0A6DFED3-C251-480D-B252-D46B41385E12}" dt="2024-04-19T16:36:41.659" v="3546" actId="1037"/>
          <ac:spMkLst>
            <pc:docMk/>
            <pc:sldMk cId="3652354996" sldId="452"/>
            <ac:spMk id="68" creationId="{E81B676A-A9FE-CF70-04A5-CDD7768CF29A}"/>
          </ac:spMkLst>
        </pc:spChg>
        <pc:spChg chg="mod">
          <ac:chgData name="Wolfenden, Joseph" userId="a46a1382-713a-4240-87fc-6e87f784931e" providerId="ADAL" clId="{0A6DFED3-C251-480D-B252-D46B41385E12}" dt="2024-04-19T16:33:24.166" v="3496" actId="20577"/>
          <ac:spMkLst>
            <pc:docMk/>
            <pc:sldMk cId="3652354996" sldId="452"/>
            <ac:spMk id="77" creationId="{0EE99070-F675-B505-12EF-CDCFA549F6F2}"/>
          </ac:spMkLst>
        </pc:spChg>
        <pc:grpChg chg="add del mod">
          <ac:chgData name="Wolfenden, Joseph" userId="a46a1382-713a-4240-87fc-6e87f784931e" providerId="ADAL" clId="{0A6DFED3-C251-480D-B252-D46B41385E12}" dt="2024-04-19T16:36:52.650" v="3548" actId="478"/>
          <ac:grpSpMkLst>
            <pc:docMk/>
            <pc:sldMk cId="3652354996" sldId="452"/>
            <ac:grpSpMk id="6" creationId="{3480AF23-C5E4-E9C1-A51C-0974AB1F2408}"/>
          </ac:grpSpMkLst>
        </pc:grpChg>
        <pc:grpChg chg="mod ord topLvl">
          <ac:chgData name="Wolfenden, Joseph" userId="a46a1382-713a-4240-87fc-6e87f784931e" providerId="ADAL" clId="{0A6DFED3-C251-480D-B252-D46B41385E12}" dt="2024-04-19T16:38:05.187" v="3661" actId="167"/>
          <ac:grpSpMkLst>
            <pc:docMk/>
            <pc:sldMk cId="3652354996" sldId="452"/>
            <ac:grpSpMk id="9" creationId="{549A9B20-C5A5-602B-41C0-170BE3362932}"/>
          </ac:grpSpMkLst>
        </pc:grpChg>
        <pc:grpChg chg="add mod ord">
          <ac:chgData name="Wolfenden, Joseph" userId="a46a1382-713a-4240-87fc-6e87f784931e" providerId="ADAL" clId="{0A6DFED3-C251-480D-B252-D46B41385E12}" dt="2024-04-19T16:39:09.174" v="3729" actId="167"/>
          <ac:grpSpMkLst>
            <pc:docMk/>
            <pc:sldMk cId="3652354996" sldId="452"/>
            <ac:grpSpMk id="13" creationId="{6D8FC794-D35B-5F5F-CDBE-7999D16AD44A}"/>
          </ac:grpSpMkLst>
        </pc:grpChg>
        <pc:grpChg chg="add mod ord">
          <ac:chgData name="Wolfenden, Joseph" userId="a46a1382-713a-4240-87fc-6e87f784931e" providerId="ADAL" clId="{0A6DFED3-C251-480D-B252-D46B41385E12}" dt="2024-04-19T16:40:11.190" v="3780" actId="171"/>
          <ac:grpSpMkLst>
            <pc:docMk/>
            <pc:sldMk cId="3652354996" sldId="452"/>
            <ac:grpSpMk id="17" creationId="{361C821E-021E-6054-BB2C-D3F2299C1467}"/>
          </ac:grpSpMkLst>
        </pc:grpChg>
        <pc:grpChg chg="del">
          <ac:chgData name="Wolfenden, Joseph" userId="a46a1382-713a-4240-87fc-6e87f784931e" providerId="ADAL" clId="{0A6DFED3-C251-480D-B252-D46B41385E12}" dt="2024-04-19T16:36:32.896" v="3501" actId="478"/>
          <ac:grpSpMkLst>
            <pc:docMk/>
            <pc:sldMk cId="3652354996" sldId="452"/>
            <ac:grpSpMk id="50" creationId="{622DAEDE-26D3-4857-D500-9215A13694D4}"/>
          </ac:grpSpMkLst>
        </pc:grpChg>
        <pc:grpChg chg="del">
          <ac:chgData name="Wolfenden, Joseph" userId="a46a1382-713a-4240-87fc-6e87f784931e" providerId="ADAL" clId="{0A6DFED3-C251-480D-B252-D46B41385E12}" dt="2024-04-19T16:36:35.964" v="3502" actId="478"/>
          <ac:grpSpMkLst>
            <pc:docMk/>
            <pc:sldMk cId="3652354996" sldId="452"/>
            <ac:grpSpMk id="53" creationId="{826E233A-F43B-CEDB-B0DD-C84B455526FC}"/>
          </ac:grpSpMkLst>
        </pc:grpChg>
        <pc:grpChg chg="del">
          <ac:chgData name="Wolfenden, Joseph" userId="a46a1382-713a-4240-87fc-6e87f784931e" providerId="ADAL" clId="{0A6DFED3-C251-480D-B252-D46B41385E12}" dt="2024-04-19T16:33:32.239" v="3500" actId="478"/>
          <ac:grpSpMkLst>
            <pc:docMk/>
            <pc:sldMk cId="3652354996" sldId="452"/>
            <ac:grpSpMk id="70" creationId="{4833DECF-285F-6F17-63D1-16B1B405F473}"/>
          </ac:grpSpMkLst>
        </pc:grpChg>
        <pc:grpChg chg="del">
          <ac:chgData name="Wolfenden, Joseph" userId="a46a1382-713a-4240-87fc-6e87f784931e" providerId="ADAL" clId="{0A6DFED3-C251-480D-B252-D46B41385E12}" dt="2024-04-19T16:33:28.182" v="3498" actId="478"/>
          <ac:grpSpMkLst>
            <pc:docMk/>
            <pc:sldMk cId="3652354996" sldId="452"/>
            <ac:grpSpMk id="82" creationId="{2B5A824A-7422-D8DC-9066-98ECD743332D}"/>
          </ac:grpSpMkLst>
        </pc:grpChg>
        <pc:grpChg chg="del">
          <ac:chgData name="Wolfenden, Joseph" userId="a46a1382-713a-4240-87fc-6e87f784931e" providerId="ADAL" clId="{0A6DFED3-C251-480D-B252-D46B41385E12}" dt="2024-04-19T16:33:26.777" v="3497" actId="478"/>
          <ac:grpSpMkLst>
            <pc:docMk/>
            <pc:sldMk cId="3652354996" sldId="452"/>
            <ac:grpSpMk id="83" creationId="{F7F90B05-2962-9A84-309B-5BD9D649974B}"/>
          </ac:grpSpMkLst>
        </pc:grpChg>
        <pc:grpChg chg="del">
          <ac:chgData name="Wolfenden, Joseph" userId="a46a1382-713a-4240-87fc-6e87f784931e" providerId="ADAL" clId="{0A6DFED3-C251-480D-B252-D46B41385E12}" dt="2024-04-19T16:33:30.294" v="3499" actId="478"/>
          <ac:grpSpMkLst>
            <pc:docMk/>
            <pc:sldMk cId="3652354996" sldId="452"/>
            <ac:grpSpMk id="84" creationId="{332A72FC-1919-69A1-2237-3F573F2A099F}"/>
          </ac:grpSpMkLst>
        </pc:grpChg>
      </pc:sldChg>
      <pc:sldChg chg="addSp delSp modSp add mod modTransition delAnim modAnim">
        <pc:chgData name="Wolfenden, Joseph" userId="a46a1382-713a-4240-87fc-6e87f784931e" providerId="ADAL" clId="{0A6DFED3-C251-480D-B252-D46B41385E12}" dt="2024-04-21T14:34:56.838" v="6669"/>
        <pc:sldMkLst>
          <pc:docMk/>
          <pc:sldMk cId="20875068" sldId="453"/>
        </pc:sldMkLst>
        <pc:spChg chg="mod">
          <ac:chgData name="Wolfenden, Joseph" userId="a46a1382-713a-4240-87fc-6e87f784931e" providerId="ADAL" clId="{0A6DFED3-C251-480D-B252-D46B41385E12}" dt="2024-04-21T14:34:56.838" v="6669"/>
          <ac:spMkLst>
            <pc:docMk/>
            <pc:sldMk cId="20875068" sldId="453"/>
            <ac:spMk id="2" creationId="{407D53FC-5CB1-37C5-8F44-4ACCB37F7285}"/>
          </ac:spMkLst>
        </pc:spChg>
        <pc:spChg chg="del mod">
          <ac:chgData name="Wolfenden, Joseph" userId="a46a1382-713a-4240-87fc-6e87f784931e" providerId="ADAL" clId="{0A6DFED3-C251-480D-B252-D46B41385E12}" dt="2024-04-19T16:59:12.936" v="3821" actId="478"/>
          <ac:spMkLst>
            <pc:docMk/>
            <pc:sldMk cId="20875068" sldId="453"/>
            <ac:spMk id="3" creationId="{94ACB762-6988-1ADB-01F0-CB6D4A62E7C0}"/>
          </ac:spMkLst>
        </pc:spChg>
        <pc:spChg chg="add mod">
          <ac:chgData name="Wolfenden, Joseph" userId="a46a1382-713a-4240-87fc-6e87f784931e" providerId="ADAL" clId="{0A6DFED3-C251-480D-B252-D46B41385E12}" dt="2024-04-19T22:33:47.781" v="4188" actId="1076"/>
          <ac:spMkLst>
            <pc:docMk/>
            <pc:sldMk cId="20875068" sldId="453"/>
            <ac:spMk id="4" creationId="{79A499F1-EA6B-2034-C392-5DD96A63317D}"/>
          </ac:spMkLst>
        </pc:spChg>
        <pc:spChg chg="del">
          <ac:chgData name="Wolfenden, Joseph" userId="a46a1382-713a-4240-87fc-6e87f784931e" providerId="ADAL" clId="{0A6DFED3-C251-480D-B252-D46B41385E12}" dt="2024-04-19T16:58:58.025" v="3818" actId="478"/>
          <ac:spMkLst>
            <pc:docMk/>
            <pc:sldMk cId="20875068" sldId="453"/>
            <ac:spMk id="4" creationId="{AC60D3A7-F507-B6EE-6F04-B357812AF9EF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7" creationId="{B851D0B3-12E9-4D6E-D0BC-0BB3A4A63318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8" creationId="{F3287490-1150-4AAB-D93F-9395717DFB37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1" creationId="{ACBCD278-2A78-71BD-7DF3-E90FA62503A0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2" creationId="{91F2F873-4F14-D54E-910E-485A46CD93A8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4" creationId="{131CA41C-D92F-FA65-28E8-193B92427C35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5" creationId="{A76DD438-E792-4CEA-9326-1F668C14C5B8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6" creationId="{8504019F-8361-3C84-A2C2-B6C2C3C94A6E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18" creationId="{D67DA088-A620-6C0D-05B8-6E0CBEC51E18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28" creationId="{7D59107D-9BAC-1F1A-3746-1CE951F093E5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29" creationId="{68FB2AEC-2BD0-AD98-5910-EB0106372D91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30" creationId="{874D2468-6980-CF7E-02A9-E509417B1290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31" creationId="{87CAD628-5FAC-5FB5-7C77-71B55B355494}"/>
          </ac:spMkLst>
        </pc:spChg>
        <pc:spChg chg="add del mod">
          <ac:chgData name="Wolfenden, Joseph" userId="a46a1382-713a-4240-87fc-6e87f784931e" providerId="ADAL" clId="{0A6DFED3-C251-480D-B252-D46B41385E12}" dt="2024-04-19T22:33:41.513" v="4187" actId="478"/>
          <ac:spMkLst>
            <pc:docMk/>
            <pc:sldMk cId="20875068" sldId="453"/>
            <ac:spMk id="32" creationId="{3F8155E9-7691-DA81-F43B-701B72BA32A7}"/>
          </ac:spMkLst>
        </pc:spChg>
        <pc:spChg chg="add mod">
          <ac:chgData name="Wolfenden, Joseph" userId="a46a1382-713a-4240-87fc-6e87f784931e" providerId="ADAL" clId="{0A6DFED3-C251-480D-B252-D46B41385E12}" dt="2024-04-19T23:13:42.708" v="4384" actId="1037"/>
          <ac:spMkLst>
            <pc:docMk/>
            <pc:sldMk cId="20875068" sldId="453"/>
            <ac:spMk id="33" creationId="{CE802D6E-BB49-4060-3256-924836FDD088}"/>
          </ac:spMkLst>
        </pc:spChg>
        <pc:spChg chg="mod topLvl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34" creationId="{BEC21F37-B4E3-7E1A-B2D8-635849CDEED4}"/>
          </ac:spMkLst>
        </pc:spChg>
        <pc:spChg chg="mod topLvl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35" creationId="{53484029-84FF-CEBD-FF95-CFF086B668E9}"/>
          </ac:spMkLst>
        </pc:spChg>
        <pc:spChg chg="mod topLvl">
          <ac:chgData name="Wolfenden, Joseph" userId="a46a1382-713a-4240-87fc-6e87f784931e" providerId="ADAL" clId="{0A6DFED3-C251-480D-B252-D46B41385E12}" dt="2024-04-19T22:26:59.905" v="4076" actId="1037"/>
          <ac:spMkLst>
            <pc:docMk/>
            <pc:sldMk cId="20875068" sldId="453"/>
            <ac:spMk id="39" creationId="{31BE7930-9176-82E7-2C42-757A6B7E7F0D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0" creationId="{AA486B4E-EC5D-65A4-6E43-F9DA2EE2E404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2" creationId="{97DD96EF-B037-5817-71E7-2605D70B28D0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3" creationId="{CDB74111-DAB0-FD17-4045-CBAAF0405FE2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5" creationId="{F7798E11-6FC2-8F12-7415-D3B723FA297F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6" creationId="{00817407-2B4D-F5A9-E7D6-986923685CB4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47" creationId="{B671E150-7471-671F-73E2-936D5DD5E89A}"/>
          </ac:spMkLst>
        </pc:spChg>
        <pc:spChg chg="del">
          <ac:chgData name="Wolfenden, Joseph" userId="a46a1382-713a-4240-87fc-6e87f784931e" providerId="ADAL" clId="{0A6DFED3-C251-480D-B252-D46B41385E12}" dt="2024-04-19T16:58:59.913" v="3819" actId="478"/>
          <ac:spMkLst>
            <pc:docMk/>
            <pc:sldMk cId="20875068" sldId="453"/>
            <ac:spMk id="48" creationId="{8C166F31-745B-FC79-55B2-D2829011E2CB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0" creationId="{6413A0EB-98B2-E485-5AC9-65412610161D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1" creationId="{0E208BD9-40EB-B49C-6094-7F0AA43B8FAA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2" creationId="{739AF794-FF2E-7F96-687D-9583FA3067DC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3" creationId="{484B0B0C-3E87-4EF8-33C2-37E4C0812952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4" creationId="{5E765F1C-371E-4751-098C-E7FD21A5E58C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5" creationId="{0C441236-6D26-7C40-8212-A0DC2AC6CB9B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6" creationId="{43A0FD5A-75E9-047E-50BD-6726025FB9A4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7" creationId="{75E75BDC-C9DE-7DC1-3295-1DDB9036CE54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8" creationId="{2E912C12-F8EF-6B10-E52D-5E5ED8554D54}"/>
          </ac:spMkLst>
        </pc:spChg>
        <pc:spChg chg="mod">
          <ac:chgData name="Wolfenden, Joseph" userId="a46a1382-713a-4240-87fc-6e87f784931e" providerId="ADAL" clId="{0A6DFED3-C251-480D-B252-D46B41385E12}" dt="2024-04-19T22:26:49.367" v="4070" actId="20577"/>
          <ac:spMkLst>
            <pc:docMk/>
            <pc:sldMk cId="20875068" sldId="453"/>
            <ac:spMk id="59" creationId="{9A25E44A-029A-909B-A9F4-167DDFFBF32C}"/>
          </ac:spMkLst>
        </pc:spChg>
        <pc:spChg chg="add mod">
          <ac:chgData name="Wolfenden, Joseph" userId="a46a1382-713a-4240-87fc-6e87f784931e" providerId="ADAL" clId="{0A6DFED3-C251-480D-B252-D46B41385E12}" dt="2024-04-19T23:13:42.708" v="4384" actId="1037"/>
          <ac:spMkLst>
            <pc:docMk/>
            <pc:sldMk cId="20875068" sldId="453"/>
            <ac:spMk id="61" creationId="{7D250A39-C7FE-9231-E83D-1608E3948398}"/>
          </ac:spMkLst>
        </pc:spChg>
        <pc:spChg chg="add mod">
          <ac:chgData name="Wolfenden, Joseph" userId="a46a1382-713a-4240-87fc-6e87f784931e" providerId="ADAL" clId="{0A6DFED3-C251-480D-B252-D46B41385E12}" dt="2024-04-19T23:13:42.708" v="4384" actId="1037"/>
          <ac:spMkLst>
            <pc:docMk/>
            <pc:sldMk cId="20875068" sldId="453"/>
            <ac:spMk id="62" creationId="{284C331B-5114-8896-2289-D44324463C93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68" creationId="{E81B676A-A9FE-CF70-04A5-CDD7768CF29A}"/>
          </ac:spMkLst>
        </pc:spChg>
        <pc:spChg chg="mod">
          <ac:chgData name="Wolfenden, Joseph" userId="a46a1382-713a-4240-87fc-6e87f784931e" providerId="ADAL" clId="{0A6DFED3-C251-480D-B252-D46B41385E12}" dt="2024-04-19T16:59:49.936" v="3859" actId="404"/>
          <ac:spMkLst>
            <pc:docMk/>
            <pc:sldMk cId="20875068" sldId="453"/>
            <ac:spMk id="77" creationId="{0EE99070-F675-B505-12EF-CDCFA549F6F2}"/>
          </ac:spMkLst>
        </pc:spChg>
        <pc:grpChg chg="add mod">
          <ac:chgData name="Wolfenden, Joseph" userId="a46a1382-713a-4240-87fc-6e87f784931e" providerId="ADAL" clId="{0A6DFED3-C251-480D-B252-D46B41385E12}" dt="2024-04-19T16:59:57.551" v="3860" actId="1076"/>
          <ac:grpSpMkLst>
            <pc:docMk/>
            <pc:sldMk cId="20875068" sldId="453"/>
            <ac:grpSpMk id="6" creationId="{D3ED2D38-DF1A-CB70-2124-FB39F7793790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9" creationId="{549A9B20-C5A5-602B-41C0-170BE3362932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13" creationId="{6D8FC794-D35B-5F5F-CDBE-7999D16AD44A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17" creationId="{361C821E-021E-6054-BB2C-D3F2299C1467}"/>
          </ac:grpSpMkLst>
        </pc:grpChg>
        <pc:grpChg chg="mod">
          <ac:chgData name="Wolfenden, Joseph" userId="a46a1382-713a-4240-87fc-6e87f784931e" providerId="ADAL" clId="{0A6DFED3-C251-480D-B252-D46B41385E12}" dt="2024-04-19T17:03:18.514" v="3955" actId="1076"/>
          <ac:grpSpMkLst>
            <pc:docMk/>
            <pc:sldMk cId="20875068" sldId="453"/>
            <ac:grpSpMk id="19" creationId="{FCF48533-8B37-3992-B2FD-4A81386CD52B}"/>
          </ac:grpSpMkLst>
        </pc:grpChg>
        <pc:grpChg chg="add del mod">
          <ac:chgData name="Wolfenden, Joseph" userId="a46a1382-713a-4240-87fc-6e87f784931e" providerId="ADAL" clId="{0A6DFED3-C251-480D-B252-D46B41385E12}" dt="2024-04-19T17:03:25.846" v="3956" actId="165"/>
          <ac:grpSpMkLst>
            <pc:docMk/>
            <pc:sldMk cId="20875068" sldId="453"/>
            <ac:grpSpMk id="33" creationId="{035AAD32-A000-7A94-3E3D-23838FC6DC7E}"/>
          </ac:grpSpMkLst>
        </pc:grpChg>
        <pc:grpChg chg="mod topLvl">
          <ac:chgData name="Wolfenden, Joseph" userId="a46a1382-713a-4240-87fc-6e87f784931e" providerId="ADAL" clId="{0A6DFED3-C251-480D-B252-D46B41385E12}" dt="2024-04-19T22:26:49.367" v="4070" actId="20577"/>
          <ac:grpSpMkLst>
            <pc:docMk/>
            <pc:sldMk cId="20875068" sldId="453"/>
            <ac:grpSpMk id="36" creationId="{226F97DF-B439-BE56-72F9-413E8BC8DE30}"/>
          </ac:grpSpMkLst>
        </pc:grpChg>
        <pc:grpChg chg="mod">
          <ac:chgData name="Wolfenden, Joseph" userId="a46a1382-713a-4240-87fc-6e87f784931e" providerId="ADAL" clId="{0A6DFED3-C251-480D-B252-D46B41385E12}" dt="2024-04-19T22:26:49.367" v="4070" actId="20577"/>
          <ac:grpSpMkLst>
            <pc:docMk/>
            <pc:sldMk cId="20875068" sldId="453"/>
            <ac:grpSpMk id="41" creationId="{FBD3F885-C8BD-171B-2CF4-D89B17337367}"/>
          </ac:grpSpMkLst>
        </pc:grpChg>
        <pc:grpChg chg="mod">
          <ac:chgData name="Wolfenden, Joseph" userId="a46a1382-713a-4240-87fc-6e87f784931e" providerId="ADAL" clId="{0A6DFED3-C251-480D-B252-D46B41385E12}" dt="2024-04-19T22:26:49.367" v="4070" actId="20577"/>
          <ac:grpSpMkLst>
            <pc:docMk/>
            <pc:sldMk cId="20875068" sldId="453"/>
            <ac:grpSpMk id="44" creationId="{557A5138-D112-2007-99F4-EDAB875E92FE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49" creationId="{10C69523-8BBC-A447-2BBA-1C51551599E7}"/>
          </ac:grpSpMkLst>
        </pc:grpChg>
        <pc:grpChg chg="add mod">
          <ac:chgData name="Wolfenden, Joseph" userId="a46a1382-713a-4240-87fc-6e87f784931e" providerId="ADAL" clId="{0A6DFED3-C251-480D-B252-D46B41385E12}" dt="2024-04-19T22:26:49.367" v="4070" actId="20577"/>
          <ac:grpSpMkLst>
            <pc:docMk/>
            <pc:sldMk cId="20875068" sldId="453"/>
            <ac:grpSpMk id="60" creationId="{57B32701-F2D4-8B7A-56EA-3F3F3474F9B9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67" creationId="{436FEC79-6AAE-7715-BF8A-D4C0255C406F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69" creationId="{A7DFC29A-2D32-B8D3-128A-0251CAC89BDF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81" creationId="{2DE23245-7B7C-2684-0D4C-BB52B26F4BB8}"/>
          </ac:grpSpMkLst>
        </pc:grpChg>
        <pc:grpChg chg="mod">
          <ac:chgData name="Wolfenden, Joseph" userId="a46a1382-713a-4240-87fc-6e87f784931e" providerId="ADAL" clId="{0A6DFED3-C251-480D-B252-D46B41385E12}" dt="2024-04-19T16:59:49.936" v="3859" actId="404"/>
          <ac:grpSpMkLst>
            <pc:docMk/>
            <pc:sldMk cId="20875068" sldId="453"/>
            <ac:grpSpMk id="85" creationId="{2E3CAAC1-4143-873E-0F68-BC35DFADF149}"/>
          </ac:grpSpMkLst>
        </pc:grpChg>
        <pc:picChg chg="add del mod">
          <ac:chgData name="Wolfenden, Joseph" userId="a46a1382-713a-4240-87fc-6e87f784931e" providerId="ADAL" clId="{0A6DFED3-C251-480D-B252-D46B41385E12}" dt="2024-04-19T17:01:23.495" v="3894" actId="478"/>
          <ac:picMkLst>
            <pc:docMk/>
            <pc:sldMk cId="20875068" sldId="453"/>
            <ac:picMk id="10" creationId="{EF84A4C9-9937-A224-EAB5-5CAD904D6903}"/>
          </ac:picMkLst>
        </pc:picChg>
        <pc:picChg chg="add del mod">
          <ac:chgData name="Wolfenden, Joseph" userId="a46a1382-713a-4240-87fc-6e87f784931e" providerId="ADAL" clId="{0A6DFED3-C251-480D-B252-D46B41385E12}" dt="2024-04-19T17:01:33.962" v="3897" actId="478"/>
          <ac:picMkLst>
            <pc:docMk/>
            <pc:sldMk cId="20875068" sldId="453"/>
            <ac:picMk id="32" creationId="{2EC45E4D-9B42-4FDC-8070-BCAD2BD6AE1F}"/>
          </ac:picMkLst>
        </pc:picChg>
        <pc:cxnChg chg="mod">
          <ac:chgData name="Wolfenden, Joseph" userId="a46a1382-713a-4240-87fc-6e87f784931e" providerId="ADAL" clId="{0A6DFED3-C251-480D-B252-D46B41385E12}" dt="2024-04-19T16:59:49.936" v="3859" actId="404"/>
          <ac:cxnSpMkLst>
            <pc:docMk/>
            <pc:sldMk cId="20875068" sldId="453"/>
            <ac:cxnSpMk id="5" creationId="{8121FFAA-2273-9617-41E4-C66965491029}"/>
          </ac:cxnSpMkLst>
        </pc:cxnChg>
        <pc:cxnChg chg="mod topLvl">
          <ac:chgData name="Wolfenden, Joseph" userId="a46a1382-713a-4240-87fc-6e87f784931e" providerId="ADAL" clId="{0A6DFED3-C251-480D-B252-D46B41385E12}" dt="2024-04-19T22:26:49.367" v="4070" actId="20577"/>
          <ac:cxnSpMkLst>
            <pc:docMk/>
            <pc:sldMk cId="20875068" sldId="453"/>
            <ac:cxnSpMk id="37" creationId="{D2742A83-63D6-3D74-8636-8CB3F476161B}"/>
          </ac:cxnSpMkLst>
        </pc:cxnChg>
        <pc:cxnChg chg="mod topLvl">
          <ac:chgData name="Wolfenden, Joseph" userId="a46a1382-713a-4240-87fc-6e87f784931e" providerId="ADAL" clId="{0A6DFED3-C251-480D-B252-D46B41385E12}" dt="2024-04-19T22:26:49.367" v="4070" actId="20577"/>
          <ac:cxnSpMkLst>
            <pc:docMk/>
            <pc:sldMk cId="20875068" sldId="453"/>
            <ac:cxnSpMk id="38" creationId="{A3A667C4-E5D3-A4B9-08A7-68480C0804C7}"/>
          </ac:cxnSpMkLst>
        </pc:cxnChg>
        <pc:cxnChg chg="mod">
          <ac:chgData name="Wolfenden, Joseph" userId="a46a1382-713a-4240-87fc-6e87f784931e" providerId="ADAL" clId="{0A6DFED3-C251-480D-B252-D46B41385E12}" dt="2024-04-19T16:59:49.936" v="3859" actId="404"/>
          <ac:cxnSpMkLst>
            <pc:docMk/>
            <pc:sldMk cId="20875068" sldId="453"/>
            <ac:cxnSpMk id="72" creationId="{69253028-6B56-63D8-2CA3-97DB84D8BA1C}"/>
          </ac:cxnSpMkLst>
        </pc:cxnChg>
      </pc:sldChg>
      <pc:sldChg chg="addSp delSp modSp add mod modTransition addAnim delAnim modAnim">
        <pc:chgData name="Wolfenden, Joseph" userId="a46a1382-713a-4240-87fc-6e87f784931e" providerId="ADAL" clId="{0A6DFED3-C251-480D-B252-D46B41385E12}" dt="2024-04-21T14:35:03.118" v="6670"/>
        <pc:sldMkLst>
          <pc:docMk/>
          <pc:sldMk cId="219577738" sldId="454"/>
        </pc:sldMkLst>
        <pc:spChg chg="mod">
          <ac:chgData name="Wolfenden, Joseph" userId="a46a1382-713a-4240-87fc-6e87f784931e" providerId="ADAL" clId="{0A6DFED3-C251-480D-B252-D46B41385E12}" dt="2024-04-21T14:35:03.118" v="6670"/>
          <ac:spMkLst>
            <pc:docMk/>
            <pc:sldMk cId="219577738" sldId="454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05:09:35.878" v="5415" actId="1076"/>
          <ac:spMkLst>
            <pc:docMk/>
            <pc:sldMk cId="219577738" sldId="454"/>
            <ac:spMk id="3" creationId="{D502E020-44EB-2855-6211-1DC4819D8FFB}"/>
          </ac:spMkLst>
        </pc:spChg>
        <pc:spChg chg="del">
          <ac:chgData name="Wolfenden, Joseph" userId="a46a1382-713a-4240-87fc-6e87f784931e" providerId="ADAL" clId="{0A6DFED3-C251-480D-B252-D46B41385E12}" dt="2024-04-19T22:48:56.027" v="4236" actId="478"/>
          <ac:spMkLst>
            <pc:docMk/>
            <pc:sldMk cId="219577738" sldId="454"/>
            <ac:spMk id="4" creationId="{79A499F1-EA6B-2034-C392-5DD96A63317D}"/>
          </ac:spMkLst>
        </pc:spChg>
        <pc:spChg chg="add mod">
          <ac:chgData name="Wolfenden, Joseph" userId="a46a1382-713a-4240-87fc-6e87f784931e" providerId="ADAL" clId="{0A6DFED3-C251-480D-B252-D46B41385E12}" dt="2024-04-19T22:51:06.189" v="4270" actId="207"/>
          <ac:spMkLst>
            <pc:docMk/>
            <pc:sldMk cId="219577738" sldId="454"/>
            <ac:spMk id="10" creationId="{5631A8C3-DD44-316A-D251-F423D20F31A2}"/>
          </ac:spMkLst>
        </pc:spChg>
        <pc:spChg chg="del">
          <ac:chgData name="Wolfenden, Joseph" userId="a46a1382-713a-4240-87fc-6e87f784931e" providerId="ADAL" clId="{0A6DFED3-C251-480D-B252-D46B41385E12}" dt="2024-04-19T22:48:57.874" v="4237" actId="478"/>
          <ac:spMkLst>
            <pc:docMk/>
            <pc:sldMk cId="219577738" sldId="454"/>
            <ac:spMk id="33" creationId="{CE802D6E-BB49-4060-3256-924836FDD088}"/>
          </ac:spMkLst>
        </pc:spChg>
        <pc:spChg chg="del">
          <ac:chgData name="Wolfenden, Joseph" userId="a46a1382-713a-4240-87fc-6e87f784931e" providerId="ADAL" clId="{0A6DFED3-C251-480D-B252-D46B41385E12}" dt="2024-04-19T22:49:00.078" v="4238" actId="478"/>
          <ac:spMkLst>
            <pc:docMk/>
            <pc:sldMk cId="219577738" sldId="454"/>
            <ac:spMk id="61" creationId="{7D250A39-C7FE-9231-E83D-1608E3948398}"/>
          </ac:spMkLst>
        </pc:spChg>
        <pc:spChg chg="del">
          <ac:chgData name="Wolfenden, Joseph" userId="a46a1382-713a-4240-87fc-6e87f784931e" providerId="ADAL" clId="{0A6DFED3-C251-480D-B252-D46B41385E12}" dt="2024-04-19T22:48:53.759" v="4235" actId="478"/>
          <ac:spMkLst>
            <pc:docMk/>
            <pc:sldMk cId="219577738" sldId="454"/>
            <ac:spMk id="62" creationId="{284C331B-5114-8896-2289-D44324463C93}"/>
          </ac:spMkLst>
        </pc:spChg>
        <pc:spChg chg="add mod">
          <ac:chgData name="Wolfenden, Joseph" userId="a46a1382-713a-4240-87fc-6e87f784931e" providerId="ADAL" clId="{0A6DFED3-C251-480D-B252-D46B41385E12}" dt="2024-04-19T22:52:28.434" v="4309" actId="207"/>
          <ac:spMkLst>
            <pc:docMk/>
            <pc:sldMk cId="219577738" sldId="454"/>
            <ac:spMk id="70" creationId="{3BFA60E2-ED1B-BBD3-DCFD-235EAE887B30}"/>
          </ac:spMkLst>
        </pc:spChg>
        <pc:spChg chg="add mod">
          <ac:chgData name="Wolfenden, Joseph" userId="a46a1382-713a-4240-87fc-6e87f784931e" providerId="ADAL" clId="{0A6DFED3-C251-480D-B252-D46B41385E12}" dt="2024-04-19T22:52:34.371" v="4311" actId="207"/>
          <ac:spMkLst>
            <pc:docMk/>
            <pc:sldMk cId="219577738" sldId="454"/>
            <ac:spMk id="73" creationId="{205FA0BB-ADC3-492D-A7A5-0488914C8656}"/>
          </ac:spMkLst>
        </pc:spChg>
        <pc:spChg chg="add mod">
          <ac:chgData name="Wolfenden, Joseph" userId="a46a1382-713a-4240-87fc-6e87f784931e" providerId="ADAL" clId="{0A6DFED3-C251-480D-B252-D46B41385E12}" dt="2024-04-19T22:52:39.168" v="4313" actId="207"/>
          <ac:spMkLst>
            <pc:docMk/>
            <pc:sldMk cId="219577738" sldId="454"/>
            <ac:spMk id="75" creationId="{6EBF0959-F412-FD94-25E2-007DB99C3BF9}"/>
          </ac:spMkLst>
        </pc:spChg>
        <pc:spChg chg="add mod">
          <ac:chgData name="Wolfenden, Joseph" userId="a46a1382-713a-4240-87fc-6e87f784931e" providerId="ADAL" clId="{0A6DFED3-C251-480D-B252-D46B41385E12}" dt="2024-04-19T22:53:33.102" v="4348" actId="1038"/>
          <ac:spMkLst>
            <pc:docMk/>
            <pc:sldMk cId="219577738" sldId="454"/>
            <ac:spMk id="76" creationId="{1CB7AEC0-1970-6148-562E-76EB91F37034}"/>
          </ac:spMkLst>
        </pc:spChg>
        <pc:grpChg chg="add del">
          <ac:chgData name="Wolfenden, Joseph" userId="a46a1382-713a-4240-87fc-6e87f784931e" providerId="ADAL" clId="{0A6DFED3-C251-480D-B252-D46B41385E12}" dt="2024-04-19T23:13:28.043" v="4357" actId="478"/>
          <ac:grpSpMkLst>
            <pc:docMk/>
            <pc:sldMk cId="219577738" sldId="454"/>
            <ac:grpSpMk id="60" creationId="{57B32701-F2D4-8B7A-56EA-3F3F3474F9B9}"/>
          </ac:grpSpMkLst>
        </pc:grpChg>
        <pc:cxnChg chg="add del mod">
          <ac:chgData name="Wolfenden, Joseph" userId="a46a1382-713a-4240-87fc-6e87f784931e" providerId="ADAL" clId="{0A6DFED3-C251-480D-B252-D46B41385E12}" dt="2024-04-19T22:50:33.017" v="4264" actId="478"/>
          <ac:cxnSpMkLst>
            <pc:docMk/>
            <pc:sldMk cId="219577738" sldId="454"/>
            <ac:cxnSpMk id="48" creationId="{844BD126-156E-BA88-5169-7B0FD9FAF2F0}"/>
          </ac:cxnSpMkLst>
        </pc:cxnChg>
      </pc:sldChg>
      <pc:sldChg chg="addSp delSp modSp add mod modTransition delAnim modAnim">
        <pc:chgData name="Wolfenden, Joseph" userId="a46a1382-713a-4240-87fc-6e87f784931e" providerId="ADAL" clId="{0A6DFED3-C251-480D-B252-D46B41385E12}" dt="2024-04-21T14:35:08.852" v="6671"/>
        <pc:sldMkLst>
          <pc:docMk/>
          <pc:sldMk cId="1987052368" sldId="455"/>
        </pc:sldMkLst>
        <pc:spChg chg="mod">
          <ac:chgData name="Wolfenden, Joseph" userId="a46a1382-713a-4240-87fc-6e87f784931e" providerId="ADAL" clId="{0A6DFED3-C251-480D-B252-D46B41385E12}" dt="2024-04-21T14:35:08.852" v="6671"/>
          <ac:spMkLst>
            <pc:docMk/>
            <pc:sldMk cId="1987052368" sldId="455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05:16:37.476" v="5499" actId="20577"/>
          <ac:spMkLst>
            <pc:docMk/>
            <pc:sldMk cId="1987052368" sldId="455"/>
            <ac:spMk id="3" creationId="{D00D8A06-7A71-949F-B916-3EB439547429}"/>
          </ac:spMkLst>
        </pc:spChg>
        <pc:spChg chg="add mod">
          <ac:chgData name="Wolfenden, Joseph" userId="a46a1382-713a-4240-87fc-6e87f784931e" providerId="ADAL" clId="{0A6DFED3-C251-480D-B252-D46B41385E12}" dt="2024-04-19T23:20:06.681" v="4610" actId="20577"/>
          <ac:spMkLst>
            <pc:docMk/>
            <pc:sldMk cId="1987052368" sldId="455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7" creationId="{B851D0B3-12E9-4D6E-D0BC-0BB3A4A63318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8" creationId="{F3287490-1150-4AAB-D93F-9395717DFB37}"/>
          </ac:spMkLst>
        </pc:spChg>
        <pc:spChg chg="add mod">
          <ac:chgData name="Wolfenden, Joseph" userId="a46a1382-713a-4240-87fc-6e87f784931e" providerId="ADAL" clId="{0A6DFED3-C251-480D-B252-D46B41385E12}" dt="2024-04-21T14:07:59.237" v="6241" actId="1076"/>
          <ac:spMkLst>
            <pc:docMk/>
            <pc:sldMk cId="1987052368" sldId="455"/>
            <ac:spMk id="10" creationId="{4F3EFDCE-DB93-CA2C-6B5A-1E4B631C7928}"/>
          </ac:spMkLst>
        </pc:spChg>
        <pc:spChg chg="del">
          <ac:chgData name="Wolfenden, Joseph" userId="a46a1382-713a-4240-87fc-6e87f784931e" providerId="ADAL" clId="{0A6DFED3-C251-480D-B252-D46B41385E12}" dt="2024-04-19T23:14:25.305" v="4390" actId="478"/>
          <ac:spMkLst>
            <pc:docMk/>
            <pc:sldMk cId="1987052368" sldId="455"/>
            <ac:spMk id="10" creationId="{5631A8C3-DD44-316A-D251-F423D20F31A2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1" creationId="{ACBCD278-2A78-71BD-7DF3-E90FA62503A0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2" creationId="{91F2F873-4F14-D54E-910E-485A46CD93A8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4" creationId="{131CA41C-D92F-FA65-28E8-193B92427C35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5" creationId="{A76DD438-E792-4CEA-9326-1F668C14C5B8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6" creationId="{8504019F-8361-3C84-A2C2-B6C2C3C94A6E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18" creationId="{D67DA088-A620-6C0D-05B8-6E0CBEC51E18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28" creationId="{7D59107D-9BAC-1F1A-3746-1CE951F093E5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29" creationId="{68FB2AEC-2BD0-AD98-5910-EB0106372D91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30" creationId="{874D2468-6980-CF7E-02A9-E509417B1290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31" creationId="{87CAD628-5FAC-5FB5-7C77-71B55B355494}"/>
          </ac:spMkLst>
        </pc:spChg>
        <pc:spChg chg="add mod">
          <ac:chgData name="Wolfenden, Joseph" userId="a46a1382-713a-4240-87fc-6e87f784931e" providerId="ADAL" clId="{0A6DFED3-C251-480D-B252-D46B41385E12}" dt="2024-04-19T23:16:45.721" v="4471"/>
          <ac:spMkLst>
            <pc:docMk/>
            <pc:sldMk cId="1987052368" sldId="455"/>
            <ac:spMk id="32" creationId="{19DE58EB-DA82-57C9-DD24-D2F60E6E3C72}"/>
          </ac:spMkLst>
        </pc:spChg>
        <pc:spChg chg="add mod">
          <ac:chgData name="Wolfenden, Joseph" userId="a46a1382-713a-4240-87fc-6e87f784931e" providerId="ADAL" clId="{0A6DFED3-C251-480D-B252-D46B41385E12}" dt="2024-04-19T23:18:22.191" v="4514" actId="1036"/>
          <ac:spMkLst>
            <pc:docMk/>
            <pc:sldMk cId="1987052368" sldId="455"/>
            <ac:spMk id="33" creationId="{8662D557-C79E-69FE-DC1E-5FDBCCA13812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68" creationId="{E81B676A-A9FE-CF70-04A5-CDD7768CF29A}"/>
          </ac:spMkLst>
        </pc:spChg>
        <pc:spChg chg="del">
          <ac:chgData name="Wolfenden, Joseph" userId="a46a1382-713a-4240-87fc-6e87f784931e" providerId="ADAL" clId="{0A6DFED3-C251-480D-B252-D46B41385E12}" dt="2024-04-19T23:14:29.162" v="4392" actId="478"/>
          <ac:spMkLst>
            <pc:docMk/>
            <pc:sldMk cId="1987052368" sldId="455"/>
            <ac:spMk id="70" creationId="{3BFA60E2-ED1B-BBD3-DCFD-235EAE887B30}"/>
          </ac:spMkLst>
        </pc:spChg>
        <pc:spChg chg="del">
          <ac:chgData name="Wolfenden, Joseph" userId="a46a1382-713a-4240-87fc-6e87f784931e" providerId="ADAL" clId="{0A6DFED3-C251-480D-B252-D46B41385E12}" dt="2024-04-19T23:14:27.280" v="4391" actId="478"/>
          <ac:spMkLst>
            <pc:docMk/>
            <pc:sldMk cId="1987052368" sldId="455"/>
            <ac:spMk id="73" creationId="{205FA0BB-ADC3-492D-A7A5-0488914C8656}"/>
          </ac:spMkLst>
        </pc:spChg>
        <pc:spChg chg="del">
          <ac:chgData name="Wolfenden, Joseph" userId="a46a1382-713a-4240-87fc-6e87f784931e" providerId="ADAL" clId="{0A6DFED3-C251-480D-B252-D46B41385E12}" dt="2024-04-19T23:14:30.989" v="4393" actId="478"/>
          <ac:spMkLst>
            <pc:docMk/>
            <pc:sldMk cId="1987052368" sldId="455"/>
            <ac:spMk id="75" creationId="{6EBF0959-F412-FD94-25E2-007DB99C3BF9}"/>
          </ac:spMkLst>
        </pc:spChg>
        <pc:spChg chg="del">
          <ac:chgData name="Wolfenden, Joseph" userId="a46a1382-713a-4240-87fc-6e87f784931e" providerId="ADAL" clId="{0A6DFED3-C251-480D-B252-D46B41385E12}" dt="2024-04-19T23:14:33.212" v="4394" actId="478"/>
          <ac:spMkLst>
            <pc:docMk/>
            <pc:sldMk cId="1987052368" sldId="455"/>
            <ac:spMk id="76" creationId="{1CB7AEC0-1970-6148-562E-76EB91F37034}"/>
          </ac:spMkLst>
        </pc:spChg>
        <pc:spChg chg="mod">
          <ac:chgData name="Wolfenden, Joseph" userId="a46a1382-713a-4240-87fc-6e87f784931e" providerId="ADAL" clId="{0A6DFED3-C251-480D-B252-D46B41385E12}" dt="2024-04-19T23:15:54.084" v="4410" actId="404"/>
          <ac:spMkLst>
            <pc:docMk/>
            <pc:sldMk cId="1987052368" sldId="455"/>
            <ac:spMk id="77" creationId="{0EE99070-F675-B505-12EF-CDCFA549F6F2}"/>
          </ac:spMkLst>
        </pc:spChg>
        <pc:grpChg chg="add del mod">
          <ac:chgData name="Wolfenden, Joseph" userId="a46a1382-713a-4240-87fc-6e87f784931e" providerId="ADAL" clId="{0A6DFED3-C251-480D-B252-D46B41385E12}" dt="2024-04-19T23:18:22.191" v="4514" actId="1036"/>
          <ac:grpSpMkLst>
            <pc:docMk/>
            <pc:sldMk cId="1987052368" sldId="455"/>
            <ac:grpSpMk id="6" creationId="{D3ED2D38-DF1A-CB70-2124-FB39F7793790}"/>
          </ac:grpSpMkLst>
        </pc:grpChg>
        <pc:grpChg chg="del">
          <ac:chgData name="Wolfenden, Joseph" userId="a46a1382-713a-4240-87fc-6e87f784931e" providerId="ADAL" clId="{0A6DFED3-C251-480D-B252-D46B41385E12}" dt="2024-04-19T23:14:35.022" v="4395" actId="478"/>
          <ac:grpSpMkLst>
            <pc:docMk/>
            <pc:sldMk cId="1987052368" sldId="455"/>
            <ac:grpSpMk id="60" creationId="{57B32701-F2D4-8B7A-56EA-3F3F3474F9B9}"/>
          </ac:grpSpMkLst>
        </pc:grpChg>
        <pc:picChg chg="add mod modCrop">
          <ac:chgData name="Wolfenden, Joseph" userId="a46a1382-713a-4240-87fc-6e87f784931e" providerId="ADAL" clId="{0A6DFED3-C251-480D-B252-D46B41385E12}" dt="2024-04-19T23:15:45.697" v="4407" actId="732"/>
          <ac:picMkLst>
            <pc:docMk/>
            <pc:sldMk cId="1987052368" sldId="455"/>
            <ac:picMk id="3" creationId="{C9019F42-86CA-142D-31A0-0948ADB845E0}"/>
          </ac:picMkLst>
        </pc:picChg>
      </pc:sldChg>
      <pc:sldChg chg="addSp delSp modSp add mod modTransition delAnim modAnim">
        <pc:chgData name="Wolfenden, Joseph" userId="a46a1382-713a-4240-87fc-6e87f784931e" providerId="ADAL" clId="{0A6DFED3-C251-480D-B252-D46B41385E12}" dt="2024-04-21T14:35:25.555" v="6685" actId="20577"/>
        <pc:sldMkLst>
          <pc:docMk/>
          <pc:sldMk cId="2932599963" sldId="456"/>
        </pc:sldMkLst>
        <pc:spChg chg="mod">
          <ac:chgData name="Wolfenden, Joseph" userId="a46a1382-713a-4240-87fc-6e87f784931e" providerId="ADAL" clId="{0A6DFED3-C251-480D-B252-D46B41385E12}" dt="2024-04-21T14:35:25.555" v="6685" actId="20577"/>
          <ac:spMkLst>
            <pc:docMk/>
            <pc:sldMk cId="2932599963" sldId="456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05:42:16.980" v="5867" actId="14100"/>
          <ac:spMkLst>
            <pc:docMk/>
            <pc:sldMk cId="2932599963" sldId="456"/>
            <ac:spMk id="3" creationId="{A3E12FD0-78A9-5455-F67C-263FC5D5C2FA}"/>
          </ac:spMkLst>
        </pc:spChg>
        <pc:spChg chg="mod">
          <ac:chgData name="Wolfenden, Joseph" userId="a46a1382-713a-4240-87fc-6e87f784931e" providerId="ADAL" clId="{0A6DFED3-C251-480D-B252-D46B41385E12}" dt="2024-04-21T14:12:22.703" v="6389" actId="20577"/>
          <ac:spMkLst>
            <pc:docMk/>
            <pc:sldMk cId="2932599963" sldId="456"/>
            <ac:spMk id="4" creationId="{E9BE6401-65E7-768A-1B6F-2AC1B57E7AC2}"/>
          </ac:spMkLst>
        </pc:spChg>
        <pc:spChg chg="add mod">
          <ac:chgData name="Wolfenden, Joseph" userId="a46a1382-713a-4240-87fc-6e87f784931e" providerId="ADAL" clId="{0A6DFED3-C251-480D-B252-D46B41385E12}" dt="2024-04-21T14:16:03.362" v="6406" actId="14100"/>
          <ac:spMkLst>
            <pc:docMk/>
            <pc:sldMk cId="2932599963" sldId="456"/>
            <ac:spMk id="7" creationId="{43A1F008-A4BA-2338-D6E8-649701F69F5D}"/>
          </ac:spMkLst>
        </pc:spChg>
        <pc:spChg chg="add mod">
          <ac:chgData name="Wolfenden, Joseph" userId="a46a1382-713a-4240-87fc-6e87f784931e" providerId="ADAL" clId="{0A6DFED3-C251-480D-B252-D46B41385E12}" dt="2024-04-21T14:29:10.469" v="6491" actId="1076"/>
          <ac:spMkLst>
            <pc:docMk/>
            <pc:sldMk cId="2932599963" sldId="456"/>
            <ac:spMk id="10" creationId="{B71641B0-BA58-75B0-184C-1BED40FB5D32}"/>
          </ac:spMkLst>
        </pc:spChg>
        <pc:spChg chg="del">
          <ac:chgData name="Wolfenden, Joseph" userId="a46a1382-713a-4240-87fc-6e87f784931e" providerId="ADAL" clId="{0A6DFED3-C251-480D-B252-D46B41385E12}" dt="2024-04-19T23:20:54.182" v="4613" actId="478"/>
          <ac:spMkLst>
            <pc:docMk/>
            <pc:sldMk cId="2932599963" sldId="456"/>
            <ac:spMk id="33" creationId="{8662D557-C79E-69FE-DC1E-5FDBCCA13812}"/>
          </ac:spMkLst>
        </pc:spChg>
        <pc:grpChg chg="del">
          <ac:chgData name="Wolfenden, Joseph" userId="a46a1382-713a-4240-87fc-6e87f784931e" providerId="ADAL" clId="{0A6DFED3-C251-480D-B252-D46B41385E12}" dt="2024-04-19T23:20:45.095" v="4612" actId="478"/>
          <ac:grpSpMkLst>
            <pc:docMk/>
            <pc:sldMk cId="2932599963" sldId="456"/>
            <ac:grpSpMk id="6" creationId="{D3ED2D38-DF1A-CB70-2124-FB39F7793790}"/>
          </ac:grpSpMkLst>
        </pc:grpChg>
        <pc:picChg chg="add mod">
          <ac:chgData name="Wolfenden, Joseph" userId="a46a1382-713a-4240-87fc-6e87f784931e" providerId="ADAL" clId="{0A6DFED3-C251-480D-B252-D46B41385E12}" dt="2024-04-21T14:15:56.619" v="6404" actId="1076"/>
          <ac:picMkLst>
            <pc:docMk/>
            <pc:sldMk cId="2932599963" sldId="456"/>
            <ac:picMk id="6" creationId="{9DDC9EBC-6A49-9FEF-4826-4D50C5E60738}"/>
          </ac:picMkLst>
        </pc:picChg>
        <pc:picChg chg="add mod">
          <ac:chgData name="Wolfenden, Joseph" userId="a46a1382-713a-4240-87fc-6e87f784931e" providerId="ADAL" clId="{0A6DFED3-C251-480D-B252-D46B41385E12}" dt="2024-04-21T14:17:23.826" v="6412" actId="1076"/>
          <ac:picMkLst>
            <pc:docMk/>
            <pc:sldMk cId="2932599963" sldId="456"/>
            <ac:picMk id="9" creationId="{4FE0119F-0E91-7E4E-37D3-79A37BA1D627}"/>
          </ac:picMkLst>
        </pc:picChg>
      </pc:sldChg>
      <pc:sldChg chg="modSp add mod ord modTransition">
        <pc:chgData name="Wolfenden, Joseph" userId="a46a1382-713a-4240-87fc-6e87f784931e" providerId="ADAL" clId="{0A6DFED3-C251-480D-B252-D46B41385E12}" dt="2024-04-21T04:56:15.164" v="4929"/>
        <pc:sldMkLst>
          <pc:docMk/>
          <pc:sldMk cId="2794931895" sldId="457"/>
        </pc:sldMkLst>
        <pc:spChg chg="mod">
          <ac:chgData name="Wolfenden, Joseph" userId="a46a1382-713a-4240-87fc-6e87f784931e" providerId="ADAL" clId="{0A6DFED3-C251-480D-B252-D46B41385E12}" dt="2024-04-19T23:45:45.785" v="4928" actId="1036"/>
          <ac:spMkLst>
            <pc:docMk/>
            <pc:sldMk cId="2794931895" sldId="457"/>
            <ac:spMk id="2" creationId="{B8E66E21-4F0E-91CC-3BE5-DB7AD0FD461C}"/>
          </ac:spMkLst>
        </pc:spChg>
        <pc:spChg chg="mod">
          <ac:chgData name="Wolfenden, Joseph" userId="a46a1382-713a-4240-87fc-6e87f784931e" providerId="ADAL" clId="{0A6DFED3-C251-480D-B252-D46B41385E12}" dt="2024-04-19T23:45:45.785" v="4928" actId="1036"/>
          <ac:spMkLst>
            <pc:docMk/>
            <pc:sldMk cId="2794931895" sldId="457"/>
            <ac:spMk id="3" creationId="{4100ADAA-B684-0CC6-B3AE-70DAA267B8E5}"/>
          </ac:spMkLst>
        </pc:spChg>
      </pc:sldChg>
      <pc:sldChg chg="addSp delSp modSp add mod ord modTransition delAnim modAnim">
        <pc:chgData name="Wolfenden, Joseph" userId="a46a1382-713a-4240-87fc-6e87f784931e" providerId="ADAL" clId="{0A6DFED3-C251-480D-B252-D46B41385E12}" dt="2024-04-21T20:45:50.739" v="8714" actId="1037"/>
        <pc:sldMkLst>
          <pc:docMk/>
          <pc:sldMk cId="4007810345" sldId="458"/>
        </pc:sldMkLst>
        <pc:spChg chg="mod">
          <ac:chgData name="Wolfenden, Joseph" userId="a46a1382-713a-4240-87fc-6e87f784931e" providerId="ADAL" clId="{0A6DFED3-C251-480D-B252-D46B41385E12}" dt="2024-04-21T14:36:42.140" v="6747" actId="20577"/>
          <ac:spMkLst>
            <pc:docMk/>
            <pc:sldMk cId="4007810345" sldId="458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15:49:35.004" v="8328" actId="20577"/>
          <ac:spMkLst>
            <pc:docMk/>
            <pc:sldMk cId="4007810345" sldId="458"/>
            <ac:spMk id="4" creationId="{E9BE6401-65E7-768A-1B6F-2AC1B57E7AC2}"/>
          </ac:spMkLst>
        </pc:spChg>
        <pc:spChg chg="add del mod">
          <ac:chgData name="Wolfenden, Joseph" userId="a46a1382-713a-4240-87fc-6e87f784931e" providerId="ADAL" clId="{0A6DFED3-C251-480D-B252-D46B41385E12}" dt="2024-04-21T15:48:24.635" v="8302" actId="478"/>
          <ac:spMkLst>
            <pc:docMk/>
            <pc:sldMk cId="4007810345" sldId="458"/>
            <ac:spMk id="5" creationId="{455E3F0A-A869-D8F2-694F-2E003551FBC4}"/>
          </ac:spMkLst>
        </pc:spChg>
        <pc:spChg chg="add mod">
          <ac:chgData name="Wolfenden, Joseph" userId="a46a1382-713a-4240-87fc-6e87f784931e" providerId="ADAL" clId="{0A6DFED3-C251-480D-B252-D46B41385E12}" dt="2024-04-21T15:42:42.249" v="8253" actId="20577"/>
          <ac:spMkLst>
            <pc:docMk/>
            <pc:sldMk cId="4007810345" sldId="458"/>
            <ac:spMk id="6" creationId="{B4FC86EB-06C4-45B4-3699-6B1CDBEBD4C0}"/>
          </ac:spMkLst>
        </pc:spChg>
        <pc:spChg chg="add del mod">
          <ac:chgData name="Wolfenden, Joseph" userId="a46a1382-713a-4240-87fc-6e87f784931e" providerId="ADAL" clId="{0A6DFED3-C251-480D-B252-D46B41385E12}" dt="2024-04-21T15:52:01.883" v="8331"/>
          <ac:spMkLst>
            <pc:docMk/>
            <pc:sldMk cId="4007810345" sldId="458"/>
            <ac:spMk id="8" creationId="{7D753EFE-E750-5039-78A9-252D5544B220}"/>
          </ac:spMkLst>
        </pc:spChg>
        <pc:spChg chg="add del mod">
          <ac:chgData name="Wolfenden, Joseph" userId="a46a1382-713a-4240-87fc-6e87f784931e" providerId="ADAL" clId="{0A6DFED3-C251-480D-B252-D46B41385E12}" dt="2024-04-21T20:45:39.575" v="8688" actId="478"/>
          <ac:spMkLst>
            <pc:docMk/>
            <pc:sldMk cId="4007810345" sldId="458"/>
            <ac:spMk id="9" creationId="{96430443-76B7-E128-3CF9-6AE0FF057C5C}"/>
          </ac:spMkLst>
        </pc:spChg>
        <pc:picChg chg="add mod">
          <ac:chgData name="Wolfenden, Joseph" userId="a46a1382-713a-4240-87fc-6e87f784931e" providerId="ADAL" clId="{0A6DFED3-C251-480D-B252-D46B41385E12}" dt="2024-04-21T20:45:50.739" v="8714" actId="1037"/>
          <ac:picMkLst>
            <pc:docMk/>
            <pc:sldMk cId="4007810345" sldId="458"/>
            <ac:picMk id="7" creationId="{166B3992-9149-1A38-BF0F-02F2CA28A732}"/>
          </ac:picMkLst>
        </pc:picChg>
        <pc:picChg chg="add del">
          <ac:chgData name="Wolfenden, Joseph" userId="a46a1382-713a-4240-87fc-6e87f784931e" providerId="ADAL" clId="{0A6DFED3-C251-480D-B252-D46B41385E12}" dt="2024-04-21T15:54:58.532" v="8360" actId="478"/>
          <ac:picMkLst>
            <pc:docMk/>
            <pc:sldMk cId="4007810345" sldId="458"/>
            <ac:picMk id="11" creationId="{E3085E29-93BC-53FD-3E68-268AB6F0FFB9}"/>
          </ac:picMkLst>
        </pc:picChg>
        <pc:picChg chg="add mod">
          <ac:chgData name="Wolfenden, Joseph" userId="a46a1382-713a-4240-87fc-6e87f784931e" providerId="ADAL" clId="{0A6DFED3-C251-480D-B252-D46B41385E12}" dt="2024-04-21T20:45:50.739" v="8714" actId="1037"/>
          <ac:picMkLst>
            <pc:docMk/>
            <pc:sldMk cId="4007810345" sldId="458"/>
            <ac:picMk id="13" creationId="{9A3D1630-0379-80EC-00BA-AAF509A9E4D2}"/>
          </ac:picMkLst>
        </pc:picChg>
      </pc:sldChg>
      <pc:sldChg chg="addSp delSp modSp add mod ord modTransition delAnim modAnim">
        <pc:chgData name="Wolfenden, Joseph" userId="a46a1382-713a-4240-87fc-6e87f784931e" providerId="ADAL" clId="{0A6DFED3-C251-480D-B252-D46B41385E12}" dt="2024-04-21T20:39:51.493" v="8687" actId="20577"/>
        <pc:sldMkLst>
          <pc:docMk/>
          <pc:sldMk cId="2361040331" sldId="459"/>
        </pc:sldMkLst>
        <pc:spChg chg="mod">
          <ac:chgData name="Wolfenden, Joseph" userId="a46a1382-713a-4240-87fc-6e87f784931e" providerId="ADAL" clId="{0A6DFED3-C251-480D-B252-D46B41385E12}" dt="2024-04-21T14:35:59.926" v="6715" actId="20577"/>
          <ac:spMkLst>
            <pc:docMk/>
            <pc:sldMk cId="2361040331" sldId="459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20:39:51.493" v="8687" actId="20577"/>
          <ac:spMkLst>
            <pc:docMk/>
            <pc:sldMk cId="2361040331" sldId="459"/>
            <ac:spMk id="4" creationId="{E9BE6401-65E7-768A-1B6F-2AC1B57E7AC2}"/>
          </ac:spMkLst>
        </pc:spChg>
        <pc:spChg chg="add del mod">
          <ac:chgData name="Wolfenden, Joseph" userId="a46a1382-713a-4240-87fc-6e87f784931e" providerId="ADAL" clId="{0A6DFED3-C251-480D-B252-D46B41385E12}" dt="2024-04-21T15:22:11.671" v="7843" actId="478"/>
          <ac:spMkLst>
            <pc:docMk/>
            <pc:sldMk cId="2361040331" sldId="459"/>
            <ac:spMk id="6" creationId="{F414CF25-5CF6-D05E-C337-F338CE00A7E5}"/>
          </ac:spMkLst>
        </pc:spChg>
        <pc:spChg chg="add mod">
          <ac:chgData name="Wolfenden, Joseph" userId="a46a1382-713a-4240-87fc-6e87f784931e" providerId="ADAL" clId="{0A6DFED3-C251-480D-B252-D46B41385E12}" dt="2024-04-21T15:27:15.330" v="8083" actId="20577"/>
          <ac:spMkLst>
            <pc:docMk/>
            <pc:sldMk cId="2361040331" sldId="459"/>
            <ac:spMk id="7" creationId="{CD2B39CC-2724-5353-A54C-80B5EBC530D3}"/>
          </ac:spMkLst>
        </pc:spChg>
        <pc:spChg chg="add mod">
          <ac:chgData name="Wolfenden, Joseph" userId="a46a1382-713a-4240-87fc-6e87f784931e" providerId="ADAL" clId="{0A6DFED3-C251-480D-B252-D46B41385E12}" dt="2024-04-21T20:21:07.130" v="8500" actId="164"/>
          <ac:spMkLst>
            <pc:docMk/>
            <pc:sldMk cId="2361040331" sldId="459"/>
            <ac:spMk id="10" creationId="{405691C0-535E-D192-4FD0-F99702A75B80}"/>
          </ac:spMkLst>
        </pc:spChg>
        <pc:grpChg chg="add mod">
          <ac:chgData name="Wolfenden, Joseph" userId="a46a1382-713a-4240-87fc-6e87f784931e" providerId="ADAL" clId="{0A6DFED3-C251-480D-B252-D46B41385E12}" dt="2024-04-21T20:21:07.130" v="8500" actId="164"/>
          <ac:grpSpMkLst>
            <pc:docMk/>
            <pc:sldMk cId="2361040331" sldId="459"/>
            <ac:grpSpMk id="11" creationId="{8CC3DE36-CE5B-3F13-81E3-837433F74BB8}"/>
          </ac:grpSpMkLst>
        </pc:grpChg>
        <pc:picChg chg="add del mod">
          <ac:chgData name="Wolfenden, Joseph" userId="a46a1382-713a-4240-87fc-6e87f784931e" providerId="ADAL" clId="{0A6DFED3-C251-480D-B252-D46B41385E12}" dt="2024-04-21T15:21:15.449" v="7772" actId="478"/>
          <ac:picMkLst>
            <pc:docMk/>
            <pc:sldMk cId="2361040331" sldId="459"/>
            <ac:picMk id="3" creationId="{25355A1C-29ED-607C-5162-0F94D1A79C35}"/>
          </ac:picMkLst>
        </pc:picChg>
        <pc:picChg chg="add del mod">
          <ac:chgData name="Wolfenden, Joseph" userId="a46a1382-713a-4240-87fc-6e87f784931e" providerId="ADAL" clId="{0A6DFED3-C251-480D-B252-D46B41385E12}" dt="2024-04-21T15:12:45.077" v="7696" actId="478"/>
          <ac:picMkLst>
            <pc:docMk/>
            <pc:sldMk cId="2361040331" sldId="459"/>
            <ac:picMk id="5" creationId="{B9FE776D-9A84-C197-C404-DB3AECD7C868}"/>
          </ac:picMkLst>
        </pc:picChg>
        <pc:picChg chg="add mod">
          <ac:chgData name="Wolfenden, Joseph" userId="a46a1382-713a-4240-87fc-6e87f784931e" providerId="ADAL" clId="{0A6DFED3-C251-480D-B252-D46B41385E12}" dt="2024-04-21T20:21:07.130" v="8500" actId="164"/>
          <ac:picMkLst>
            <pc:docMk/>
            <pc:sldMk cId="2361040331" sldId="459"/>
            <ac:picMk id="9" creationId="{263DC4F3-4957-DD94-44D2-D3666FBFC754}"/>
          </ac:picMkLst>
        </pc:picChg>
      </pc:sldChg>
      <pc:sldChg chg="addSp delSp modSp add mod ord modTransition modAnim">
        <pc:chgData name="Wolfenden, Joseph" userId="a46a1382-713a-4240-87fc-6e87f784931e" providerId="ADAL" clId="{0A6DFED3-C251-480D-B252-D46B41385E12}" dt="2024-04-21T15:42:03.042" v="8250" actId="14100"/>
        <pc:sldMkLst>
          <pc:docMk/>
          <pc:sldMk cId="3600429336" sldId="460"/>
        </pc:sldMkLst>
        <pc:spChg chg="mod">
          <ac:chgData name="Wolfenden, Joseph" userId="a46a1382-713a-4240-87fc-6e87f784931e" providerId="ADAL" clId="{0A6DFED3-C251-480D-B252-D46B41385E12}" dt="2024-04-21T14:36:17.218" v="6734" actId="20577"/>
          <ac:spMkLst>
            <pc:docMk/>
            <pc:sldMk cId="3600429336" sldId="460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15:30:56.878" v="8170" actId="20577"/>
          <ac:spMkLst>
            <pc:docMk/>
            <pc:sldMk cId="3600429336" sldId="460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19T23:37:10.599" v="4751"/>
          <ac:spMkLst>
            <pc:docMk/>
            <pc:sldMk cId="3600429336" sldId="460"/>
            <ac:spMk id="7" creationId="{36E4BE9E-A0AA-14E2-BB69-6D92BE938082}"/>
          </ac:spMkLst>
        </pc:spChg>
        <pc:spChg chg="del mod">
          <ac:chgData name="Wolfenden, Joseph" userId="a46a1382-713a-4240-87fc-6e87f784931e" providerId="ADAL" clId="{0A6DFED3-C251-480D-B252-D46B41385E12}" dt="2024-04-21T15:41:45.968" v="8248" actId="478"/>
          <ac:spMkLst>
            <pc:docMk/>
            <pc:sldMk cId="3600429336" sldId="460"/>
            <ac:spMk id="10" creationId="{3EEA523E-4B84-A751-2D88-3141FD48DCA3}"/>
          </ac:spMkLst>
        </pc:spChg>
        <pc:spChg chg="del mod">
          <ac:chgData name="Wolfenden, Joseph" userId="a46a1382-713a-4240-87fc-6e87f784931e" providerId="ADAL" clId="{0A6DFED3-C251-480D-B252-D46B41385E12}" dt="2024-04-21T15:41:39.389" v="8246" actId="478"/>
          <ac:spMkLst>
            <pc:docMk/>
            <pc:sldMk cId="3600429336" sldId="460"/>
            <ac:spMk id="11" creationId="{52824748-33C6-CA68-5157-BA5D1715FC5F}"/>
          </ac:spMkLst>
        </pc:spChg>
        <pc:spChg chg="mod">
          <ac:chgData name="Wolfenden, Joseph" userId="a46a1382-713a-4240-87fc-6e87f784931e" providerId="ADAL" clId="{0A6DFED3-C251-480D-B252-D46B41385E12}" dt="2024-04-19T23:37:10.599" v="4751"/>
          <ac:spMkLst>
            <pc:docMk/>
            <pc:sldMk cId="3600429336" sldId="460"/>
            <ac:spMk id="12" creationId="{C815E1FF-0DFE-0D54-9D10-B4E965C3060E}"/>
          </ac:spMkLst>
        </pc:spChg>
        <pc:spChg chg="del mod">
          <ac:chgData name="Wolfenden, Joseph" userId="a46a1382-713a-4240-87fc-6e87f784931e" providerId="ADAL" clId="{0A6DFED3-C251-480D-B252-D46B41385E12}" dt="2024-04-21T15:41:49.191" v="8249" actId="478"/>
          <ac:spMkLst>
            <pc:docMk/>
            <pc:sldMk cId="3600429336" sldId="460"/>
            <ac:spMk id="14" creationId="{22747551-6617-3913-1EC7-8AE6B31A6798}"/>
          </ac:spMkLst>
        </pc:spChg>
        <pc:spChg chg="del mod">
          <ac:chgData name="Wolfenden, Joseph" userId="a46a1382-713a-4240-87fc-6e87f784931e" providerId="ADAL" clId="{0A6DFED3-C251-480D-B252-D46B41385E12}" dt="2024-04-21T15:41:42.805" v="8247" actId="478"/>
          <ac:spMkLst>
            <pc:docMk/>
            <pc:sldMk cId="3600429336" sldId="460"/>
            <ac:spMk id="15" creationId="{6B46B667-803D-77C3-BAF8-8F00C493BB4E}"/>
          </ac:spMkLst>
        </pc:spChg>
        <pc:spChg chg="add mod">
          <ac:chgData name="Wolfenden, Joseph" userId="a46a1382-713a-4240-87fc-6e87f784931e" providerId="ADAL" clId="{0A6DFED3-C251-480D-B252-D46B41385E12}" dt="2024-04-21T15:30:29.133" v="8118" actId="164"/>
          <ac:spMkLst>
            <pc:docMk/>
            <pc:sldMk cId="3600429336" sldId="460"/>
            <ac:spMk id="16" creationId="{5590F079-56D4-DEE2-F9B9-24C191157656}"/>
          </ac:spMkLst>
        </pc:spChg>
        <pc:spChg chg="add mod">
          <ac:chgData name="Wolfenden, Joseph" userId="a46a1382-713a-4240-87fc-6e87f784931e" providerId="ADAL" clId="{0A6DFED3-C251-480D-B252-D46B41385E12}" dt="2024-04-21T15:35:32.895" v="8173" actId="20577"/>
          <ac:spMkLst>
            <pc:docMk/>
            <pc:sldMk cId="3600429336" sldId="460"/>
            <ac:spMk id="18" creationId="{7866F0E1-4C4A-20B8-B32D-31635D04C51C}"/>
          </ac:spMkLst>
        </pc:spChg>
        <pc:grpChg chg="add mod">
          <ac:chgData name="Wolfenden, Joseph" userId="a46a1382-713a-4240-87fc-6e87f784931e" providerId="ADAL" clId="{0A6DFED3-C251-480D-B252-D46B41385E12}" dt="2024-04-21T15:42:03.042" v="8250" actId="14100"/>
          <ac:grpSpMkLst>
            <pc:docMk/>
            <pc:sldMk cId="3600429336" sldId="460"/>
            <ac:grpSpMk id="5" creationId="{945C39A5-004D-5EE8-8870-944D4EBC722F}"/>
          </ac:grpSpMkLst>
        </pc:grpChg>
        <pc:grpChg chg="mod">
          <ac:chgData name="Wolfenden, Joseph" userId="a46a1382-713a-4240-87fc-6e87f784931e" providerId="ADAL" clId="{0A6DFED3-C251-480D-B252-D46B41385E12}" dt="2024-04-19T23:37:10.599" v="4751"/>
          <ac:grpSpMkLst>
            <pc:docMk/>
            <pc:sldMk cId="3600429336" sldId="460"/>
            <ac:grpSpMk id="6" creationId="{644849AB-32BF-8CFB-A73B-187847424435}"/>
          </ac:grpSpMkLst>
        </pc:grpChg>
        <pc:grpChg chg="add mod">
          <ac:chgData name="Wolfenden, Joseph" userId="a46a1382-713a-4240-87fc-6e87f784931e" providerId="ADAL" clId="{0A6DFED3-C251-480D-B252-D46B41385E12}" dt="2024-04-21T15:30:34.661" v="8119" actId="1076"/>
          <ac:grpSpMkLst>
            <pc:docMk/>
            <pc:sldMk cId="3600429336" sldId="460"/>
            <ac:grpSpMk id="28" creationId="{6651B538-0D3B-93FA-2964-ED04E594131A}"/>
          </ac:grpSpMkLst>
        </pc:grpChg>
        <pc:picChg chg="add mod">
          <ac:chgData name="Wolfenden, Joseph" userId="a46a1382-713a-4240-87fc-6e87f784931e" providerId="ADAL" clId="{0A6DFED3-C251-480D-B252-D46B41385E12}" dt="2024-04-21T15:30:29.133" v="8118" actId="164"/>
          <ac:picMkLst>
            <pc:docMk/>
            <pc:sldMk cId="3600429336" sldId="460"/>
            <ac:picMk id="3" creationId="{A34602C6-BE09-F844-11F3-8B26F3D7833C}"/>
          </ac:picMkLst>
        </pc:picChg>
        <pc:picChg chg="mod">
          <ac:chgData name="Wolfenden, Joseph" userId="a46a1382-713a-4240-87fc-6e87f784931e" providerId="ADAL" clId="{0A6DFED3-C251-480D-B252-D46B41385E12}" dt="2024-04-19T23:37:10.599" v="4751"/>
          <ac:picMkLst>
            <pc:docMk/>
            <pc:sldMk cId="3600429336" sldId="460"/>
            <ac:picMk id="9" creationId="{2ED70BDE-E1C8-2A4F-57FC-F99FE8BFCA45}"/>
          </ac:picMkLst>
        </pc:picChg>
        <pc:picChg chg="add mod">
          <ac:chgData name="Wolfenden, Joseph" userId="a46a1382-713a-4240-87fc-6e87f784931e" providerId="ADAL" clId="{0A6DFED3-C251-480D-B252-D46B41385E12}" dt="2024-04-21T15:30:34.661" v="8119" actId="1076"/>
          <ac:picMkLst>
            <pc:docMk/>
            <pc:sldMk cId="3600429336" sldId="460"/>
            <ac:picMk id="17" creationId="{6D86A619-E9C4-BFB2-A63E-6309E5C18240}"/>
          </ac:picMkLst>
        </pc:picChg>
        <pc:cxnChg chg="mod">
          <ac:chgData name="Wolfenden, Joseph" userId="a46a1382-713a-4240-87fc-6e87f784931e" providerId="ADAL" clId="{0A6DFED3-C251-480D-B252-D46B41385E12}" dt="2024-04-19T23:37:10.599" v="4751"/>
          <ac:cxnSpMkLst>
            <pc:docMk/>
            <pc:sldMk cId="3600429336" sldId="460"/>
            <ac:cxnSpMk id="8" creationId="{84A7A092-BDDA-CE19-C846-49FEAEA3F0C8}"/>
          </ac:cxnSpMkLst>
        </pc:cxnChg>
        <pc:cxnChg chg="mod">
          <ac:chgData name="Wolfenden, Joseph" userId="a46a1382-713a-4240-87fc-6e87f784931e" providerId="ADAL" clId="{0A6DFED3-C251-480D-B252-D46B41385E12}" dt="2024-04-19T23:37:10.599" v="4751"/>
          <ac:cxnSpMkLst>
            <pc:docMk/>
            <pc:sldMk cId="3600429336" sldId="460"/>
            <ac:cxnSpMk id="13" creationId="{8174CEA3-E507-05A9-CD9C-F2755583A36B}"/>
          </ac:cxnSpMkLst>
        </pc:cxnChg>
      </pc:sldChg>
      <pc:sldChg chg="addSp delSp modSp add mod modTransition delAnim modAnim">
        <pc:chgData name="Wolfenden, Joseph" userId="a46a1382-713a-4240-87fc-6e87f784931e" providerId="ADAL" clId="{0A6DFED3-C251-480D-B252-D46B41385E12}" dt="2024-04-21T15:38:07.653" v="8229" actId="14100"/>
        <pc:sldMkLst>
          <pc:docMk/>
          <pc:sldMk cId="3770822600" sldId="461"/>
        </pc:sldMkLst>
        <pc:spChg chg="mod">
          <ac:chgData name="Wolfenden, Joseph" userId="a46a1382-713a-4240-87fc-6e87f784931e" providerId="ADAL" clId="{0A6DFED3-C251-480D-B252-D46B41385E12}" dt="2024-04-21T14:36:30.076" v="6735"/>
          <ac:spMkLst>
            <pc:docMk/>
            <pc:sldMk cId="3770822600" sldId="461"/>
            <ac:spMk id="2" creationId="{407D53FC-5CB1-37C5-8F44-4ACCB37F7285}"/>
          </ac:spMkLst>
        </pc:spChg>
        <pc:spChg chg="del mod">
          <ac:chgData name="Wolfenden, Joseph" userId="a46a1382-713a-4240-87fc-6e87f784931e" providerId="ADAL" clId="{0A6DFED3-C251-480D-B252-D46B41385E12}" dt="2024-04-21T15:37:42.650" v="8220" actId="478"/>
          <ac:spMkLst>
            <pc:docMk/>
            <pc:sldMk cId="3770822600" sldId="461"/>
            <ac:spMk id="4" creationId="{E9BE6401-65E7-768A-1B6F-2AC1B57E7AC2}"/>
          </ac:spMkLst>
        </pc:spChg>
        <pc:spChg chg="add del mod">
          <ac:chgData name="Wolfenden, Joseph" userId="a46a1382-713a-4240-87fc-6e87f784931e" providerId="ADAL" clId="{0A6DFED3-C251-480D-B252-D46B41385E12}" dt="2024-04-21T15:37:44.471" v="8221" actId="478"/>
          <ac:spMkLst>
            <pc:docMk/>
            <pc:sldMk cId="3770822600" sldId="461"/>
            <ac:spMk id="29" creationId="{1E0B179F-5681-2DA0-1D0E-86FFE9A2435F}"/>
          </ac:spMkLst>
        </pc:spChg>
        <pc:grpChg chg="add mod">
          <ac:chgData name="Wolfenden, Joseph" userId="a46a1382-713a-4240-87fc-6e87f784931e" providerId="ADAL" clId="{0A6DFED3-C251-480D-B252-D46B41385E12}" dt="2024-04-21T15:38:07.653" v="8229" actId="14100"/>
          <ac:grpSpMkLst>
            <pc:docMk/>
            <pc:sldMk cId="3770822600" sldId="461"/>
            <ac:grpSpMk id="8" creationId="{561EDC2A-AFDD-143F-FB93-2472DBCEC5DE}"/>
          </ac:grpSpMkLst>
        </pc:grpChg>
        <pc:picChg chg="add mod">
          <ac:chgData name="Wolfenden, Joseph" userId="a46a1382-713a-4240-87fc-6e87f784931e" providerId="ADAL" clId="{0A6DFED3-C251-480D-B252-D46B41385E12}" dt="2024-04-21T15:38:07.653" v="8229" actId="14100"/>
          <ac:picMkLst>
            <pc:docMk/>
            <pc:sldMk cId="3770822600" sldId="461"/>
            <ac:picMk id="3" creationId="{A8C9F8F1-BB2A-7AE8-8177-B292FE725134}"/>
          </ac:picMkLst>
        </pc:picChg>
        <pc:picChg chg="add del mod">
          <ac:chgData name="Wolfenden, Joseph" userId="a46a1382-713a-4240-87fc-6e87f784931e" providerId="ADAL" clId="{0A6DFED3-C251-480D-B252-D46B41385E12}" dt="2024-04-21T15:37:36.993" v="8218" actId="478"/>
          <ac:picMkLst>
            <pc:docMk/>
            <pc:sldMk cId="3770822600" sldId="461"/>
            <ac:picMk id="5" creationId="{3E18C15A-CD78-EE4D-82B2-3DC3DD57314C}"/>
          </ac:picMkLst>
        </pc:picChg>
        <pc:picChg chg="add mod">
          <ac:chgData name="Wolfenden, Joseph" userId="a46a1382-713a-4240-87fc-6e87f784931e" providerId="ADAL" clId="{0A6DFED3-C251-480D-B252-D46B41385E12}" dt="2024-04-21T15:37:59.470" v="8227" actId="14100"/>
          <ac:picMkLst>
            <pc:docMk/>
            <pc:sldMk cId="3770822600" sldId="461"/>
            <ac:picMk id="6" creationId="{C3CD5C3C-C30C-8884-2D58-2690C9C3D306}"/>
          </ac:picMkLst>
        </pc:picChg>
        <pc:picChg chg="add mod">
          <ac:chgData name="Wolfenden, Joseph" userId="a46a1382-713a-4240-87fc-6e87f784931e" providerId="ADAL" clId="{0A6DFED3-C251-480D-B252-D46B41385E12}" dt="2024-04-21T15:37:54.148" v="8225" actId="1076"/>
          <ac:picMkLst>
            <pc:docMk/>
            <pc:sldMk cId="3770822600" sldId="461"/>
            <ac:picMk id="7" creationId="{D514062F-5455-FE59-0839-56F81E113DB4}"/>
          </ac:picMkLst>
        </pc:pic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9" creationId="{7D0F38E0-BBDB-9AAF-5304-1602B57DB771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0" creationId="{CDCC910D-E6B9-A776-A9E8-73EC9CDF76E4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1" creationId="{F01B787B-E8A5-3807-F908-A66A89FC1AAE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2" creationId="{53A0DDEC-1758-41CD-46E4-1C412B9633CC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3" creationId="{515FB87D-B93F-266D-6078-DBBBEE870A96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4" creationId="{B45DA5D4-AE10-D59E-1FF4-7CD085DB5400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5" creationId="{AE9E85F3-203C-F078-7C8D-BC65726D30D2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6" creationId="{3826EB2A-90D7-852A-F2EA-A1A936C7A882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7" creationId="{FC8EC02A-2902-7A33-E388-2A88C3B4B6C4}"/>
          </ac:cxnSpMkLst>
        </pc:cxnChg>
        <pc:cxnChg chg="mod">
          <ac:chgData name="Wolfenden, Joseph" userId="a46a1382-713a-4240-87fc-6e87f784931e" providerId="ADAL" clId="{0A6DFED3-C251-480D-B252-D46B41385E12}" dt="2024-04-19T23:37:52.585" v="4766"/>
          <ac:cxnSpMkLst>
            <pc:docMk/>
            <pc:sldMk cId="3770822600" sldId="461"/>
            <ac:cxnSpMk id="18" creationId="{225E06D2-E073-8C73-A4F6-58B7FBB5189D}"/>
          </ac:cxnSpMkLst>
        </pc:cxnChg>
      </pc:sldChg>
      <pc:sldChg chg="addSp delSp modSp add mod modTransition delAnim modAnim">
        <pc:chgData name="Wolfenden, Joseph" userId="a46a1382-713a-4240-87fc-6e87f784931e" providerId="ADAL" clId="{0A6DFED3-C251-480D-B252-D46B41385E12}" dt="2024-04-21T15:41:20.989" v="8245"/>
        <pc:sldMkLst>
          <pc:docMk/>
          <pc:sldMk cId="3354484666" sldId="462"/>
        </pc:sldMkLst>
        <pc:spChg chg="mod">
          <ac:chgData name="Wolfenden, Joseph" userId="a46a1382-713a-4240-87fc-6e87f784931e" providerId="ADAL" clId="{0A6DFED3-C251-480D-B252-D46B41385E12}" dt="2024-04-21T14:36:33.508" v="6736"/>
          <ac:spMkLst>
            <pc:docMk/>
            <pc:sldMk cId="3354484666" sldId="462"/>
            <ac:spMk id="2" creationId="{407D53FC-5CB1-37C5-8F44-4ACCB37F7285}"/>
          </ac:spMkLst>
        </pc:spChg>
        <pc:spChg chg="del mod">
          <ac:chgData name="Wolfenden, Joseph" userId="a46a1382-713a-4240-87fc-6e87f784931e" providerId="ADAL" clId="{0A6DFED3-C251-480D-B252-D46B41385E12}" dt="2024-04-21T15:39:04.790" v="8230" actId="478"/>
          <ac:spMkLst>
            <pc:docMk/>
            <pc:sldMk cId="3354484666" sldId="462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19T23:38:18.231" v="4771"/>
          <ac:spMkLst>
            <pc:docMk/>
            <pc:sldMk cId="3354484666" sldId="462"/>
            <ac:spMk id="7" creationId="{2EA9AC2B-33B1-7E49-784A-3328CA4E3D8A}"/>
          </ac:spMkLst>
        </pc:spChg>
        <pc:spChg chg="mod">
          <ac:chgData name="Wolfenden, Joseph" userId="a46a1382-713a-4240-87fc-6e87f784931e" providerId="ADAL" clId="{0A6DFED3-C251-480D-B252-D46B41385E12}" dt="2024-04-19T23:38:18.231" v="4771"/>
          <ac:spMkLst>
            <pc:docMk/>
            <pc:sldMk cId="3354484666" sldId="462"/>
            <ac:spMk id="8" creationId="{781517CE-70C1-2C8A-D495-378D9E85A237}"/>
          </ac:spMkLst>
        </pc:spChg>
        <pc:spChg chg="add del mod">
          <ac:chgData name="Wolfenden, Joseph" userId="a46a1382-713a-4240-87fc-6e87f784931e" providerId="ADAL" clId="{0A6DFED3-C251-480D-B252-D46B41385E12}" dt="2024-04-21T15:39:09.920" v="8231" actId="478"/>
          <ac:spMkLst>
            <pc:docMk/>
            <pc:sldMk cId="3354484666" sldId="462"/>
            <ac:spMk id="16" creationId="{4F827643-7FDF-0902-C47A-35F756FEDD0E}"/>
          </ac:spMkLst>
        </pc:spChg>
        <pc:grpChg chg="add mod">
          <ac:chgData name="Wolfenden, Joseph" userId="a46a1382-713a-4240-87fc-6e87f784931e" providerId="ADAL" clId="{0A6DFED3-C251-480D-B252-D46B41385E12}" dt="2024-04-21T15:39:16.676" v="8232" actId="1076"/>
          <ac:grpSpMkLst>
            <pc:docMk/>
            <pc:sldMk cId="3354484666" sldId="462"/>
            <ac:grpSpMk id="3" creationId="{F3A82D2D-2818-9AAA-7C48-7E6803F2342F}"/>
          </ac:grpSpMkLst>
        </pc:grpChg>
        <pc:grpChg chg="add del mod">
          <ac:chgData name="Wolfenden, Joseph" userId="a46a1382-713a-4240-87fc-6e87f784931e" providerId="ADAL" clId="{0A6DFED3-C251-480D-B252-D46B41385E12}" dt="2024-04-21T15:40:16.304" v="8238" actId="478"/>
          <ac:grpSpMkLst>
            <pc:docMk/>
            <pc:sldMk cId="3354484666" sldId="462"/>
            <ac:grpSpMk id="11" creationId="{9582CDDD-4D89-2C88-28B5-6BD0C16E6E49}"/>
          </ac:grpSpMkLst>
        </pc:grpChg>
        <pc:picChg chg="mod">
          <ac:chgData name="Wolfenden, Joseph" userId="a46a1382-713a-4240-87fc-6e87f784931e" providerId="ADAL" clId="{0A6DFED3-C251-480D-B252-D46B41385E12}" dt="2024-04-19T23:38:18.231" v="4771"/>
          <ac:picMkLst>
            <pc:docMk/>
            <pc:sldMk cId="3354484666" sldId="462"/>
            <ac:picMk id="5" creationId="{53305CC4-BC70-217F-D407-B4FF1139E568}"/>
          </ac:picMkLst>
        </pc:picChg>
        <pc:picChg chg="mod">
          <ac:chgData name="Wolfenden, Joseph" userId="a46a1382-713a-4240-87fc-6e87f784931e" providerId="ADAL" clId="{0A6DFED3-C251-480D-B252-D46B41385E12}" dt="2024-04-19T23:38:18.231" v="4771"/>
          <ac:picMkLst>
            <pc:docMk/>
            <pc:sldMk cId="3354484666" sldId="462"/>
            <ac:picMk id="6" creationId="{5F0E4F2E-3709-FA9A-F114-23AA81B11EAB}"/>
          </ac:picMkLst>
        </pc:picChg>
        <pc:picChg chg="add mod">
          <ac:chgData name="Wolfenden, Joseph" userId="a46a1382-713a-4240-87fc-6e87f784931e" providerId="ADAL" clId="{0A6DFED3-C251-480D-B252-D46B41385E12}" dt="2024-04-19T23:38:18.231" v="4771"/>
          <ac:picMkLst>
            <pc:docMk/>
            <pc:sldMk cId="3354484666" sldId="462"/>
            <ac:picMk id="9" creationId="{7C35EEF4-6BF0-A44E-014F-B7DB7F278684}"/>
          </ac:picMkLst>
        </pc:picChg>
        <pc:picChg chg="add mod">
          <ac:chgData name="Wolfenden, Joseph" userId="a46a1382-713a-4240-87fc-6e87f784931e" providerId="ADAL" clId="{0A6DFED3-C251-480D-B252-D46B41385E12}" dt="2024-04-21T15:39:25.282" v="8234" actId="1076"/>
          <ac:picMkLst>
            <pc:docMk/>
            <pc:sldMk cId="3354484666" sldId="462"/>
            <ac:picMk id="10" creationId="{5706CB6B-62F8-450B-A9CF-42CC7BBED577}"/>
          </ac:picMkLst>
        </pc:picChg>
        <pc:picChg chg="mod topLvl modCrop">
          <ac:chgData name="Wolfenden, Joseph" userId="a46a1382-713a-4240-87fc-6e87f784931e" providerId="ADAL" clId="{0A6DFED3-C251-480D-B252-D46B41385E12}" dt="2024-04-21T15:40:44.819" v="8243" actId="1076"/>
          <ac:picMkLst>
            <pc:docMk/>
            <pc:sldMk cId="3354484666" sldId="462"/>
            <ac:picMk id="12" creationId="{F51C37CA-22D8-C181-34D4-B0017DEF0EAA}"/>
          </ac:picMkLst>
        </pc:picChg>
        <pc:cxnChg chg="del mod">
          <ac:chgData name="Wolfenden, Joseph" userId="a46a1382-713a-4240-87fc-6e87f784931e" providerId="ADAL" clId="{0A6DFED3-C251-480D-B252-D46B41385E12}" dt="2024-04-21T15:39:50.796" v="8237" actId="478"/>
          <ac:cxnSpMkLst>
            <pc:docMk/>
            <pc:sldMk cId="3354484666" sldId="462"/>
            <ac:cxnSpMk id="13" creationId="{D80614AD-4C50-289F-C4B2-FB87F39F9F62}"/>
          </ac:cxnSpMkLst>
        </pc:cxnChg>
        <pc:cxnChg chg="del mod topLvl">
          <ac:chgData name="Wolfenden, Joseph" userId="a46a1382-713a-4240-87fc-6e87f784931e" providerId="ADAL" clId="{0A6DFED3-C251-480D-B252-D46B41385E12}" dt="2024-04-21T15:40:16.304" v="8238" actId="478"/>
          <ac:cxnSpMkLst>
            <pc:docMk/>
            <pc:sldMk cId="3354484666" sldId="462"/>
            <ac:cxnSpMk id="14" creationId="{6819BF3A-3420-ABFA-40E9-8FB15803DA6C}"/>
          </ac:cxnSpMkLst>
        </pc:cxnChg>
      </pc:sldChg>
      <pc:sldChg chg="modSp mod modTransition">
        <pc:chgData name="Wolfenden, Joseph" userId="a46a1382-713a-4240-87fc-6e87f784931e" providerId="ADAL" clId="{0A6DFED3-C251-480D-B252-D46B41385E12}" dt="2024-04-21T04:56:15.164" v="4929"/>
        <pc:sldMkLst>
          <pc:docMk/>
          <pc:sldMk cId="3096662821" sldId="463"/>
        </pc:sldMkLst>
        <pc:spChg chg="mod">
          <ac:chgData name="Wolfenden, Joseph" userId="a46a1382-713a-4240-87fc-6e87f784931e" providerId="ADAL" clId="{0A6DFED3-C251-480D-B252-D46B41385E12}" dt="2024-04-19T23:39:27.395" v="4794" actId="20577"/>
          <ac:spMkLst>
            <pc:docMk/>
            <pc:sldMk cId="3096662821" sldId="463"/>
            <ac:spMk id="9" creationId="{888D71B6-FFBB-8810-071C-E40CA9575320}"/>
          </ac:spMkLst>
        </pc:spChg>
      </pc:sldChg>
      <pc:sldChg chg="addSp delSp modSp add mod ord modTransition delAnim modAnim">
        <pc:chgData name="Wolfenden, Joseph" userId="a46a1382-713a-4240-87fc-6e87f784931e" providerId="ADAL" clId="{0A6DFED3-C251-480D-B252-D46B41385E12}" dt="2024-04-21T22:28:57.727" v="10916"/>
        <pc:sldMkLst>
          <pc:docMk/>
          <pc:sldMk cId="123990930" sldId="464"/>
        </pc:sldMkLst>
        <pc:spChg chg="mod">
          <ac:chgData name="Wolfenden, Joseph" userId="a46a1382-713a-4240-87fc-6e87f784931e" providerId="ADAL" clId="{0A6DFED3-C251-480D-B252-D46B41385E12}" dt="2024-04-19T23:40:09.907" v="4817" actId="20577"/>
          <ac:spMkLst>
            <pc:docMk/>
            <pc:sldMk cId="123990930" sldId="464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20:34:40.650" v="8590" actId="20578"/>
          <ac:spMkLst>
            <pc:docMk/>
            <pc:sldMk cId="123990930" sldId="464"/>
            <ac:spMk id="4" creationId="{E9BE6401-65E7-768A-1B6F-2AC1B57E7AC2}"/>
          </ac:spMkLst>
        </pc:spChg>
        <pc:spChg chg="del mod topLvl">
          <ac:chgData name="Wolfenden, Joseph" userId="a46a1382-713a-4240-87fc-6e87f784931e" providerId="ADAL" clId="{0A6DFED3-C251-480D-B252-D46B41385E12}" dt="2024-04-21T21:01:04.653" v="9156" actId="478"/>
          <ac:spMkLst>
            <pc:docMk/>
            <pc:sldMk cId="123990930" sldId="464"/>
            <ac:spMk id="6" creationId="{3922F82C-FAB4-DC79-8AB7-A46A583A7659}"/>
          </ac:spMkLst>
        </pc:spChg>
        <pc:spChg chg="del mod topLvl">
          <ac:chgData name="Wolfenden, Joseph" userId="a46a1382-713a-4240-87fc-6e87f784931e" providerId="ADAL" clId="{0A6DFED3-C251-480D-B252-D46B41385E12}" dt="2024-04-21T21:10:41.974" v="9215" actId="478"/>
          <ac:spMkLst>
            <pc:docMk/>
            <pc:sldMk cId="123990930" sldId="464"/>
            <ac:spMk id="9" creationId="{756CC5C0-EE89-5B30-D6A1-8538E7B57C27}"/>
          </ac:spMkLst>
        </pc:spChg>
        <pc:spChg chg="del mod topLvl">
          <ac:chgData name="Wolfenden, Joseph" userId="a46a1382-713a-4240-87fc-6e87f784931e" providerId="ADAL" clId="{0A6DFED3-C251-480D-B252-D46B41385E12}" dt="2024-04-21T21:13:15.163" v="9249" actId="478"/>
          <ac:spMkLst>
            <pc:docMk/>
            <pc:sldMk cId="123990930" sldId="464"/>
            <ac:spMk id="12" creationId="{741FB8BB-0E99-1421-19C4-47628E3907D6}"/>
          </ac:spMkLst>
        </pc:spChg>
        <pc:spChg chg="mod">
          <ac:chgData name="Wolfenden, Joseph" userId="a46a1382-713a-4240-87fc-6e87f784931e" providerId="ADAL" clId="{0A6DFED3-C251-480D-B252-D46B41385E12}" dt="2024-04-19T23:40:42.459" v="4819"/>
          <ac:spMkLst>
            <pc:docMk/>
            <pc:sldMk cId="123990930" sldId="464"/>
            <ac:spMk id="14" creationId="{9D6BDC2A-897D-2CF4-5A05-00D8760FD00A}"/>
          </ac:spMkLst>
        </pc:spChg>
        <pc:spChg chg="mod">
          <ac:chgData name="Wolfenden, Joseph" userId="a46a1382-713a-4240-87fc-6e87f784931e" providerId="ADAL" clId="{0A6DFED3-C251-480D-B252-D46B41385E12}" dt="2024-04-19T23:40:42.459" v="4819"/>
          <ac:spMkLst>
            <pc:docMk/>
            <pc:sldMk cId="123990930" sldId="464"/>
            <ac:spMk id="16" creationId="{7988E507-78BD-A73F-B8D0-45A806963610}"/>
          </ac:spMkLst>
        </pc:spChg>
        <pc:spChg chg="add mod">
          <ac:chgData name="Wolfenden, Joseph" userId="a46a1382-713a-4240-87fc-6e87f784931e" providerId="ADAL" clId="{0A6DFED3-C251-480D-B252-D46B41385E12}" dt="2024-04-21T21:12:37.069" v="9241" actId="20577"/>
          <ac:spMkLst>
            <pc:docMk/>
            <pc:sldMk cId="123990930" sldId="464"/>
            <ac:spMk id="17" creationId="{D8FDC40B-A7C8-C2B4-3CE2-4B1AF5A79921}"/>
          </ac:spMkLst>
        </pc:spChg>
        <pc:grpChg chg="add del mod">
          <ac:chgData name="Wolfenden, Joseph" userId="a46a1382-713a-4240-87fc-6e87f784931e" providerId="ADAL" clId="{0A6DFED3-C251-480D-B252-D46B41385E12}" dt="2024-04-21T21:01:04.653" v="9156" actId="478"/>
          <ac:grpSpMkLst>
            <pc:docMk/>
            <pc:sldMk cId="123990930" sldId="464"/>
            <ac:grpSpMk id="3" creationId="{9AE03901-156E-CA9F-750A-471077EF7F1F}"/>
          </ac:grpSpMkLst>
        </pc:grpChg>
        <pc:grpChg chg="add del mod">
          <ac:chgData name="Wolfenden, Joseph" userId="a46a1382-713a-4240-87fc-6e87f784931e" providerId="ADAL" clId="{0A6DFED3-C251-480D-B252-D46B41385E12}" dt="2024-04-21T21:10:41.974" v="9215" actId="478"/>
          <ac:grpSpMkLst>
            <pc:docMk/>
            <pc:sldMk cId="123990930" sldId="464"/>
            <ac:grpSpMk id="7" creationId="{B3537576-7902-5A0B-A4E8-BDF2A634DBAB}"/>
          </ac:grpSpMkLst>
        </pc:grpChg>
        <pc:grpChg chg="add del mod">
          <ac:chgData name="Wolfenden, Joseph" userId="a46a1382-713a-4240-87fc-6e87f784931e" providerId="ADAL" clId="{0A6DFED3-C251-480D-B252-D46B41385E12}" dt="2024-04-21T21:13:15.163" v="9249" actId="478"/>
          <ac:grpSpMkLst>
            <pc:docMk/>
            <pc:sldMk cId="123990930" sldId="464"/>
            <ac:grpSpMk id="10" creationId="{FA98691C-6C6F-A2B9-C595-817626F4845B}"/>
          </ac:grpSpMkLst>
        </pc:grpChg>
        <pc:grpChg chg="mod topLvl">
          <ac:chgData name="Wolfenden, Joseph" userId="a46a1382-713a-4240-87fc-6e87f784931e" providerId="ADAL" clId="{0A6DFED3-C251-480D-B252-D46B41385E12}" dt="2024-04-21T21:13:15.163" v="9249" actId="478"/>
          <ac:grpSpMkLst>
            <pc:docMk/>
            <pc:sldMk cId="123990930" sldId="464"/>
            <ac:grpSpMk id="11" creationId="{D8928BCB-5974-02A0-EC12-F58485C50052}"/>
          </ac:grpSpMkLst>
        </pc:grpChg>
        <pc:grpChg chg="mod">
          <ac:chgData name="Wolfenden, Joseph" userId="a46a1382-713a-4240-87fc-6e87f784931e" providerId="ADAL" clId="{0A6DFED3-C251-480D-B252-D46B41385E12}" dt="2024-04-19T23:40:42.459" v="4819"/>
          <ac:grpSpMkLst>
            <pc:docMk/>
            <pc:sldMk cId="123990930" sldId="464"/>
            <ac:grpSpMk id="13" creationId="{4F5A52BD-FC82-CFD7-A58B-F1F9C3A67A58}"/>
          </ac:grpSpMkLst>
        </pc:grpChg>
        <pc:picChg chg="add del mod topLvl">
          <ac:chgData name="Wolfenden, Joseph" userId="a46a1382-713a-4240-87fc-6e87f784931e" providerId="ADAL" clId="{0A6DFED3-C251-480D-B252-D46B41385E12}" dt="2024-04-21T21:17:28.938" v="9375" actId="478"/>
          <ac:picMkLst>
            <pc:docMk/>
            <pc:sldMk cId="123990930" sldId="464"/>
            <ac:picMk id="5" creationId="{ED6CBDAE-B3C6-2418-31FB-C3D122C2ED8B}"/>
          </ac:picMkLst>
        </pc:picChg>
        <pc:picChg chg="mod topLvl">
          <ac:chgData name="Wolfenden, Joseph" userId="a46a1382-713a-4240-87fc-6e87f784931e" providerId="ADAL" clId="{0A6DFED3-C251-480D-B252-D46B41385E12}" dt="2024-04-21T21:10:41.974" v="9215" actId="478"/>
          <ac:picMkLst>
            <pc:docMk/>
            <pc:sldMk cId="123990930" sldId="464"/>
            <ac:picMk id="8" creationId="{DBB2D9BD-CED4-BBF0-2B22-18886E1625FD}"/>
          </ac:picMkLst>
        </pc:picChg>
        <pc:picChg chg="mod">
          <ac:chgData name="Wolfenden, Joseph" userId="a46a1382-713a-4240-87fc-6e87f784931e" providerId="ADAL" clId="{0A6DFED3-C251-480D-B252-D46B41385E12}" dt="2024-04-19T23:40:42.459" v="4819"/>
          <ac:picMkLst>
            <pc:docMk/>
            <pc:sldMk cId="123990930" sldId="464"/>
            <ac:picMk id="15" creationId="{769E04BD-ACB6-46B4-A839-69BB75C2BA39}"/>
          </ac:picMkLst>
        </pc:picChg>
      </pc:sldChg>
      <pc:sldChg chg="addSp delSp modSp add mod modTransition delAnim modAnim">
        <pc:chgData name="Wolfenden, Joseph" userId="a46a1382-713a-4240-87fc-6e87f784931e" providerId="ADAL" clId="{0A6DFED3-C251-480D-B252-D46B41385E12}" dt="2024-04-21T21:35:30.815" v="9988"/>
        <pc:sldMkLst>
          <pc:docMk/>
          <pc:sldMk cId="2422090812" sldId="465"/>
        </pc:sldMkLst>
        <pc:spChg chg="mod">
          <ac:chgData name="Wolfenden, Joseph" userId="a46a1382-713a-4240-87fc-6e87f784931e" providerId="ADAL" clId="{0A6DFED3-C251-480D-B252-D46B41385E12}" dt="2024-04-21T14:37:32.762" v="6785" actId="20577"/>
          <ac:spMkLst>
            <pc:docMk/>
            <pc:sldMk cId="2422090812" sldId="465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21:34:30.021" v="9986" actId="1076"/>
          <ac:spMkLst>
            <pc:docMk/>
            <pc:sldMk cId="2422090812" sldId="465"/>
            <ac:spMk id="3" creationId="{602BC526-4C14-C6D4-B1F5-36BDCB12004D}"/>
          </ac:spMkLst>
        </pc:spChg>
        <pc:spChg chg="mod">
          <ac:chgData name="Wolfenden, Joseph" userId="a46a1382-713a-4240-87fc-6e87f784931e" providerId="ADAL" clId="{0A6DFED3-C251-480D-B252-D46B41385E12}" dt="2024-04-21T21:29:46.893" v="9927" actId="20577"/>
          <ac:spMkLst>
            <pc:docMk/>
            <pc:sldMk cId="2422090812" sldId="465"/>
            <ac:spMk id="4" creationId="{E9BE6401-65E7-768A-1B6F-2AC1B57E7AC2}"/>
          </ac:spMkLst>
        </pc:spChg>
        <pc:grpChg chg="del">
          <ac:chgData name="Wolfenden, Joseph" userId="a46a1382-713a-4240-87fc-6e87f784931e" providerId="ADAL" clId="{0A6DFED3-C251-480D-B252-D46B41385E12}" dt="2024-04-19T23:41:28.813" v="4825" actId="478"/>
          <ac:grpSpMkLst>
            <pc:docMk/>
            <pc:sldMk cId="2422090812" sldId="465"/>
            <ac:grpSpMk id="3" creationId="{9AE03901-156E-CA9F-750A-471077EF7F1F}"/>
          </ac:grpSpMkLst>
        </pc:grpChg>
        <pc:grpChg chg="del">
          <ac:chgData name="Wolfenden, Joseph" userId="a46a1382-713a-4240-87fc-6e87f784931e" providerId="ADAL" clId="{0A6DFED3-C251-480D-B252-D46B41385E12}" dt="2024-04-19T23:41:27.653" v="4824" actId="478"/>
          <ac:grpSpMkLst>
            <pc:docMk/>
            <pc:sldMk cId="2422090812" sldId="465"/>
            <ac:grpSpMk id="7" creationId="{B3537576-7902-5A0B-A4E8-BDF2A634DBAB}"/>
          </ac:grpSpMkLst>
        </pc:grpChg>
        <pc:grpChg chg="del">
          <ac:chgData name="Wolfenden, Joseph" userId="a46a1382-713a-4240-87fc-6e87f784931e" providerId="ADAL" clId="{0A6DFED3-C251-480D-B252-D46B41385E12}" dt="2024-04-19T23:41:26.525" v="4823" actId="478"/>
          <ac:grpSpMkLst>
            <pc:docMk/>
            <pc:sldMk cId="2422090812" sldId="465"/>
            <ac:grpSpMk id="10" creationId="{FA98691C-6C6F-A2B9-C595-817626F4845B}"/>
          </ac:grpSpMkLst>
        </pc:grpChg>
        <pc:picChg chg="add mod">
          <ac:chgData name="Wolfenden, Joseph" userId="a46a1382-713a-4240-87fc-6e87f784931e" providerId="ADAL" clId="{0A6DFED3-C251-480D-B252-D46B41385E12}" dt="2024-04-21T21:33:55.463" v="9971"/>
          <ac:picMkLst>
            <pc:docMk/>
            <pc:sldMk cId="2422090812" sldId="465"/>
            <ac:picMk id="5" creationId="{C9502C55-36BC-1FBF-D242-5F10C5EB9D29}"/>
          </ac:picMkLst>
        </pc:picChg>
        <pc:picChg chg="add mod">
          <ac:chgData name="Wolfenden, Joseph" userId="a46a1382-713a-4240-87fc-6e87f784931e" providerId="ADAL" clId="{0A6DFED3-C251-480D-B252-D46B41385E12}" dt="2024-04-21T21:28:58.242" v="9869" actId="1076"/>
          <ac:picMkLst>
            <pc:docMk/>
            <pc:sldMk cId="2422090812" sldId="465"/>
            <ac:picMk id="17" creationId="{18D5EC79-7998-C984-9F59-DBEFC59D611C}"/>
          </ac:picMkLst>
        </pc:picChg>
      </pc:sldChg>
      <pc:sldChg chg="addSp delSp modSp add mod modTransition delAnim modAnim">
        <pc:chgData name="Wolfenden, Joseph" userId="a46a1382-713a-4240-87fc-6e87f784931e" providerId="ADAL" clId="{0A6DFED3-C251-480D-B252-D46B41385E12}" dt="2024-04-21T21:49:39.959" v="10240" actId="20577"/>
        <pc:sldMkLst>
          <pc:docMk/>
          <pc:sldMk cId="2877184699" sldId="466"/>
        </pc:sldMkLst>
        <pc:spChg chg="mod">
          <ac:chgData name="Wolfenden, Joseph" userId="a46a1382-713a-4240-87fc-6e87f784931e" providerId="ADAL" clId="{0A6DFED3-C251-480D-B252-D46B41385E12}" dt="2024-04-21T14:37:43.173" v="6800" actId="20577"/>
          <ac:spMkLst>
            <pc:docMk/>
            <pc:sldMk cId="2877184699" sldId="466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21:49:39.959" v="10240" actId="20577"/>
          <ac:spMkLst>
            <pc:docMk/>
            <pc:sldMk cId="2877184699" sldId="466"/>
            <ac:spMk id="4" creationId="{398100F5-8DB4-3452-B395-069D5BCB24D0}"/>
          </ac:spMkLst>
        </pc:spChg>
        <pc:spChg chg="del mod">
          <ac:chgData name="Wolfenden, Joseph" userId="a46a1382-713a-4240-87fc-6e87f784931e" providerId="ADAL" clId="{0A6DFED3-C251-480D-B252-D46B41385E12}" dt="2024-04-19T23:41:52.444" v="4832" actId="478"/>
          <ac:spMkLst>
            <pc:docMk/>
            <pc:sldMk cId="2877184699" sldId="466"/>
            <ac:spMk id="4" creationId="{E9BE6401-65E7-768A-1B6F-2AC1B57E7AC2}"/>
          </ac:spMkLst>
        </pc:spChg>
        <pc:spChg chg="add del mod">
          <ac:chgData name="Wolfenden, Joseph" userId="a46a1382-713a-4240-87fc-6e87f784931e" providerId="ADAL" clId="{0A6DFED3-C251-480D-B252-D46B41385E12}" dt="2024-04-21T21:36:48.582" v="10007" actId="478"/>
          <ac:spMkLst>
            <pc:docMk/>
            <pc:sldMk cId="2877184699" sldId="466"/>
            <ac:spMk id="8" creationId="{1ED02A70-C217-1CC0-F574-2A60AFE6805B}"/>
          </ac:spMkLst>
        </pc:spChg>
        <pc:grpChg chg="add mod">
          <ac:chgData name="Wolfenden, Joseph" userId="a46a1382-713a-4240-87fc-6e87f784931e" providerId="ADAL" clId="{0A6DFED3-C251-480D-B252-D46B41385E12}" dt="2024-04-21T21:40:45.832" v="10093" actId="14100"/>
          <ac:grpSpMkLst>
            <pc:docMk/>
            <pc:sldMk cId="2877184699" sldId="466"/>
            <ac:grpSpMk id="3" creationId="{CFA8C5F6-64C3-8552-CF6E-A90F72C7976B}"/>
          </ac:grpSpMkLst>
        </pc:grpChg>
        <pc:grpChg chg="add mod">
          <ac:chgData name="Wolfenden, Joseph" userId="a46a1382-713a-4240-87fc-6e87f784931e" providerId="ADAL" clId="{0A6DFED3-C251-480D-B252-D46B41385E12}" dt="2024-04-21T21:42:03.680" v="10100" actId="164"/>
          <ac:grpSpMkLst>
            <pc:docMk/>
            <pc:sldMk cId="2877184699" sldId="466"/>
            <ac:grpSpMk id="9" creationId="{A7A634EF-BE20-0A0F-63C1-57AC12F80930}"/>
          </ac:grpSpMkLst>
        </pc:grpChg>
        <pc:grpChg chg="add mod">
          <ac:chgData name="Wolfenden, Joseph" userId="a46a1382-713a-4240-87fc-6e87f784931e" providerId="ADAL" clId="{0A6DFED3-C251-480D-B252-D46B41385E12}" dt="2024-04-21T21:40:41.575" v="10092" actId="571"/>
          <ac:grpSpMkLst>
            <pc:docMk/>
            <pc:sldMk cId="2877184699" sldId="466"/>
            <ac:grpSpMk id="12" creationId="{5D177F5C-8905-8C62-E70C-28C05D7CF873}"/>
          </ac:grpSpMkLst>
        </pc:grpChg>
        <pc:grpChg chg="add mod">
          <ac:chgData name="Wolfenden, Joseph" userId="a46a1382-713a-4240-87fc-6e87f784931e" providerId="ADAL" clId="{0A6DFED3-C251-480D-B252-D46B41385E12}" dt="2024-04-21T21:40:41.575" v="10092" actId="571"/>
          <ac:grpSpMkLst>
            <pc:docMk/>
            <pc:sldMk cId="2877184699" sldId="466"/>
            <ac:grpSpMk id="16" creationId="{B39491C6-28E1-3FEA-03BE-D6B4346B1BF6}"/>
          </ac:grpSpMkLst>
        </pc:grpChg>
        <pc:grpChg chg="add mod">
          <ac:chgData name="Wolfenden, Joseph" userId="a46a1382-713a-4240-87fc-6e87f784931e" providerId="ADAL" clId="{0A6DFED3-C251-480D-B252-D46B41385E12}" dt="2024-04-21T21:42:03.680" v="10100" actId="164"/>
          <ac:grpSpMkLst>
            <pc:docMk/>
            <pc:sldMk cId="2877184699" sldId="466"/>
            <ac:grpSpMk id="30" creationId="{3E66C947-7CB9-BFE8-1962-4E533084D04C}"/>
          </ac:grpSpMkLst>
        </pc:grpChg>
        <pc:picChg chg="mod">
          <ac:chgData name="Wolfenden, Joseph" userId="a46a1382-713a-4240-87fc-6e87f784931e" providerId="ADAL" clId="{0A6DFED3-C251-480D-B252-D46B41385E12}" dt="2024-04-19T23:42:09.130" v="4834"/>
          <ac:picMkLst>
            <pc:docMk/>
            <pc:sldMk cId="2877184699" sldId="466"/>
            <ac:picMk id="5" creationId="{7C97E4D8-F85B-5069-7B9F-CA368183E651}"/>
          </ac:picMkLst>
        </pc:picChg>
        <pc:picChg chg="mod">
          <ac:chgData name="Wolfenden, Joseph" userId="a46a1382-713a-4240-87fc-6e87f784931e" providerId="ADAL" clId="{0A6DFED3-C251-480D-B252-D46B41385E12}" dt="2024-04-19T23:42:09.130" v="4834"/>
          <ac:picMkLst>
            <pc:docMk/>
            <pc:sldMk cId="2877184699" sldId="466"/>
            <ac:picMk id="6" creationId="{193C7F03-037F-E91C-2E18-9DA472D97DCD}"/>
          </ac:picMkLst>
        </pc:picChg>
        <pc:picChg chg="add mod">
          <ac:chgData name="Wolfenden, Joseph" userId="a46a1382-713a-4240-87fc-6e87f784931e" providerId="ADAL" clId="{0A6DFED3-C251-480D-B252-D46B41385E12}" dt="2024-04-21T21:40:53.686" v="10095" actId="1076"/>
          <ac:picMkLst>
            <pc:docMk/>
            <pc:sldMk cId="2877184699" sldId="466"/>
            <ac:picMk id="7" creationId="{F743F25B-0827-15AE-4AF6-E2190C15D959}"/>
          </ac:picMkLst>
        </pc:picChg>
        <pc:picChg chg="mod">
          <ac:chgData name="Wolfenden, Joseph" userId="a46a1382-713a-4240-87fc-6e87f784931e" providerId="ADAL" clId="{0A6DFED3-C251-480D-B252-D46B41385E12}" dt="2024-04-19T23:42:09.130" v="4834"/>
          <ac:picMkLst>
            <pc:docMk/>
            <pc:sldMk cId="2877184699" sldId="466"/>
            <ac:picMk id="10" creationId="{ABFF0DDE-9B97-A132-5D1D-B8CB66E4C31C}"/>
          </ac:picMkLst>
        </pc:picChg>
        <pc:picChg chg="mod">
          <ac:chgData name="Wolfenden, Joseph" userId="a46a1382-713a-4240-87fc-6e87f784931e" providerId="ADAL" clId="{0A6DFED3-C251-480D-B252-D46B41385E12}" dt="2024-04-19T23:42:09.130" v="4834"/>
          <ac:picMkLst>
            <pc:docMk/>
            <pc:sldMk cId="2877184699" sldId="466"/>
            <ac:picMk id="11" creationId="{E0C0035D-3BDC-2616-8F52-EC9BC1DC57CF}"/>
          </ac:picMkLst>
        </pc:picChg>
        <pc:picChg chg="mod">
          <ac:chgData name="Wolfenden, Joseph" userId="a46a1382-713a-4240-87fc-6e87f784931e" providerId="ADAL" clId="{0A6DFED3-C251-480D-B252-D46B41385E12}" dt="2024-04-21T21:40:41.575" v="10092" actId="571"/>
          <ac:picMkLst>
            <pc:docMk/>
            <pc:sldMk cId="2877184699" sldId="466"/>
            <ac:picMk id="13" creationId="{850473EE-8C09-D2DF-835C-3EAE676A2801}"/>
          </ac:picMkLst>
        </pc:picChg>
        <pc:picChg chg="mod">
          <ac:chgData name="Wolfenden, Joseph" userId="a46a1382-713a-4240-87fc-6e87f784931e" providerId="ADAL" clId="{0A6DFED3-C251-480D-B252-D46B41385E12}" dt="2024-04-21T21:40:41.575" v="10092" actId="571"/>
          <ac:picMkLst>
            <pc:docMk/>
            <pc:sldMk cId="2877184699" sldId="466"/>
            <ac:picMk id="14" creationId="{BE9BCC5F-2545-2343-99D3-65C8D7DEAFE5}"/>
          </ac:picMkLst>
        </pc:picChg>
        <pc:picChg chg="add mod">
          <ac:chgData name="Wolfenden, Joseph" userId="a46a1382-713a-4240-87fc-6e87f784931e" providerId="ADAL" clId="{0A6DFED3-C251-480D-B252-D46B41385E12}" dt="2024-04-21T21:40:41.575" v="10092" actId="571"/>
          <ac:picMkLst>
            <pc:docMk/>
            <pc:sldMk cId="2877184699" sldId="466"/>
            <ac:picMk id="15" creationId="{68D559E1-D187-5132-752D-62800FA69E69}"/>
          </ac:picMkLst>
        </pc:picChg>
        <pc:picChg chg="del">
          <ac:chgData name="Wolfenden, Joseph" userId="a46a1382-713a-4240-87fc-6e87f784931e" providerId="ADAL" clId="{0A6DFED3-C251-480D-B252-D46B41385E12}" dt="2024-04-19T23:41:54.741" v="4833" actId="478"/>
          <ac:picMkLst>
            <pc:docMk/>
            <pc:sldMk cId="2877184699" sldId="466"/>
            <ac:picMk id="17" creationId="{18D5EC79-7998-C984-9F59-DBEFC59D611C}"/>
          </ac:picMkLst>
        </pc:picChg>
        <pc:picChg chg="mod">
          <ac:chgData name="Wolfenden, Joseph" userId="a46a1382-713a-4240-87fc-6e87f784931e" providerId="ADAL" clId="{0A6DFED3-C251-480D-B252-D46B41385E12}" dt="2024-04-21T21:40:41.575" v="10092" actId="571"/>
          <ac:picMkLst>
            <pc:docMk/>
            <pc:sldMk cId="2877184699" sldId="466"/>
            <ac:picMk id="17" creationId="{F16BDF61-4C88-78BE-6DA5-CD4FA9607BA7}"/>
          </ac:picMkLst>
        </pc:picChg>
        <pc:picChg chg="mod">
          <ac:chgData name="Wolfenden, Joseph" userId="a46a1382-713a-4240-87fc-6e87f784931e" providerId="ADAL" clId="{0A6DFED3-C251-480D-B252-D46B41385E12}" dt="2024-04-21T21:40:41.575" v="10092" actId="571"/>
          <ac:picMkLst>
            <pc:docMk/>
            <pc:sldMk cId="2877184699" sldId="466"/>
            <ac:picMk id="18" creationId="{073A272E-A6B7-7343-C915-A76EF8FE0A7C}"/>
          </ac:picMkLst>
        </pc:picChg>
        <pc:picChg chg="add mod">
          <ac:chgData name="Wolfenden, Joseph" userId="a46a1382-713a-4240-87fc-6e87f784931e" providerId="ADAL" clId="{0A6DFED3-C251-480D-B252-D46B41385E12}" dt="2024-04-21T21:42:03.680" v="10100" actId="164"/>
          <ac:picMkLst>
            <pc:docMk/>
            <pc:sldMk cId="2877184699" sldId="466"/>
            <ac:picMk id="29" creationId="{0CDF3275-E0E7-208C-2041-C2F2DA0CF51E}"/>
          </ac:picMkLst>
        </pc:picChg>
      </pc:sldChg>
      <pc:sldChg chg="add del">
        <pc:chgData name="Wolfenden, Joseph" userId="a46a1382-713a-4240-87fc-6e87f784931e" providerId="ADAL" clId="{0A6DFED3-C251-480D-B252-D46B41385E12}" dt="2024-04-19T23:42:25.783" v="4837" actId="2890"/>
        <pc:sldMkLst>
          <pc:docMk/>
          <pc:sldMk cId="582059597" sldId="467"/>
        </pc:sldMkLst>
      </pc:sldChg>
      <pc:sldChg chg="addSp delSp modSp add mod modTransition delAnim modAnim">
        <pc:chgData name="Wolfenden, Joseph" userId="a46a1382-713a-4240-87fc-6e87f784931e" providerId="ADAL" clId="{0A6DFED3-C251-480D-B252-D46B41385E12}" dt="2024-04-21T22:36:51.504" v="10985" actId="20577"/>
        <pc:sldMkLst>
          <pc:docMk/>
          <pc:sldMk cId="1145199890" sldId="467"/>
        </pc:sldMkLst>
        <pc:spChg chg="mod">
          <ac:chgData name="Wolfenden, Joseph" userId="a46a1382-713a-4240-87fc-6e87f784931e" providerId="ADAL" clId="{0A6DFED3-C251-480D-B252-D46B41385E12}" dt="2024-04-21T14:37:51.437" v="6817" actId="20577"/>
          <ac:spMkLst>
            <pc:docMk/>
            <pc:sldMk cId="1145199890" sldId="467"/>
            <ac:spMk id="2" creationId="{407D53FC-5CB1-37C5-8F44-4ACCB37F7285}"/>
          </ac:spMkLst>
        </pc:spChg>
        <pc:spChg chg="add mod">
          <ac:chgData name="Wolfenden, Joseph" userId="a46a1382-713a-4240-87fc-6e87f784931e" providerId="ADAL" clId="{0A6DFED3-C251-480D-B252-D46B41385E12}" dt="2024-04-21T22:36:51.504" v="10985" actId="20577"/>
          <ac:spMkLst>
            <pc:docMk/>
            <pc:sldMk cId="1145199890" sldId="467"/>
            <ac:spMk id="3" creationId="{9DC30B20-3759-37E4-0DF4-4538BB82B742}"/>
          </ac:spMkLst>
        </pc:spChg>
        <pc:spChg chg="del">
          <ac:chgData name="Wolfenden, Joseph" userId="a46a1382-713a-4240-87fc-6e87f784931e" providerId="ADAL" clId="{0A6DFED3-C251-480D-B252-D46B41385E12}" dt="2024-04-21T21:42:39.308" v="10146" actId="478"/>
          <ac:spMkLst>
            <pc:docMk/>
            <pc:sldMk cId="1145199890" sldId="467"/>
            <ac:spMk id="8" creationId="{1ED02A70-C217-1CC0-F574-2A60AFE6805B}"/>
          </ac:spMkLst>
        </pc:spChg>
        <pc:grpChg chg="del">
          <ac:chgData name="Wolfenden, Joseph" userId="a46a1382-713a-4240-87fc-6e87f784931e" providerId="ADAL" clId="{0A6DFED3-C251-480D-B252-D46B41385E12}" dt="2024-04-19T23:42:41.408" v="4839" actId="478"/>
          <ac:grpSpMkLst>
            <pc:docMk/>
            <pc:sldMk cId="1145199890" sldId="467"/>
            <ac:grpSpMk id="3" creationId="{CFA8C5F6-64C3-8552-CF6E-A90F72C7976B}"/>
          </ac:grpSpMkLst>
        </pc:grpChg>
        <pc:grpChg chg="del">
          <ac:chgData name="Wolfenden, Joseph" userId="a46a1382-713a-4240-87fc-6e87f784931e" providerId="ADAL" clId="{0A6DFED3-C251-480D-B252-D46B41385E12}" dt="2024-04-19T23:42:44.426" v="4841" actId="478"/>
          <ac:grpSpMkLst>
            <pc:docMk/>
            <pc:sldMk cId="1145199890" sldId="467"/>
            <ac:grpSpMk id="9" creationId="{A7A634EF-BE20-0A0F-63C1-57AC12F80930}"/>
          </ac:grpSpMkLst>
        </pc:grpChg>
        <pc:grpChg chg="add mod">
          <ac:chgData name="Wolfenden, Joseph" userId="a46a1382-713a-4240-87fc-6e87f784931e" providerId="ADAL" clId="{0A6DFED3-C251-480D-B252-D46B41385E12}" dt="2024-04-21T21:42:27.267" v="10119" actId="1035"/>
          <ac:grpSpMkLst>
            <pc:docMk/>
            <pc:sldMk cId="1145199890" sldId="467"/>
            <ac:grpSpMk id="13" creationId="{79B140FD-7EE8-2E17-0A1B-C387B8445392}"/>
          </ac:grpSpMkLst>
        </pc:grpChg>
        <pc:picChg chg="add mod">
          <ac:chgData name="Wolfenden, Joseph" userId="a46a1382-713a-4240-87fc-6e87f784931e" providerId="ADAL" clId="{0A6DFED3-C251-480D-B252-D46B41385E12}" dt="2024-04-21T21:42:33.707" v="10145" actId="1035"/>
          <ac:picMkLst>
            <pc:docMk/>
            <pc:sldMk cId="1145199890" sldId="467"/>
            <ac:picMk id="4" creationId="{EC125926-C458-C18B-3A73-E0B60CA5A341}"/>
          </ac:picMkLst>
        </pc:picChg>
        <pc:picChg chg="del">
          <ac:chgData name="Wolfenden, Joseph" userId="a46a1382-713a-4240-87fc-6e87f784931e" providerId="ADAL" clId="{0A6DFED3-C251-480D-B252-D46B41385E12}" dt="2024-04-19T23:42:42.881" v="4840" actId="478"/>
          <ac:picMkLst>
            <pc:docMk/>
            <pc:sldMk cId="1145199890" sldId="467"/>
            <ac:picMk id="7" creationId="{F743F25B-0827-15AE-4AF6-E2190C15D959}"/>
          </ac:picMkLst>
        </pc:picChg>
        <pc:picChg chg="add mod">
          <ac:chgData name="Wolfenden, Joseph" userId="a46a1382-713a-4240-87fc-6e87f784931e" providerId="ADAL" clId="{0A6DFED3-C251-480D-B252-D46B41385E12}" dt="2024-04-21T21:42:27.267" v="10119" actId="1035"/>
          <ac:picMkLst>
            <pc:docMk/>
            <pc:sldMk cId="1145199890" sldId="467"/>
            <ac:picMk id="12" creationId="{A5AC53F3-43B0-9461-46E4-E2BDDC84A943}"/>
          </ac:picMkLst>
        </pc:picChg>
        <pc:picChg chg="mod">
          <ac:chgData name="Wolfenden, Joseph" userId="a46a1382-713a-4240-87fc-6e87f784931e" providerId="ADAL" clId="{0A6DFED3-C251-480D-B252-D46B41385E12}" dt="2024-04-19T23:42:45.652" v="4842"/>
          <ac:picMkLst>
            <pc:docMk/>
            <pc:sldMk cId="1145199890" sldId="467"/>
            <ac:picMk id="14" creationId="{8E7BFCC5-25CE-4ECF-258D-1CB2F315DAB6}"/>
          </ac:picMkLst>
        </pc:picChg>
        <pc:picChg chg="mod">
          <ac:chgData name="Wolfenden, Joseph" userId="a46a1382-713a-4240-87fc-6e87f784931e" providerId="ADAL" clId="{0A6DFED3-C251-480D-B252-D46B41385E12}" dt="2024-04-19T23:42:45.652" v="4842"/>
          <ac:picMkLst>
            <pc:docMk/>
            <pc:sldMk cId="1145199890" sldId="467"/>
            <ac:picMk id="15" creationId="{87E60C8D-2CEC-4B37-69C9-67437B650BFA}"/>
          </ac:picMkLst>
        </pc:picChg>
      </pc:sldChg>
      <pc:sldChg chg="addSp delSp modSp add mod ord modTransition delAnim modAnim">
        <pc:chgData name="Wolfenden, Joseph" userId="a46a1382-713a-4240-87fc-6e87f784931e" providerId="ADAL" clId="{0A6DFED3-C251-480D-B252-D46B41385E12}" dt="2024-04-21T21:49:13.912" v="10235" actId="20577"/>
        <pc:sldMkLst>
          <pc:docMk/>
          <pc:sldMk cId="3355562174" sldId="468"/>
        </pc:sldMkLst>
        <pc:spChg chg="mod">
          <ac:chgData name="Wolfenden, Joseph" userId="a46a1382-713a-4240-87fc-6e87f784931e" providerId="ADAL" clId="{0A6DFED3-C251-480D-B252-D46B41385E12}" dt="2024-04-21T14:38:32.131" v="6849" actId="20577"/>
          <ac:spMkLst>
            <pc:docMk/>
            <pc:sldMk cId="3355562174" sldId="468"/>
            <ac:spMk id="2" creationId="{407D53FC-5CB1-37C5-8F44-4ACCB37F7285}"/>
          </ac:spMkLst>
        </pc:spChg>
        <pc:spChg chg="add del mod">
          <ac:chgData name="Wolfenden, Joseph" userId="a46a1382-713a-4240-87fc-6e87f784931e" providerId="ADAL" clId="{0A6DFED3-C251-480D-B252-D46B41385E12}" dt="2024-04-21T21:21:30.586" v="9558" actId="478"/>
          <ac:spMkLst>
            <pc:docMk/>
            <pc:sldMk cId="3355562174" sldId="468"/>
            <ac:spMk id="3" creationId="{2F03DA17-A67F-3C51-6272-CA6B4718C091}"/>
          </ac:spMkLst>
        </pc:spChg>
        <pc:spChg chg="mod">
          <ac:chgData name="Wolfenden, Joseph" userId="a46a1382-713a-4240-87fc-6e87f784931e" providerId="ADAL" clId="{0A6DFED3-C251-480D-B252-D46B41385E12}" dt="2024-04-21T21:23:58.613" v="9721" actId="20577"/>
          <ac:spMkLst>
            <pc:docMk/>
            <pc:sldMk cId="3355562174" sldId="468"/>
            <ac:spMk id="4" creationId="{E9BE6401-65E7-768A-1B6F-2AC1B57E7AC2}"/>
          </ac:spMkLst>
        </pc:spChg>
        <pc:spChg chg="add mod">
          <ac:chgData name="Wolfenden, Joseph" userId="a46a1382-713a-4240-87fc-6e87f784931e" providerId="ADAL" clId="{0A6DFED3-C251-480D-B252-D46B41385E12}" dt="2024-04-21T21:49:13.912" v="10235" actId="20577"/>
          <ac:spMkLst>
            <pc:docMk/>
            <pc:sldMk cId="3355562174" sldId="468"/>
            <ac:spMk id="6" creationId="{2E3ABB72-601B-5CE3-FD73-DB4F1A56BE2D}"/>
          </ac:spMkLst>
        </pc:spChg>
        <pc:picChg chg="add del mod">
          <ac:chgData name="Wolfenden, Joseph" userId="a46a1382-713a-4240-87fc-6e87f784931e" providerId="ADAL" clId="{0A6DFED3-C251-480D-B252-D46B41385E12}" dt="2024-04-21T21:21:26.757" v="9557" actId="478"/>
          <ac:picMkLst>
            <pc:docMk/>
            <pc:sldMk cId="3355562174" sldId="468"/>
            <ac:picMk id="5" creationId="{2984F327-A2D5-FD40-C3E5-C63F46B31801}"/>
          </ac:picMkLst>
        </pc:picChg>
        <pc:picChg chg="add mod">
          <ac:chgData name="Wolfenden, Joseph" userId="a46a1382-713a-4240-87fc-6e87f784931e" providerId="ADAL" clId="{0A6DFED3-C251-480D-B252-D46B41385E12}" dt="2024-04-21T21:44:39.218" v="10207" actId="1037"/>
          <ac:picMkLst>
            <pc:docMk/>
            <pc:sldMk cId="3355562174" sldId="468"/>
            <ac:picMk id="7" creationId="{78623E26-3A25-464A-8B6C-C58232276477}"/>
          </ac:picMkLst>
        </pc:picChg>
        <pc:picChg chg="add del mod">
          <ac:chgData name="Wolfenden, Joseph" userId="a46a1382-713a-4240-87fc-6e87f784931e" providerId="ADAL" clId="{0A6DFED3-C251-480D-B252-D46B41385E12}" dt="2024-04-21T21:49:03.154" v="10231" actId="21"/>
          <ac:picMkLst>
            <pc:docMk/>
            <pc:sldMk cId="3355562174" sldId="468"/>
            <ac:picMk id="9" creationId="{DF49F339-6D54-F089-E8FE-E367920DB35A}"/>
          </ac:picMkLst>
        </pc:picChg>
        <pc:picChg chg="del">
          <ac:chgData name="Wolfenden, Joseph" userId="a46a1382-713a-4240-87fc-6e87f784931e" providerId="ADAL" clId="{0A6DFED3-C251-480D-B252-D46B41385E12}" dt="2024-04-19T23:43:26.952" v="4846" actId="478"/>
          <ac:picMkLst>
            <pc:docMk/>
            <pc:sldMk cId="3355562174" sldId="468"/>
            <ac:picMk id="17" creationId="{18D5EC79-7998-C984-9F59-DBEFC59D611C}"/>
          </ac:picMkLst>
        </pc:picChg>
      </pc:sldChg>
      <pc:sldChg chg="addSp delSp modSp add del mod modTransition delAnim modAnim">
        <pc:chgData name="Wolfenden, Joseph" userId="a46a1382-713a-4240-87fc-6e87f784931e" providerId="ADAL" clId="{0A6DFED3-C251-480D-B252-D46B41385E12}" dt="2024-04-21T21:44:09.668" v="10164" actId="47"/>
        <pc:sldMkLst>
          <pc:docMk/>
          <pc:sldMk cId="1874177296" sldId="469"/>
        </pc:sldMkLst>
        <pc:spChg chg="del">
          <ac:chgData name="Wolfenden, Joseph" userId="a46a1382-713a-4240-87fc-6e87f784931e" providerId="ADAL" clId="{0A6DFED3-C251-480D-B252-D46B41385E12}" dt="2024-04-19T23:43:55.340" v="4851" actId="478"/>
          <ac:spMkLst>
            <pc:docMk/>
            <pc:sldMk cId="1874177296" sldId="469"/>
            <ac:spMk id="3" creationId="{2F03DA17-A67F-3C51-6272-CA6B4718C091}"/>
          </ac:spMkLst>
        </pc:spChg>
        <pc:spChg chg="del">
          <ac:chgData name="Wolfenden, Joseph" userId="a46a1382-713a-4240-87fc-6e87f784931e" providerId="ADAL" clId="{0A6DFED3-C251-480D-B252-D46B41385E12}" dt="2024-04-19T23:43:57.196" v="4852" actId="478"/>
          <ac:spMkLst>
            <pc:docMk/>
            <pc:sldMk cId="1874177296" sldId="469"/>
            <ac:spMk id="4" creationId="{E9BE6401-65E7-768A-1B6F-2AC1B57E7AC2}"/>
          </ac:spMkLst>
        </pc:spChg>
        <pc:spChg chg="add del mod">
          <ac:chgData name="Wolfenden, Joseph" userId="a46a1382-713a-4240-87fc-6e87f784931e" providerId="ADAL" clId="{0A6DFED3-C251-480D-B252-D46B41385E12}" dt="2024-04-19T23:43:58.781" v="4853" actId="478"/>
          <ac:spMkLst>
            <pc:docMk/>
            <pc:sldMk cId="1874177296" sldId="469"/>
            <ac:spMk id="7" creationId="{2C71E1A0-4E38-0DE4-A2EB-CFB8DC73983E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15" creationId="{6B67CE3C-A4EA-8DB0-3A82-EE5E89EAC387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16" creationId="{58069117-7777-D44F-5EB8-73E1876F942F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17" creationId="{3AC9E1D0-03E3-430E-A3C2-FD5A124DB81B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18" creationId="{DFE7B78C-E9C5-BB11-3538-0EC51D51412B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29" creationId="{A1F20F8D-9694-0E58-0155-EF9622097F68}"/>
          </ac:spMkLst>
        </pc:spChg>
        <pc:spChg chg="mod">
          <ac:chgData name="Wolfenden, Joseph" userId="a46a1382-713a-4240-87fc-6e87f784931e" providerId="ADAL" clId="{0A6DFED3-C251-480D-B252-D46B41385E12}" dt="2024-04-19T23:43:59.574" v="4854"/>
          <ac:spMkLst>
            <pc:docMk/>
            <pc:sldMk cId="1874177296" sldId="469"/>
            <ac:spMk id="30" creationId="{E8763ADD-AD8C-A290-434A-4EBEE1334BDC}"/>
          </ac:spMkLst>
        </pc:spChg>
        <pc:grpChg chg="add mod">
          <ac:chgData name="Wolfenden, Joseph" userId="a46a1382-713a-4240-87fc-6e87f784931e" providerId="ADAL" clId="{0A6DFED3-C251-480D-B252-D46B41385E12}" dt="2024-04-19T23:43:59.574" v="4854"/>
          <ac:grpSpMkLst>
            <pc:docMk/>
            <pc:sldMk cId="1874177296" sldId="469"/>
            <ac:grpSpMk id="11" creationId="{6B90CA90-653B-952A-6B2D-952486E98E48}"/>
          </ac:grpSpMkLst>
        </pc:grpChg>
        <pc:grpChg chg="mod">
          <ac:chgData name="Wolfenden, Joseph" userId="a46a1382-713a-4240-87fc-6e87f784931e" providerId="ADAL" clId="{0A6DFED3-C251-480D-B252-D46B41385E12}" dt="2024-04-19T23:43:59.574" v="4854"/>
          <ac:grpSpMkLst>
            <pc:docMk/>
            <pc:sldMk cId="1874177296" sldId="469"/>
            <ac:grpSpMk id="12" creationId="{469DEA30-3FF1-E412-EFB8-BE03064630EC}"/>
          </ac:grpSpMkLst>
        </pc:grpChg>
        <pc:grpChg chg="mod">
          <ac:chgData name="Wolfenden, Joseph" userId="a46a1382-713a-4240-87fc-6e87f784931e" providerId="ADAL" clId="{0A6DFED3-C251-480D-B252-D46B41385E12}" dt="2024-04-19T23:43:59.574" v="4854"/>
          <ac:grpSpMkLst>
            <pc:docMk/>
            <pc:sldMk cId="1874177296" sldId="469"/>
            <ac:grpSpMk id="13" creationId="{9660C24D-D266-3625-B6C3-52E36683F95C}"/>
          </ac:grpSpMkLst>
        </pc:grpChg>
        <pc:grpChg chg="mod">
          <ac:chgData name="Wolfenden, Joseph" userId="a46a1382-713a-4240-87fc-6e87f784931e" providerId="ADAL" clId="{0A6DFED3-C251-480D-B252-D46B41385E12}" dt="2024-04-19T23:43:59.574" v="4854"/>
          <ac:grpSpMkLst>
            <pc:docMk/>
            <pc:sldMk cId="1874177296" sldId="469"/>
            <ac:grpSpMk id="14" creationId="{221D13FA-01FE-40E7-2678-A6DBA6F72EF8}"/>
          </ac:grpSpMkLst>
        </pc:grpChg>
        <pc:picChg chg="del">
          <ac:chgData name="Wolfenden, Joseph" userId="a46a1382-713a-4240-87fc-6e87f784931e" providerId="ADAL" clId="{0A6DFED3-C251-480D-B252-D46B41385E12}" dt="2024-04-19T23:43:53.324" v="4850" actId="478"/>
          <ac:picMkLst>
            <pc:docMk/>
            <pc:sldMk cId="1874177296" sldId="469"/>
            <ac:picMk id="5" creationId="{2984F327-A2D5-FD40-C3E5-C63F46B31801}"/>
          </ac:picMkLst>
        </pc:picChg>
        <pc:picChg chg="add mod">
          <ac:chgData name="Wolfenden, Joseph" userId="a46a1382-713a-4240-87fc-6e87f784931e" providerId="ADAL" clId="{0A6DFED3-C251-480D-B252-D46B41385E12}" dt="2024-04-19T23:43:59.574" v="4854"/>
          <ac:picMkLst>
            <pc:docMk/>
            <pc:sldMk cId="1874177296" sldId="469"/>
            <ac:picMk id="8" creationId="{0231A5C2-21BD-C18D-FB17-56A7EE5A03B8}"/>
          </ac:picMkLst>
        </pc:picChg>
        <pc:picChg chg="add mod">
          <ac:chgData name="Wolfenden, Joseph" userId="a46a1382-713a-4240-87fc-6e87f784931e" providerId="ADAL" clId="{0A6DFED3-C251-480D-B252-D46B41385E12}" dt="2024-04-19T23:43:59.574" v="4854"/>
          <ac:picMkLst>
            <pc:docMk/>
            <pc:sldMk cId="1874177296" sldId="469"/>
            <ac:picMk id="9" creationId="{4608C2FB-548D-05B0-4FB8-B63CAEAC4AA1}"/>
          </ac:picMkLst>
        </pc:picChg>
        <pc:picChg chg="add mod">
          <ac:chgData name="Wolfenden, Joseph" userId="a46a1382-713a-4240-87fc-6e87f784931e" providerId="ADAL" clId="{0A6DFED3-C251-480D-B252-D46B41385E12}" dt="2024-04-19T23:43:59.574" v="4854"/>
          <ac:picMkLst>
            <pc:docMk/>
            <pc:sldMk cId="1874177296" sldId="469"/>
            <ac:picMk id="10" creationId="{28B72092-F130-6B75-1F7B-81783E912805}"/>
          </ac:picMkLst>
        </pc:picChg>
        <pc:cxnChg chg="mod">
          <ac:chgData name="Wolfenden, Joseph" userId="a46a1382-713a-4240-87fc-6e87f784931e" providerId="ADAL" clId="{0A6DFED3-C251-480D-B252-D46B41385E12}" dt="2024-04-19T23:43:59.574" v="4854"/>
          <ac:cxnSpMkLst>
            <pc:docMk/>
            <pc:sldMk cId="1874177296" sldId="469"/>
            <ac:cxnSpMk id="28" creationId="{35FE5F06-C97A-E756-0EA6-899C1693D2DD}"/>
          </ac:cxnSpMkLst>
        </pc:cxnChg>
        <pc:cxnChg chg="add mod">
          <ac:chgData name="Wolfenden, Joseph" userId="a46a1382-713a-4240-87fc-6e87f784931e" providerId="ADAL" clId="{0A6DFED3-C251-480D-B252-D46B41385E12}" dt="2024-04-19T23:43:59.574" v="4854"/>
          <ac:cxnSpMkLst>
            <pc:docMk/>
            <pc:sldMk cId="1874177296" sldId="469"/>
            <ac:cxnSpMk id="31" creationId="{A5DB693A-A04E-4617-E88E-0AA698C1D220}"/>
          </ac:cxnSpMkLst>
        </pc:cxnChg>
      </pc:sldChg>
      <pc:sldChg chg="addSp delSp modSp add del mod modTransition delAnim modAnim">
        <pc:chgData name="Wolfenden, Joseph" userId="a46a1382-713a-4240-87fc-6e87f784931e" providerId="ADAL" clId="{0A6DFED3-C251-480D-B252-D46B41385E12}" dt="2024-04-21T21:44:09.668" v="10164" actId="47"/>
        <pc:sldMkLst>
          <pc:docMk/>
          <pc:sldMk cId="2147172995" sldId="470"/>
        </pc:sldMkLst>
        <pc:spChg chg="add mod">
          <ac:chgData name="Wolfenden, Joseph" userId="a46a1382-713a-4240-87fc-6e87f784931e" providerId="ADAL" clId="{0A6DFED3-C251-480D-B252-D46B41385E12}" dt="2024-04-19T23:44:29.132" v="4862"/>
          <ac:spMkLst>
            <pc:docMk/>
            <pc:sldMk cId="2147172995" sldId="470"/>
            <ac:spMk id="6" creationId="{4415E60E-FEA4-2654-2FFF-928F35F36B0A}"/>
          </ac:spMkLst>
        </pc:spChg>
        <pc:grpChg chg="del">
          <ac:chgData name="Wolfenden, Joseph" userId="a46a1382-713a-4240-87fc-6e87f784931e" providerId="ADAL" clId="{0A6DFED3-C251-480D-B252-D46B41385E12}" dt="2024-04-19T23:44:16.137" v="4859" actId="478"/>
          <ac:grpSpMkLst>
            <pc:docMk/>
            <pc:sldMk cId="2147172995" sldId="470"/>
            <ac:grpSpMk id="11" creationId="{6B90CA90-653B-952A-6B2D-952486E98E48}"/>
          </ac:grpSpMkLst>
        </pc:grpChg>
        <pc:picChg chg="add mod">
          <ac:chgData name="Wolfenden, Joseph" userId="a46a1382-713a-4240-87fc-6e87f784931e" providerId="ADAL" clId="{0A6DFED3-C251-480D-B252-D46B41385E12}" dt="2024-04-19T23:44:29.132" v="4862"/>
          <ac:picMkLst>
            <pc:docMk/>
            <pc:sldMk cId="2147172995" sldId="470"/>
            <ac:picMk id="3" creationId="{1ECA80E8-B918-F45C-08A5-3FC84908D0AE}"/>
          </ac:picMkLst>
        </pc:picChg>
        <pc:picChg chg="add mod">
          <ac:chgData name="Wolfenden, Joseph" userId="a46a1382-713a-4240-87fc-6e87f784931e" providerId="ADAL" clId="{0A6DFED3-C251-480D-B252-D46B41385E12}" dt="2024-04-19T23:44:29.132" v="4862"/>
          <ac:picMkLst>
            <pc:docMk/>
            <pc:sldMk cId="2147172995" sldId="470"/>
            <ac:picMk id="4" creationId="{5A54114C-F81E-8516-0B06-E788446AF34B}"/>
          </ac:picMkLst>
        </pc:picChg>
        <pc:picChg chg="add mod">
          <ac:chgData name="Wolfenden, Joseph" userId="a46a1382-713a-4240-87fc-6e87f784931e" providerId="ADAL" clId="{0A6DFED3-C251-480D-B252-D46B41385E12}" dt="2024-04-19T23:44:29.132" v="4862"/>
          <ac:picMkLst>
            <pc:docMk/>
            <pc:sldMk cId="2147172995" sldId="470"/>
            <ac:picMk id="5" creationId="{A5D8C77A-39BC-FD63-A543-32383F10046B}"/>
          </ac:picMkLst>
        </pc:picChg>
        <pc:picChg chg="del">
          <ac:chgData name="Wolfenden, Joseph" userId="a46a1382-713a-4240-87fc-6e87f784931e" providerId="ADAL" clId="{0A6DFED3-C251-480D-B252-D46B41385E12}" dt="2024-04-19T23:44:18.767" v="4861" actId="478"/>
          <ac:picMkLst>
            <pc:docMk/>
            <pc:sldMk cId="2147172995" sldId="470"/>
            <ac:picMk id="8" creationId="{0231A5C2-21BD-C18D-FB17-56A7EE5A03B8}"/>
          </ac:picMkLst>
        </pc:picChg>
        <pc:picChg chg="del">
          <ac:chgData name="Wolfenden, Joseph" userId="a46a1382-713a-4240-87fc-6e87f784931e" providerId="ADAL" clId="{0A6DFED3-C251-480D-B252-D46B41385E12}" dt="2024-04-19T23:44:12.743" v="4857" actId="478"/>
          <ac:picMkLst>
            <pc:docMk/>
            <pc:sldMk cId="2147172995" sldId="470"/>
            <ac:picMk id="9" creationId="{4608C2FB-548D-05B0-4FB8-B63CAEAC4AA1}"/>
          </ac:picMkLst>
        </pc:picChg>
        <pc:picChg chg="del">
          <ac:chgData name="Wolfenden, Joseph" userId="a46a1382-713a-4240-87fc-6e87f784931e" providerId="ADAL" clId="{0A6DFED3-C251-480D-B252-D46B41385E12}" dt="2024-04-19T23:44:14.523" v="4858" actId="478"/>
          <ac:picMkLst>
            <pc:docMk/>
            <pc:sldMk cId="2147172995" sldId="470"/>
            <ac:picMk id="10" creationId="{28B72092-F130-6B75-1F7B-81783E912805}"/>
          </ac:picMkLst>
        </pc:picChg>
        <pc:cxnChg chg="del">
          <ac:chgData name="Wolfenden, Joseph" userId="a46a1382-713a-4240-87fc-6e87f784931e" providerId="ADAL" clId="{0A6DFED3-C251-480D-B252-D46B41385E12}" dt="2024-04-19T23:44:17.503" v="4860" actId="478"/>
          <ac:cxnSpMkLst>
            <pc:docMk/>
            <pc:sldMk cId="2147172995" sldId="470"/>
            <ac:cxnSpMk id="31" creationId="{A5DB693A-A04E-4617-E88E-0AA698C1D220}"/>
          </ac:cxnSpMkLst>
        </pc:cxnChg>
      </pc:sldChg>
      <pc:sldChg chg="addSp delSp modSp add del mod modTransition delAnim modAnim">
        <pc:chgData name="Wolfenden, Joseph" userId="a46a1382-713a-4240-87fc-6e87f784931e" providerId="ADAL" clId="{0A6DFED3-C251-480D-B252-D46B41385E12}" dt="2024-04-21T21:44:09.668" v="10164" actId="47"/>
        <pc:sldMkLst>
          <pc:docMk/>
          <pc:sldMk cId="1722480104" sldId="471"/>
        </pc:sldMkLst>
        <pc:spChg chg="del">
          <ac:chgData name="Wolfenden, Joseph" userId="a46a1382-713a-4240-87fc-6e87f784931e" providerId="ADAL" clId="{0A6DFED3-C251-480D-B252-D46B41385E12}" dt="2024-04-19T23:44:43.956" v="4865" actId="478"/>
          <ac:spMkLst>
            <pc:docMk/>
            <pc:sldMk cId="1722480104" sldId="471"/>
            <ac:spMk id="6" creationId="{4415E60E-FEA4-2654-2FFF-928F35F36B0A}"/>
          </ac:spMkLst>
        </pc:spChg>
        <pc:spChg chg="mod">
          <ac:chgData name="Wolfenden, Joseph" userId="a46a1382-713a-4240-87fc-6e87f784931e" providerId="ADAL" clId="{0A6DFED3-C251-480D-B252-D46B41385E12}" dt="2024-04-19T23:44:54.905" v="4869"/>
          <ac:spMkLst>
            <pc:docMk/>
            <pc:sldMk cId="1722480104" sldId="471"/>
            <ac:spMk id="13" creationId="{FFCE2104-DAF3-0DAA-C510-3D6CBEBE75A3}"/>
          </ac:spMkLst>
        </pc:spChg>
        <pc:spChg chg="mod">
          <ac:chgData name="Wolfenden, Joseph" userId="a46a1382-713a-4240-87fc-6e87f784931e" providerId="ADAL" clId="{0A6DFED3-C251-480D-B252-D46B41385E12}" dt="2024-04-19T23:44:54.905" v="4869"/>
          <ac:spMkLst>
            <pc:docMk/>
            <pc:sldMk cId="1722480104" sldId="471"/>
            <ac:spMk id="14" creationId="{05A70078-9254-758A-9017-7EEF29C8F820}"/>
          </ac:spMkLst>
        </pc:spChg>
        <pc:grpChg chg="add mod">
          <ac:chgData name="Wolfenden, Joseph" userId="a46a1382-713a-4240-87fc-6e87f784931e" providerId="ADAL" clId="{0A6DFED3-C251-480D-B252-D46B41385E12}" dt="2024-04-19T23:44:54.905" v="4869"/>
          <ac:grpSpMkLst>
            <pc:docMk/>
            <pc:sldMk cId="1722480104" sldId="471"/>
            <ac:grpSpMk id="7" creationId="{3B99D958-8953-193C-4D36-8EE97B039798}"/>
          </ac:grpSpMkLst>
        </pc:grpChg>
        <pc:grpChg chg="add mod">
          <ac:chgData name="Wolfenden, Joseph" userId="a46a1382-713a-4240-87fc-6e87f784931e" providerId="ADAL" clId="{0A6DFED3-C251-480D-B252-D46B41385E12}" dt="2024-04-19T23:44:54.905" v="4869"/>
          <ac:grpSpMkLst>
            <pc:docMk/>
            <pc:sldMk cId="1722480104" sldId="471"/>
            <ac:grpSpMk id="10" creationId="{5C530891-713F-7BA2-EBA0-B1884DF49072}"/>
          </ac:grpSpMkLst>
        </pc:grpChg>
        <pc:picChg chg="del">
          <ac:chgData name="Wolfenden, Joseph" userId="a46a1382-713a-4240-87fc-6e87f784931e" providerId="ADAL" clId="{0A6DFED3-C251-480D-B252-D46B41385E12}" dt="2024-04-19T23:44:46.047" v="4867" actId="478"/>
          <ac:picMkLst>
            <pc:docMk/>
            <pc:sldMk cId="1722480104" sldId="471"/>
            <ac:picMk id="3" creationId="{1ECA80E8-B918-F45C-08A5-3FC84908D0AE}"/>
          </ac:picMkLst>
        </pc:picChg>
        <pc:picChg chg="del">
          <ac:chgData name="Wolfenden, Joseph" userId="a46a1382-713a-4240-87fc-6e87f784931e" providerId="ADAL" clId="{0A6DFED3-C251-480D-B252-D46B41385E12}" dt="2024-04-19T23:44:46.981" v="4868" actId="478"/>
          <ac:picMkLst>
            <pc:docMk/>
            <pc:sldMk cId="1722480104" sldId="471"/>
            <ac:picMk id="4" creationId="{5A54114C-F81E-8516-0B06-E788446AF34B}"/>
          </ac:picMkLst>
        </pc:picChg>
        <pc:picChg chg="del">
          <ac:chgData name="Wolfenden, Joseph" userId="a46a1382-713a-4240-87fc-6e87f784931e" providerId="ADAL" clId="{0A6DFED3-C251-480D-B252-D46B41385E12}" dt="2024-04-19T23:44:45.104" v="4866" actId="478"/>
          <ac:picMkLst>
            <pc:docMk/>
            <pc:sldMk cId="1722480104" sldId="471"/>
            <ac:picMk id="5" creationId="{A5D8C77A-39BC-FD63-A543-32383F10046B}"/>
          </ac:picMkLst>
        </pc:picChg>
        <pc:picChg chg="mod">
          <ac:chgData name="Wolfenden, Joseph" userId="a46a1382-713a-4240-87fc-6e87f784931e" providerId="ADAL" clId="{0A6DFED3-C251-480D-B252-D46B41385E12}" dt="2024-04-19T23:44:54.905" v="4869"/>
          <ac:picMkLst>
            <pc:docMk/>
            <pc:sldMk cId="1722480104" sldId="471"/>
            <ac:picMk id="8" creationId="{A9718B6B-EEAD-8F6E-7767-1F7E25098AF4}"/>
          </ac:picMkLst>
        </pc:picChg>
        <pc:picChg chg="mod">
          <ac:chgData name="Wolfenden, Joseph" userId="a46a1382-713a-4240-87fc-6e87f784931e" providerId="ADAL" clId="{0A6DFED3-C251-480D-B252-D46B41385E12}" dt="2024-04-19T23:44:54.905" v="4869"/>
          <ac:picMkLst>
            <pc:docMk/>
            <pc:sldMk cId="1722480104" sldId="471"/>
            <ac:picMk id="9" creationId="{81497742-5949-B3F2-D03C-70227A4B4B14}"/>
          </ac:picMkLst>
        </pc:picChg>
        <pc:picChg chg="mod">
          <ac:chgData name="Wolfenden, Joseph" userId="a46a1382-713a-4240-87fc-6e87f784931e" providerId="ADAL" clId="{0A6DFED3-C251-480D-B252-D46B41385E12}" dt="2024-04-19T23:44:54.905" v="4869"/>
          <ac:picMkLst>
            <pc:docMk/>
            <pc:sldMk cId="1722480104" sldId="471"/>
            <ac:picMk id="11" creationId="{28458F36-8571-02D7-5682-F277AD3EFC66}"/>
          </ac:picMkLst>
        </pc:picChg>
        <pc:picChg chg="add mod">
          <ac:chgData name="Wolfenden, Joseph" userId="a46a1382-713a-4240-87fc-6e87f784931e" providerId="ADAL" clId="{0A6DFED3-C251-480D-B252-D46B41385E12}" dt="2024-04-19T23:44:54.905" v="4869"/>
          <ac:picMkLst>
            <pc:docMk/>
            <pc:sldMk cId="1722480104" sldId="471"/>
            <ac:picMk id="16" creationId="{06E18E53-BF98-B274-FAEA-84FE0BCFB440}"/>
          </ac:picMkLst>
        </pc:picChg>
        <pc:cxnChg chg="mod">
          <ac:chgData name="Wolfenden, Joseph" userId="a46a1382-713a-4240-87fc-6e87f784931e" providerId="ADAL" clId="{0A6DFED3-C251-480D-B252-D46B41385E12}" dt="2024-04-19T23:44:54.905" v="4869"/>
          <ac:cxnSpMkLst>
            <pc:docMk/>
            <pc:sldMk cId="1722480104" sldId="471"/>
            <ac:cxnSpMk id="12" creationId="{3B61D3B3-B095-E45A-DBD8-11342840762C}"/>
          </ac:cxnSpMkLst>
        </pc:cxnChg>
        <pc:cxnChg chg="mod">
          <ac:chgData name="Wolfenden, Joseph" userId="a46a1382-713a-4240-87fc-6e87f784931e" providerId="ADAL" clId="{0A6DFED3-C251-480D-B252-D46B41385E12}" dt="2024-04-19T23:44:54.905" v="4869"/>
          <ac:cxnSpMkLst>
            <pc:docMk/>
            <pc:sldMk cId="1722480104" sldId="471"/>
            <ac:cxnSpMk id="15" creationId="{30AE9FCE-5EE7-998D-00BB-D67A889E83F5}"/>
          </ac:cxnSpMkLst>
        </pc:cxnChg>
      </pc:sldChg>
      <pc:sldChg chg="addSp delSp modSp add del mod modTransition delAnim modAnim">
        <pc:chgData name="Wolfenden, Joseph" userId="a46a1382-713a-4240-87fc-6e87f784931e" providerId="ADAL" clId="{0A6DFED3-C251-480D-B252-D46B41385E12}" dt="2024-04-21T21:44:09.668" v="10164" actId="47"/>
        <pc:sldMkLst>
          <pc:docMk/>
          <pc:sldMk cId="650721349" sldId="472"/>
        </pc:sldMkLst>
        <pc:spChg chg="mod">
          <ac:chgData name="Wolfenden, Joseph" userId="a46a1382-713a-4240-87fc-6e87f784931e" providerId="ADAL" clId="{0A6DFED3-C251-480D-B252-D46B41385E12}" dt="2024-04-19T23:45:16.589" v="4875"/>
          <ac:spMkLst>
            <pc:docMk/>
            <pc:sldMk cId="650721349" sldId="472"/>
            <ac:spMk id="17" creationId="{406E06B8-0E7A-345F-ECAC-14FBC9C943DC}"/>
          </ac:spMkLst>
        </pc:spChg>
        <pc:grpChg chg="add mod">
          <ac:chgData name="Wolfenden, Joseph" userId="a46a1382-713a-4240-87fc-6e87f784931e" providerId="ADAL" clId="{0A6DFED3-C251-480D-B252-D46B41385E12}" dt="2024-04-19T23:45:16.589" v="4875"/>
          <ac:grpSpMkLst>
            <pc:docMk/>
            <pc:sldMk cId="650721349" sldId="472"/>
            <ac:grpSpMk id="5" creationId="{959714B9-ADAC-FDBD-F406-B78F4070AFE3}"/>
          </ac:grpSpMkLst>
        </pc:grpChg>
        <pc:grpChg chg="del">
          <ac:chgData name="Wolfenden, Joseph" userId="a46a1382-713a-4240-87fc-6e87f784931e" providerId="ADAL" clId="{0A6DFED3-C251-480D-B252-D46B41385E12}" dt="2024-04-19T23:45:15.699" v="4874" actId="478"/>
          <ac:grpSpMkLst>
            <pc:docMk/>
            <pc:sldMk cId="650721349" sldId="472"/>
            <ac:grpSpMk id="7" creationId="{3B99D958-8953-193C-4D36-8EE97B039798}"/>
          </ac:grpSpMkLst>
        </pc:grpChg>
        <pc:grpChg chg="del">
          <ac:chgData name="Wolfenden, Joseph" userId="a46a1382-713a-4240-87fc-6e87f784931e" providerId="ADAL" clId="{0A6DFED3-C251-480D-B252-D46B41385E12}" dt="2024-04-19T23:45:14.713" v="4873" actId="478"/>
          <ac:grpSpMkLst>
            <pc:docMk/>
            <pc:sldMk cId="650721349" sldId="472"/>
            <ac:grpSpMk id="10" creationId="{5C530891-713F-7BA2-EBA0-B1884DF49072}"/>
          </ac:grpSpMkLst>
        </pc:grpChg>
        <pc:picChg chg="add mod">
          <ac:chgData name="Wolfenden, Joseph" userId="a46a1382-713a-4240-87fc-6e87f784931e" providerId="ADAL" clId="{0A6DFED3-C251-480D-B252-D46B41385E12}" dt="2024-04-19T23:45:16.589" v="4875"/>
          <ac:picMkLst>
            <pc:docMk/>
            <pc:sldMk cId="650721349" sldId="472"/>
            <ac:picMk id="3" creationId="{92534C7A-756C-E1FA-7AB2-94272831476F}"/>
          </ac:picMkLst>
        </pc:picChg>
        <pc:picChg chg="add mod">
          <ac:chgData name="Wolfenden, Joseph" userId="a46a1382-713a-4240-87fc-6e87f784931e" providerId="ADAL" clId="{0A6DFED3-C251-480D-B252-D46B41385E12}" dt="2024-04-19T23:45:16.589" v="4875"/>
          <ac:picMkLst>
            <pc:docMk/>
            <pc:sldMk cId="650721349" sldId="472"/>
            <ac:picMk id="4" creationId="{427980C9-DC6B-A3A2-B259-4C9F2FD34851}"/>
          </ac:picMkLst>
        </pc:picChg>
        <pc:picChg chg="mod">
          <ac:chgData name="Wolfenden, Joseph" userId="a46a1382-713a-4240-87fc-6e87f784931e" providerId="ADAL" clId="{0A6DFED3-C251-480D-B252-D46B41385E12}" dt="2024-04-19T23:45:16.589" v="4875"/>
          <ac:picMkLst>
            <pc:docMk/>
            <pc:sldMk cId="650721349" sldId="472"/>
            <ac:picMk id="6" creationId="{3AEDD165-820E-0303-F649-0C495DF6BAFD}"/>
          </ac:picMkLst>
        </pc:picChg>
        <pc:picChg chg="del">
          <ac:chgData name="Wolfenden, Joseph" userId="a46a1382-713a-4240-87fc-6e87f784931e" providerId="ADAL" clId="{0A6DFED3-C251-480D-B252-D46B41385E12}" dt="2024-04-19T23:45:13.801" v="4872" actId="478"/>
          <ac:picMkLst>
            <pc:docMk/>
            <pc:sldMk cId="650721349" sldId="472"/>
            <ac:picMk id="16" creationId="{06E18E53-BF98-B274-FAEA-84FE0BCFB440}"/>
          </ac:picMkLst>
        </pc:picChg>
        <pc:cxnChg chg="mod">
          <ac:chgData name="Wolfenden, Joseph" userId="a46a1382-713a-4240-87fc-6e87f784931e" providerId="ADAL" clId="{0A6DFED3-C251-480D-B252-D46B41385E12}" dt="2024-04-19T23:45:14.713" v="4873" actId="478"/>
          <ac:cxnSpMkLst>
            <pc:docMk/>
            <pc:sldMk cId="650721349" sldId="472"/>
            <ac:cxnSpMk id="12" creationId="{3B61D3B3-B095-E45A-DBD8-11342840762C}"/>
          </ac:cxnSpMkLst>
        </pc:cxnChg>
        <pc:cxnChg chg="mod">
          <ac:chgData name="Wolfenden, Joseph" userId="a46a1382-713a-4240-87fc-6e87f784931e" providerId="ADAL" clId="{0A6DFED3-C251-480D-B252-D46B41385E12}" dt="2024-04-19T23:45:14.713" v="4873" actId="478"/>
          <ac:cxnSpMkLst>
            <pc:docMk/>
            <pc:sldMk cId="650721349" sldId="472"/>
            <ac:cxnSpMk id="15" creationId="{30AE9FCE-5EE7-998D-00BB-D67A889E83F5}"/>
          </ac:cxnSpMkLst>
        </pc:cxnChg>
      </pc:sldChg>
      <pc:sldChg chg="delSp modSp add modAnim">
        <pc:chgData name="Wolfenden, Joseph" userId="a46a1382-713a-4240-87fc-6e87f784931e" providerId="ADAL" clId="{0A6DFED3-C251-480D-B252-D46B41385E12}" dt="2024-04-21T05:06:25.512" v="5392"/>
        <pc:sldMkLst>
          <pc:docMk/>
          <pc:sldMk cId="1243805625" sldId="473"/>
        </pc:sldMkLst>
        <pc:spChg chg="mod">
          <ac:chgData name="Wolfenden, Joseph" userId="a46a1382-713a-4240-87fc-6e87f784931e" providerId="ADAL" clId="{0A6DFED3-C251-480D-B252-D46B41385E12}" dt="2024-04-21T05:05:21.296" v="5386" actId="20577"/>
          <ac:spMkLst>
            <pc:docMk/>
            <pc:sldMk cId="1243805625" sldId="473"/>
            <ac:spMk id="14" creationId="{7675E26D-430E-0E7C-7DA7-7B4ED0015B99}"/>
          </ac:spMkLst>
        </pc:spChg>
        <pc:grpChg chg="del">
          <ac:chgData name="Wolfenden, Joseph" userId="a46a1382-713a-4240-87fc-6e87f784931e" providerId="ADAL" clId="{0A6DFED3-C251-480D-B252-D46B41385E12}" dt="2024-04-21T04:56:59.823" v="4931" actId="478"/>
          <ac:grpSpMkLst>
            <pc:docMk/>
            <pc:sldMk cId="1243805625" sldId="473"/>
            <ac:grpSpMk id="28" creationId="{44EF9632-EC27-0080-CFD7-AEA29B1F6C20}"/>
          </ac:grpSpMkLst>
        </pc:grpChg>
        <pc:grpChg chg="del">
          <ac:chgData name="Wolfenden, Joseph" userId="a46a1382-713a-4240-87fc-6e87f784931e" providerId="ADAL" clId="{0A6DFED3-C251-480D-B252-D46B41385E12}" dt="2024-04-21T04:57:03.268" v="4932" actId="478"/>
          <ac:grpSpMkLst>
            <pc:docMk/>
            <pc:sldMk cId="1243805625" sldId="473"/>
            <ac:grpSpMk id="43" creationId="{82665F7A-2897-6A66-C295-CE1C2AC105E3}"/>
          </ac:grpSpMkLst>
        </pc:grpChg>
        <pc:grpChg chg="del">
          <ac:chgData name="Wolfenden, Joseph" userId="a46a1382-713a-4240-87fc-6e87f784931e" providerId="ADAL" clId="{0A6DFED3-C251-480D-B252-D46B41385E12}" dt="2024-04-21T04:57:05.377" v="4933" actId="478"/>
          <ac:grpSpMkLst>
            <pc:docMk/>
            <pc:sldMk cId="1243805625" sldId="473"/>
            <ac:grpSpMk id="46" creationId="{01BF7670-DCA7-A004-3BCA-CDEB45B3CFCC}"/>
          </ac:grpSpMkLst>
        </pc:grpChg>
        <pc:grpChg chg="del">
          <ac:chgData name="Wolfenden, Joseph" userId="a46a1382-713a-4240-87fc-6e87f784931e" providerId="ADAL" clId="{0A6DFED3-C251-480D-B252-D46B41385E12}" dt="2024-04-21T04:57:09.300" v="4934" actId="478"/>
          <ac:grpSpMkLst>
            <pc:docMk/>
            <pc:sldMk cId="1243805625" sldId="473"/>
            <ac:grpSpMk id="49" creationId="{EE8520FC-F994-9B6A-2B0B-342D25C9111F}"/>
          </ac:grpSpMkLst>
        </pc:grpChg>
        <pc:grpChg chg="del">
          <ac:chgData name="Wolfenden, Joseph" userId="a46a1382-713a-4240-87fc-6e87f784931e" providerId="ADAL" clId="{0A6DFED3-C251-480D-B252-D46B41385E12}" dt="2024-04-21T04:57:11.048" v="4935" actId="478"/>
          <ac:grpSpMkLst>
            <pc:docMk/>
            <pc:sldMk cId="1243805625" sldId="473"/>
            <ac:grpSpMk id="52" creationId="{C0887DDE-816A-562C-9821-E7BE07CAE781}"/>
          </ac:grpSpMkLst>
        </pc:grpChg>
      </pc:sldChg>
      <pc:sldChg chg="delSp modSp add mod ord delAnim modAnim">
        <pc:chgData name="Wolfenden, Joseph" userId="a46a1382-713a-4240-87fc-6e87f784931e" providerId="ADAL" clId="{0A6DFED3-C251-480D-B252-D46B41385E12}" dt="2024-04-21T22:32:28.917" v="10923"/>
        <pc:sldMkLst>
          <pc:docMk/>
          <pc:sldMk cId="2911695606" sldId="474"/>
        </pc:sldMkLst>
        <pc:spChg chg="mod">
          <ac:chgData name="Wolfenden, Joseph" userId="a46a1382-713a-4240-87fc-6e87f784931e" providerId="ADAL" clId="{0A6DFED3-C251-480D-B252-D46B41385E12}" dt="2024-04-21T05:10:05.573" v="5436" actId="20577"/>
          <ac:spMkLst>
            <pc:docMk/>
            <pc:sldMk cId="2911695606" sldId="474"/>
            <ac:spMk id="2" creationId="{407D53FC-5CB1-37C5-8F44-4ACCB37F7285}"/>
          </ac:spMkLst>
        </pc:spChg>
        <pc:spChg chg="del">
          <ac:chgData name="Wolfenden, Joseph" userId="a46a1382-713a-4240-87fc-6e87f784931e" providerId="ADAL" clId="{0A6DFED3-C251-480D-B252-D46B41385E12}" dt="2024-04-21T05:11:55.831" v="5465" actId="478"/>
          <ac:spMkLst>
            <pc:docMk/>
            <pc:sldMk cId="2911695606" sldId="474"/>
            <ac:spMk id="3" creationId="{2F03DA17-A67F-3C51-6272-CA6B4718C091}"/>
          </ac:spMkLst>
        </pc:spChg>
        <pc:spChg chg="mod">
          <ac:chgData name="Wolfenden, Joseph" userId="a46a1382-713a-4240-87fc-6e87f784931e" providerId="ADAL" clId="{0A6DFED3-C251-480D-B252-D46B41385E12}" dt="2024-04-21T22:21:06.128" v="10767" actId="6549"/>
          <ac:spMkLst>
            <pc:docMk/>
            <pc:sldMk cId="2911695606" sldId="474"/>
            <ac:spMk id="4" creationId="{E9BE6401-65E7-768A-1B6F-2AC1B57E7AC2}"/>
          </ac:spMkLst>
        </pc:spChg>
        <pc:picChg chg="del">
          <ac:chgData name="Wolfenden, Joseph" userId="a46a1382-713a-4240-87fc-6e87f784931e" providerId="ADAL" clId="{0A6DFED3-C251-480D-B252-D46B41385E12}" dt="2024-04-21T05:11:54.361" v="5464" actId="478"/>
          <ac:picMkLst>
            <pc:docMk/>
            <pc:sldMk cId="2911695606" sldId="474"/>
            <ac:picMk id="5" creationId="{2984F327-A2D5-FD40-C3E5-C63F46B31801}"/>
          </ac:picMkLst>
        </pc:picChg>
      </pc:sldChg>
      <pc:sldChg chg="modSp add del mod">
        <pc:chgData name="Wolfenden, Joseph" userId="a46a1382-713a-4240-87fc-6e87f784931e" providerId="ADAL" clId="{0A6DFED3-C251-480D-B252-D46B41385E12}" dt="2024-04-21T05:09:50.910" v="5425" actId="47"/>
        <pc:sldMkLst>
          <pc:docMk/>
          <pc:sldMk cId="3474159398" sldId="474"/>
        </pc:sldMkLst>
        <pc:spChg chg="mod">
          <ac:chgData name="Wolfenden, Joseph" userId="a46a1382-713a-4240-87fc-6e87f784931e" providerId="ADAL" clId="{0A6DFED3-C251-480D-B252-D46B41385E12}" dt="2024-04-21T05:09:48.590" v="5424" actId="20577"/>
          <ac:spMkLst>
            <pc:docMk/>
            <pc:sldMk cId="3474159398" sldId="474"/>
            <ac:spMk id="2" creationId="{B8E66E21-4F0E-91CC-3BE5-DB7AD0FD461C}"/>
          </ac:spMkLst>
        </pc:spChg>
      </pc:sldChg>
      <pc:sldChg chg="addSp delSp modSp add mod delAnim modAnim">
        <pc:chgData name="Wolfenden, Joseph" userId="a46a1382-713a-4240-87fc-6e87f784931e" providerId="ADAL" clId="{0A6DFED3-C251-480D-B252-D46B41385E12}" dt="2024-04-21T14:35:43.749" v="6699" actId="113"/>
        <pc:sldMkLst>
          <pc:docMk/>
          <pc:sldMk cId="2981220725" sldId="475"/>
        </pc:sldMkLst>
        <pc:spChg chg="mod">
          <ac:chgData name="Wolfenden, Joseph" userId="a46a1382-713a-4240-87fc-6e87f784931e" providerId="ADAL" clId="{0A6DFED3-C251-480D-B252-D46B41385E12}" dt="2024-04-21T14:35:43.749" v="6699" actId="113"/>
          <ac:spMkLst>
            <pc:docMk/>
            <pc:sldMk cId="2981220725" sldId="475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14:30:27.517" v="6594" actId="6549"/>
          <ac:spMkLst>
            <pc:docMk/>
            <pc:sldMk cId="2981220725" sldId="475"/>
            <ac:spMk id="4" creationId="{E9BE6401-65E7-768A-1B6F-2AC1B57E7AC2}"/>
          </ac:spMkLst>
        </pc:spChg>
        <pc:spChg chg="del">
          <ac:chgData name="Wolfenden, Joseph" userId="a46a1382-713a-4240-87fc-6e87f784931e" providerId="ADAL" clId="{0A6DFED3-C251-480D-B252-D46B41385E12}" dt="2024-04-21T14:29:58.217" v="6497" actId="478"/>
          <ac:spMkLst>
            <pc:docMk/>
            <pc:sldMk cId="2981220725" sldId="475"/>
            <ac:spMk id="10" creationId="{B71641B0-BA58-75B0-184C-1BED40FB5D32}"/>
          </ac:spMkLst>
        </pc:spChg>
        <pc:picChg chg="del">
          <ac:chgData name="Wolfenden, Joseph" userId="a46a1382-713a-4240-87fc-6e87f784931e" providerId="ADAL" clId="{0A6DFED3-C251-480D-B252-D46B41385E12}" dt="2024-04-21T14:29:54.225" v="6495" actId="478"/>
          <ac:picMkLst>
            <pc:docMk/>
            <pc:sldMk cId="2981220725" sldId="475"/>
            <ac:picMk id="6" creationId="{9DDC9EBC-6A49-9FEF-4826-4D50C5E60738}"/>
          </ac:picMkLst>
        </pc:picChg>
        <pc:picChg chg="add mod">
          <ac:chgData name="Wolfenden, Joseph" userId="a46a1382-713a-4240-87fc-6e87f784931e" providerId="ADAL" clId="{0A6DFED3-C251-480D-B252-D46B41385E12}" dt="2024-04-21T14:32:36.036" v="6599" actId="1076"/>
          <ac:picMkLst>
            <pc:docMk/>
            <pc:sldMk cId="2981220725" sldId="475"/>
            <ac:picMk id="8" creationId="{07498A0D-D08D-0B67-B153-DB2786B0B224}"/>
          </ac:picMkLst>
        </pc:picChg>
        <pc:picChg chg="del">
          <ac:chgData name="Wolfenden, Joseph" userId="a46a1382-713a-4240-87fc-6e87f784931e" providerId="ADAL" clId="{0A6DFED3-C251-480D-B252-D46B41385E12}" dt="2024-04-21T14:29:55.982" v="6496" actId="478"/>
          <ac:picMkLst>
            <pc:docMk/>
            <pc:sldMk cId="2981220725" sldId="475"/>
            <ac:picMk id="9" creationId="{4FE0119F-0E91-7E4E-37D3-79A37BA1D627}"/>
          </ac:picMkLst>
        </pc:picChg>
      </pc:sldChg>
      <pc:sldChg chg="addSp delSp modSp add mod delAnim modAnim">
        <pc:chgData name="Wolfenden, Joseph" userId="a46a1382-713a-4240-87fc-6e87f784931e" providerId="ADAL" clId="{0A6DFED3-C251-480D-B252-D46B41385E12}" dt="2024-04-21T21:12:47.741" v="9242" actId="20577"/>
        <pc:sldMkLst>
          <pc:docMk/>
          <pc:sldMk cId="491739467" sldId="476"/>
        </pc:sldMkLst>
        <pc:spChg chg="mod">
          <ac:chgData name="Wolfenden, Joseph" userId="a46a1382-713a-4240-87fc-6e87f784931e" providerId="ADAL" clId="{0A6DFED3-C251-480D-B252-D46B41385E12}" dt="2024-04-21T14:37:16.129" v="6768" actId="20577"/>
          <ac:spMkLst>
            <pc:docMk/>
            <pc:sldMk cId="491739467" sldId="476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20:53:04.984" v="8873" actId="20577"/>
          <ac:spMkLst>
            <pc:docMk/>
            <pc:sldMk cId="491739467" sldId="476"/>
            <ac:spMk id="4" creationId="{E9BE6401-65E7-768A-1B6F-2AC1B57E7AC2}"/>
          </ac:spMkLst>
        </pc:spChg>
        <pc:spChg chg="add mod">
          <ac:chgData name="Wolfenden, Joseph" userId="a46a1382-713a-4240-87fc-6e87f784931e" providerId="ADAL" clId="{0A6DFED3-C251-480D-B252-D46B41385E12}" dt="2024-04-21T21:06:31.357" v="9203" actId="14100"/>
          <ac:spMkLst>
            <pc:docMk/>
            <pc:sldMk cId="491739467" sldId="476"/>
            <ac:spMk id="28" creationId="{5D00956F-0CAD-85FC-82DC-D7DB94ED380F}"/>
          </ac:spMkLst>
        </pc:spChg>
        <pc:spChg chg="add mod">
          <ac:chgData name="Wolfenden, Joseph" userId="a46a1382-713a-4240-87fc-6e87f784931e" providerId="ADAL" clId="{0A6DFED3-C251-480D-B252-D46B41385E12}" dt="2024-04-21T21:12:47.741" v="9242" actId="20577"/>
          <ac:spMkLst>
            <pc:docMk/>
            <pc:sldMk cId="491739467" sldId="476"/>
            <ac:spMk id="30" creationId="{909835A3-359D-818E-431F-2A26D050CFFF}"/>
          </ac:spMkLst>
        </pc:spChg>
        <pc:grpChg chg="del">
          <ac:chgData name="Wolfenden, Joseph" userId="a46a1382-713a-4240-87fc-6e87f784931e" providerId="ADAL" clId="{0A6DFED3-C251-480D-B252-D46B41385E12}" dt="2024-04-21T14:37:02.775" v="6749" actId="478"/>
          <ac:grpSpMkLst>
            <pc:docMk/>
            <pc:sldMk cId="491739467" sldId="476"/>
            <ac:grpSpMk id="3" creationId="{9AE03901-156E-CA9F-750A-471077EF7F1F}"/>
          </ac:grpSpMkLst>
        </pc:grpChg>
        <pc:grpChg chg="del">
          <ac:chgData name="Wolfenden, Joseph" userId="a46a1382-713a-4240-87fc-6e87f784931e" providerId="ADAL" clId="{0A6DFED3-C251-480D-B252-D46B41385E12}" dt="2024-04-21T14:37:04.993" v="6750" actId="478"/>
          <ac:grpSpMkLst>
            <pc:docMk/>
            <pc:sldMk cId="491739467" sldId="476"/>
            <ac:grpSpMk id="7" creationId="{B3537576-7902-5A0B-A4E8-BDF2A634DBAB}"/>
          </ac:grpSpMkLst>
        </pc:grpChg>
        <pc:grpChg chg="del">
          <ac:chgData name="Wolfenden, Joseph" userId="a46a1382-713a-4240-87fc-6e87f784931e" providerId="ADAL" clId="{0A6DFED3-C251-480D-B252-D46B41385E12}" dt="2024-04-21T14:37:06.173" v="6751" actId="478"/>
          <ac:grpSpMkLst>
            <pc:docMk/>
            <pc:sldMk cId="491739467" sldId="476"/>
            <ac:grpSpMk id="10" creationId="{FA98691C-6C6F-A2B9-C595-817626F4845B}"/>
          </ac:grpSpMkLst>
        </pc:grpChg>
        <pc:grpChg chg="add mod">
          <ac:chgData name="Wolfenden, Joseph" userId="a46a1382-713a-4240-87fc-6e87f784931e" providerId="ADAL" clId="{0A6DFED3-C251-480D-B252-D46B41385E12}" dt="2024-04-21T21:06:28.628" v="9202" actId="403"/>
          <ac:grpSpMkLst>
            <pc:docMk/>
            <pc:sldMk cId="491739467" sldId="476"/>
            <ac:grpSpMk id="29" creationId="{3F78CFC7-6282-33CB-2AAC-84236CDDE728}"/>
          </ac:grpSpMkLst>
        </pc:grpChg>
        <pc:picChg chg="add mod">
          <ac:chgData name="Wolfenden, Joseph" userId="a46a1382-713a-4240-87fc-6e87f784931e" providerId="ADAL" clId="{0A6DFED3-C251-480D-B252-D46B41385E12}" dt="2024-04-21T21:06:28.628" v="9202" actId="403"/>
          <ac:picMkLst>
            <pc:docMk/>
            <pc:sldMk cId="491739467" sldId="476"/>
            <ac:picMk id="18" creationId="{B403D882-82DE-6BF7-4FA5-12F261B998AE}"/>
          </ac:picMkLst>
        </pc:picChg>
        <pc:picChg chg="add mod">
          <ac:chgData name="Wolfenden, Joseph" userId="a46a1382-713a-4240-87fc-6e87f784931e" providerId="ADAL" clId="{0A6DFED3-C251-480D-B252-D46B41385E12}" dt="2024-04-21T21:07:43.115" v="9206" actId="1076"/>
          <ac:picMkLst>
            <pc:docMk/>
            <pc:sldMk cId="491739467" sldId="476"/>
            <ac:picMk id="32" creationId="{F9BCE226-A6C2-470D-D125-9F9A128F8D02}"/>
          </ac:picMkLst>
        </pc:picChg>
      </pc:sldChg>
      <pc:sldChg chg="addSp delSp modSp add mod delAnim modAnim">
        <pc:chgData name="Wolfenden, Joseph" userId="a46a1382-713a-4240-87fc-6e87f784931e" providerId="ADAL" clId="{0A6DFED3-C251-480D-B252-D46B41385E12}" dt="2024-04-21T22:36:56.644" v="10987" actId="20577"/>
        <pc:sldMkLst>
          <pc:docMk/>
          <pc:sldMk cId="4123832398" sldId="477"/>
        </pc:sldMkLst>
        <pc:spChg chg="mod">
          <ac:chgData name="Wolfenden, Joseph" userId="a46a1382-713a-4240-87fc-6e87f784931e" providerId="ADAL" clId="{0A6DFED3-C251-480D-B252-D46B41385E12}" dt="2024-04-21T14:39:11.028" v="6879" actId="20577"/>
          <ac:spMkLst>
            <pc:docMk/>
            <pc:sldMk cId="4123832398" sldId="477"/>
            <ac:spMk id="2" creationId="{407D53FC-5CB1-37C5-8F44-4ACCB37F7285}"/>
          </ac:spMkLst>
        </pc:spChg>
        <pc:spChg chg="del mod">
          <ac:chgData name="Wolfenden, Joseph" userId="a46a1382-713a-4240-87fc-6e87f784931e" providerId="ADAL" clId="{0A6DFED3-C251-480D-B252-D46B41385E12}" dt="2024-04-21T21:54:12.540" v="10388" actId="478"/>
          <ac:spMkLst>
            <pc:docMk/>
            <pc:sldMk cId="4123832398" sldId="477"/>
            <ac:spMk id="3" creationId="{2F03DA17-A67F-3C51-6272-CA6B4718C091}"/>
          </ac:spMkLst>
        </pc:spChg>
        <pc:spChg chg="mod">
          <ac:chgData name="Wolfenden, Joseph" userId="a46a1382-713a-4240-87fc-6e87f784931e" providerId="ADAL" clId="{0A6DFED3-C251-480D-B252-D46B41385E12}" dt="2024-04-21T22:07:22.820" v="10692" actId="20577"/>
          <ac:spMkLst>
            <pc:docMk/>
            <pc:sldMk cId="4123832398" sldId="477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21T21:54:15.403" v="10389"/>
          <ac:spMkLst>
            <pc:docMk/>
            <pc:sldMk cId="4123832398" sldId="477"/>
            <ac:spMk id="8" creationId="{4965F869-AD66-3E3F-2047-0952D4C69A9A}"/>
          </ac:spMkLst>
        </pc:spChg>
        <pc:spChg chg="mod">
          <ac:chgData name="Wolfenden, Joseph" userId="a46a1382-713a-4240-87fc-6e87f784931e" providerId="ADAL" clId="{0A6DFED3-C251-480D-B252-D46B41385E12}" dt="2024-04-21T21:54:15.403" v="10389"/>
          <ac:spMkLst>
            <pc:docMk/>
            <pc:sldMk cId="4123832398" sldId="477"/>
            <ac:spMk id="10" creationId="{0F8CF43E-2D49-0AF9-4DF4-C1B7C4578DCB}"/>
          </ac:spMkLst>
        </pc:spChg>
        <pc:spChg chg="add mod">
          <ac:chgData name="Wolfenden, Joseph" userId="a46a1382-713a-4240-87fc-6e87f784931e" providerId="ADAL" clId="{0A6DFED3-C251-480D-B252-D46B41385E12}" dt="2024-04-21T22:36:56.644" v="10987" actId="20577"/>
          <ac:spMkLst>
            <pc:docMk/>
            <pc:sldMk cId="4123832398" sldId="477"/>
            <ac:spMk id="11" creationId="{29E1EC3A-9827-190A-8956-55DF3619CE35}"/>
          </ac:spMkLst>
        </pc:spChg>
        <pc:grpChg chg="add del mod ord">
          <ac:chgData name="Wolfenden, Joseph" userId="a46a1382-713a-4240-87fc-6e87f784931e" providerId="ADAL" clId="{0A6DFED3-C251-480D-B252-D46B41385E12}" dt="2024-04-21T22:06:34.400" v="10628" actId="478"/>
          <ac:grpSpMkLst>
            <pc:docMk/>
            <pc:sldMk cId="4123832398" sldId="477"/>
            <ac:grpSpMk id="6" creationId="{9E658044-A04A-9549-BC3A-BB0FF690CC15}"/>
          </ac:grpSpMkLst>
        </pc:grpChg>
        <pc:grpChg chg="del mod">
          <ac:chgData name="Wolfenden, Joseph" userId="a46a1382-713a-4240-87fc-6e87f784931e" providerId="ADAL" clId="{0A6DFED3-C251-480D-B252-D46B41385E12}" dt="2024-04-21T22:04:23.505" v="10623" actId="21"/>
          <ac:grpSpMkLst>
            <pc:docMk/>
            <pc:sldMk cId="4123832398" sldId="477"/>
            <ac:grpSpMk id="7" creationId="{4EFEB99C-8FFF-BFDC-72B8-0EE576AAAA19}"/>
          </ac:grpSpMkLst>
        </pc:grpChg>
        <pc:grpChg chg="mod ord">
          <ac:chgData name="Wolfenden, Joseph" userId="a46a1382-713a-4240-87fc-6e87f784931e" providerId="ADAL" clId="{0A6DFED3-C251-480D-B252-D46B41385E12}" dt="2024-04-21T22:04:34.332" v="10625" actId="1076"/>
          <ac:grpSpMkLst>
            <pc:docMk/>
            <pc:sldMk cId="4123832398" sldId="477"/>
            <ac:grpSpMk id="19" creationId="{FCF48533-8B37-3992-B2FD-4A81386CD52B}"/>
          </ac:grpSpMkLst>
        </pc:grpChg>
        <pc:picChg chg="del">
          <ac:chgData name="Wolfenden, Joseph" userId="a46a1382-713a-4240-87fc-6e87f784931e" providerId="ADAL" clId="{0A6DFED3-C251-480D-B252-D46B41385E12}" dt="2024-04-21T21:54:08.714" v="10386" actId="478"/>
          <ac:picMkLst>
            <pc:docMk/>
            <pc:sldMk cId="4123832398" sldId="477"/>
            <ac:picMk id="5" creationId="{2984F327-A2D5-FD40-C3E5-C63F46B31801}"/>
          </ac:picMkLst>
        </pc:picChg>
        <pc:picChg chg="del mod">
          <ac:chgData name="Wolfenden, Joseph" userId="a46a1382-713a-4240-87fc-6e87f784931e" providerId="ADAL" clId="{0A6DFED3-C251-480D-B252-D46B41385E12}" dt="2024-04-21T22:04:23.505" v="10623" actId="21"/>
          <ac:picMkLst>
            <pc:docMk/>
            <pc:sldMk cId="4123832398" sldId="477"/>
            <ac:picMk id="9" creationId="{E232A1CB-01B6-1F0C-5A1E-A0ABFD910EE2}"/>
          </ac:picMkLst>
        </pc:picChg>
        <pc:picChg chg="add del mod">
          <ac:chgData name="Wolfenden, Joseph" userId="a46a1382-713a-4240-87fc-6e87f784931e" providerId="ADAL" clId="{0A6DFED3-C251-480D-B252-D46B41385E12}" dt="2024-04-21T22:06:29.609" v="10627" actId="478"/>
          <ac:picMkLst>
            <pc:docMk/>
            <pc:sldMk cId="4123832398" sldId="477"/>
            <ac:picMk id="12" creationId="{E232A1CB-01B6-1F0C-5A1E-A0ABFD910EE2}"/>
          </ac:picMkLst>
        </pc:picChg>
        <pc:picChg chg="add del mod">
          <ac:chgData name="Wolfenden, Joseph" userId="a46a1382-713a-4240-87fc-6e87f784931e" providerId="ADAL" clId="{0A6DFED3-C251-480D-B252-D46B41385E12}" dt="2024-04-21T22:12:11.510" v="10695" actId="478"/>
          <ac:picMkLst>
            <pc:docMk/>
            <pc:sldMk cId="4123832398" sldId="477"/>
            <ac:picMk id="14" creationId="{D42FBDE9-AC6B-D098-E542-97A972017FF5}"/>
          </ac:picMkLst>
        </pc:picChg>
        <pc:picChg chg="add mod">
          <ac:chgData name="Wolfenden, Joseph" userId="a46a1382-713a-4240-87fc-6e87f784931e" providerId="ADAL" clId="{0A6DFED3-C251-480D-B252-D46B41385E12}" dt="2024-04-21T22:16:32.982" v="10729" actId="1076"/>
          <ac:picMkLst>
            <pc:docMk/>
            <pc:sldMk cId="4123832398" sldId="477"/>
            <ac:picMk id="16" creationId="{6ADF3554-08F8-EC4F-0639-572844DBF2A8}"/>
          </ac:picMkLst>
        </pc:picChg>
        <pc:picChg chg="add mod">
          <ac:chgData name="Wolfenden, Joseph" userId="a46a1382-713a-4240-87fc-6e87f784931e" providerId="ADAL" clId="{0A6DFED3-C251-480D-B252-D46B41385E12}" dt="2024-04-21T22:18:30.684" v="10735" actId="1076"/>
          <ac:picMkLst>
            <pc:docMk/>
            <pc:sldMk cId="4123832398" sldId="477"/>
            <ac:picMk id="18" creationId="{1769A720-596D-8D3B-D9A3-C4B7AD96543C}"/>
          </ac:picMkLst>
        </pc:picChg>
        <pc:picChg chg="add mod">
          <ac:chgData name="Wolfenden, Joseph" userId="a46a1382-713a-4240-87fc-6e87f784931e" providerId="ADAL" clId="{0A6DFED3-C251-480D-B252-D46B41385E12}" dt="2024-04-21T22:16:19.941" v="10725" actId="1076"/>
          <ac:picMkLst>
            <pc:docMk/>
            <pc:sldMk cId="4123832398" sldId="477"/>
            <ac:picMk id="1026" creationId="{A5862924-5FC2-9FE6-013F-C2512B7C6AEA}"/>
          </ac:picMkLst>
        </pc:picChg>
      </pc:sldChg>
      <pc:sldChg chg="add del">
        <pc:chgData name="Wolfenden, Joseph" userId="a46a1382-713a-4240-87fc-6e87f784931e" providerId="ADAL" clId="{0A6DFED3-C251-480D-B252-D46B41385E12}" dt="2024-04-21T21:44:18.015" v="10165" actId="47"/>
        <pc:sldMkLst>
          <pc:docMk/>
          <pc:sldMk cId="3655223968" sldId="478"/>
        </pc:sldMkLst>
      </pc:sldChg>
      <pc:sldChg chg="addSp modSp add mod modAnim">
        <pc:chgData name="Wolfenden, Joseph" userId="a46a1382-713a-4240-87fc-6e87f784931e" providerId="ADAL" clId="{0A6DFED3-C251-480D-B252-D46B41385E12}" dt="2024-04-21T15:22:36.991" v="7903" actId="1035"/>
        <pc:sldMkLst>
          <pc:docMk/>
          <pc:sldMk cId="2597158254" sldId="479"/>
        </pc:sldMkLst>
        <pc:spChg chg="mod">
          <ac:chgData name="Wolfenden, Joseph" userId="a46a1382-713a-4240-87fc-6e87f784931e" providerId="ADAL" clId="{0A6DFED3-C251-480D-B252-D46B41385E12}" dt="2024-04-21T15:05:25.537" v="7512" actId="20577"/>
          <ac:spMkLst>
            <pc:docMk/>
            <pc:sldMk cId="2597158254" sldId="479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21T14:58:40.721" v="7472" actId="1035"/>
          <ac:spMkLst>
            <pc:docMk/>
            <pc:sldMk cId="2597158254" sldId="479"/>
            <ac:spMk id="6" creationId="{F414CF25-5CF6-D05E-C337-F338CE00A7E5}"/>
          </ac:spMkLst>
        </pc:spChg>
        <pc:spChg chg="mod">
          <ac:chgData name="Wolfenden, Joseph" userId="a46a1382-713a-4240-87fc-6e87f784931e" providerId="ADAL" clId="{0A6DFED3-C251-480D-B252-D46B41385E12}" dt="2024-04-21T15:08:35.641" v="7598" actId="20577"/>
          <ac:spMkLst>
            <pc:docMk/>
            <pc:sldMk cId="2597158254" sldId="479"/>
            <ac:spMk id="7" creationId="{CD2B39CC-2724-5353-A54C-80B5EBC530D3}"/>
          </ac:spMkLst>
        </pc:spChg>
        <pc:spChg chg="add mod">
          <ac:chgData name="Wolfenden, Joseph" userId="a46a1382-713a-4240-87fc-6e87f784931e" providerId="ADAL" clId="{0A6DFED3-C251-480D-B252-D46B41385E12}" dt="2024-04-21T15:22:36.991" v="7903" actId="1035"/>
          <ac:spMkLst>
            <pc:docMk/>
            <pc:sldMk cId="2597158254" sldId="479"/>
            <ac:spMk id="10" creationId="{B7F3F62C-1021-31E7-472E-B8547DB35C1E}"/>
          </ac:spMkLst>
        </pc:spChg>
        <pc:spChg chg="add mod">
          <ac:chgData name="Wolfenden, Joseph" userId="a46a1382-713a-4240-87fc-6e87f784931e" providerId="ADAL" clId="{0A6DFED3-C251-480D-B252-D46B41385E12}" dt="2024-04-21T15:06:24.631" v="7588" actId="207"/>
          <ac:spMkLst>
            <pc:docMk/>
            <pc:sldMk cId="2597158254" sldId="479"/>
            <ac:spMk id="13" creationId="{B13702C5-2A2D-CFDD-27D3-CC6BAB74DA46}"/>
          </ac:spMkLst>
        </pc:spChg>
        <pc:grpChg chg="add mod">
          <ac:chgData name="Wolfenden, Joseph" userId="a46a1382-713a-4240-87fc-6e87f784931e" providerId="ADAL" clId="{0A6DFED3-C251-480D-B252-D46B41385E12}" dt="2024-04-21T14:58:40.721" v="7472" actId="1035"/>
          <ac:grpSpMkLst>
            <pc:docMk/>
            <pc:sldMk cId="2597158254" sldId="479"/>
            <ac:grpSpMk id="11" creationId="{C278A2F5-81DB-10C9-F291-6A2062D164C1}"/>
          </ac:grpSpMkLst>
        </pc:grpChg>
        <pc:grpChg chg="add mod">
          <ac:chgData name="Wolfenden, Joseph" userId="a46a1382-713a-4240-87fc-6e87f784931e" providerId="ADAL" clId="{0A6DFED3-C251-480D-B252-D46B41385E12}" dt="2024-04-21T14:58:40.721" v="7472" actId="1035"/>
          <ac:grpSpMkLst>
            <pc:docMk/>
            <pc:sldMk cId="2597158254" sldId="479"/>
            <ac:grpSpMk id="12" creationId="{A3CC538B-13D4-ED9F-1EBB-39A30E24282D}"/>
          </ac:grpSpMkLst>
        </pc:grpChg>
        <pc:picChg chg="mod">
          <ac:chgData name="Wolfenden, Joseph" userId="a46a1382-713a-4240-87fc-6e87f784931e" providerId="ADAL" clId="{0A6DFED3-C251-480D-B252-D46B41385E12}" dt="2024-04-21T14:58:40.721" v="7472" actId="1035"/>
          <ac:picMkLst>
            <pc:docMk/>
            <pc:sldMk cId="2597158254" sldId="479"/>
            <ac:picMk id="3" creationId="{25355A1C-29ED-607C-5162-0F94D1A79C35}"/>
          </ac:picMkLst>
        </pc:picChg>
        <pc:picChg chg="mod">
          <ac:chgData name="Wolfenden, Joseph" userId="a46a1382-713a-4240-87fc-6e87f784931e" providerId="ADAL" clId="{0A6DFED3-C251-480D-B252-D46B41385E12}" dt="2024-04-21T14:58:40.721" v="7472" actId="1035"/>
          <ac:picMkLst>
            <pc:docMk/>
            <pc:sldMk cId="2597158254" sldId="479"/>
            <ac:picMk id="5" creationId="{B9FE776D-9A84-C197-C404-DB3AECD7C868}"/>
          </ac:picMkLst>
        </pc:picChg>
        <pc:picChg chg="add mod">
          <ac:chgData name="Wolfenden, Joseph" userId="a46a1382-713a-4240-87fc-6e87f784931e" providerId="ADAL" clId="{0A6DFED3-C251-480D-B252-D46B41385E12}" dt="2024-04-21T14:58:40.721" v="7472" actId="1035"/>
          <ac:picMkLst>
            <pc:docMk/>
            <pc:sldMk cId="2597158254" sldId="479"/>
            <ac:picMk id="9" creationId="{E258F71A-C078-B2AB-0F73-2AD79339E5DC}"/>
          </ac:picMkLst>
        </pc:picChg>
      </pc:sldChg>
      <pc:sldChg chg="addSp delSp modSp add mod modAnim">
        <pc:chgData name="Wolfenden, Joseph" userId="a46a1382-713a-4240-87fc-6e87f784931e" providerId="ADAL" clId="{0A6DFED3-C251-480D-B252-D46B41385E12}" dt="2024-04-21T20:33:07.057" v="8588" actId="14100"/>
        <pc:sldMkLst>
          <pc:docMk/>
          <pc:sldMk cId="3308535502" sldId="480"/>
        </pc:sldMkLst>
        <pc:spChg chg="mod">
          <ac:chgData name="Wolfenden, Joseph" userId="a46a1382-713a-4240-87fc-6e87f784931e" providerId="ADAL" clId="{0A6DFED3-C251-480D-B252-D46B41385E12}" dt="2024-04-21T20:24:12.615" v="8539" actId="20577"/>
          <ac:spMkLst>
            <pc:docMk/>
            <pc:sldMk cId="3308535502" sldId="480"/>
            <ac:spMk id="4" creationId="{E9BE6401-65E7-768A-1B6F-2AC1B57E7AC2}"/>
          </ac:spMkLst>
        </pc:spChg>
        <pc:spChg chg="del">
          <ac:chgData name="Wolfenden, Joseph" userId="a46a1382-713a-4240-87fc-6e87f784931e" providerId="ADAL" clId="{0A6DFED3-C251-480D-B252-D46B41385E12}" dt="2024-04-21T15:58:45.101" v="8408" actId="478"/>
          <ac:spMkLst>
            <pc:docMk/>
            <pc:sldMk cId="3308535502" sldId="480"/>
            <ac:spMk id="5" creationId="{455E3F0A-A869-D8F2-694F-2E003551FBC4}"/>
          </ac:spMkLst>
        </pc:spChg>
        <pc:spChg chg="mod">
          <ac:chgData name="Wolfenden, Joseph" userId="a46a1382-713a-4240-87fc-6e87f784931e" providerId="ADAL" clId="{0A6DFED3-C251-480D-B252-D46B41385E12}" dt="2024-04-21T20:25:46.652" v="8547" actId="20577"/>
          <ac:spMkLst>
            <pc:docMk/>
            <pc:sldMk cId="3308535502" sldId="480"/>
            <ac:spMk id="6" creationId="{B4FC86EB-06C4-45B4-3699-6B1CDBEBD4C0}"/>
          </ac:spMkLst>
        </pc:spChg>
        <pc:picChg chg="add mod">
          <ac:chgData name="Wolfenden, Joseph" userId="a46a1382-713a-4240-87fc-6e87f784931e" providerId="ADAL" clId="{0A6DFED3-C251-480D-B252-D46B41385E12}" dt="2024-04-21T20:25:44.020" v="8545" actId="1076"/>
          <ac:picMkLst>
            <pc:docMk/>
            <pc:sldMk cId="3308535502" sldId="480"/>
            <ac:picMk id="7" creationId="{650299E1-D428-6669-15EC-0C0D8204E607}"/>
          </ac:picMkLst>
        </pc:picChg>
        <pc:picChg chg="add mod">
          <ac:chgData name="Wolfenden, Joseph" userId="a46a1382-713a-4240-87fc-6e87f784931e" providerId="ADAL" clId="{0A6DFED3-C251-480D-B252-D46B41385E12}" dt="2024-04-21T20:33:07.057" v="8588" actId="14100"/>
          <ac:picMkLst>
            <pc:docMk/>
            <pc:sldMk cId="3308535502" sldId="480"/>
            <ac:picMk id="9" creationId="{ED92EF2C-A8A0-5407-B2E1-18C7CC519C6D}"/>
          </ac:picMkLst>
        </pc:picChg>
      </pc:sldChg>
      <pc:sldChg chg="addSp delSp modSp add mod modAnim">
        <pc:chgData name="Wolfenden, Joseph" userId="a46a1382-713a-4240-87fc-6e87f784931e" providerId="ADAL" clId="{0A6DFED3-C251-480D-B252-D46B41385E12}" dt="2024-04-21T21:12:51.987" v="9244" actId="20577"/>
        <pc:sldMkLst>
          <pc:docMk/>
          <pc:sldMk cId="3452843143" sldId="481"/>
        </pc:sldMkLst>
        <pc:spChg chg="mod ord">
          <ac:chgData name="Wolfenden, Joseph" userId="a46a1382-713a-4240-87fc-6e87f784931e" providerId="ADAL" clId="{0A6DFED3-C251-480D-B252-D46B41385E12}" dt="2024-04-21T20:56:48.802" v="9154" actId="6549"/>
          <ac:spMkLst>
            <pc:docMk/>
            <pc:sldMk cId="3452843143" sldId="481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21T21:08:07.414" v="9209"/>
          <ac:spMkLst>
            <pc:docMk/>
            <pc:sldMk cId="3452843143" sldId="481"/>
            <ac:spMk id="6" creationId="{FDA8633C-99C3-54D3-672A-A7A695BA6DC0}"/>
          </ac:spMkLst>
        </pc:spChg>
        <pc:spChg chg="add mod">
          <ac:chgData name="Wolfenden, Joseph" userId="a46a1382-713a-4240-87fc-6e87f784931e" providerId="ADAL" clId="{0A6DFED3-C251-480D-B252-D46B41385E12}" dt="2024-04-21T21:12:51.987" v="9244" actId="20577"/>
          <ac:spMkLst>
            <pc:docMk/>
            <pc:sldMk cId="3452843143" sldId="481"/>
            <ac:spMk id="7" creationId="{BAF403A6-7E84-2D5F-9645-28BE10E09B22}"/>
          </ac:spMkLst>
        </pc:spChg>
        <pc:grpChg chg="add mod">
          <ac:chgData name="Wolfenden, Joseph" userId="a46a1382-713a-4240-87fc-6e87f784931e" providerId="ADAL" clId="{0A6DFED3-C251-480D-B252-D46B41385E12}" dt="2024-04-21T21:08:07.414" v="9209"/>
          <ac:grpSpMkLst>
            <pc:docMk/>
            <pc:sldMk cId="3452843143" sldId="481"/>
            <ac:grpSpMk id="3" creationId="{DB9A46B8-9564-E649-7D74-77DABCD35E54}"/>
          </ac:grpSpMkLst>
        </pc:grpChg>
        <pc:grpChg chg="del mod">
          <ac:chgData name="Wolfenden, Joseph" userId="a46a1382-713a-4240-87fc-6e87f784931e" providerId="ADAL" clId="{0A6DFED3-C251-480D-B252-D46B41385E12}" dt="2024-04-21T21:08:06.787" v="9208" actId="478"/>
          <ac:grpSpMkLst>
            <pc:docMk/>
            <pc:sldMk cId="3452843143" sldId="481"/>
            <ac:grpSpMk id="29" creationId="{3F78CFC7-6282-33CB-2AAC-84236CDDE728}"/>
          </ac:grpSpMkLst>
        </pc:grpChg>
        <pc:picChg chg="mod">
          <ac:chgData name="Wolfenden, Joseph" userId="a46a1382-713a-4240-87fc-6e87f784931e" providerId="ADAL" clId="{0A6DFED3-C251-480D-B252-D46B41385E12}" dt="2024-04-21T21:08:07.414" v="9209"/>
          <ac:picMkLst>
            <pc:docMk/>
            <pc:sldMk cId="3452843143" sldId="481"/>
            <ac:picMk id="5" creationId="{05C256F2-53C8-1C45-51D6-A22CB017B133}"/>
          </ac:picMkLst>
        </pc:picChg>
        <pc:picChg chg="add mod">
          <ac:chgData name="Wolfenden, Joseph" userId="a46a1382-713a-4240-87fc-6e87f784931e" providerId="ADAL" clId="{0A6DFED3-C251-480D-B252-D46B41385E12}" dt="2024-04-21T21:08:07.414" v="9209"/>
          <ac:picMkLst>
            <pc:docMk/>
            <pc:sldMk cId="3452843143" sldId="481"/>
            <ac:picMk id="8" creationId="{017825A7-A92E-99A2-9DAC-8D90FE998C82}"/>
          </ac:picMkLst>
        </pc:picChg>
      </pc:sldChg>
      <pc:sldChg chg="addSp delSp modSp add mod">
        <pc:chgData name="Wolfenden, Joseph" userId="a46a1382-713a-4240-87fc-6e87f784931e" providerId="ADAL" clId="{0A6DFED3-C251-480D-B252-D46B41385E12}" dt="2024-04-21T22:38:05.651" v="11052" actId="20577"/>
        <pc:sldMkLst>
          <pc:docMk/>
          <pc:sldMk cId="1592579163" sldId="482"/>
        </pc:sldMkLst>
        <pc:spChg chg="mod">
          <ac:chgData name="Wolfenden, Joseph" userId="a46a1382-713a-4240-87fc-6e87f784931e" providerId="ADAL" clId="{0A6DFED3-C251-480D-B252-D46B41385E12}" dt="2024-04-21T22:38:05.651" v="11052" actId="20577"/>
          <ac:spMkLst>
            <pc:docMk/>
            <pc:sldMk cId="1592579163" sldId="482"/>
            <ac:spMk id="4" creationId="{E9BE6401-65E7-768A-1B6F-2AC1B57E7AC2}"/>
          </ac:spMkLst>
        </pc:spChg>
        <pc:picChg chg="add del mod">
          <ac:chgData name="Wolfenden, Joseph" userId="a46a1382-713a-4240-87fc-6e87f784931e" providerId="ADAL" clId="{0A6DFED3-C251-480D-B252-D46B41385E12}" dt="2024-04-21T21:50:06.166" v="10246" actId="478"/>
          <ac:picMkLst>
            <pc:docMk/>
            <pc:sldMk cId="1592579163" sldId="482"/>
            <ac:picMk id="3" creationId="{BBEA15C9-C6E8-E6F7-DF75-273524C7594F}"/>
          </ac:picMkLst>
        </pc:picChg>
      </pc:sldChg>
      <pc:sldChg chg="addSp delSp modSp add mod modAnim">
        <pc:chgData name="Wolfenden, Joseph" userId="a46a1382-713a-4240-87fc-6e87f784931e" providerId="ADAL" clId="{0A6DFED3-C251-480D-B252-D46B41385E12}" dt="2024-04-21T21:49:35.195" v="10238" actId="20577"/>
        <pc:sldMkLst>
          <pc:docMk/>
          <pc:sldMk cId="2109853816" sldId="483"/>
        </pc:sldMkLst>
        <pc:spChg chg="mod">
          <ac:chgData name="Wolfenden, Joseph" userId="a46a1382-713a-4240-87fc-6e87f784931e" providerId="ADAL" clId="{0A6DFED3-C251-480D-B252-D46B41385E12}" dt="2024-04-21T21:26:15.505" v="9781" actId="20577"/>
          <ac:spMkLst>
            <pc:docMk/>
            <pc:sldMk cId="2109853816" sldId="483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21T21:49:35.195" v="10238" actId="20577"/>
          <ac:spMkLst>
            <pc:docMk/>
            <pc:sldMk cId="2109853816" sldId="483"/>
            <ac:spMk id="6" creationId="{2E3ABB72-601B-5CE3-FD73-DB4F1A56BE2D}"/>
          </ac:spMkLst>
        </pc:spChg>
        <pc:picChg chg="add mod">
          <ac:chgData name="Wolfenden, Joseph" userId="a46a1382-713a-4240-87fc-6e87f784931e" providerId="ADAL" clId="{0A6DFED3-C251-480D-B252-D46B41385E12}" dt="2024-04-21T21:44:46.195" v="10209"/>
          <ac:picMkLst>
            <pc:docMk/>
            <pc:sldMk cId="2109853816" sldId="483"/>
            <ac:picMk id="3" creationId="{776F252F-2C67-4EB5-1460-1B5771B00ED7}"/>
          </ac:picMkLst>
        </pc:picChg>
        <pc:picChg chg="del">
          <ac:chgData name="Wolfenden, Joseph" userId="a46a1382-713a-4240-87fc-6e87f784931e" providerId="ADAL" clId="{0A6DFED3-C251-480D-B252-D46B41385E12}" dt="2024-04-21T21:44:45.817" v="10208" actId="478"/>
          <ac:picMkLst>
            <pc:docMk/>
            <pc:sldMk cId="2109853816" sldId="483"/>
            <ac:picMk id="7" creationId="{78623E26-3A25-464A-8B6C-C58232276477}"/>
          </ac:picMkLst>
        </pc:picChg>
        <pc:picChg chg="add mod">
          <ac:chgData name="Wolfenden, Joseph" userId="a46a1382-713a-4240-87fc-6e87f784931e" providerId="ADAL" clId="{0A6DFED3-C251-480D-B252-D46B41385E12}" dt="2024-04-21T21:49:05.695" v="10232"/>
          <ac:picMkLst>
            <pc:docMk/>
            <pc:sldMk cId="2109853816" sldId="483"/>
            <ac:picMk id="9" creationId="{DF49F339-6D54-F089-E8FE-E367920DB35A}"/>
          </ac:picMkLst>
        </pc:picChg>
      </pc:sldChg>
      <pc:sldChg chg="addSp delSp modSp add mod delAnim modAnim">
        <pc:chgData name="Wolfenden, Joseph" userId="a46a1382-713a-4240-87fc-6e87f784931e" providerId="ADAL" clId="{0A6DFED3-C251-480D-B252-D46B41385E12}" dt="2024-04-21T21:36:23.687" v="10005" actId="20577"/>
        <pc:sldMkLst>
          <pc:docMk/>
          <pc:sldMk cId="2921411807" sldId="484"/>
        </pc:sldMkLst>
        <pc:spChg chg="mod">
          <ac:chgData name="Wolfenden, Joseph" userId="a46a1382-713a-4240-87fc-6e87f784931e" providerId="ADAL" clId="{0A6DFED3-C251-480D-B252-D46B41385E12}" dt="2024-04-21T21:36:23.687" v="10005" actId="20577"/>
          <ac:spMkLst>
            <pc:docMk/>
            <pc:sldMk cId="2921411807" sldId="484"/>
            <ac:spMk id="4" creationId="{E9BE6401-65E7-768A-1B6F-2AC1B57E7AC2}"/>
          </ac:spMkLst>
        </pc:spChg>
        <pc:spChg chg="add mod">
          <ac:chgData name="Wolfenden, Joseph" userId="a46a1382-713a-4240-87fc-6e87f784931e" providerId="ADAL" clId="{0A6DFED3-C251-480D-B252-D46B41385E12}" dt="2024-04-21T21:35:44.812" v="9990"/>
          <ac:spMkLst>
            <pc:docMk/>
            <pc:sldMk cId="2921411807" sldId="484"/>
            <ac:spMk id="5" creationId="{C31B2BB9-BF2D-4AFE-634E-49475AB2FFCF}"/>
          </ac:spMkLst>
        </pc:spChg>
        <pc:picChg chg="add mod">
          <ac:chgData name="Wolfenden, Joseph" userId="a46a1382-713a-4240-87fc-6e87f784931e" providerId="ADAL" clId="{0A6DFED3-C251-480D-B252-D46B41385E12}" dt="2024-04-21T21:35:44.812" v="9990"/>
          <ac:picMkLst>
            <pc:docMk/>
            <pc:sldMk cId="2921411807" sldId="484"/>
            <ac:picMk id="3" creationId="{AA177B94-763B-C004-0D93-04462DAE63A9}"/>
          </ac:picMkLst>
        </pc:picChg>
        <pc:picChg chg="del">
          <ac:chgData name="Wolfenden, Joseph" userId="a46a1382-713a-4240-87fc-6e87f784931e" providerId="ADAL" clId="{0A6DFED3-C251-480D-B252-D46B41385E12}" dt="2024-04-21T21:35:44.188" v="9989" actId="478"/>
          <ac:picMkLst>
            <pc:docMk/>
            <pc:sldMk cId="2921411807" sldId="484"/>
            <ac:picMk id="17" creationId="{18D5EC79-7998-C984-9F59-DBEFC59D611C}"/>
          </ac:picMkLst>
        </pc:picChg>
      </pc:sldChg>
      <pc:sldChg chg="add del">
        <pc:chgData name="Wolfenden, Joseph" userId="a46a1382-713a-4240-87fc-6e87f784931e" providerId="ADAL" clId="{0A6DFED3-C251-480D-B252-D46B41385E12}" dt="2024-04-21T21:48:59.942" v="10229"/>
        <pc:sldMkLst>
          <pc:docMk/>
          <pc:sldMk cId="2626882104" sldId="485"/>
        </pc:sldMkLst>
      </pc:sldChg>
      <pc:sldChg chg="addSp delSp modSp add mod delAnim">
        <pc:chgData name="Wolfenden, Joseph" userId="a46a1382-713a-4240-87fc-6e87f784931e" providerId="ADAL" clId="{0A6DFED3-C251-480D-B252-D46B41385E12}" dt="2024-04-21T22:36:47.230" v="10983" actId="20577"/>
        <pc:sldMkLst>
          <pc:docMk/>
          <pc:sldMk cId="4278178074" sldId="485"/>
        </pc:sldMkLst>
        <pc:spChg chg="mod ord">
          <ac:chgData name="Wolfenden, Joseph" userId="a46a1382-713a-4240-87fc-6e87f784931e" providerId="ADAL" clId="{0A6DFED3-C251-480D-B252-D46B41385E12}" dt="2024-04-21T22:36:12.338" v="10963" actId="166"/>
          <ac:spMkLst>
            <pc:docMk/>
            <pc:sldMk cId="4278178074" sldId="485"/>
            <ac:spMk id="2" creationId="{407D53FC-5CB1-37C5-8F44-4ACCB37F7285}"/>
          </ac:spMkLst>
        </pc:spChg>
        <pc:spChg chg="mod">
          <ac:chgData name="Wolfenden, Joseph" userId="a46a1382-713a-4240-87fc-6e87f784931e" providerId="ADAL" clId="{0A6DFED3-C251-480D-B252-D46B41385E12}" dt="2024-04-21T22:36:47.230" v="10983" actId="20577"/>
          <ac:spMkLst>
            <pc:docMk/>
            <pc:sldMk cId="4278178074" sldId="485"/>
            <ac:spMk id="4" creationId="{398100F5-8DB4-3452-B395-069D5BCB24D0}"/>
          </ac:spMkLst>
        </pc:spChg>
        <pc:grpChg chg="del">
          <ac:chgData name="Wolfenden, Joseph" userId="a46a1382-713a-4240-87fc-6e87f784931e" providerId="ADAL" clId="{0A6DFED3-C251-480D-B252-D46B41385E12}" dt="2024-04-21T22:00:29.865" v="10456" actId="478"/>
          <ac:grpSpMkLst>
            <pc:docMk/>
            <pc:sldMk cId="4278178074" sldId="485"/>
            <ac:grpSpMk id="3" creationId="{CFA8C5F6-64C3-8552-CF6E-A90F72C7976B}"/>
          </ac:grpSpMkLst>
        </pc:grpChg>
        <pc:grpChg chg="del">
          <ac:chgData name="Wolfenden, Joseph" userId="a46a1382-713a-4240-87fc-6e87f784931e" providerId="ADAL" clId="{0A6DFED3-C251-480D-B252-D46B41385E12}" dt="2024-04-21T22:00:32.370" v="10458" actId="478"/>
          <ac:grpSpMkLst>
            <pc:docMk/>
            <pc:sldMk cId="4278178074" sldId="485"/>
            <ac:grpSpMk id="30" creationId="{3E66C947-7CB9-BFE8-1962-4E533084D04C}"/>
          </ac:grpSpMkLst>
        </pc:grpChg>
        <pc:picChg chg="del">
          <ac:chgData name="Wolfenden, Joseph" userId="a46a1382-713a-4240-87fc-6e87f784931e" providerId="ADAL" clId="{0A6DFED3-C251-480D-B252-D46B41385E12}" dt="2024-04-21T22:00:31.182" v="10457" actId="478"/>
          <ac:picMkLst>
            <pc:docMk/>
            <pc:sldMk cId="4278178074" sldId="485"/>
            <ac:picMk id="7" creationId="{F743F25B-0827-15AE-4AF6-E2190C15D959}"/>
          </ac:picMkLst>
        </pc:picChg>
        <pc:picChg chg="add del mod">
          <ac:chgData name="Wolfenden, Joseph" userId="a46a1382-713a-4240-87fc-6e87f784931e" providerId="ADAL" clId="{0A6DFED3-C251-480D-B252-D46B41385E12}" dt="2024-04-21T22:32:15.928" v="10918" actId="478"/>
          <ac:picMkLst>
            <pc:docMk/>
            <pc:sldMk cId="4278178074" sldId="485"/>
            <ac:picMk id="12" creationId="{C8732AA4-FAE4-B383-C316-DE2C784FE058}"/>
          </ac:picMkLst>
        </pc:picChg>
        <pc:picChg chg="add mod">
          <ac:chgData name="Wolfenden, Joseph" userId="a46a1382-713a-4240-87fc-6e87f784931e" providerId="ADAL" clId="{0A6DFED3-C251-480D-B252-D46B41385E12}" dt="2024-04-21T22:36:35.737" v="10970" actId="1035"/>
          <ac:picMkLst>
            <pc:docMk/>
            <pc:sldMk cId="4278178074" sldId="485"/>
            <ac:picMk id="14" creationId="{C823AA4E-C383-CD0A-A125-9A6655E07ABF}"/>
          </ac:picMkLst>
        </pc:picChg>
        <pc:picChg chg="add mod">
          <ac:chgData name="Wolfenden, Joseph" userId="a46a1382-713a-4240-87fc-6e87f784931e" providerId="ADAL" clId="{0A6DFED3-C251-480D-B252-D46B41385E12}" dt="2024-04-21T22:36:39.312" v="10972" actId="1036"/>
          <ac:picMkLst>
            <pc:docMk/>
            <pc:sldMk cId="4278178074" sldId="485"/>
            <ac:picMk id="16" creationId="{78AC6053-A915-A320-3C9F-7DDCA9D8EA2F}"/>
          </ac:picMkLst>
        </pc:picChg>
      </pc:sldChg>
      <pc:sldChg chg="modSp add modAnim">
        <pc:chgData name="Wolfenden, Joseph" userId="a46a1382-713a-4240-87fc-6e87f784931e" providerId="ADAL" clId="{0A6DFED3-C251-480D-B252-D46B41385E12}" dt="2024-04-21T22:37:00.677" v="10989" actId="20577"/>
        <pc:sldMkLst>
          <pc:docMk/>
          <pc:sldMk cId="3436384850" sldId="486"/>
        </pc:sldMkLst>
        <pc:spChg chg="mod">
          <ac:chgData name="Wolfenden, Joseph" userId="a46a1382-713a-4240-87fc-6e87f784931e" providerId="ADAL" clId="{0A6DFED3-C251-480D-B252-D46B41385E12}" dt="2024-04-21T22:27:37.055" v="10909" actId="6549"/>
          <ac:spMkLst>
            <pc:docMk/>
            <pc:sldMk cId="3436384850" sldId="486"/>
            <ac:spMk id="4" creationId="{E9BE6401-65E7-768A-1B6F-2AC1B57E7AC2}"/>
          </ac:spMkLst>
        </pc:spChg>
        <pc:spChg chg="mod">
          <ac:chgData name="Wolfenden, Joseph" userId="a46a1382-713a-4240-87fc-6e87f784931e" providerId="ADAL" clId="{0A6DFED3-C251-480D-B252-D46B41385E12}" dt="2024-04-21T22:37:00.677" v="10989" actId="20577"/>
          <ac:spMkLst>
            <pc:docMk/>
            <pc:sldMk cId="3436384850" sldId="486"/>
            <ac:spMk id="11" creationId="{29E1EC3A-9827-190A-8956-55DF3619CE3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A3F4-31F6-9523-0FC2-B8F49F401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E7268-7ADC-3A3F-3371-9E2DFB813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1DA9C-2876-9B95-91FF-BCA657E4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379F9-A5F5-3D57-16F8-C9BF8AE8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46544-B775-A05D-03FB-6F4F197F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66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E97F-8F58-6659-517B-683FFA1FD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4EF69-50DD-8B38-946D-E6907D7B3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77B0-052D-F1CF-970E-EBBE738A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0EF1-EBC9-56FB-4836-EF412E10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D2A1-FAB0-04B7-1E6F-3278855B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46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0ED04-8855-867C-7482-233FCDADD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A8877-C2B1-5991-F496-14A99B77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07543-EFEF-89D1-CB36-9E984792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E0CAD-2CCA-4278-1DB8-047D39B5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C177C-370F-D805-1982-DE6AE17B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09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B78E-6B2A-DEFC-67BF-4C0F687B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EB386-9D51-AA9A-D13A-FEFCB2496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84B5-62D2-0E63-F34B-A9FA7C2DD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D0A0C-FF69-BF9B-964A-8B636D1E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D0537-3625-8414-1B67-8C0610F2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52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D065-0337-F9E4-DE86-671ADF68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FD46B-C8AB-5AD5-3FDF-0BDC1F9C4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5C061-273C-DA04-6BC8-D68E6090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53742-EFD8-B6AF-204F-81639435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2F9F4-A2B2-4943-1D7B-6FCE4235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62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EFC6-DAF8-D292-BFD6-E1EAD924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2572D-5ABC-1BE3-2658-7A13B2BA4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0425B-D7D7-A619-BBF3-0B209B1B2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6E54-187A-4B47-F8E9-CCC4C3FC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F6B89-E404-90C1-BBF9-EEE53CAB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36504-02F0-2C2C-92A6-53F87C6F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0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25A9-DD75-3459-6A65-3D621D43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A7865-FF21-1D84-A069-69EDC562E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1A2BC-71D7-DFA1-629E-68253DB5E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363E6-952E-6AFC-2AA6-07D894A4F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00092-F5A8-D3D6-AEE3-6D83ED1F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52E159-1466-6A90-7E0D-E992FDF8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C9513-9E83-0B32-CF24-75ED9476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78D39-F0BD-094C-611C-A66A5042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73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5910-8E1B-0D90-1169-831CE5A5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04E-66CA-D564-FF9E-F48BBF9F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EA80E-E0D0-D078-534F-79D6EA6C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3CBBD-18B3-49CF-31CF-2E47C7BC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4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F1179-A043-8252-F939-F6CF5E9F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3B6BA-28BF-6D31-DBFC-88D42963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9B0EE-2DBE-2440-D49B-A259B40F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4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CE73-18F8-FDF6-3989-F7445DAB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E6719-D092-1F54-2011-4C33700A8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6498F-1E5F-8E0B-8942-39ED74201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210DB-00B3-4BDC-58D0-9AB7A298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BEA3D-0DD5-C13F-E1AB-06871E3B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64D32-C1D4-2085-FA71-4F0509FC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1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AD6E-F845-38C5-3A49-67BC7F77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B0B57-29C1-36F4-2CFB-CF171D32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06191-5A3C-5178-FC6F-A40D42285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5D59A-5952-B269-1C7C-67548061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B3E8A-B2F0-4B97-7F5D-ABD917A1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C4849-1F10-016F-D634-AC052639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1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C2A64-DE8B-F92A-F229-278BDAAD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89B13-EBBB-5564-E134-EE40D8E5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776B2-9BAF-1596-4FFC-AFCD9177C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C29B-02EE-4A99-A97C-27FEAC435BEE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A1066-F91A-CB90-B70A-86AE1BB95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18D3-28E5-867F-CDDC-3FB430D1C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F380-65EF-4565-9BC6-35A7A78A9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68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03/PhysRevSTAB.15.082802" TargetMode="External"/><Relationship Id="rId13" Type="http://schemas.openxmlformats.org/officeDocument/2006/relationships/hyperlink" Target="https://doi.org/10.1016/j.nima.2012.12.012" TargetMode="External"/><Relationship Id="rId18" Type="http://schemas.openxmlformats.org/officeDocument/2006/relationships/hyperlink" Target="http://dx.doi.org/10.1103/PhysRevSTAB.15.021302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doi.org/10.1103/PhysRevSTAB.6.034202" TargetMode="External"/><Relationship Id="rId12" Type="http://schemas.openxmlformats.org/officeDocument/2006/relationships/hyperlink" Target="https://doi.org/10.1103/PhysRevLett.92.165006" TargetMode="External"/><Relationship Id="rId17" Type="http://schemas.openxmlformats.org/officeDocument/2006/relationships/hyperlink" Target="https://doi.org/10.1016/j.nima.2020.164076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dx.doi.org/10.1016/j.nima.2016.11.06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lss.fnal.gov/archive/test-tm/1000/fermilab-tm-1988.pdf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doi.org/10.1016/j.nima.2018.02.059" TargetMode="External"/><Relationship Id="rId10" Type="http://schemas.openxmlformats.org/officeDocument/2006/relationships/hyperlink" Target="https://doi.org/10.18429/JACoW-IPAC2019-THPGW067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doi.org/10.1088/1361-6587/aab6cd" TargetMode="External"/><Relationship Id="rId14" Type="http://schemas.openxmlformats.org/officeDocument/2006/relationships/hyperlink" Target="https://doi.org/10.1016/j.nima.2019.162485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livrepository.liverpool.ac.uk/3031981/1/200845969_Aug2018.pdf" TargetMode="External"/><Relationship Id="rId13" Type="http://schemas.openxmlformats.org/officeDocument/2006/relationships/hyperlink" Target="https://doi.org/10.1038/s41598-021-82473-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ccelconf.web.cern.ch/IPAC2012/papers/moppp032.pdf" TargetMode="External"/><Relationship Id="rId12" Type="http://schemas.openxmlformats.org/officeDocument/2006/relationships/hyperlink" Target="https://journals.aps.org/prab/pdf/10.1103/PhysRevAccelBeams.23.062801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doi.org/10.1016/j.nima.2016.03.0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doi.org/10.1103/PhysRevAccelBeams.25.081302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doi.org/10.1103/PhysRevAccelBeams.23.022802" TargetMode="External"/><Relationship Id="rId10" Type="http://schemas.openxmlformats.org/officeDocument/2006/relationships/hyperlink" Target="https://doi.org/10.1103/PhysRevLett.129.024802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accelconf.web.cern.ch/d09/papers/tupb42.pdf" TargetMode="External"/><Relationship Id="rId14" Type="http://schemas.openxmlformats.org/officeDocument/2006/relationships/hyperlink" Target="http://dx.doi.org/10.1103/PhysRevLett.111.18480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B1D4F66-420F-53F2-D244-35D7BAF2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0" t="7277" r="27278" b="5393"/>
          <a:stretch/>
        </p:blipFill>
        <p:spPr>
          <a:xfrm rot="16200000" flipH="1">
            <a:off x="2667002" y="-2667001"/>
            <a:ext cx="6858000" cy="12192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66E21-4F0E-91CC-3BE5-DB7AD0FD4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19618"/>
            <a:ext cx="9586382" cy="212744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Beam Diagnostics for Plasma Accelerators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0ADAA-B684-0CC6-B3AE-70DAA267B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567" y="2789957"/>
            <a:ext cx="6099078" cy="234016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Dr Joseph Wolfenden</a:t>
            </a:r>
          </a:p>
          <a:p>
            <a:pPr algn="l"/>
            <a:r>
              <a:rPr lang="en-GB" sz="2300" i="1" dirty="0" err="1"/>
              <a:t>EuPRAXIA</a:t>
            </a:r>
            <a:r>
              <a:rPr lang="en-GB" sz="2300" i="1" dirty="0"/>
              <a:t>-DN School on Plasma Accelerators</a:t>
            </a:r>
          </a:p>
          <a:p>
            <a:pPr algn="l"/>
            <a:r>
              <a:rPr lang="en-GB" sz="2300" i="1" dirty="0"/>
              <a:t>Orto </a:t>
            </a:r>
            <a:r>
              <a:rPr lang="en-GB" sz="2300" i="1" dirty="0" err="1"/>
              <a:t>Botanico</a:t>
            </a:r>
            <a:r>
              <a:rPr lang="en-GB" sz="2300" i="1" dirty="0"/>
              <a:t> di Roma, 22-26 April 2024</a:t>
            </a:r>
          </a:p>
          <a:p>
            <a:pPr algn="l"/>
            <a:endParaRPr lang="en-GB" dirty="0"/>
          </a:p>
        </p:txBody>
      </p:sp>
      <p:pic>
        <p:nvPicPr>
          <p:cNvPr id="7" name="Picture 6" descr="A logo with stars on it&#10;&#10;Description automatically generated">
            <a:extLst>
              <a:ext uri="{FF2B5EF4-FFF2-40B4-BE49-F238E27FC236}">
                <a16:creationId xmlns:a16="http://schemas.microsoft.com/office/drawing/2014/main" id="{E2DACB53-316D-E5FE-F3C3-B555F03C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3" y="315389"/>
            <a:ext cx="1329102" cy="838937"/>
          </a:xfrm>
          <a:prstGeom prst="rect">
            <a:avLst/>
          </a:prstGeom>
        </p:spPr>
      </p:pic>
      <p:pic>
        <p:nvPicPr>
          <p:cNvPr id="47" name="Picture 46" descr="A black background with a black square with a black background and a black square with a black center with a white circle with a yellow oval and several colored balls&#10;&#10;Description automatically generated with medium confidence">
            <a:extLst>
              <a:ext uri="{FF2B5EF4-FFF2-40B4-BE49-F238E27FC236}">
                <a16:creationId xmlns:a16="http://schemas.microsoft.com/office/drawing/2014/main" id="{C379582B-6DA0-8BEA-7C00-845323E2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5" y="315389"/>
            <a:ext cx="1425702" cy="1011393"/>
          </a:xfrm>
          <a:prstGeom prst="rect">
            <a:avLst/>
          </a:prstGeom>
        </p:spPr>
      </p:pic>
      <p:pic>
        <p:nvPicPr>
          <p:cNvPr id="52" name="Picture 5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106ECEF-038E-2060-554F-47655E39E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86" y="507340"/>
            <a:ext cx="2487168" cy="639307"/>
          </a:xfrm>
          <a:prstGeom prst="rect">
            <a:avLst/>
          </a:prstGeom>
        </p:spPr>
      </p:pic>
      <p:pic>
        <p:nvPicPr>
          <p:cNvPr id="54" name="Picture 53" descr="A logo with a circle and a red and blue circle&#10;&#10;Description automatically generated">
            <a:extLst>
              <a:ext uri="{FF2B5EF4-FFF2-40B4-BE49-F238E27FC236}">
                <a16:creationId xmlns:a16="http://schemas.microsoft.com/office/drawing/2014/main" id="{CF6607FA-7623-46DA-9EDE-6FA22A41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68" y="263900"/>
            <a:ext cx="1560987" cy="11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DFC29A-2D32-B8D3-128A-0251CAC89BDF}"/>
              </a:ext>
            </a:extLst>
          </p:cNvPr>
          <p:cNvGrpSpPr/>
          <p:nvPr/>
        </p:nvGrpSpPr>
        <p:grpSpPr>
          <a:xfrm>
            <a:off x="1389230" y="3733800"/>
            <a:ext cx="7962002" cy="1375806"/>
            <a:chOff x="1389230" y="3648075"/>
            <a:chExt cx="7962002" cy="137580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26E233A-F43B-CEDB-B0DD-C84B455526FC}"/>
                </a:ext>
              </a:extLst>
            </p:cNvPr>
            <p:cNvGrpSpPr/>
            <p:nvPr/>
          </p:nvGrpSpPr>
          <p:grpSpPr>
            <a:xfrm>
              <a:off x="1389230" y="3648075"/>
              <a:ext cx="7773820" cy="1375806"/>
              <a:chOff x="1389230" y="3323380"/>
              <a:chExt cx="7773820" cy="20251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C69523-8BBC-A447-2BBA-1C51551599E7}"/>
                  </a:ext>
                </a:extLst>
              </p:cNvPr>
              <p:cNvGrpSpPr/>
              <p:nvPr/>
            </p:nvGrpSpPr>
            <p:grpSpPr>
              <a:xfrm>
                <a:off x="1389230" y="3323380"/>
                <a:ext cx="4487695" cy="2025196"/>
                <a:chOff x="1389230" y="3323380"/>
                <a:chExt cx="2343393" cy="2025196"/>
              </a:xfrm>
            </p:grpSpPr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131CA41C-D92F-FA65-28E8-193B92427C35}"/>
                    </a:ext>
                  </a:extLst>
                </p:cNvPr>
                <p:cNvSpPr/>
                <p:nvPr/>
              </p:nvSpPr>
              <p:spPr>
                <a:xfrm>
                  <a:off x="1389230" y="3323380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Freeform 66">
                  <a:extLst>
                    <a:ext uri="{FF2B5EF4-FFF2-40B4-BE49-F238E27FC236}">
                      <a16:creationId xmlns:a16="http://schemas.microsoft.com/office/drawing/2014/main" id="{7D59107D-9BAC-1F1A-3746-1CE951F093E5}"/>
                    </a:ext>
                  </a:extLst>
                </p:cNvPr>
                <p:cNvSpPr/>
                <p:nvPr/>
              </p:nvSpPr>
              <p:spPr>
                <a:xfrm flipV="1">
                  <a:off x="1389230" y="4366256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22DAEDE-26D3-4857-D500-9215A13694D4}"/>
                  </a:ext>
                </a:extLst>
              </p:cNvPr>
              <p:cNvGrpSpPr/>
              <p:nvPr/>
            </p:nvGrpSpPr>
            <p:grpSpPr>
              <a:xfrm flipH="1">
                <a:off x="4675355" y="3323380"/>
                <a:ext cx="4487695" cy="2025196"/>
                <a:chOff x="1389230" y="3323380"/>
                <a:chExt cx="2343393" cy="2025196"/>
              </a:xfrm>
            </p:grpSpPr>
            <p:sp>
              <p:nvSpPr>
                <p:cNvPr id="51" name="Freeform 69">
                  <a:extLst>
                    <a:ext uri="{FF2B5EF4-FFF2-40B4-BE49-F238E27FC236}">
                      <a16:creationId xmlns:a16="http://schemas.microsoft.com/office/drawing/2014/main" id="{AC1ADA31-B379-0D5C-BE63-FF86FD91A2F4}"/>
                    </a:ext>
                  </a:extLst>
                </p:cNvPr>
                <p:cNvSpPr/>
                <p:nvPr/>
              </p:nvSpPr>
              <p:spPr>
                <a:xfrm>
                  <a:off x="1389230" y="3323380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Freeform 66">
                  <a:extLst>
                    <a:ext uri="{FF2B5EF4-FFF2-40B4-BE49-F238E27FC236}">
                      <a16:creationId xmlns:a16="http://schemas.microsoft.com/office/drawing/2014/main" id="{1B93B4EA-A37A-0E36-6D69-3154CD067430}"/>
                    </a:ext>
                  </a:extLst>
                </p:cNvPr>
                <p:cNvSpPr/>
                <p:nvPr/>
              </p:nvSpPr>
              <p:spPr>
                <a:xfrm flipV="1">
                  <a:off x="1389230" y="4366256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81B676A-A9FE-CF70-04A5-CDD7768CF29A}"/>
                </a:ext>
              </a:extLst>
            </p:cNvPr>
            <p:cNvSpPr txBox="1"/>
            <p:nvPr/>
          </p:nvSpPr>
          <p:spPr>
            <a:xfrm>
              <a:off x="8278298" y="3999747"/>
              <a:ext cx="10729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Beam Envelope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4ACB762-6988-1ADB-01F0-CB6D4A62E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The most common method of calculating emittance is a</a:t>
            </a:r>
            <a:br>
              <a:rPr lang="en-GB" dirty="0"/>
            </a:br>
            <a:r>
              <a:rPr lang="en-GB" b="1" dirty="0">
                <a:solidFill>
                  <a:srgbClr val="0070C0"/>
                </a:solidFill>
              </a:rPr>
              <a:t>quadrupole scan</a:t>
            </a:r>
          </a:p>
          <a:p>
            <a:r>
              <a:rPr lang="en-GB" dirty="0"/>
              <a:t>This can be achieved in two ways: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6FEC79-6AAE-7715-BF8A-D4C0255C406F}"/>
              </a:ext>
            </a:extLst>
          </p:cNvPr>
          <p:cNvGrpSpPr/>
          <p:nvPr/>
        </p:nvGrpSpPr>
        <p:grpSpPr>
          <a:xfrm>
            <a:off x="2902306" y="4012849"/>
            <a:ext cx="917219" cy="1354827"/>
            <a:chOff x="2902306" y="3927124"/>
            <a:chExt cx="917219" cy="135482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121FFAA-2273-9617-41E4-C66965491029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51D0B3-12E9-4D6E-D0BC-0BB3A4A63318}"/>
                </a:ext>
              </a:extLst>
            </p:cNvPr>
            <p:cNvSpPr txBox="1"/>
            <p:nvPr/>
          </p:nvSpPr>
          <p:spPr>
            <a:xfrm>
              <a:off x="2902306" y="4912619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Screen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E3CAAC1-4143-873E-0F68-BC35DFADF149}"/>
              </a:ext>
            </a:extLst>
          </p:cNvPr>
          <p:cNvGrpSpPr/>
          <p:nvPr/>
        </p:nvGrpSpPr>
        <p:grpSpPr>
          <a:xfrm>
            <a:off x="692528" y="3295650"/>
            <a:ext cx="1441072" cy="2585297"/>
            <a:chOff x="692528" y="3295650"/>
            <a:chExt cx="1441072" cy="25852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87490-1150-4AAB-D93F-9395717DFB37}"/>
                </a:ext>
              </a:extLst>
            </p:cNvPr>
            <p:cNvSpPr txBox="1"/>
            <p:nvPr/>
          </p:nvSpPr>
          <p:spPr>
            <a:xfrm>
              <a:off x="692528" y="5511615"/>
              <a:ext cx="144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Quadrupole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FB2AEC-2BD0-AD98-5910-EB0106372D91}"/>
                </a:ext>
              </a:extLst>
            </p:cNvPr>
            <p:cNvSpPr/>
            <p:nvPr/>
          </p:nvSpPr>
          <p:spPr>
            <a:xfrm>
              <a:off x="1243435" y="3295650"/>
              <a:ext cx="341270" cy="22279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8C166F31-745B-FC79-55B2-D2829011E2CB}"/>
              </a:ext>
            </a:extLst>
          </p:cNvPr>
          <p:cNvSpPr txBox="1">
            <a:spLocks/>
          </p:cNvSpPr>
          <p:nvPr/>
        </p:nvSpPr>
        <p:spPr>
          <a:xfrm>
            <a:off x="6096000" y="2531941"/>
            <a:ext cx="2646247" cy="57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/>
              <a:t>Multi-screen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833DECF-285F-6F17-63D1-16B1B405F473}"/>
              </a:ext>
            </a:extLst>
          </p:cNvPr>
          <p:cNvGrpSpPr/>
          <p:nvPr/>
        </p:nvGrpSpPr>
        <p:grpSpPr>
          <a:xfrm>
            <a:off x="3980290" y="4022374"/>
            <a:ext cx="3371850" cy="798658"/>
            <a:chOff x="3961240" y="3927124"/>
            <a:chExt cx="3371850" cy="79865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15B0A3-9C32-F246-236A-97B7B838A921}"/>
                </a:ext>
              </a:extLst>
            </p:cNvPr>
            <p:cNvCxnSpPr>
              <a:cxnSpLocks/>
            </p:cNvCxnSpPr>
            <p:nvPr/>
          </p:nvCxnSpPr>
          <p:spPr>
            <a:xfrm>
              <a:off x="3961240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84843C-91D3-5905-61C8-C9970DB219FD}"/>
                </a:ext>
              </a:extLst>
            </p:cNvPr>
            <p:cNvCxnSpPr>
              <a:cxnSpLocks/>
            </p:cNvCxnSpPr>
            <p:nvPr/>
          </p:nvCxnSpPr>
          <p:spPr>
            <a:xfrm>
              <a:off x="4570840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1806E71-FCBD-6BD8-472F-19B25ED203DA}"/>
                </a:ext>
              </a:extLst>
            </p:cNvPr>
            <p:cNvCxnSpPr>
              <a:cxnSpLocks/>
            </p:cNvCxnSpPr>
            <p:nvPr/>
          </p:nvCxnSpPr>
          <p:spPr>
            <a:xfrm>
              <a:off x="5237590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B054F3-7642-BE63-F69B-EEA734FA8CE0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15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4B29D3-B2C9-BC0F-1931-64A89E9B4E95}"/>
                </a:ext>
              </a:extLst>
            </p:cNvPr>
            <p:cNvCxnSpPr>
              <a:cxnSpLocks/>
            </p:cNvCxnSpPr>
            <p:nvPr/>
          </p:nvCxnSpPr>
          <p:spPr>
            <a:xfrm>
              <a:off x="7333090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97D3A7D-F2B8-BA4A-7810-AA6C6FFB4A7E}"/>
                </a:ext>
              </a:extLst>
            </p:cNvPr>
            <p:cNvCxnSpPr>
              <a:cxnSpLocks/>
            </p:cNvCxnSpPr>
            <p:nvPr/>
          </p:nvCxnSpPr>
          <p:spPr>
            <a:xfrm>
              <a:off x="6742540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E23245-7B7C-2684-0D4C-BB52B26F4BB8}"/>
              </a:ext>
            </a:extLst>
          </p:cNvPr>
          <p:cNvGrpSpPr/>
          <p:nvPr/>
        </p:nvGrpSpPr>
        <p:grpSpPr>
          <a:xfrm>
            <a:off x="1414070" y="2939298"/>
            <a:ext cx="2100657" cy="375402"/>
            <a:chOff x="1414070" y="2939298"/>
            <a:chExt cx="2100657" cy="375402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9253028-6B56-63D8-2CA3-97DB84D8BA1C}"/>
                </a:ext>
              </a:extLst>
            </p:cNvPr>
            <p:cNvCxnSpPr>
              <a:cxnSpLocks/>
            </p:cNvCxnSpPr>
            <p:nvPr/>
          </p:nvCxnSpPr>
          <p:spPr>
            <a:xfrm>
              <a:off x="1414070" y="3314700"/>
              <a:ext cx="194684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EE99070-F675-B505-12EF-CDCFA549F6F2}"/>
                </a:ext>
              </a:extLst>
            </p:cNvPr>
            <p:cNvSpPr txBox="1"/>
            <p:nvPr/>
          </p:nvSpPr>
          <p:spPr>
            <a:xfrm>
              <a:off x="2597508" y="2939298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</a:t>
              </a:r>
              <a:r>
                <a:rPr lang="en-GB" b="1" baseline="-25000" dirty="0"/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B5A824A-7422-D8DC-9066-98ECD743332D}"/>
              </a:ext>
            </a:extLst>
          </p:cNvPr>
          <p:cNvGrpSpPr/>
          <p:nvPr/>
        </p:nvGrpSpPr>
        <p:grpSpPr>
          <a:xfrm>
            <a:off x="1461694" y="3110748"/>
            <a:ext cx="2634058" cy="369332"/>
            <a:chOff x="1461694" y="3110748"/>
            <a:chExt cx="2634058" cy="369332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A2455C4-3A6A-9791-1A01-081DF4B9DD56}"/>
                </a:ext>
              </a:extLst>
            </p:cNvPr>
            <p:cNvCxnSpPr>
              <a:cxnSpLocks/>
            </p:cNvCxnSpPr>
            <p:nvPr/>
          </p:nvCxnSpPr>
          <p:spPr>
            <a:xfrm>
              <a:off x="1461694" y="3476625"/>
              <a:ext cx="2520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632D789-E92E-1562-293D-E21885631737}"/>
                </a:ext>
              </a:extLst>
            </p:cNvPr>
            <p:cNvSpPr txBox="1"/>
            <p:nvPr/>
          </p:nvSpPr>
          <p:spPr>
            <a:xfrm>
              <a:off x="3178533" y="3110748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</a:t>
              </a:r>
              <a:r>
                <a:rPr lang="en-GB" b="1" baseline="-25000" dirty="0"/>
                <a:t>2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7F90B05-2962-9A84-309B-5BD9D649974B}"/>
              </a:ext>
            </a:extLst>
          </p:cNvPr>
          <p:cNvGrpSpPr/>
          <p:nvPr/>
        </p:nvGrpSpPr>
        <p:grpSpPr>
          <a:xfrm>
            <a:off x="1518844" y="3263148"/>
            <a:ext cx="3224608" cy="375402"/>
            <a:chOff x="1518844" y="3263148"/>
            <a:chExt cx="3224608" cy="375402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250BB43-B0CC-C034-220B-477ECECA0874}"/>
                </a:ext>
              </a:extLst>
            </p:cNvPr>
            <p:cNvCxnSpPr>
              <a:cxnSpLocks/>
            </p:cNvCxnSpPr>
            <p:nvPr/>
          </p:nvCxnSpPr>
          <p:spPr>
            <a:xfrm>
              <a:off x="1518844" y="3638550"/>
              <a:ext cx="3060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1D333A4-3D36-929B-ACBA-5AFF76C9BCD7}"/>
                </a:ext>
              </a:extLst>
            </p:cNvPr>
            <p:cNvSpPr txBox="1"/>
            <p:nvPr/>
          </p:nvSpPr>
          <p:spPr>
            <a:xfrm>
              <a:off x="3826233" y="3263148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</a:t>
              </a:r>
              <a:r>
                <a:rPr lang="en-GB" b="1" baseline="-25000" dirty="0"/>
                <a:t>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2A72FC-1919-69A1-2237-3F573F2A099F}"/>
              </a:ext>
            </a:extLst>
          </p:cNvPr>
          <p:cNvGrpSpPr/>
          <p:nvPr/>
        </p:nvGrpSpPr>
        <p:grpSpPr>
          <a:xfrm>
            <a:off x="1547419" y="3425073"/>
            <a:ext cx="3829588" cy="375402"/>
            <a:chOff x="1547419" y="3425073"/>
            <a:chExt cx="3829588" cy="375402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2CA1697-FFF4-8019-EBF7-7536A3634C73}"/>
                </a:ext>
              </a:extLst>
            </p:cNvPr>
            <p:cNvCxnSpPr>
              <a:cxnSpLocks/>
            </p:cNvCxnSpPr>
            <p:nvPr/>
          </p:nvCxnSpPr>
          <p:spPr>
            <a:xfrm>
              <a:off x="1547419" y="3800475"/>
              <a:ext cx="3708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7B18298-8FC7-B3AF-383B-2AD958FF65D0}"/>
                </a:ext>
              </a:extLst>
            </p:cNvPr>
            <p:cNvSpPr txBox="1"/>
            <p:nvPr/>
          </p:nvSpPr>
          <p:spPr>
            <a:xfrm>
              <a:off x="4459788" y="3425073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</a:t>
              </a:r>
              <a:r>
                <a:rPr lang="en-GB" b="1" baseline="-25000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35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61C821E-021E-6054-BB2C-D3F2299C1467}"/>
              </a:ext>
            </a:extLst>
          </p:cNvPr>
          <p:cNvGrpSpPr/>
          <p:nvPr/>
        </p:nvGrpSpPr>
        <p:grpSpPr>
          <a:xfrm>
            <a:off x="1389230" y="3733800"/>
            <a:ext cx="2363619" cy="1375806"/>
            <a:chOff x="1389230" y="3323380"/>
            <a:chExt cx="2343393" cy="2025196"/>
          </a:xfrm>
        </p:grpSpPr>
        <p:sp>
          <p:nvSpPr>
            <p:cNvPr id="18" name="Freeform 69">
              <a:extLst>
                <a:ext uri="{FF2B5EF4-FFF2-40B4-BE49-F238E27FC236}">
                  <a16:creationId xmlns:a16="http://schemas.microsoft.com/office/drawing/2014/main" id="{D67DA088-A620-6C0D-05B8-6E0CBEC51E18}"/>
                </a:ext>
              </a:extLst>
            </p:cNvPr>
            <p:cNvSpPr/>
            <p:nvPr/>
          </p:nvSpPr>
          <p:spPr>
            <a:xfrm>
              <a:off x="1389230" y="3323380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A06B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874D2468-6980-CF7E-02A9-E509417B1290}"/>
                </a:ext>
              </a:extLst>
            </p:cNvPr>
            <p:cNvSpPr/>
            <p:nvPr/>
          </p:nvSpPr>
          <p:spPr>
            <a:xfrm flipV="1">
              <a:off x="1389230" y="4366256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A06B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8FC794-D35B-5F5F-CDBE-7999D16AD44A}"/>
              </a:ext>
            </a:extLst>
          </p:cNvPr>
          <p:cNvGrpSpPr/>
          <p:nvPr/>
        </p:nvGrpSpPr>
        <p:grpSpPr>
          <a:xfrm>
            <a:off x="1389230" y="3733800"/>
            <a:ext cx="2938676" cy="1375806"/>
            <a:chOff x="1389230" y="3323380"/>
            <a:chExt cx="2343393" cy="2025196"/>
          </a:xfrm>
        </p:grpSpPr>
        <p:sp>
          <p:nvSpPr>
            <p:cNvPr id="15" name="Freeform 69">
              <a:extLst>
                <a:ext uri="{FF2B5EF4-FFF2-40B4-BE49-F238E27FC236}">
                  <a16:creationId xmlns:a16="http://schemas.microsoft.com/office/drawing/2014/main" id="{A76DD438-E792-4CEA-9326-1F668C14C5B8}"/>
                </a:ext>
              </a:extLst>
            </p:cNvPr>
            <p:cNvSpPr/>
            <p:nvPr/>
          </p:nvSpPr>
          <p:spPr>
            <a:xfrm>
              <a:off x="1389230" y="3323380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DB9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66">
              <a:extLst>
                <a:ext uri="{FF2B5EF4-FFF2-40B4-BE49-F238E27FC236}">
                  <a16:creationId xmlns:a16="http://schemas.microsoft.com/office/drawing/2014/main" id="{8504019F-8361-3C84-A2C2-B6C2C3C94A6E}"/>
                </a:ext>
              </a:extLst>
            </p:cNvPr>
            <p:cNvSpPr/>
            <p:nvPr/>
          </p:nvSpPr>
          <p:spPr>
            <a:xfrm flipV="1">
              <a:off x="1389230" y="4366256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DB9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9A9B20-C5A5-602B-41C0-170BE3362932}"/>
              </a:ext>
            </a:extLst>
          </p:cNvPr>
          <p:cNvGrpSpPr/>
          <p:nvPr/>
        </p:nvGrpSpPr>
        <p:grpSpPr>
          <a:xfrm>
            <a:off x="1389230" y="3733800"/>
            <a:ext cx="3668545" cy="1375806"/>
            <a:chOff x="1389230" y="3323380"/>
            <a:chExt cx="2343393" cy="2025196"/>
          </a:xfrm>
        </p:grpSpPr>
        <p:sp>
          <p:nvSpPr>
            <p:cNvPr id="11" name="Freeform 69">
              <a:extLst>
                <a:ext uri="{FF2B5EF4-FFF2-40B4-BE49-F238E27FC236}">
                  <a16:creationId xmlns:a16="http://schemas.microsoft.com/office/drawing/2014/main" id="{ACBCD278-2A78-71BD-7DF3-E90FA62503A0}"/>
                </a:ext>
              </a:extLst>
            </p:cNvPr>
            <p:cNvSpPr/>
            <p:nvPr/>
          </p:nvSpPr>
          <p:spPr>
            <a:xfrm>
              <a:off x="1389230" y="3323380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F7A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66">
              <a:extLst>
                <a:ext uri="{FF2B5EF4-FFF2-40B4-BE49-F238E27FC236}">
                  <a16:creationId xmlns:a16="http://schemas.microsoft.com/office/drawing/2014/main" id="{91F2F873-4F14-D54E-910E-485A46CD93A8}"/>
                </a:ext>
              </a:extLst>
            </p:cNvPr>
            <p:cNvSpPr/>
            <p:nvPr/>
          </p:nvSpPr>
          <p:spPr>
            <a:xfrm flipV="1">
              <a:off x="1389230" y="4366256"/>
              <a:ext cx="2343393" cy="982320"/>
            </a:xfrm>
            <a:custGeom>
              <a:avLst/>
              <a:gdLst>
                <a:gd name="connsiteX0" fmla="*/ 0 w 3412435"/>
                <a:gd name="connsiteY0" fmla="*/ 0 h 804168"/>
                <a:gd name="connsiteX1" fmla="*/ 2246244 w 3412435"/>
                <a:gd name="connsiteY1" fmla="*/ 669235 h 804168"/>
                <a:gd name="connsiteX2" fmla="*/ 2829339 w 3412435"/>
                <a:gd name="connsiteY2" fmla="*/ 801757 h 804168"/>
                <a:gd name="connsiteX3" fmla="*/ 3412435 w 3412435"/>
                <a:gd name="connsiteY3" fmla="*/ 742122 h 80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2435" h="804168">
                  <a:moveTo>
                    <a:pt x="0" y="0"/>
                  </a:moveTo>
                  <a:lnTo>
                    <a:pt x="2246244" y="669235"/>
                  </a:lnTo>
                  <a:cubicBezTo>
                    <a:pt x="2717800" y="802861"/>
                    <a:pt x="2634974" y="789609"/>
                    <a:pt x="2829339" y="801757"/>
                  </a:cubicBezTo>
                  <a:cubicBezTo>
                    <a:pt x="3023704" y="813905"/>
                    <a:pt x="3218069" y="778013"/>
                    <a:pt x="3412435" y="742122"/>
                  </a:cubicBezTo>
                </a:path>
              </a:pathLst>
            </a:custGeom>
            <a:noFill/>
            <a:ln w="38100">
              <a:solidFill>
                <a:srgbClr val="F7A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DFC29A-2D32-B8D3-128A-0251CAC89BDF}"/>
              </a:ext>
            </a:extLst>
          </p:cNvPr>
          <p:cNvGrpSpPr/>
          <p:nvPr/>
        </p:nvGrpSpPr>
        <p:grpSpPr>
          <a:xfrm>
            <a:off x="1389230" y="3733800"/>
            <a:ext cx="5656952" cy="1375806"/>
            <a:chOff x="1389230" y="3648075"/>
            <a:chExt cx="5656952" cy="137580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0C69523-8BBC-A447-2BBA-1C51551599E7}"/>
                </a:ext>
              </a:extLst>
            </p:cNvPr>
            <p:cNvGrpSpPr/>
            <p:nvPr/>
          </p:nvGrpSpPr>
          <p:grpSpPr>
            <a:xfrm>
              <a:off x="1389230" y="3648075"/>
              <a:ext cx="4487695" cy="1375806"/>
              <a:chOff x="1389230" y="3323380"/>
              <a:chExt cx="2343393" cy="2025196"/>
            </a:xfrm>
          </p:grpSpPr>
          <p:sp>
            <p:nvSpPr>
              <p:cNvPr id="14" name="Freeform 69">
                <a:extLst>
                  <a:ext uri="{FF2B5EF4-FFF2-40B4-BE49-F238E27FC236}">
                    <a16:creationId xmlns:a16="http://schemas.microsoft.com/office/drawing/2014/main" id="{131CA41C-D92F-FA65-28E8-193B92427C35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CB8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 66">
                <a:extLst>
                  <a:ext uri="{FF2B5EF4-FFF2-40B4-BE49-F238E27FC236}">
                    <a16:creationId xmlns:a16="http://schemas.microsoft.com/office/drawing/2014/main" id="{7D59107D-9BAC-1F1A-3746-1CE951F093E5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CB8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81B676A-A9FE-CF70-04A5-CDD7768CF29A}"/>
                </a:ext>
              </a:extLst>
            </p:cNvPr>
            <p:cNvSpPr txBox="1"/>
            <p:nvPr/>
          </p:nvSpPr>
          <p:spPr>
            <a:xfrm>
              <a:off x="5973248" y="3999747"/>
              <a:ext cx="10729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Beam Envelope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4ACB762-6988-1ADB-01F0-CB6D4A62E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The most common method of calculating emittance is a</a:t>
            </a:r>
            <a:br>
              <a:rPr lang="en-GB" dirty="0"/>
            </a:br>
            <a:r>
              <a:rPr lang="en-GB" b="1" dirty="0">
                <a:solidFill>
                  <a:srgbClr val="0070C0"/>
                </a:solidFill>
              </a:rPr>
              <a:t>quadrupole scan</a:t>
            </a:r>
          </a:p>
          <a:p>
            <a:r>
              <a:rPr lang="en-GB" dirty="0"/>
              <a:t>This can be achieved in two ways: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6FEC79-6AAE-7715-BF8A-D4C0255C406F}"/>
              </a:ext>
            </a:extLst>
          </p:cNvPr>
          <p:cNvGrpSpPr/>
          <p:nvPr/>
        </p:nvGrpSpPr>
        <p:grpSpPr>
          <a:xfrm>
            <a:off x="2902306" y="4012849"/>
            <a:ext cx="917219" cy="1354827"/>
            <a:chOff x="2902306" y="3927124"/>
            <a:chExt cx="917219" cy="135482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121FFAA-2273-9617-41E4-C66965491029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3927124"/>
              <a:ext cx="0" cy="798658"/>
            </a:xfrm>
            <a:prstGeom prst="line">
              <a:avLst/>
            </a:prstGeom>
            <a:ln w="76200">
              <a:solidFill>
                <a:srgbClr val="18C6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51D0B3-12E9-4D6E-D0BC-0BB3A4A63318}"/>
                </a:ext>
              </a:extLst>
            </p:cNvPr>
            <p:cNvSpPr txBox="1"/>
            <p:nvPr/>
          </p:nvSpPr>
          <p:spPr>
            <a:xfrm>
              <a:off x="2902306" y="4912619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Screen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E3CAAC1-4143-873E-0F68-BC35DFADF149}"/>
              </a:ext>
            </a:extLst>
          </p:cNvPr>
          <p:cNvGrpSpPr/>
          <p:nvPr/>
        </p:nvGrpSpPr>
        <p:grpSpPr>
          <a:xfrm>
            <a:off x="692528" y="3295650"/>
            <a:ext cx="1441072" cy="2585297"/>
            <a:chOff x="692528" y="3295650"/>
            <a:chExt cx="1441072" cy="25852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87490-1150-4AAB-D93F-9395717DFB37}"/>
                </a:ext>
              </a:extLst>
            </p:cNvPr>
            <p:cNvSpPr txBox="1"/>
            <p:nvPr/>
          </p:nvSpPr>
          <p:spPr>
            <a:xfrm>
              <a:off x="692528" y="5511615"/>
              <a:ext cx="144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Quadrupole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FB2AEC-2BD0-AD98-5910-EB0106372D91}"/>
                </a:ext>
              </a:extLst>
            </p:cNvPr>
            <p:cNvSpPr/>
            <p:nvPr/>
          </p:nvSpPr>
          <p:spPr>
            <a:xfrm>
              <a:off x="1243435" y="3295650"/>
              <a:ext cx="341270" cy="22279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8C166F31-745B-FC79-55B2-D2829011E2CB}"/>
              </a:ext>
            </a:extLst>
          </p:cNvPr>
          <p:cNvSpPr txBox="1">
            <a:spLocks/>
          </p:cNvSpPr>
          <p:nvPr/>
        </p:nvSpPr>
        <p:spPr>
          <a:xfrm>
            <a:off x="6096000" y="2531941"/>
            <a:ext cx="2646247" cy="57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/>
              <a:t>Multi-screen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E23245-7B7C-2684-0D4C-BB52B26F4BB8}"/>
              </a:ext>
            </a:extLst>
          </p:cNvPr>
          <p:cNvGrpSpPr/>
          <p:nvPr/>
        </p:nvGrpSpPr>
        <p:grpSpPr>
          <a:xfrm>
            <a:off x="1414070" y="2939298"/>
            <a:ext cx="2100657" cy="375402"/>
            <a:chOff x="1414070" y="2939298"/>
            <a:chExt cx="2100657" cy="375402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9253028-6B56-63D8-2CA3-97DB84D8BA1C}"/>
                </a:ext>
              </a:extLst>
            </p:cNvPr>
            <p:cNvCxnSpPr>
              <a:cxnSpLocks/>
            </p:cNvCxnSpPr>
            <p:nvPr/>
          </p:nvCxnSpPr>
          <p:spPr>
            <a:xfrm>
              <a:off x="1414070" y="3314700"/>
              <a:ext cx="194684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EE99070-F675-B505-12EF-CDCFA549F6F2}"/>
                </a:ext>
              </a:extLst>
            </p:cNvPr>
            <p:cNvSpPr txBox="1"/>
            <p:nvPr/>
          </p:nvSpPr>
          <p:spPr>
            <a:xfrm>
              <a:off x="2597508" y="2939298"/>
              <a:ext cx="91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</a:t>
              </a:r>
              <a:endParaRPr lang="en-GB" b="1" baseline="-25000" dirty="0"/>
            </a:p>
          </p:txBody>
        </p:sp>
      </p:grp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60D3A7-F507-B6EE-6F04-B357812AF9EF}"/>
              </a:ext>
            </a:extLst>
          </p:cNvPr>
          <p:cNvSpPr txBox="1">
            <a:spLocks/>
          </p:cNvSpPr>
          <p:nvPr/>
        </p:nvSpPr>
        <p:spPr>
          <a:xfrm>
            <a:off x="6096000" y="2884799"/>
            <a:ext cx="2990850" cy="57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GB" dirty="0"/>
              <a:t>Multi-current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CAD628-5FAC-5FB5-7C77-71B55B355494}"/>
              </a:ext>
            </a:extLst>
          </p:cNvPr>
          <p:cNvSpPr txBox="1"/>
          <p:nvPr/>
        </p:nvSpPr>
        <p:spPr>
          <a:xfrm>
            <a:off x="973504" y="4223971"/>
            <a:ext cx="91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K</a:t>
            </a:r>
            <a:r>
              <a:rPr lang="en-GB" b="1" baseline="-25000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523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build="allAtOnce"/>
      <p:bldP spid="4" grpId="2" build="allAtOnce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D2D38-DF1A-CB70-2124-FB39F7793790}"/>
              </a:ext>
            </a:extLst>
          </p:cNvPr>
          <p:cNvGrpSpPr/>
          <p:nvPr/>
        </p:nvGrpSpPr>
        <p:grpSpPr>
          <a:xfrm>
            <a:off x="168655" y="1245878"/>
            <a:ext cx="4708147" cy="2183122"/>
            <a:chOff x="692528" y="2939298"/>
            <a:chExt cx="6353654" cy="29461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1C821E-021E-6054-BB2C-D3F2299C1467}"/>
                </a:ext>
              </a:extLst>
            </p:cNvPr>
            <p:cNvGrpSpPr/>
            <p:nvPr/>
          </p:nvGrpSpPr>
          <p:grpSpPr>
            <a:xfrm>
              <a:off x="1389230" y="3733800"/>
              <a:ext cx="2363619" cy="1375806"/>
              <a:chOff x="1389230" y="3323380"/>
              <a:chExt cx="2343393" cy="2025196"/>
            </a:xfrm>
          </p:grpSpPr>
          <p:sp>
            <p:nvSpPr>
              <p:cNvPr id="18" name="Freeform 69">
                <a:extLst>
                  <a:ext uri="{FF2B5EF4-FFF2-40B4-BE49-F238E27FC236}">
                    <a16:creationId xmlns:a16="http://schemas.microsoft.com/office/drawing/2014/main" id="{D67DA088-A620-6C0D-05B8-6E0CBEC51E1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0" name="Freeform 66">
                <a:extLst>
                  <a:ext uri="{FF2B5EF4-FFF2-40B4-BE49-F238E27FC236}">
                    <a16:creationId xmlns:a16="http://schemas.microsoft.com/office/drawing/2014/main" id="{874D2468-6980-CF7E-02A9-E509417B1290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8FC794-D35B-5F5F-CDBE-7999D16AD44A}"/>
                </a:ext>
              </a:extLst>
            </p:cNvPr>
            <p:cNvGrpSpPr/>
            <p:nvPr/>
          </p:nvGrpSpPr>
          <p:grpSpPr>
            <a:xfrm>
              <a:off x="1389230" y="3733800"/>
              <a:ext cx="2938676" cy="1375806"/>
              <a:chOff x="1389230" y="3323380"/>
              <a:chExt cx="2343393" cy="2025196"/>
            </a:xfrm>
          </p:grpSpPr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A76DD438-E792-4CEA-9326-1F668C14C5B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6" name="Freeform 66">
                <a:extLst>
                  <a:ext uri="{FF2B5EF4-FFF2-40B4-BE49-F238E27FC236}">
                    <a16:creationId xmlns:a16="http://schemas.microsoft.com/office/drawing/2014/main" id="{8504019F-8361-3C84-A2C2-B6C2C3C94A6E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9A9B20-C5A5-602B-41C0-170BE3362932}"/>
                </a:ext>
              </a:extLst>
            </p:cNvPr>
            <p:cNvGrpSpPr/>
            <p:nvPr/>
          </p:nvGrpSpPr>
          <p:grpSpPr>
            <a:xfrm>
              <a:off x="1389230" y="3733800"/>
              <a:ext cx="3668545" cy="1375806"/>
              <a:chOff x="1389230" y="3323380"/>
              <a:chExt cx="2343393" cy="2025196"/>
            </a:xfrm>
          </p:grpSpPr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ACBCD278-2A78-71BD-7DF3-E90FA62503A0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2" name="Freeform 66">
                <a:extLst>
                  <a:ext uri="{FF2B5EF4-FFF2-40B4-BE49-F238E27FC236}">
                    <a16:creationId xmlns:a16="http://schemas.microsoft.com/office/drawing/2014/main" id="{91F2F873-4F14-D54E-910E-485A46CD93A8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7DFC29A-2D32-B8D3-128A-0251CAC89BDF}"/>
                </a:ext>
              </a:extLst>
            </p:cNvPr>
            <p:cNvGrpSpPr/>
            <p:nvPr/>
          </p:nvGrpSpPr>
          <p:grpSpPr>
            <a:xfrm>
              <a:off x="1389230" y="3733800"/>
              <a:ext cx="5656952" cy="1375806"/>
              <a:chOff x="1389230" y="3648075"/>
              <a:chExt cx="5656952" cy="137580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C69523-8BBC-A447-2BBA-1C51551599E7}"/>
                  </a:ext>
                </a:extLst>
              </p:cNvPr>
              <p:cNvGrpSpPr/>
              <p:nvPr/>
            </p:nvGrpSpPr>
            <p:grpSpPr>
              <a:xfrm>
                <a:off x="1389230" y="3648075"/>
                <a:ext cx="4487695" cy="1375806"/>
                <a:chOff x="1389230" y="3323380"/>
                <a:chExt cx="2343393" cy="2025196"/>
              </a:xfrm>
            </p:grpSpPr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131CA41C-D92F-FA65-28E8-193B92427C35}"/>
                    </a:ext>
                  </a:extLst>
                </p:cNvPr>
                <p:cNvSpPr/>
                <p:nvPr/>
              </p:nvSpPr>
              <p:spPr>
                <a:xfrm>
                  <a:off x="1389230" y="3323380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  <p:sp>
              <p:nvSpPr>
                <p:cNvPr id="28" name="Freeform 66">
                  <a:extLst>
                    <a:ext uri="{FF2B5EF4-FFF2-40B4-BE49-F238E27FC236}">
                      <a16:creationId xmlns:a16="http://schemas.microsoft.com/office/drawing/2014/main" id="{7D59107D-9BAC-1F1A-3746-1CE951F093E5}"/>
                    </a:ext>
                  </a:extLst>
                </p:cNvPr>
                <p:cNvSpPr/>
                <p:nvPr/>
              </p:nvSpPr>
              <p:spPr>
                <a:xfrm flipV="1">
                  <a:off x="1389230" y="4366256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81B676A-A9FE-CF70-04A5-CDD7768CF29A}"/>
                  </a:ext>
                </a:extLst>
              </p:cNvPr>
              <p:cNvSpPr txBox="1"/>
              <p:nvPr/>
            </p:nvSpPr>
            <p:spPr>
              <a:xfrm>
                <a:off x="5973248" y="3999747"/>
                <a:ext cx="1072934" cy="6230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Beam Envelope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6FEC79-6AAE-7715-BF8A-D4C0255C406F}"/>
                </a:ext>
              </a:extLst>
            </p:cNvPr>
            <p:cNvGrpSpPr/>
            <p:nvPr/>
          </p:nvGrpSpPr>
          <p:grpSpPr>
            <a:xfrm>
              <a:off x="2902306" y="4012849"/>
              <a:ext cx="917219" cy="1359306"/>
              <a:chOff x="2902306" y="3927124"/>
              <a:chExt cx="917219" cy="1359306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121FFAA-2273-9617-41E4-C66965491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1165" y="3927124"/>
                <a:ext cx="0" cy="798658"/>
              </a:xfrm>
              <a:prstGeom prst="line">
                <a:avLst/>
              </a:prstGeom>
              <a:ln w="76200">
                <a:solidFill>
                  <a:srgbClr val="18C6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1D0B3-12E9-4D6E-D0BC-0BB3A4A63318}"/>
                  </a:ext>
                </a:extLst>
              </p:cNvPr>
              <p:cNvSpPr txBox="1"/>
              <p:nvPr/>
            </p:nvSpPr>
            <p:spPr>
              <a:xfrm>
                <a:off x="2902306" y="4912619"/>
                <a:ext cx="917219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Screen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3CAAC1-4143-873E-0F68-BC35DFADF149}"/>
                </a:ext>
              </a:extLst>
            </p:cNvPr>
            <p:cNvGrpSpPr/>
            <p:nvPr/>
          </p:nvGrpSpPr>
          <p:grpSpPr>
            <a:xfrm>
              <a:off x="692528" y="3295650"/>
              <a:ext cx="1441072" cy="2589776"/>
              <a:chOff x="692528" y="3295650"/>
              <a:chExt cx="1441072" cy="258977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287490-1150-4AAB-D93F-9395717DFB37}"/>
                  </a:ext>
                </a:extLst>
              </p:cNvPr>
              <p:cNvSpPr txBox="1"/>
              <p:nvPr/>
            </p:nvSpPr>
            <p:spPr>
              <a:xfrm>
                <a:off x="692528" y="5511615"/>
                <a:ext cx="1441072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Quadrupole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8FB2AEC-2BD0-AD98-5910-EB0106372D91}"/>
                  </a:ext>
                </a:extLst>
              </p:cNvPr>
              <p:cNvSpPr/>
              <p:nvPr/>
            </p:nvSpPr>
            <p:spPr>
              <a:xfrm>
                <a:off x="1243435" y="3295650"/>
                <a:ext cx="341270" cy="222795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DE23245-7B7C-2684-0D4C-BB52B26F4BB8}"/>
                </a:ext>
              </a:extLst>
            </p:cNvPr>
            <p:cNvGrpSpPr/>
            <p:nvPr/>
          </p:nvGrpSpPr>
          <p:grpSpPr>
            <a:xfrm>
              <a:off x="1414070" y="2939298"/>
              <a:ext cx="2100657" cy="375402"/>
              <a:chOff x="1414070" y="2939298"/>
              <a:chExt cx="2100657" cy="375402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9253028-6B56-63D8-2CA3-97DB84D8B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4070" y="3314700"/>
                <a:ext cx="194684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EE99070-F675-B505-12EF-CDCFA549F6F2}"/>
                  </a:ext>
                </a:extLst>
              </p:cNvPr>
              <p:cNvSpPr txBox="1"/>
              <p:nvPr/>
            </p:nvSpPr>
            <p:spPr>
              <a:xfrm>
                <a:off x="2597508" y="2939298"/>
                <a:ext cx="917219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L</a:t>
                </a:r>
                <a:endParaRPr lang="en-GB" sz="1200" b="1" baseline="-25000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CAD628-5FAC-5FB5-7C77-71B55B355494}"/>
                </a:ext>
              </a:extLst>
            </p:cNvPr>
            <p:cNvSpPr txBox="1"/>
            <p:nvPr/>
          </p:nvSpPr>
          <p:spPr>
            <a:xfrm>
              <a:off x="973504" y="4223971"/>
              <a:ext cx="917219" cy="37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K</a:t>
              </a:r>
              <a:r>
                <a:rPr lang="en-GB" sz="1200" b="1" baseline="-250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7B32701-F2D4-8B7A-56EA-3F3F3474F9B9}"/>
              </a:ext>
            </a:extLst>
          </p:cNvPr>
          <p:cNvGrpSpPr/>
          <p:nvPr/>
        </p:nvGrpSpPr>
        <p:grpSpPr>
          <a:xfrm>
            <a:off x="5187650" y="1462088"/>
            <a:ext cx="3765677" cy="1917319"/>
            <a:chOff x="5187650" y="1462088"/>
            <a:chExt cx="3765677" cy="19173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C21F37-B4E3-7E1A-B2D8-635849CDEED4}"/>
                </a:ext>
              </a:extLst>
            </p:cNvPr>
            <p:cNvSpPr txBox="1"/>
            <p:nvPr/>
          </p:nvSpPr>
          <p:spPr>
            <a:xfrm>
              <a:off x="7441101" y="3010075"/>
              <a:ext cx="699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K</a:t>
              </a:r>
            </a:p>
          </p:txBody>
        </p:sp>
        <p:sp>
          <p:nvSpPr>
            <p:cNvPr id="35" name="Right Arrow 72">
              <a:extLst>
                <a:ext uri="{FF2B5EF4-FFF2-40B4-BE49-F238E27FC236}">
                  <a16:creationId xmlns:a16="http://schemas.microsoft.com/office/drawing/2014/main" id="{53484029-84FF-CEBD-FF95-CFF086B668E9}"/>
                </a:ext>
              </a:extLst>
            </p:cNvPr>
            <p:cNvSpPr/>
            <p:nvPr/>
          </p:nvSpPr>
          <p:spPr>
            <a:xfrm>
              <a:off x="5187650" y="2059143"/>
              <a:ext cx="715618" cy="509006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6F97DF-B439-BE56-72F9-413E8BC8DE30}"/>
                </a:ext>
              </a:extLst>
            </p:cNvPr>
            <p:cNvGrpSpPr/>
            <p:nvPr/>
          </p:nvGrpSpPr>
          <p:grpSpPr>
            <a:xfrm>
              <a:off x="6564705" y="1600799"/>
              <a:ext cx="2323155" cy="1149997"/>
              <a:chOff x="6608363" y="2891114"/>
              <a:chExt cx="2027584" cy="1149997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AA486B4E-EC5D-65A4-6E43-F9DA2EE2E404}"/>
                  </a:ext>
                </a:extLst>
              </p:cNvPr>
              <p:cNvSpPr/>
              <p:nvPr/>
            </p:nvSpPr>
            <p:spPr>
              <a:xfrm>
                <a:off x="6608363" y="2891114"/>
                <a:ext cx="2027584" cy="1113242"/>
              </a:xfrm>
              <a:custGeom>
                <a:avLst/>
                <a:gdLst>
                  <a:gd name="connsiteX0" fmla="*/ 0 w 1000540"/>
                  <a:gd name="connsiteY0" fmla="*/ 0 h 1113242"/>
                  <a:gd name="connsiteX1" fmla="*/ 549966 w 1000540"/>
                  <a:gd name="connsiteY1" fmla="*/ 1113182 h 1113242"/>
                  <a:gd name="connsiteX2" fmla="*/ 1000540 w 1000540"/>
                  <a:gd name="connsiteY2" fmla="*/ 39756 h 111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540" h="1113242">
                    <a:moveTo>
                      <a:pt x="0" y="0"/>
                    </a:moveTo>
                    <a:cubicBezTo>
                      <a:pt x="191604" y="553278"/>
                      <a:pt x="383209" y="1106556"/>
                      <a:pt x="549966" y="1113182"/>
                    </a:cubicBezTo>
                    <a:cubicBezTo>
                      <a:pt x="716723" y="1119808"/>
                      <a:pt x="858631" y="579782"/>
                      <a:pt x="1000540" y="3975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BD3F885-C8BD-171B-2CF4-D89B17337367}"/>
                  </a:ext>
                </a:extLst>
              </p:cNvPr>
              <p:cNvGrpSpPr/>
              <p:nvPr/>
            </p:nvGrpSpPr>
            <p:grpSpPr>
              <a:xfrm>
                <a:off x="6635384" y="2971125"/>
                <a:ext cx="1973476" cy="1069986"/>
                <a:chOff x="6635384" y="2971125"/>
                <a:chExt cx="1973476" cy="1069986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7DD96EF-B037-5817-71E7-2605D70B28D0}"/>
                    </a:ext>
                  </a:extLst>
                </p:cNvPr>
                <p:cNvSpPr/>
                <p:nvPr/>
              </p:nvSpPr>
              <p:spPr>
                <a:xfrm>
                  <a:off x="8048657" y="3726465"/>
                  <a:ext cx="121158" cy="121158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DB74111-DAB0-FD17-4045-CBAAF0405FE2}"/>
                    </a:ext>
                  </a:extLst>
                </p:cNvPr>
                <p:cNvSpPr/>
                <p:nvPr/>
              </p:nvSpPr>
              <p:spPr>
                <a:xfrm>
                  <a:off x="8169815" y="3566655"/>
                  <a:ext cx="121158" cy="121158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57A5138-D112-2007-99F4-EDAB875E92FE}"/>
                    </a:ext>
                  </a:extLst>
                </p:cNvPr>
                <p:cNvGrpSpPr/>
                <p:nvPr/>
              </p:nvGrpSpPr>
              <p:grpSpPr>
                <a:xfrm>
                  <a:off x="6635384" y="2971125"/>
                  <a:ext cx="1973476" cy="1069986"/>
                  <a:chOff x="6635384" y="2971125"/>
                  <a:chExt cx="1973476" cy="1069986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7798E11-6FC2-8F12-7415-D3B723FA297F}"/>
                      </a:ext>
                    </a:extLst>
                  </p:cNvPr>
                  <p:cNvSpPr/>
                  <p:nvPr/>
                </p:nvSpPr>
                <p:spPr>
                  <a:xfrm>
                    <a:off x="6635384" y="2971125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0817407-2B4D-F5A9-E7D6-986923685CB4}"/>
                      </a:ext>
                    </a:extLst>
                  </p:cNvPr>
                  <p:cNvSpPr/>
                  <p:nvPr/>
                </p:nvSpPr>
                <p:spPr>
                  <a:xfrm>
                    <a:off x="6756542" y="3129038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B671E150-7471-671F-73E2-936D5DD5E89A}"/>
                      </a:ext>
                    </a:extLst>
                  </p:cNvPr>
                  <p:cNvSpPr/>
                  <p:nvPr/>
                </p:nvSpPr>
                <p:spPr>
                  <a:xfrm>
                    <a:off x="6877700" y="3303100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413A0EB-98B2-E485-5AC9-65412610161D}"/>
                      </a:ext>
                    </a:extLst>
                  </p:cNvPr>
                  <p:cNvSpPr/>
                  <p:nvPr/>
                </p:nvSpPr>
                <p:spPr>
                  <a:xfrm>
                    <a:off x="6998858" y="3454999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E208BD9-40EB-B49C-6094-7F0AA43B8FAA}"/>
                      </a:ext>
                    </a:extLst>
                  </p:cNvPr>
                  <p:cNvSpPr/>
                  <p:nvPr/>
                </p:nvSpPr>
                <p:spPr>
                  <a:xfrm>
                    <a:off x="7137667" y="3601289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739AF794-FF2E-7F96-687D-9583FA3067DC}"/>
                      </a:ext>
                    </a:extLst>
                  </p:cNvPr>
                  <p:cNvSpPr/>
                  <p:nvPr/>
                </p:nvSpPr>
                <p:spPr>
                  <a:xfrm>
                    <a:off x="7258825" y="3722447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484B0B0C-3E87-4EF8-33C2-37E4C0812952}"/>
                      </a:ext>
                    </a:extLst>
                  </p:cNvPr>
                  <p:cNvSpPr/>
                  <p:nvPr/>
                </p:nvSpPr>
                <p:spPr>
                  <a:xfrm>
                    <a:off x="7379983" y="3843135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5E765F1C-371E-4751-098C-E7FD21A5E58C}"/>
                      </a:ext>
                    </a:extLst>
                  </p:cNvPr>
                  <p:cNvSpPr/>
                  <p:nvPr/>
                </p:nvSpPr>
                <p:spPr>
                  <a:xfrm>
                    <a:off x="7561576" y="3919953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0C441236-6D26-7C40-8212-A0DC2AC6CB9B}"/>
                      </a:ext>
                    </a:extLst>
                  </p:cNvPr>
                  <p:cNvSpPr/>
                  <p:nvPr/>
                </p:nvSpPr>
                <p:spPr>
                  <a:xfrm>
                    <a:off x="7743169" y="3919953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43A0FD5A-75E9-047E-50BD-6726025FB9A4}"/>
                      </a:ext>
                    </a:extLst>
                  </p:cNvPr>
                  <p:cNvSpPr/>
                  <p:nvPr/>
                </p:nvSpPr>
                <p:spPr>
                  <a:xfrm>
                    <a:off x="7924762" y="3840997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75E75BDC-C9DE-7DC1-3295-1DDB9036CE54}"/>
                      </a:ext>
                    </a:extLst>
                  </p:cNvPr>
                  <p:cNvSpPr/>
                  <p:nvPr/>
                </p:nvSpPr>
                <p:spPr>
                  <a:xfrm>
                    <a:off x="8277721" y="3400932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E912C12-F8EF-6B10-E52D-5E5ED8554D54}"/>
                      </a:ext>
                    </a:extLst>
                  </p:cNvPr>
                  <p:cNvSpPr/>
                  <p:nvPr/>
                </p:nvSpPr>
                <p:spPr>
                  <a:xfrm>
                    <a:off x="8394936" y="3207400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9A25E44A-029A-909B-A9F4-167DDFFBF32C}"/>
                      </a:ext>
                    </a:extLst>
                  </p:cNvPr>
                  <p:cNvSpPr/>
                  <p:nvPr/>
                </p:nvSpPr>
                <p:spPr>
                  <a:xfrm>
                    <a:off x="8487702" y="3031704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742A83-63D6-3D74-8636-8CB3F476161B}"/>
                </a:ext>
              </a:extLst>
            </p:cNvPr>
            <p:cNvCxnSpPr/>
            <p:nvPr/>
          </p:nvCxnSpPr>
          <p:spPr>
            <a:xfrm>
              <a:off x="6375779" y="1462088"/>
              <a:ext cx="0" cy="14882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3A667C4-E5D3-A4B9-08A7-68480C0804C7}"/>
                </a:ext>
              </a:extLst>
            </p:cNvPr>
            <p:cNvCxnSpPr/>
            <p:nvPr/>
          </p:nvCxnSpPr>
          <p:spPr>
            <a:xfrm flipH="1">
              <a:off x="6360954" y="2941307"/>
              <a:ext cx="259237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1BE7930-9176-82E7-2C42-757A6B7E7F0D}"/>
                    </a:ext>
                  </a:extLst>
                </p:cNvPr>
                <p:cNvSpPr txBox="1"/>
                <p:nvPr/>
              </p:nvSpPr>
              <p:spPr>
                <a:xfrm>
                  <a:off x="5867741" y="1917085"/>
                  <a:ext cx="699796" cy="387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b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1BE7930-9176-82E7-2C42-757A6B7E7F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741" y="1917085"/>
                  <a:ext cx="699796" cy="387157"/>
                </a:xfrm>
                <a:prstGeom prst="rect">
                  <a:avLst/>
                </a:prstGeom>
                <a:blipFill>
                  <a:blip r:embed="rId7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84C331B-5114-8896-2289-D44324463C93}"/>
                  </a:ext>
                </a:extLst>
              </p:cNvPr>
              <p:cNvSpPr txBox="1"/>
              <p:nvPr/>
            </p:nvSpPr>
            <p:spPr>
              <a:xfrm>
                <a:off x="898328" y="4039591"/>
                <a:ext cx="5070831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𝑥𝑥</m:t>
                                    </m:r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𝑥𝑥</m:t>
                                    </m:r>
                                    <m: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p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84C331B-5114-8896-2289-D44324463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28" y="4039591"/>
                <a:ext cx="5070831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A499F1-EA6B-2034-C392-5DD96A63317D}"/>
                  </a:ext>
                </a:extLst>
              </p:cNvPr>
              <p:cNvSpPr txBox="1"/>
              <p:nvPr/>
            </p:nvSpPr>
            <p:spPr>
              <a:xfrm>
                <a:off x="3196942" y="3381018"/>
                <a:ext cx="1463453" cy="39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A499F1-EA6B-2034-C392-5DD96A633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942" y="3381018"/>
                <a:ext cx="1463453" cy="397225"/>
              </a:xfrm>
              <a:prstGeom prst="rect">
                <a:avLst/>
              </a:prstGeom>
              <a:blipFill>
                <a:blip r:embed="rId9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802D6E-BB49-4060-3256-924836FDD088}"/>
                  </a:ext>
                </a:extLst>
              </p:cNvPr>
              <p:cNvSpPr txBox="1"/>
              <p:nvPr/>
            </p:nvSpPr>
            <p:spPr>
              <a:xfrm>
                <a:off x="898328" y="4778411"/>
                <a:ext cx="6188364" cy="554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𝐷𝑟𝑖𝑓𝑡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𝑄𝑢𝑎𝑑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802D6E-BB49-4060-3256-924836FDD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28" y="4778411"/>
                <a:ext cx="6188364" cy="5542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D250A39-C7FE-9231-E83D-1608E3948398}"/>
                  </a:ext>
                </a:extLst>
              </p:cNvPr>
              <p:cNvSpPr txBox="1"/>
              <p:nvPr/>
            </p:nvSpPr>
            <p:spPr>
              <a:xfrm>
                <a:off x="949908" y="5456616"/>
                <a:ext cx="6165272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𝑑𝑒𝑡</m:t>
                      </m:r>
                      <m:d>
                        <m:d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𝛴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𝑥𝑥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D250A39-C7FE-9231-E83D-1608E394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08" y="5456616"/>
                <a:ext cx="6165272" cy="4277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4" grpId="0"/>
      <p:bldP spid="33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D2D38-DF1A-CB70-2124-FB39F7793790}"/>
              </a:ext>
            </a:extLst>
          </p:cNvPr>
          <p:cNvGrpSpPr/>
          <p:nvPr/>
        </p:nvGrpSpPr>
        <p:grpSpPr>
          <a:xfrm>
            <a:off x="168655" y="1245878"/>
            <a:ext cx="4708147" cy="2183122"/>
            <a:chOff x="692528" y="2939298"/>
            <a:chExt cx="6353654" cy="29461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1C821E-021E-6054-BB2C-D3F2299C1467}"/>
                </a:ext>
              </a:extLst>
            </p:cNvPr>
            <p:cNvGrpSpPr/>
            <p:nvPr/>
          </p:nvGrpSpPr>
          <p:grpSpPr>
            <a:xfrm>
              <a:off x="1389230" y="3733800"/>
              <a:ext cx="2363619" cy="1375806"/>
              <a:chOff x="1389230" y="3323380"/>
              <a:chExt cx="2343393" cy="2025196"/>
            </a:xfrm>
          </p:grpSpPr>
          <p:sp>
            <p:nvSpPr>
              <p:cNvPr id="18" name="Freeform 69">
                <a:extLst>
                  <a:ext uri="{FF2B5EF4-FFF2-40B4-BE49-F238E27FC236}">
                    <a16:creationId xmlns:a16="http://schemas.microsoft.com/office/drawing/2014/main" id="{D67DA088-A620-6C0D-05B8-6E0CBEC51E1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0" name="Freeform 66">
                <a:extLst>
                  <a:ext uri="{FF2B5EF4-FFF2-40B4-BE49-F238E27FC236}">
                    <a16:creationId xmlns:a16="http://schemas.microsoft.com/office/drawing/2014/main" id="{874D2468-6980-CF7E-02A9-E509417B1290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8FC794-D35B-5F5F-CDBE-7999D16AD44A}"/>
                </a:ext>
              </a:extLst>
            </p:cNvPr>
            <p:cNvGrpSpPr/>
            <p:nvPr/>
          </p:nvGrpSpPr>
          <p:grpSpPr>
            <a:xfrm>
              <a:off x="1389230" y="3733800"/>
              <a:ext cx="2938676" cy="1375806"/>
              <a:chOff x="1389230" y="3323380"/>
              <a:chExt cx="2343393" cy="2025196"/>
            </a:xfrm>
          </p:grpSpPr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A76DD438-E792-4CEA-9326-1F668C14C5B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6" name="Freeform 66">
                <a:extLst>
                  <a:ext uri="{FF2B5EF4-FFF2-40B4-BE49-F238E27FC236}">
                    <a16:creationId xmlns:a16="http://schemas.microsoft.com/office/drawing/2014/main" id="{8504019F-8361-3C84-A2C2-B6C2C3C94A6E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9A9B20-C5A5-602B-41C0-170BE3362932}"/>
                </a:ext>
              </a:extLst>
            </p:cNvPr>
            <p:cNvGrpSpPr/>
            <p:nvPr/>
          </p:nvGrpSpPr>
          <p:grpSpPr>
            <a:xfrm>
              <a:off x="1389230" y="3733800"/>
              <a:ext cx="3668545" cy="1375806"/>
              <a:chOff x="1389230" y="3323380"/>
              <a:chExt cx="2343393" cy="2025196"/>
            </a:xfrm>
          </p:grpSpPr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ACBCD278-2A78-71BD-7DF3-E90FA62503A0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2" name="Freeform 66">
                <a:extLst>
                  <a:ext uri="{FF2B5EF4-FFF2-40B4-BE49-F238E27FC236}">
                    <a16:creationId xmlns:a16="http://schemas.microsoft.com/office/drawing/2014/main" id="{91F2F873-4F14-D54E-910E-485A46CD93A8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7DFC29A-2D32-B8D3-128A-0251CAC89BDF}"/>
                </a:ext>
              </a:extLst>
            </p:cNvPr>
            <p:cNvGrpSpPr/>
            <p:nvPr/>
          </p:nvGrpSpPr>
          <p:grpSpPr>
            <a:xfrm>
              <a:off x="1389230" y="3733800"/>
              <a:ext cx="5656952" cy="1375806"/>
              <a:chOff x="1389230" y="3648075"/>
              <a:chExt cx="5656952" cy="137580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C69523-8BBC-A447-2BBA-1C51551599E7}"/>
                  </a:ext>
                </a:extLst>
              </p:cNvPr>
              <p:cNvGrpSpPr/>
              <p:nvPr/>
            </p:nvGrpSpPr>
            <p:grpSpPr>
              <a:xfrm>
                <a:off x="1389230" y="3648075"/>
                <a:ext cx="4487695" cy="1375806"/>
                <a:chOff x="1389230" y="3323380"/>
                <a:chExt cx="2343393" cy="2025196"/>
              </a:xfrm>
            </p:grpSpPr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131CA41C-D92F-FA65-28E8-193B92427C35}"/>
                    </a:ext>
                  </a:extLst>
                </p:cNvPr>
                <p:cNvSpPr/>
                <p:nvPr/>
              </p:nvSpPr>
              <p:spPr>
                <a:xfrm>
                  <a:off x="1389230" y="3323380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  <p:sp>
              <p:nvSpPr>
                <p:cNvPr id="28" name="Freeform 66">
                  <a:extLst>
                    <a:ext uri="{FF2B5EF4-FFF2-40B4-BE49-F238E27FC236}">
                      <a16:creationId xmlns:a16="http://schemas.microsoft.com/office/drawing/2014/main" id="{7D59107D-9BAC-1F1A-3746-1CE951F093E5}"/>
                    </a:ext>
                  </a:extLst>
                </p:cNvPr>
                <p:cNvSpPr/>
                <p:nvPr/>
              </p:nvSpPr>
              <p:spPr>
                <a:xfrm flipV="1">
                  <a:off x="1389230" y="4366256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81B676A-A9FE-CF70-04A5-CDD7768CF29A}"/>
                  </a:ext>
                </a:extLst>
              </p:cNvPr>
              <p:cNvSpPr txBox="1"/>
              <p:nvPr/>
            </p:nvSpPr>
            <p:spPr>
              <a:xfrm>
                <a:off x="5973248" y="3999747"/>
                <a:ext cx="1072934" cy="6230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Beam Envelope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6FEC79-6AAE-7715-BF8A-D4C0255C406F}"/>
                </a:ext>
              </a:extLst>
            </p:cNvPr>
            <p:cNvGrpSpPr/>
            <p:nvPr/>
          </p:nvGrpSpPr>
          <p:grpSpPr>
            <a:xfrm>
              <a:off x="2902306" y="4012849"/>
              <a:ext cx="917219" cy="1359306"/>
              <a:chOff x="2902306" y="3927124"/>
              <a:chExt cx="917219" cy="1359306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121FFAA-2273-9617-41E4-C66965491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1165" y="3927124"/>
                <a:ext cx="0" cy="798658"/>
              </a:xfrm>
              <a:prstGeom prst="line">
                <a:avLst/>
              </a:prstGeom>
              <a:ln w="76200">
                <a:solidFill>
                  <a:srgbClr val="18C6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1D0B3-12E9-4D6E-D0BC-0BB3A4A63318}"/>
                  </a:ext>
                </a:extLst>
              </p:cNvPr>
              <p:cNvSpPr txBox="1"/>
              <p:nvPr/>
            </p:nvSpPr>
            <p:spPr>
              <a:xfrm>
                <a:off x="2902306" y="4912619"/>
                <a:ext cx="917219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Screen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3CAAC1-4143-873E-0F68-BC35DFADF149}"/>
                </a:ext>
              </a:extLst>
            </p:cNvPr>
            <p:cNvGrpSpPr/>
            <p:nvPr/>
          </p:nvGrpSpPr>
          <p:grpSpPr>
            <a:xfrm>
              <a:off x="692528" y="3295650"/>
              <a:ext cx="1441072" cy="2589776"/>
              <a:chOff x="692528" y="3295650"/>
              <a:chExt cx="1441072" cy="258977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287490-1150-4AAB-D93F-9395717DFB37}"/>
                  </a:ext>
                </a:extLst>
              </p:cNvPr>
              <p:cNvSpPr txBox="1"/>
              <p:nvPr/>
            </p:nvSpPr>
            <p:spPr>
              <a:xfrm>
                <a:off x="692528" y="5511615"/>
                <a:ext cx="1441072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Quadrupole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8FB2AEC-2BD0-AD98-5910-EB0106372D91}"/>
                  </a:ext>
                </a:extLst>
              </p:cNvPr>
              <p:cNvSpPr/>
              <p:nvPr/>
            </p:nvSpPr>
            <p:spPr>
              <a:xfrm>
                <a:off x="1243435" y="3295650"/>
                <a:ext cx="341270" cy="222795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DE23245-7B7C-2684-0D4C-BB52B26F4BB8}"/>
                </a:ext>
              </a:extLst>
            </p:cNvPr>
            <p:cNvGrpSpPr/>
            <p:nvPr/>
          </p:nvGrpSpPr>
          <p:grpSpPr>
            <a:xfrm>
              <a:off x="1414070" y="2939298"/>
              <a:ext cx="2100657" cy="375402"/>
              <a:chOff x="1414070" y="2939298"/>
              <a:chExt cx="2100657" cy="375402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9253028-6B56-63D8-2CA3-97DB84D8B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4070" y="3314700"/>
                <a:ext cx="194684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EE99070-F675-B505-12EF-CDCFA549F6F2}"/>
                  </a:ext>
                </a:extLst>
              </p:cNvPr>
              <p:cNvSpPr txBox="1"/>
              <p:nvPr/>
            </p:nvSpPr>
            <p:spPr>
              <a:xfrm>
                <a:off x="2597508" y="2939298"/>
                <a:ext cx="917219" cy="373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L</a:t>
                </a:r>
                <a:endParaRPr lang="en-GB" sz="1200" b="1" baseline="-25000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CAD628-5FAC-5FB5-7C77-71B55B355494}"/>
                </a:ext>
              </a:extLst>
            </p:cNvPr>
            <p:cNvSpPr txBox="1"/>
            <p:nvPr/>
          </p:nvSpPr>
          <p:spPr>
            <a:xfrm>
              <a:off x="973504" y="4223971"/>
              <a:ext cx="917219" cy="37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K</a:t>
              </a:r>
              <a:r>
                <a:rPr lang="en-GB" sz="1200" b="1" baseline="-250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7B32701-F2D4-8B7A-56EA-3F3F3474F9B9}"/>
              </a:ext>
            </a:extLst>
          </p:cNvPr>
          <p:cNvGrpSpPr/>
          <p:nvPr/>
        </p:nvGrpSpPr>
        <p:grpSpPr>
          <a:xfrm>
            <a:off x="5187650" y="1462088"/>
            <a:ext cx="3765677" cy="1917319"/>
            <a:chOff x="5187650" y="1462088"/>
            <a:chExt cx="3765677" cy="19173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C21F37-B4E3-7E1A-B2D8-635849CDEED4}"/>
                </a:ext>
              </a:extLst>
            </p:cNvPr>
            <p:cNvSpPr txBox="1"/>
            <p:nvPr/>
          </p:nvSpPr>
          <p:spPr>
            <a:xfrm>
              <a:off x="7441101" y="3010075"/>
              <a:ext cx="699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K</a:t>
              </a:r>
            </a:p>
          </p:txBody>
        </p:sp>
        <p:sp>
          <p:nvSpPr>
            <p:cNvPr id="35" name="Right Arrow 72">
              <a:extLst>
                <a:ext uri="{FF2B5EF4-FFF2-40B4-BE49-F238E27FC236}">
                  <a16:creationId xmlns:a16="http://schemas.microsoft.com/office/drawing/2014/main" id="{53484029-84FF-CEBD-FF95-CFF086B668E9}"/>
                </a:ext>
              </a:extLst>
            </p:cNvPr>
            <p:cNvSpPr/>
            <p:nvPr/>
          </p:nvSpPr>
          <p:spPr>
            <a:xfrm>
              <a:off x="5187650" y="2059143"/>
              <a:ext cx="715618" cy="509006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6F97DF-B439-BE56-72F9-413E8BC8DE30}"/>
                </a:ext>
              </a:extLst>
            </p:cNvPr>
            <p:cNvGrpSpPr/>
            <p:nvPr/>
          </p:nvGrpSpPr>
          <p:grpSpPr>
            <a:xfrm>
              <a:off x="6564705" y="1600799"/>
              <a:ext cx="2323155" cy="1149997"/>
              <a:chOff x="6608363" y="2891114"/>
              <a:chExt cx="2027584" cy="1149997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AA486B4E-EC5D-65A4-6E43-F9DA2EE2E404}"/>
                  </a:ext>
                </a:extLst>
              </p:cNvPr>
              <p:cNvSpPr/>
              <p:nvPr/>
            </p:nvSpPr>
            <p:spPr>
              <a:xfrm>
                <a:off x="6608363" y="2891114"/>
                <a:ext cx="2027584" cy="1113242"/>
              </a:xfrm>
              <a:custGeom>
                <a:avLst/>
                <a:gdLst>
                  <a:gd name="connsiteX0" fmla="*/ 0 w 1000540"/>
                  <a:gd name="connsiteY0" fmla="*/ 0 h 1113242"/>
                  <a:gd name="connsiteX1" fmla="*/ 549966 w 1000540"/>
                  <a:gd name="connsiteY1" fmla="*/ 1113182 h 1113242"/>
                  <a:gd name="connsiteX2" fmla="*/ 1000540 w 1000540"/>
                  <a:gd name="connsiteY2" fmla="*/ 39756 h 111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540" h="1113242">
                    <a:moveTo>
                      <a:pt x="0" y="0"/>
                    </a:moveTo>
                    <a:cubicBezTo>
                      <a:pt x="191604" y="553278"/>
                      <a:pt x="383209" y="1106556"/>
                      <a:pt x="549966" y="1113182"/>
                    </a:cubicBezTo>
                    <a:cubicBezTo>
                      <a:pt x="716723" y="1119808"/>
                      <a:pt x="858631" y="579782"/>
                      <a:pt x="1000540" y="3975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BD3F885-C8BD-171B-2CF4-D89B17337367}"/>
                  </a:ext>
                </a:extLst>
              </p:cNvPr>
              <p:cNvGrpSpPr/>
              <p:nvPr/>
            </p:nvGrpSpPr>
            <p:grpSpPr>
              <a:xfrm>
                <a:off x="6635384" y="2971125"/>
                <a:ext cx="1973476" cy="1069986"/>
                <a:chOff x="6635384" y="2971125"/>
                <a:chExt cx="1973476" cy="1069986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7DD96EF-B037-5817-71E7-2605D70B28D0}"/>
                    </a:ext>
                  </a:extLst>
                </p:cNvPr>
                <p:cNvSpPr/>
                <p:nvPr/>
              </p:nvSpPr>
              <p:spPr>
                <a:xfrm>
                  <a:off x="8048657" y="3726465"/>
                  <a:ext cx="121158" cy="121158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DB74111-DAB0-FD17-4045-CBAAF0405FE2}"/>
                    </a:ext>
                  </a:extLst>
                </p:cNvPr>
                <p:cNvSpPr/>
                <p:nvPr/>
              </p:nvSpPr>
              <p:spPr>
                <a:xfrm>
                  <a:off x="8169815" y="3566655"/>
                  <a:ext cx="121158" cy="121158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57A5138-D112-2007-99F4-EDAB875E92FE}"/>
                    </a:ext>
                  </a:extLst>
                </p:cNvPr>
                <p:cNvGrpSpPr/>
                <p:nvPr/>
              </p:nvGrpSpPr>
              <p:grpSpPr>
                <a:xfrm>
                  <a:off x="6635384" y="2971125"/>
                  <a:ext cx="1973476" cy="1069986"/>
                  <a:chOff x="6635384" y="2971125"/>
                  <a:chExt cx="1973476" cy="1069986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7798E11-6FC2-8F12-7415-D3B723FA297F}"/>
                      </a:ext>
                    </a:extLst>
                  </p:cNvPr>
                  <p:cNvSpPr/>
                  <p:nvPr/>
                </p:nvSpPr>
                <p:spPr>
                  <a:xfrm>
                    <a:off x="6635384" y="2971125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0817407-2B4D-F5A9-E7D6-986923685CB4}"/>
                      </a:ext>
                    </a:extLst>
                  </p:cNvPr>
                  <p:cNvSpPr/>
                  <p:nvPr/>
                </p:nvSpPr>
                <p:spPr>
                  <a:xfrm>
                    <a:off x="6756542" y="3129038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B671E150-7471-671F-73E2-936D5DD5E89A}"/>
                      </a:ext>
                    </a:extLst>
                  </p:cNvPr>
                  <p:cNvSpPr/>
                  <p:nvPr/>
                </p:nvSpPr>
                <p:spPr>
                  <a:xfrm>
                    <a:off x="6877700" y="3303100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413A0EB-98B2-E485-5AC9-65412610161D}"/>
                      </a:ext>
                    </a:extLst>
                  </p:cNvPr>
                  <p:cNvSpPr/>
                  <p:nvPr/>
                </p:nvSpPr>
                <p:spPr>
                  <a:xfrm>
                    <a:off x="6998858" y="3454999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E208BD9-40EB-B49C-6094-7F0AA43B8FAA}"/>
                      </a:ext>
                    </a:extLst>
                  </p:cNvPr>
                  <p:cNvSpPr/>
                  <p:nvPr/>
                </p:nvSpPr>
                <p:spPr>
                  <a:xfrm>
                    <a:off x="7137667" y="3601289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739AF794-FF2E-7F96-687D-9583FA3067DC}"/>
                      </a:ext>
                    </a:extLst>
                  </p:cNvPr>
                  <p:cNvSpPr/>
                  <p:nvPr/>
                </p:nvSpPr>
                <p:spPr>
                  <a:xfrm>
                    <a:off x="7258825" y="3722447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484B0B0C-3E87-4EF8-33C2-37E4C0812952}"/>
                      </a:ext>
                    </a:extLst>
                  </p:cNvPr>
                  <p:cNvSpPr/>
                  <p:nvPr/>
                </p:nvSpPr>
                <p:spPr>
                  <a:xfrm>
                    <a:off x="7379983" y="3843135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5E765F1C-371E-4751-098C-E7FD21A5E58C}"/>
                      </a:ext>
                    </a:extLst>
                  </p:cNvPr>
                  <p:cNvSpPr/>
                  <p:nvPr/>
                </p:nvSpPr>
                <p:spPr>
                  <a:xfrm>
                    <a:off x="7561576" y="3919953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0C441236-6D26-7C40-8212-A0DC2AC6CB9B}"/>
                      </a:ext>
                    </a:extLst>
                  </p:cNvPr>
                  <p:cNvSpPr/>
                  <p:nvPr/>
                </p:nvSpPr>
                <p:spPr>
                  <a:xfrm>
                    <a:off x="7743169" y="3919953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43A0FD5A-75E9-047E-50BD-6726025FB9A4}"/>
                      </a:ext>
                    </a:extLst>
                  </p:cNvPr>
                  <p:cNvSpPr/>
                  <p:nvPr/>
                </p:nvSpPr>
                <p:spPr>
                  <a:xfrm>
                    <a:off x="7924762" y="3840997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75E75BDC-C9DE-7DC1-3295-1DDB9036CE54}"/>
                      </a:ext>
                    </a:extLst>
                  </p:cNvPr>
                  <p:cNvSpPr/>
                  <p:nvPr/>
                </p:nvSpPr>
                <p:spPr>
                  <a:xfrm>
                    <a:off x="8277721" y="3400932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E912C12-F8EF-6B10-E52D-5E5ED8554D54}"/>
                      </a:ext>
                    </a:extLst>
                  </p:cNvPr>
                  <p:cNvSpPr/>
                  <p:nvPr/>
                </p:nvSpPr>
                <p:spPr>
                  <a:xfrm>
                    <a:off x="8394936" y="3207400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9A25E44A-029A-909B-A9F4-167DDFFBF32C}"/>
                      </a:ext>
                    </a:extLst>
                  </p:cNvPr>
                  <p:cNvSpPr/>
                  <p:nvPr/>
                </p:nvSpPr>
                <p:spPr>
                  <a:xfrm>
                    <a:off x="8487702" y="3031704"/>
                    <a:ext cx="121158" cy="121158"/>
                  </a:xfrm>
                  <a:prstGeom prst="ellipse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742A83-63D6-3D74-8636-8CB3F476161B}"/>
                </a:ext>
              </a:extLst>
            </p:cNvPr>
            <p:cNvCxnSpPr/>
            <p:nvPr/>
          </p:nvCxnSpPr>
          <p:spPr>
            <a:xfrm>
              <a:off x="6375779" y="1462088"/>
              <a:ext cx="0" cy="14882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3A667C4-E5D3-A4B9-08A7-68480C0804C7}"/>
                </a:ext>
              </a:extLst>
            </p:cNvPr>
            <p:cNvCxnSpPr/>
            <p:nvPr/>
          </p:nvCxnSpPr>
          <p:spPr>
            <a:xfrm flipH="1">
              <a:off x="6360954" y="2941307"/>
              <a:ext cx="259237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1BE7930-9176-82E7-2C42-757A6B7E7F0D}"/>
                    </a:ext>
                  </a:extLst>
                </p:cNvPr>
                <p:cNvSpPr txBox="1"/>
                <p:nvPr/>
              </p:nvSpPr>
              <p:spPr>
                <a:xfrm>
                  <a:off x="5867741" y="1917085"/>
                  <a:ext cx="699796" cy="387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b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1BE7930-9176-82E7-2C42-757A6B7E7F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741" y="1917085"/>
                  <a:ext cx="699796" cy="387157"/>
                </a:xfrm>
                <a:prstGeom prst="rect">
                  <a:avLst/>
                </a:prstGeom>
                <a:blipFill>
                  <a:blip r:embed="rId7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31A8C3-DD44-316A-D251-F423D20F31A2}"/>
                  </a:ext>
                </a:extLst>
              </p:cNvPr>
              <p:cNvSpPr txBox="1"/>
              <p:nvPr/>
            </p:nvSpPr>
            <p:spPr>
              <a:xfrm>
                <a:off x="373710" y="3554793"/>
                <a:ext cx="8959182" cy="7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GB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sz="1800" b="0" dirty="0">
                    <a:ea typeface="Cambria Math" panose="02040503050406030204" pitchFamily="18" charset="0"/>
                  </a:rPr>
                  <a:t>	       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31A8C3-DD44-316A-D251-F423D20F3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10" y="3554793"/>
                <a:ext cx="8959182" cy="7180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BFA60E2-ED1B-BBD3-DCFD-235EAE887B30}"/>
                  </a:ext>
                </a:extLst>
              </p:cNvPr>
              <p:cNvSpPr txBox="1"/>
              <p:nvPr/>
            </p:nvSpPr>
            <p:spPr>
              <a:xfrm>
                <a:off x="578525" y="4546366"/>
                <a:ext cx="1720272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BFA60E2-ED1B-BBD3-DCFD-235EAE887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25" y="4546366"/>
                <a:ext cx="1720272" cy="6109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05FA0BB-ADC3-492D-A7A5-0488914C8656}"/>
                  </a:ext>
                </a:extLst>
              </p:cNvPr>
              <p:cNvSpPr txBox="1"/>
              <p:nvPr/>
            </p:nvSpPr>
            <p:spPr>
              <a:xfrm>
                <a:off x="2682075" y="4542518"/>
                <a:ext cx="3262705" cy="618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05FA0BB-ADC3-492D-A7A5-0488914C8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075" y="4542518"/>
                <a:ext cx="3262705" cy="618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BF0959-F412-FD94-25E2-007DB99C3BF9}"/>
                  </a:ext>
                </a:extLst>
              </p:cNvPr>
              <p:cNvSpPr txBox="1"/>
              <p:nvPr/>
            </p:nvSpPr>
            <p:spPr>
              <a:xfrm>
                <a:off x="5803780" y="4501969"/>
                <a:ext cx="3325444" cy="65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BF0959-F412-FD94-25E2-007DB99C3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80" y="4501969"/>
                <a:ext cx="3325444" cy="6594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CB7AEC0-1970-6148-562E-76EB91F37034}"/>
                  </a:ext>
                </a:extLst>
              </p:cNvPr>
              <p:cNvSpPr txBox="1"/>
              <p:nvPr/>
            </p:nvSpPr>
            <p:spPr>
              <a:xfrm>
                <a:off x="2983928" y="5430046"/>
                <a:ext cx="2714906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𝝐</m:t>
                      </m:r>
                      <m:r>
                        <a:rPr lang="en-GB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𝒙𝒙</m:t>
                                  </m:r>
                                  <m:r>
                                    <a:rPr lang="en-GB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CB7AEC0-1970-6148-562E-76EB91F37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928" y="5430046"/>
                <a:ext cx="2714906" cy="4277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502E020-44EB-2855-6211-1DC4819D8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93" y="5567297"/>
            <a:ext cx="515992" cy="392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195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0" grpId="0"/>
      <p:bldP spid="73" grpId="0"/>
      <p:bldP spid="75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D2D38-DF1A-CB70-2124-FB39F7793790}"/>
              </a:ext>
            </a:extLst>
          </p:cNvPr>
          <p:cNvGrpSpPr/>
          <p:nvPr/>
        </p:nvGrpSpPr>
        <p:grpSpPr>
          <a:xfrm>
            <a:off x="1387854" y="2945363"/>
            <a:ext cx="6472292" cy="2941004"/>
            <a:chOff x="692528" y="2939298"/>
            <a:chExt cx="6353654" cy="29417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1C821E-021E-6054-BB2C-D3F2299C1467}"/>
                </a:ext>
              </a:extLst>
            </p:cNvPr>
            <p:cNvGrpSpPr/>
            <p:nvPr/>
          </p:nvGrpSpPr>
          <p:grpSpPr>
            <a:xfrm>
              <a:off x="1389230" y="3733800"/>
              <a:ext cx="2363619" cy="1375806"/>
              <a:chOff x="1389230" y="3323380"/>
              <a:chExt cx="2343393" cy="2025196"/>
            </a:xfrm>
          </p:grpSpPr>
          <p:sp>
            <p:nvSpPr>
              <p:cNvPr id="18" name="Freeform 69">
                <a:extLst>
                  <a:ext uri="{FF2B5EF4-FFF2-40B4-BE49-F238E27FC236}">
                    <a16:creationId xmlns:a16="http://schemas.microsoft.com/office/drawing/2014/main" id="{D67DA088-A620-6C0D-05B8-6E0CBEC51E1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 66">
                <a:extLst>
                  <a:ext uri="{FF2B5EF4-FFF2-40B4-BE49-F238E27FC236}">
                    <a16:creationId xmlns:a16="http://schemas.microsoft.com/office/drawing/2014/main" id="{874D2468-6980-CF7E-02A9-E509417B1290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A06B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8FC794-D35B-5F5F-CDBE-7999D16AD44A}"/>
                </a:ext>
              </a:extLst>
            </p:cNvPr>
            <p:cNvGrpSpPr/>
            <p:nvPr/>
          </p:nvGrpSpPr>
          <p:grpSpPr>
            <a:xfrm>
              <a:off x="1389230" y="3733800"/>
              <a:ext cx="2938676" cy="1375806"/>
              <a:chOff x="1389230" y="3323380"/>
              <a:chExt cx="2343393" cy="2025196"/>
            </a:xfrm>
          </p:grpSpPr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A76DD438-E792-4CEA-9326-1F668C14C5B8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 66">
                <a:extLst>
                  <a:ext uri="{FF2B5EF4-FFF2-40B4-BE49-F238E27FC236}">
                    <a16:creationId xmlns:a16="http://schemas.microsoft.com/office/drawing/2014/main" id="{8504019F-8361-3C84-A2C2-B6C2C3C94A6E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DB9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9A9B20-C5A5-602B-41C0-170BE3362932}"/>
                </a:ext>
              </a:extLst>
            </p:cNvPr>
            <p:cNvGrpSpPr/>
            <p:nvPr/>
          </p:nvGrpSpPr>
          <p:grpSpPr>
            <a:xfrm>
              <a:off x="1389230" y="3733800"/>
              <a:ext cx="3668545" cy="1375806"/>
              <a:chOff x="1389230" y="3323380"/>
              <a:chExt cx="2343393" cy="2025196"/>
            </a:xfrm>
          </p:grpSpPr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ACBCD278-2A78-71BD-7DF3-E90FA62503A0}"/>
                  </a:ext>
                </a:extLst>
              </p:cNvPr>
              <p:cNvSpPr/>
              <p:nvPr/>
            </p:nvSpPr>
            <p:spPr>
              <a:xfrm>
                <a:off x="1389230" y="3323380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 66">
                <a:extLst>
                  <a:ext uri="{FF2B5EF4-FFF2-40B4-BE49-F238E27FC236}">
                    <a16:creationId xmlns:a16="http://schemas.microsoft.com/office/drawing/2014/main" id="{91F2F873-4F14-D54E-910E-485A46CD93A8}"/>
                  </a:ext>
                </a:extLst>
              </p:cNvPr>
              <p:cNvSpPr/>
              <p:nvPr/>
            </p:nvSpPr>
            <p:spPr>
              <a:xfrm flipV="1">
                <a:off x="1389230" y="4366256"/>
                <a:ext cx="2343393" cy="982320"/>
              </a:xfrm>
              <a:custGeom>
                <a:avLst/>
                <a:gdLst>
                  <a:gd name="connsiteX0" fmla="*/ 0 w 3412435"/>
                  <a:gd name="connsiteY0" fmla="*/ 0 h 804168"/>
                  <a:gd name="connsiteX1" fmla="*/ 2246244 w 3412435"/>
                  <a:gd name="connsiteY1" fmla="*/ 669235 h 804168"/>
                  <a:gd name="connsiteX2" fmla="*/ 2829339 w 3412435"/>
                  <a:gd name="connsiteY2" fmla="*/ 801757 h 804168"/>
                  <a:gd name="connsiteX3" fmla="*/ 3412435 w 3412435"/>
                  <a:gd name="connsiteY3" fmla="*/ 742122 h 80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2435" h="804168">
                    <a:moveTo>
                      <a:pt x="0" y="0"/>
                    </a:moveTo>
                    <a:lnTo>
                      <a:pt x="2246244" y="669235"/>
                    </a:lnTo>
                    <a:cubicBezTo>
                      <a:pt x="2717800" y="802861"/>
                      <a:pt x="2634974" y="789609"/>
                      <a:pt x="2829339" y="801757"/>
                    </a:cubicBezTo>
                    <a:cubicBezTo>
                      <a:pt x="3023704" y="813905"/>
                      <a:pt x="3218069" y="778013"/>
                      <a:pt x="3412435" y="742122"/>
                    </a:cubicBezTo>
                  </a:path>
                </a:pathLst>
              </a:custGeom>
              <a:noFill/>
              <a:ln w="38100">
                <a:solidFill>
                  <a:srgbClr val="F7A6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7DFC29A-2D32-B8D3-128A-0251CAC89BDF}"/>
                </a:ext>
              </a:extLst>
            </p:cNvPr>
            <p:cNvGrpSpPr/>
            <p:nvPr/>
          </p:nvGrpSpPr>
          <p:grpSpPr>
            <a:xfrm>
              <a:off x="1389230" y="3733800"/>
              <a:ext cx="5656952" cy="1375806"/>
              <a:chOff x="1389230" y="3648075"/>
              <a:chExt cx="5656952" cy="137580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C69523-8BBC-A447-2BBA-1C51551599E7}"/>
                  </a:ext>
                </a:extLst>
              </p:cNvPr>
              <p:cNvGrpSpPr/>
              <p:nvPr/>
            </p:nvGrpSpPr>
            <p:grpSpPr>
              <a:xfrm>
                <a:off x="1389230" y="3648075"/>
                <a:ext cx="4487695" cy="1375806"/>
                <a:chOff x="1389230" y="3323380"/>
                <a:chExt cx="2343393" cy="2025196"/>
              </a:xfrm>
            </p:grpSpPr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131CA41C-D92F-FA65-28E8-193B92427C35}"/>
                    </a:ext>
                  </a:extLst>
                </p:cNvPr>
                <p:cNvSpPr/>
                <p:nvPr/>
              </p:nvSpPr>
              <p:spPr>
                <a:xfrm>
                  <a:off x="1389230" y="3323380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Freeform 66">
                  <a:extLst>
                    <a:ext uri="{FF2B5EF4-FFF2-40B4-BE49-F238E27FC236}">
                      <a16:creationId xmlns:a16="http://schemas.microsoft.com/office/drawing/2014/main" id="{7D59107D-9BAC-1F1A-3746-1CE951F093E5}"/>
                    </a:ext>
                  </a:extLst>
                </p:cNvPr>
                <p:cNvSpPr/>
                <p:nvPr/>
              </p:nvSpPr>
              <p:spPr>
                <a:xfrm flipV="1">
                  <a:off x="1389230" y="4366256"/>
                  <a:ext cx="2343393" cy="982320"/>
                </a:xfrm>
                <a:custGeom>
                  <a:avLst/>
                  <a:gdLst>
                    <a:gd name="connsiteX0" fmla="*/ 0 w 3412435"/>
                    <a:gd name="connsiteY0" fmla="*/ 0 h 804168"/>
                    <a:gd name="connsiteX1" fmla="*/ 2246244 w 3412435"/>
                    <a:gd name="connsiteY1" fmla="*/ 669235 h 804168"/>
                    <a:gd name="connsiteX2" fmla="*/ 2829339 w 3412435"/>
                    <a:gd name="connsiteY2" fmla="*/ 801757 h 804168"/>
                    <a:gd name="connsiteX3" fmla="*/ 3412435 w 3412435"/>
                    <a:gd name="connsiteY3" fmla="*/ 742122 h 804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2435" h="804168">
                      <a:moveTo>
                        <a:pt x="0" y="0"/>
                      </a:moveTo>
                      <a:lnTo>
                        <a:pt x="2246244" y="669235"/>
                      </a:lnTo>
                      <a:cubicBezTo>
                        <a:pt x="2717800" y="802861"/>
                        <a:pt x="2634974" y="789609"/>
                        <a:pt x="2829339" y="801757"/>
                      </a:cubicBezTo>
                      <a:cubicBezTo>
                        <a:pt x="3023704" y="813905"/>
                        <a:pt x="3218069" y="778013"/>
                        <a:pt x="3412435" y="742122"/>
                      </a:cubicBezTo>
                    </a:path>
                  </a:pathLst>
                </a:custGeom>
                <a:noFill/>
                <a:ln w="38100">
                  <a:solidFill>
                    <a:srgbClr val="FCB8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81B676A-A9FE-CF70-04A5-CDD7768CF29A}"/>
                  </a:ext>
                </a:extLst>
              </p:cNvPr>
              <p:cNvSpPr txBox="1"/>
              <p:nvPr/>
            </p:nvSpPr>
            <p:spPr>
              <a:xfrm>
                <a:off x="5973248" y="3999747"/>
                <a:ext cx="1072934" cy="646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Beam Envelope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6FEC79-6AAE-7715-BF8A-D4C0255C406F}"/>
                </a:ext>
              </a:extLst>
            </p:cNvPr>
            <p:cNvGrpSpPr/>
            <p:nvPr/>
          </p:nvGrpSpPr>
          <p:grpSpPr>
            <a:xfrm>
              <a:off x="2902306" y="4012849"/>
              <a:ext cx="917219" cy="1354920"/>
              <a:chOff x="2902306" y="3927124"/>
              <a:chExt cx="917219" cy="135492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121FFAA-2273-9617-41E4-C66965491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1165" y="3927124"/>
                <a:ext cx="0" cy="798658"/>
              </a:xfrm>
              <a:prstGeom prst="line">
                <a:avLst/>
              </a:prstGeom>
              <a:ln w="76200">
                <a:solidFill>
                  <a:srgbClr val="18C6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1D0B3-12E9-4D6E-D0BC-0BB3A4A63318}"/>
                  </a:ext>
                </a:extLst>
              </p:cNvPr>
              <p:cNvSpPr txBox="1"/>
              <p:nvPr/>
            </p:nvSpPr>
            <p:spPr>
              <a:xfrm>
                <a:off x="2902306" y="4912619"/>
                <a:ext cx="917219" cy="36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Screen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3CAAC1-4143-873E-0F68-BC35DFADF149}"/>
                </a:ext>
              </a:extLst>
            </p:cNvPr>
            <p:cNvGrpSpPr/>
            <p:nvPr/>
          </p:nvGrpSpPr>
          <p:grpSpPr>
            <a:xfrm>
              <a:off x="692528" y="3295650"/>
              <a:ext cx="1441072" cy="2585390"/>
              <a:chOff x="692528" y="3295650"/>
              <a:chExt cx="1441072" cy="25853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287490-1150-4AAB-D93F-9395717DFB37}"/>
                  </a:ext>
                </a:extLst>
              </p:cNvPr>
              <p:cNvSpPr txBox="1"/>
              <p:nvPr/>
            </p:nvSpPr>
            <p:spPr>
              <a:xfrm>
                <a:off x="692528" y="5511615"/>
                <a:ext cx="1441072" cy="36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Quadrupole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8FB2AEC-2BD0-AD98-5910-EB0106372D91}"/>
                  </a:ext>
                </a:extLst>
              </p:cNvPr>
              <p:cNvSpPr/>
              <p:nvPr/>
            </p:nvSpPr>
            <p:spPr>
              <a:xfrm>
                <a:off x="1243435" y="3295650"/>
                <a:ext cx="341270" cy="222795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DE23245-7B7C-2684-0D4C-BB52B26F4BB8}"/>
                </a:ext>
              </a:extLst>
            </p:cNvPr>
            <p:cNvGrpSpPr/>
            <p:nvPr/>
          </p:nvGrpSpPr>
          <p:grpSpPr>
            <a:xfrm>
              <a:off x="1414070" y="2939298"/>
              <a:ext cx="2100657" cy="375402"/>
              <a:chOff x="1414070" y="2939298"/>
              <a:chExt cx="2100657" cy="375402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9253028-6B56-63D8-2CA3-97DB84D8B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4070" y="3314700"/>
                <a:ext cx="194684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EE99070-F675-B505-12EF-CDCFA549F6F2}"/>
                  </a:ext>
                </a:extLst>
              </p:cNvPr>
              <p:cNvSpPr txBox="1"/>
              <p:nvPr/>
            </p:nvSpPr>
            <p:spPr>
              <a:xfrm>
                <a:off x="2597508" y="2939298"/>
                <a:ext cx="917219" cy="36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L</a:t>
                </a:r>
                <a:endParaRPr lang="en-GB" b="1" baseline="-25000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CAD628-5FAC-5FB5-7C77-71B55B355494}"/>
                </a:ext>
              </a:extLst>
            </p:cNvPr>
            <p:cNvSpPr txBox="1"/>
            <p:nvPr/>
          </p:nvSpPr>
          <p:spPr>
            <a:xfrm>
              <a:off x="973504" y="4223971"/>
              <a:ext cx="917219" cy="369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K</a:t>
              </a:r>
              <a:r>
                <a:rPr lang="en-GB" b="1" baseline="-250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Two </a:t>
            </a:r>
            <a:r>
              <a:rPr lang="en-GB" dirty="0"/>
              <a:t>main limiting factors: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Multiple measurements </a:t>
            </a:r>
            <a:r>
              <a:rPr lang="en-GB" dirty="0"/>
              <a:t>require a beam </a:t>
            </a:r>
            <a:r>
              <a:rPr lang="en-GB" b="1" dirty="0">
                <a:solidFill>
                  <a:srgbClr val="0070C0"/>
                </a:solidFill>
              </a:rPr>
              <a:t>stability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Energy spread </a:t>
            </a:r>
            <a:r>
              <a:rPr lang="en-GB" dirty="0"/>
              <a:t>from a plasma accelerator is typically </a:t>
            </a:r>
            <a:r>
              <a:rPr lang="en-GB" b="1" dirty="0">
                <a:solidFill>
                  <a:srgbClr val="0070C0"/>
                </a:solidFill>
              </a:rPr>
              <a:t>&gt;1%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62D557-C79E-69FE-DC1E-5FDBCCA13812}"/>
              </a:ext>
            </a:extLst>
          </p:cNvPr>
          <p:cNvSpPr/>
          <p:nvPr/>
        </p:nvSpPr>
        <p:spPr>
          <a:xfrm>
            <a:off x="1797241" y="4081441"/>
            <a:ext cx="656140" cy="6561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00D8A06-7A71-949F-B916-3EB439547429}"/>
              </a:ext>
            </a:extLst>
          </p:cNvPr>
          <p:cNvSpPr txBox="1">
            <a:spLocks/>
          </p:cNvSpPr>
          <p:nvPr/>
        </p:nvSpPr>
        <p:spPr>
          <a:xfrm>
            <a:off x="60893" y="5567297"/>
            <a:ext cx="515992" cy="39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[2]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EFDCE-DB93-CA2C-6B5A-1E4B631C7928}"/>
                  </a:ext>
                </a:extLst>
              </p:cNvPr>
              <p:cNvSpPr txBox="1"/>
              <p:nvPr/>
            </p:nvSpPr>
            <p:spPr>
              <a:xfrm>
                <a:off x="5705164" y="3202869"/>
                <a:ext cx="1939057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EFDCE-DB93-CA2C-6B5A-1E4B631C7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164" y="3202869"/>
                <a:ext cx="1939057" cy="563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0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- Butterfly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727267" cy="3376305"/>
          </a:xfrm>
        </p:spPr>
        <p:txBody>
          <a:bodyPr>
            <a:noAutofit/>
          </a:bodyPr>
          <a:lstStyle/>
          <a:p>
            <a:r>
              <a:rPr lang="en-GB" dirty="0"/>
              <a:t>Use large energy spread to produce a </a:t>
            </a:r>
            <a:r>
              <a:rPr lang="en-GB" b="1" dirty="0">
                <a:solidFill>
                  <a:srgbClr val="0070C0"/>
                </a:solidFill>
              </a:rPr>
              <a:t>single-shot quadrupole scan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3E12FD0-78A9-5455-F67C-263FC5D5C2FA}"/>
              </a:ext>
            </a:extLst>
          </p:cNvPr>
          <p:cNvSpPr txBox="1">
            <a:spLocks/>
          </p:cNvSpPr>
          <p:nvPr/>
        </p:nvSpPr>
        <p:spPr>
          <a:xfrm>
            <a:off x="60893" y="5567297"/>
            <a:ext cx="813868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[3, 4]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C9EBC-6A49-9FEF-4826-4D50C5E60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487" y="2239716"/>
            <a:ext cx="4043323" cy="2175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A1F008-A4BA-2338-D6E8-649701F69F5D}"/>
              </a:ext>
            </a:extLst>
          </p:cNvPr>
          <p:cNvSpPr/>
          <p:nvPr/>
        </p:nvSpPr>
        <p:spPr>
          <a:xfrm>
            <a:off x="919691" y="4080499"/>
            <a:ext cx="1684963" cy="49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0119F-0E91-7E4E-37D3-79A37BA1D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797" y="2072303"/>
            <a:ext cx="4799789" cy="28634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1641B0-BA58-75B0-184C-1BED40FB5D32}"/>
                  </a:ext>
                </a:extLst>
              </p:cNvPr>
              <p:cNvSpPr txBox="1"/>
              <p:nvPr/>
            </p:nvSpPr>
            <p:spPr>
              <a:xfrm>
                <a:off x="939495" y="4811944"/>
                <a:ext cx="6034344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34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−∆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−∆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1641B0-BA58-75B0-184C-1BED40FB5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95" y="4811944"/>
                <a:ext cx="6034344" cy="563680"/>
              </a:xfrm>
              <a:prstGeom prst="rect">
                <a:avLst/>
              </a:prstGeom>
              <a:blipFill>
                <a:blip r:embed="rId9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5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- Butterfly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727267" cy="3376305"/>
          </a:xfrm>
        </p:spPr>
        <p:txBody>
          <a:bodyPr>
            <a:noAutofit/>
          </a:bodyPr>
          <a:lstStyle/>
          <a:p>
            <a:r>
              <a:rPr lang="en-GB" dirty="0"/>
              <a:t>Known as a </a:t>
            </a:r>
            <a:r>
              <a:rPr lang="en-GB" b="1" dirty="0">
                <a:solidFill>
                  <a:srgbClr val="0070C0"/>
                </a:solidFill>
              </a:rPr>
              <a:t>butterfly scan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3E12FD0-78A9-5455-F67C-263FC5D5C2FA}"/>
              </a:ext>
            </a:extLst>
          </p:cNvPr>
          <p:cNvSpPr txBox="1">
            <a:spLocks/>
          </p:cNvSpPr>
          <p:nvPr/>
        </p:nvSpPr>
        <p:spPr>
          <a:xfrm>
            <a:off x="60893" y="5567297"/>
            <a:ext cx="813868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[3, 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1F008-A4BA-2338-D6E8-649701F69F5D}"/>
              </a:ext>
            </a:extLst>
          </p:cNvPr>
          <p:cNvSpPr/>
          <p:nvPr/>
        </p:nvSpPr>
        <p:spPr>
          <a:xfrm>
            <a:off x="919691" y="4080499"/>
            <a:ext cx="1684963" cy="49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98A0D-D08D-0B67-B153-DB2786B0B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911" y="2267991"/>
            <a:ext cx="5390789" cy="32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2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Pepper-pot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4315119"/>
          </a:xfrm>
        </p:spPr>
        <p:txBody>
          <a:bodyPr>
            <a:no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Single-shot alternative - </a:t>
            </a:r>
            <a:r>
              <a:rPr lang="en-GB" b="1" dirty="0">
                <a:solidFill>
                  <a:srgbClr val="0070C0"/>
                </a:solidFill>
              </a:rPr>
              <a:t>pepper-pot</a:t>
            </a:r>
            <a:endParaRPr lang="en-GB" b="1" baseline="30000" dirty="0">
              <a:solidFill>
                <a:srgbClr val="0070C0"/>
              </a:solidFill>
            </a:endParaRP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Possible to build a </a:t>
            </a:r>
            <a:r>
              <a:rPr lang="en-GB" b="1" dirty="0">
                <a:solidFill>
                  <a:srgbClr val="0070C0"/>
                </a:solidFill>
              </a:rPr>
              <a:t>phase space map</a:t>
            </a:r>
          </a:p>
          <a:p>
            <a:pPr lvl="0"/>
            <a:r>
              <a:rPr lang="en-GB" dirty="0"/>
              <a:t>C</a:t>
            </a:r>
            <a:r>
              <a:rPr lang="en-GB" dirty="0">
                <a:solidFill>
                  <a:prstClr val="black"/>
                </a:solidFill>
              </a:rPr>
              <a:t>an also calculate emittance directly from image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78A2F5-81DB-10C9-F291-6A2062D164C1}"/>
              </a:ext>
            </a:extLst>
          </p:cNvPr>
          <p:cNvGrpSpPr/>
          <p:nvPr/>
        </p:nvGrpSpPr>
        <p:grpSpPr>
          <a:xfrm>
            <a:off x="297797" y="2171056"/>
            <a:ext cx="4050515" cy="2360910"/>
            <a:chOff x="297797" y="2383491"/>
            <a:chExt cx="4050515" cy="2360910"/>
          </a:xfrm>
        </p:grpSpPr>
        <p:pic>
          <p:nvPicPr>
            <p:cNvPr id="3" name="Picture 4" descr="http://iopscience.iop.org/1367-2630/16/10/103006/downloadHRFigure/figure/njp501830f2">
              <a:extLst>
                <a:ext uri="{FF2B5EF4-FFF2-40B4-BE49-F238E27FC236}">
                  <a16:creationId xmlns:a16="http://schemas.microsoft.com/office/drawing/2014/main" id="{25355A1C-29ED-607C-5162-0F94D1A79C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7" r="48819"/>
            <a:stretch/>
          </p:blipFill>
          <p:spPr bwMode="auto">
            <a:xfrm>
              <a:off x="298708" y="2383491"/>
              <a:ext cx="4049604" cy="23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14CF25-5CF6-D05E-C337-F338CE00A7E5}"/>
                </a:ext>
              </a:extLst>
            </p:cNvPr>
            <p:cNvSpPr txBox="1"/>
            <p:nvPr/>
          </p:nvSpPr>
          <p:spPr>
            <a:xfrm>
              <a:off x="297797" y="2685155"/>
              <a:ext cx="1350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Image: C. Welsch</a:t>
              </a:r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D2B39CC-2724-5353-A54C-80B5EBC530D3}"/>
              </a:ext>
            </a:extLst>
          </p:cNvPr>
          <p:cNvSpPr txBox="1">
            <a:spLocks/>
          </p:cNvSpPr>
          <p:nvPr/>
        </p:nvSpPr>
        <p:spPr>
          <a:xfrm>
            <a:off x="60893" y="5567297"/>
            <a:ext cx="813868" cy="39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[5,6]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8F71A-C078-B2AB-0F73-2AD79339E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902" y="2192259"/>
            <a:ext cx="3289882" cy="23185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C538B-13D4-ED9F-1EBB-39A30E24282D}"/>
              </a:ext>
            </a:extLst>
          </p:cNvPr>
          <p:cNvGrpSpPr/>
          <p:nvPr/>
        </p:nvGrpSpPr>
        <p:grpSpPr>
          <a:xfrm>
            <a:off x="4131514" y="2141155"/>
            <a:ext cx="4409477" cy="2431480"/>
            <a:chOff x="4131514" y="2353590"/>
            <a:chExt cx="4409477" cy="2431480"/>
          </a:xfrm>
        </p:grpSpPr>
        <p:pic>
          <p:nvPicPr>
            <p:cNvPr id="5" name="Picture 2" descr="http://www.psi.ch/swissfel/LEGElectronGunEN/igp_1024x640%3E_Electron_beam.jpg">
              <a:extLst>
                <a:ext uri="{FF2B5EF4-FFF2-40B4-BE49-F238E27FC236}">
                  <a16:creationId xmlns:a16="http://schemas.microsoft.com/office/drawing/2014/main" id="{B9FE776D-9A84-C197-C404-DB3AECD7C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387" y="2353590"/>
              <a:ext cx="4049604" cy="242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F3F62C-1021-31E7-472E-B8547DB35C1E}"/>
                </a:ext>
              </a:extLst>
            </p:cNvPr>
            <p:cNvSpPr txBox="1"/>
            <p:nvPr/>
          </p:nvSpPr>
          <p:spPr>
            <a:xfrm>
              <a:off x="4131514" y="4508071"/>
              <a:ext cx="1350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Image: C. Welsch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3702C5-2A2D-CFDD-27D3-CC6BAB74DA46}"/>
                  </a:ext>
                </a:extLst>
              </p:cNvPr>
              <p:cNvSpPr/>
              <p:nvPr/>
            </p:nvSpPr>
            <p:spPr>
              <a:xfrm>
                <a:off x="8070985" y="4492243"/>
                <a:ext cx="4049604" cy="1307409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p>
                          <m:r>
                            <a:rPr lang="en-GB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𝒔𝒋</m:t>
                                          </m:r>
                                        </m:sub>
                                      </m:s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b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GB" sz="1200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GB" sz="12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  <m:r>
                                                    <a:rPr lang="en-GB" sz="12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GB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GB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  <m:r>
                                                <a:rPr lang="en-GB" sz="1200" b="1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GB" sz="12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𝒔𝒋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sz="12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2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GB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1200" b="1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3702C5-2A2D-CFDD-27D3-CC6BAB74D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985" y="4492243"/>
                <a:ext cx="4049604" cy="13074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15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Pepper-pot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6358437" cy="3376305"/>
          </a:xfrm>
        </p:spPr>
        <p:txBody>
          <a:bodyPr>
            <a:no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Applications can be complex due to specific beam requirements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Limited to ~1 mm </a:t>
            </a:r>
            <a:r>
              <a:rPr lang="en-GB" dirty="0" err="1">
                <a:solidFill>
                  <a:prstClr val="black"/>
                </a:solidFill>
              </a:rPr>
              <a:t>mrad</a:t>
            </a:r>
            <a:endParaRPr lang="en-GB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Difficult to manufacture</a:t>
            </a:r>
          </a:p>
          <a:p>
            <a:pPr lvl="1"/>
            <a:r>
              <a:rPr lang="en-GB" b="1" dirty="0">
                <a:solidFill>
                  <a:srgbClr val="18C698"/>
                </a:solidFill>
              </a:rPr>
              <a:t>Apertures</a:t>
            </a: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b="1" dirty="0">
                <a:solidFill>
                  <a:srgbClr val="18C698"/>
                </a:solidFill>
              </a:rPr>
              <a:t>Thickness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Limited to low energy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D2B39CC-2724-5353-A54C-80B5EBC530D3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775767" cy="478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[7,8]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C3DE36-CE5B-3F13-81E3-837433F74BB8}"/>
              </a:ext>
            </a:extLst>
          </p:cNvPr>
          <p:cNvGrpSpPr/>
          <p:nvPr/>
        </p:nvGrpSpPr>
        <p:grpSpPr>
          <a:xfrm>
            <a:off x="7232355" y="1575147"/>
            <a:ext cx="3992150" cy="3992150"/>
            <a:chOff x="7232355" y="1575147"/>
            <a:chExt cx="3992150" cy="3992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3DC4F3-4957-DD94-44D2-D3666FBF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2355" y="1575147"/>
              <a:ext cx="3992150" cy="39921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5691C0-535E-D192-4FD0-F99702A75B80}"/>
                </a:ext>
              </a:extLst>
            </p:cNvPr>
            <p:cNvSpPr txBox="1"/>
            <p:nvPr/>
          </p:nvSpPr>
          <p:spPr>
            <a:xfrm>
              <a:off x="8534401" y="1710664"/>
              <a:ext cx="13508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Image: </a:t>
              </a:r>
              <a:r>
                <a:rPr lang="en-GB" sz="1200" dirty="0" err="1"/>
                <a:t>Radiabeam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10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Optical mapping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Alternative is to map the </a:t>
            </a:r>
            <a:r>
              <a:rPr lang="en-GB" b="1" dirty="0">
                <a:solidFill>
                  <a:srgbClr val="0070C0"/>
                </a:solidFill>
              </a:rPr>
              <a:t>optical phase space</a:t>
            </a:r>
          </a:p>
          <a:p>
            <a:r>
              <a:rPr lang="en-GB" b="1" dirty="0">
                <a:solidFill>
                  <a:srgbClr val="0070C0"/>
                </a:solidFill>
              </a:rPr>
              <a:t>Non/minimally invasive </a:t>
            </a:r>
            <a:r>
              <a:rPr lang="en-GB" dirty="0"/>
              <a:t>optical radiation sources can be used</a:t>
            </a:r>
          </a:p>
          <a:p>
            <a:r>
              <a:rPr lang="en-GB" dirty="0"/>
              <a:t>Divergence resolution increase with energy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945C39A5-004D-5EE8-8870-944D4EBC722F}"/>
              </a:ext>
            </a:extLst>
          </p:cNvPr>
          <p:cNvGrpSpPr/>
          <p:nvPr/>
        </p:nvGrpSpPr>
        <p:grpSpPr>
          <a:xfrm>
            <a:off x="6878121" y="3496513"/>
            <a:ext cx="4291976" cy="2348115"/>
            <a:chOff x="207298" y="3352029"/>
            <a:chExt cx="4380497" cy="2396544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644849AB-32BF-8CFB-A73B-187847424435}"/>
                </a:ext>
              </a:extLst>
            </p:cNvPr>
            <p:cNvGrpSpPr/>
            <p:nvPr/>
          </p:nvGrpSpPr>
          <p:grpSpPr>
            <a:xfrm>
              <a:off x="207298" y="3381661"/>
              <a:ext cx="4380497" cy="2366912"/>
              <a:chOff x="5459448" y="1680826"/>
              <a:chExt cx="6059099" cy="3680742"/>
            </a:xfrm>
          </p:grpSpPr>
          <p:pic>
            <p:nvPicPr>
              <p:cNvPr id="9" name="Picture 1">
                <a:extLst>
                  <a:ext uri="{FF2B5EF4-FFF2-40B4-BE49-F238E27FC236}">
                    <a16:creationId xmlns:a16="http://schemas.microsoft.com/office/drawing/2014/main" id="{2ED70BDE-E1C8-2A4F-57FC-F99FE8BFCA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" t="10475" b="11098"/>
              <a:stretch/>
            </p:blipFill>
            <p:spPr>
              <a:xfrm>
                <a:off x="5459448" y="1680826"/>
                <a:ext cx="6059099" cy="3680742"/>
              </a:xfrm>
              <a:prstGeom prst="rect">
                <a:avLst/>
              </a:prstGeom>
            </p:spPr>
          </p:pic>
          <p:sp>
            <p:nvSpPr>
              <p:cNvPr id="12" name="TextBox 44">
                <a:extLst>
                  <a:ext uri="{FF2B5EF4-FFF2-40B4-BE49-F238E27FC236}">
                    <a16:creationId xmlns:a16="http://schemas.microsoft.com/office/drawing/2014/main" id="{C815E1FF-0DFE-0D54-9D10-B4E965C3060E}"/>
                  </a:ext>
                </a:extLst>
              </p:cNvPr>
              <p:cNvSpPr txBox="1"/>
              <p:nvPr/>
            </p:nvSpPr>
            <p:spPr>
              <a:xfrm>
                <a:off x="6553415" y="4265297"/>
                <a:ext cx="2832193" cy="478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Pellicle </a:t>
                </a:r>
                <a:r>
                  <a:rPr lang="en-GB" sz="1400" b="1" dirty="0" err="1"/>
                  <a:t>Beamsplitter</a:t>
                </a:r>
                <a:endParaRPr lang="en-GB" sz="1400" dirty="0"/>
              </a:p>
            </p:txBody>
          </p:sp>
          <p:cxnSp>
            <p:nvCxnSpPr>
              <p:cNvPr id="13" name="Straight Arrow Connector 45">
                <a:extLst>
                  <a:ext uri="{FF2B5EF4-FFF2-40B4-BE49-F238E27FC236}">
                    <a16:creationId xmlns:a16="http://schemas.microsoft.com/office/drawing/2014/main" id="{8174CEA3-E507-05A9-CD9C-F2755583A36B}"/>
                  </a:ext>
                </a:extLst>
              </p:cNvPr>
              <p:cNvCxnSpPr/>
              <p:nvPr/>
            </p:nvCxnSpPr>
            <p:spPr>
              <a:xfrm flipV="1">
                <a:off x="9385607" y="3638348"/>
                <a:ext cx="453718" cy="857782"/>
              </a:xfrm>
              <a:prstGeom prst="straightConnector1">
                <a:avLst/>
              </a:prstGeom>
              <a:ln w="38100">
                <a:solidFill>
                  <a:srgbClr val="077FC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36E4BE9E-A0AA-14E2-BB69-6D92BE938082}"/>
                </a:ext>
              </a:extLst>
            </p:cNvPr>
            <p:cNvSpPr txBox="1"/>
            <p:nvPr/>
          </p:nvSpPr>
          <p:spPr>
            <a:xfrm>
              <a:off x="207298" y="3352029"/>
              <a:ext cx="285803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M</a:t>
              </a:r>
              <a:r>
                <a:rPr lang="en-GB" dirty="0"/>
                <a:t>icro-</a:t>
              </a:r>
              <a:r>
                <a:rPr lang="en-GB" b="1" dirty="0"/>
                <a:t>L</a:t>
              </a:r>
              <a:r>
                <a:rPr lang="en-GB" dirty="0"/>
                <a:t>ens </a:t>
              </a:r>
              <a:r>
                <a:rPr lang="en-GB" b="1" dirty="0"/>
                <a:t>A</a:t>
              </a:r>
              <a:r>
                <a:rPr lang="en-GB" dirty="0"/>
                <a:t>rray</a:t>
              </a:r>
            </a:p>
          </p:txBody>
        </p:sp>
        <p:cxnSp>
          <p:nvCxnSpPr>
            <p:cNvPr id="8" name="Straight Arrow Connector 33">
              <a:extLst>
                <a:ext uri="{FF2B5EF4-FFF2-40B4-BE49-F238E27FC236}">
                  <a16:creationId xmlns:a16="http://schemas.microsoft.com/office/drawing/2014/main" id="{84A7A092-BDDA-CE19-C846-49FEAEA3F0C8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1636314" y="3813694"/>
              <a:ext cx="363936" cy="429764"/>
            </a:xfrm>
            <a:prstGeom prst="straightConnector1">
              <a:avLst/>
            </a:prstGeom>
            <a:ln w="38100">
              <a:solidFill>
                <a:srgbClr val="077F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51B538-0D3B-93FA-2964-ED04E594131A}"/>
              </a:ext>
            </a:extLst>
          </p:cNvPr>
          <p:cNvGrpSpPr/>
          <p:nvPr/>
        </p:nvGrpSpPr>
        <p:grpSpPr>
          <a:xfrm>
            <a:off x="3683399" y="3259109"/>
            <a:ext cx="2671417" cy="2585520"/>
            <a:chOff x="3559964" y="3120087"/>
            <a:chExt cx="2671417" cy="2585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4602C6-BE09-F844-11F3-8B26F3D78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59964" y="3120087"/>
              <a:ext cx="2671417" cy="25855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0F079-56D4-DEE2-F9B9-24C191157656}"/>
                </a:ext>
              </a:extLst>
            </p:cNvPr>
            <p:cNvSpPr txBox="1"/>
            <p:nvPr/>
          </p:nvSpPr>
          <p:spPr>
            <a:xfrm>
              <a:off x="4619029" y="5416774"/>
              <a:ext cx="123843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Image: Thorlabs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D86A619-E9C4-BFB2-A63E-6309E5C18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30" y="3568022"/>
            <a:ext cx="2264645" cy="2264646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866F0E1-4C4A-20B8-B32D-31635D04C51C}"/>
              </a:ext>
            </a:extLst>
          </p:cNvPr>
          <p:cNvSpPr txBox="1">
            <a:spLocks/>
          </p:cNvSpPr>
          <p:nvPr/>
        </p:nvSpPr>
        <p:spPr>
          <a:xfrm>
            <a:off x="60892" y="5595873"/>
            <a:ext cx="775767" cy="478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[9,10]</a:t>
            </a:r>
          </a:p>
        </p:txBody>
      </p:sp>
    </p:spTree>
    <p:extLst>
      <p:ext uri="{BB962C8B-B14F-4D97-AF65-F5344CB8AC3E}">
        <p14:creationId xmlns:p14="http://schemas.microsoft.com/office/powerpoint/2010/main" val="36004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7AA10-EFB8-F517-FF68-70273EC7A16F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180A20-F3FA-2680-B41C-CF90F4B73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694A4F-E24F-5242-F005-0186EE355DD9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FF88F0-8F30-6364-F106-1CCF1764FAAA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08F5FA3A-AF86-CD1A-F437-C0A90763E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7481F51D-8B12-B68A-0578-3DF5A112B8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3" name="Picture 22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65A460CB-C6C4-8AD1-238C-2B7C6DE21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4" name="Picture 23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CA47645-3C2C-5D84-FD6B-F7B5A3632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5" name="Picture 24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54587243-6CAA-723B-6FD2-AE32CAB85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747F-2479-56E8-3A85-66837805B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905"/>
            <a:ext cx="10515600" cy="681037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What</a:t>
            </a:r>
            <a:r>
              <a:rPr lang="en-GB" dirty="0"/>
              <a:t> are we measuring and </a:t>
            </a:r>
            <a:r>
              <a:rPr lang="en-GB" b="1" dirty="0">
                <a:solidFill>
                  <a:srgbClr val="0070C0"/>
                </a:solidFill>
              </a:rPr>
              <a:t>why</a:t>
            </a:r>
            <a:r>
              <a:rPr lang="en-GB" dirty="0"/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595DC4-FFDA-DD7B-9EC0-3595FA21C6CD}"/>
              </a:ext>
            </a:extLst>
          </p:cNvPr>
          <p:cNvSpPr txBox="1">
            <a:spLocks/>
          </p:cNvSpPr>
          <p:nvPr/>
        </p:nvSpPr>
        <p:spPr>
          <a:xfrm>
            <a:off x="838200" y="2280657"/>
            <a:ext cx="5600700" cy="85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070C0"/>
                </a:solidFill>
              </a:rPr>
              <a:t>Common</a:t>
            </a:r>
            <a:r>
              <a:rPr lang="en-GB" dirty="0"/>
              <a:t> diagnostic problems</a:t>
            </a:r>
            <a:endParaRPr lang="en-GB" sz="2600" dirty="0"/>
          </a:p>
          <a:p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182B63-B67F-9212-97E5-037EEF21D29C}"/>
              </a:ext>
            </a:extLst>
          </p:cNvPr>
          <p:cNvSpPr txBox="1">
            <a:spLocks/>
          </p:cNvSpPr>
          <p:nvPr/>
        </p:nvSpPr>
        <p:spPr>
          <a:xfrm>
            <a:off x="838133" y="3961750"/>
            <a:ext cx="5219835" cy="93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GB" sz="2600" dirty="0"/>
              <a:t>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600" dirty="0"/>
              <a:t>Losses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2FDAA2-335A-7ACD-FDD3-B307265010B4}"/>
              </a:ext>
            </a:extLst>
          </p:cNvPr>
          <p:cNvSpPr txBox="1">
            <a:spLocks/>
          </p:cNvSpPr>
          <p:nvPr/>
        </p:nvSpPr>
        <p:spPr>
          <a:xfrm>
            <a:off x="838133" y="2744207"/>
            <a:ext cx="4228439" cy="55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GB" sz="2600" dirty="0"/>
              <a:t>Position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01A851-F35C-931E-A4F0-87F4D97DF5CB}"/>
              </a:ext>
            </a:extLst>
          </p:cNvPr>
          <p:cNvSpPr txBox="1">
            <a:spLocks/>
          </p:cNvSpPr>
          <p:nvPr/>
        </p:nvSpPr>
        <p:spPr>
          <a:xfrm>
            <a:off x="838133" y="3133101"/>
            <a:ext cx="5391082" cy="943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GB" sz="2600" dirty="0"/>
              <a:t>Transverse Emittance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600" dirty="0"/>
              <a:t>Longitudinal Profile</a:t>
            </a:r>
          </a:p>
        </p:txBody>
      </p:sp>
    </p:spTree>
    <p:extLst>
      <p:ext uri="{BB962C8B-B14F-4D97-AF65-F5344CB8AC3E}">
        <p14:creationId xmlns:p14="http://schemas.microsoft.com/office/powerpoint/2010/main" val="29624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7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uiExpand="1" build="p"/>
      <p:bldP spid="11" grpId="0" build="p"/>
      <p:bldP spid="12" grpId="0" uiExpand="1" build="p"/>
      <p:bldP spid="12" grpId="1" build="allAtOnce"/>
      <p:bldP spid="12" grpId="2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Optical mapping</a:t>
            </a:r>
          </a:p>
        </p:txBody>
      </p:sp>
      <p:pic>
        <p:nvPicPr>
          <p:cNvPr id="3" name="Picture 2" descr="A machine with many wires and pipes&#10;&#10;Description automatically generated with medium confidence">
            <a:extLst>
              <a:ext uri="{FF2B5EF4-FFF2-40B4-BE49-F238E27FC236}">
                <a16:creationId xmlns:a16="http://schemas.microsoft.com/office/drawing/2014/main" id="{A8C9F8F1-BB2A-7AE8-8177-B292FE7251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28989"/>
          <a:stretch/>
        </p:blipFill>
        <p:spPr>
          <a:xfrm>
            <a:off x="5072565" y="1776814"/>
            <a:ext cx="4734520" cy="3888584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C3CD5C3C-C30C-8884-2D58-2690C9C3D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25842"/>
          <a:stretch/>
        </p:blipFill>
        <p:spPr>
          <a:xfrm>
            <a:off x="799427" y="1399679"/>
            <a:ext cx="2487903" cy="25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4062F-5455-FE59-0839-56F81E113D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15363" r="30218" b="22680"/>
          <a:stretch/>
        </p:blipFill>
        <p:spPr>
          <a:xfrm>
            <a:off x="617528" y="3992029"/>
            <a:ext cx="3098936" cy="19276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1EDC2A-AFDD-143F-FB93-2472DBCEC5DE}"/>
              </a:ext>
            </a:extLst>
          </p:cNvPr>
          <p:cNvGrpSpPr/>
          <p:nvPr/>
        </p:nvGrpSpPr>
        <p:grpSpPr>
          <a:xfrm>
            <a:off x="6447462" y="2660182"/>
            <a:ext cx="2436534" cy="1887484"/>
            <a:chOff x="2901820" y="2262359"/>
            <a:chExt cx="2733870" cy="211369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D0F38E0-BBDB-9AAF-5304-1602B57DB771}"/>
                </a:ext>
              </a:extLst>
            </p:cNvPr>
            <p:cNvCxnSpPr/>
            <p:nvPr/>
          </p:nvCxnSpPr>
          <p:spPr>
            <a:xfrm>
              <a:off x="5635690" y="2892490"/>
              <a:ext cx="0" cy="68797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CC910D-E6B9-A776-A9E8-73EC9CDF76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9363" y="3429002"/>
              <a:ext cx="1146930" cy="15146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1B787B-E8A5-3807-F908-A66A89FC1AAE}"/>
                </a:ext>
              </a:extLst>
            </p:cNvPr>
            <p:cNvCxnSpPr>
              <a:cxnSpLocks/>
            </p:cNvCxnSpPr>
            <p:nvPr/>
          </p:nvCxnSpPr>
          <p:spPr>
            <a:xfrm>
              <a:off x="4469363" y="3459171"/>
              <a:ext cx="895739" cy="478347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3A0DDEC-1758-41CD-46E4-1C412B963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1820" y="3937518"/>
              <a:ext cx="2463282" cy="438539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5FB87D-B93F-266D-6078-DBBBEE870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9058" y="3762677"/>
              <a:ext cx="1398338" cy="61338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5DA5D4-AE10-D59E-1FF4-7CD085DB5400}"/>
                </a:ext>
              </a:extLst>
            </p:cNvPr>
            <p:cNvCxnSpPr>
              <a:cxnSpLocks/>
            </p:cNvCxnSpPr>
            <p:nvPr/>
          </p:nvCxnSpPr>
          <p:spPr>
            <a:xfrm>
              <a:off x="2969108" y="4376057"/>
              <a:ext cx="2666582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9E85F3-203C-F078-7C8D-BC65726D3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2035" y="3373968"/>
              <a:ext cx="447328" cy="53512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826EB2A-90D7-852A-F2EA-A1A936C7A8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2035" y="2381140"/>
              <a:ext cx="0" cy="991306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C8EC02A-2902-7A33-E388-2A88C3B4B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8122" y="2381140"/>
              <a:ext cx="993913" cy="677455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25E06D2-E073-8C73-A4F6-58B7FBB51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1845" y="2262359"/>
              <a:ext cx="0" cy="375088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08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Optical mapping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A82D2D-2818-9AAA-7C48-7E6803F2342F}"/>
              </a:ext>
            </a:extLst>
          </p:cNvPr>
          <p:cNvGrpSpPr/>
          <p:nvPr/>
        </p:nvGrpSpPr>
        <p:grpSpPr>
          <a:xfrm>
            <a:off x="645638" y="1438443"/>
            <a:ext cx="3943904" cy="2403498"/>
            <a:chOff x="146731" y="1559790"/>
            <a:chExt cx="4544870" cy="27697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305CC4-BC70-217F-D407-B4FF1139E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t="29444" r="67250" b="33000"/>
            <a:stretch/>
          </p:blipFill>
          <p:spPr>
            <a:xfrm>
              <a:off x="495377" y="1559790"/>
              <a:ext cx="1915728" cy="23291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0E4F2E-3709-FA9A-F114-23AA81B11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2" t="27222" r="14437" b="26111"/>
            <a:stretch/>
          </p:blipFill>
          <p:spPr>
            <a:xfrm>
              <a:off x="2391598" y="1559790"/>
              <a:ext cx="2243346" cy="23321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A9AC2B-33B1-7E49-784A-3328CA4E3D8A}"/>
                </a:ext>
              </a:extLst>
            </p:cNvPr>
            <p:cNvSpPr txBox="1"/>
            <p:nvPr/>
          </p:nvSpPr>
          <p:spPr>
            <a:xfrm>
              <a:off x="146731" y="3974853"/>
              <a:ext cx="2423858" cy="35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Spatial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1517CE-70C1-2C8A-D495-378D9E85A237}"/>
                </a:ext>
              </a:extLst>
            </p:cNvPr>
            <p:cNvSpPr txBox="1"/>
            <p:nvPr/>
          </p:nvSpPr>
          <p:spPr>
            <a:xfrm>
              <a:off x="2267743" y="3973658"/>
              <a:ext cx="2423858" cy="35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Angular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35EEF4-6BF0-A44E-014F-B7DB7F278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t="36393" r="15651" b="23247"/>
          <a:stretch/>
        </p:blipFill>
        <p:spPr>
          <a:xfrm>
            <a:off x="7018363" y="1438443"/>
            <a:ext cx="2078717" cy="2244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6CB6B-62F8-450B-A9CF-42CC7BBED5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r="6243"/>
          <a:stretch/>
        </p:blipFill>
        <p:spPr>
          <a:xfrm>
            <a:off x="2119561" y="3783877"/>
            <a:ext cx="2836609" cy="2143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1C37CA-22D8-C181-34D4-B0017DEF0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54026"/>
          <a:stretch/>
        </p:blipFill>
        <p:spPr>
          <a:xfrm>
            <a:off x="6010434" y="3760385"/>
            <a:ext cx="3976516" cy="225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- </a:t>
            </a:r>
            <a:r>
              <a:rPr lang="en-GB" b="1" dirty="0" err="1"/>
              <a:t>Betatron</a:t>
            </a:r>
            <a:endParaRPr lang="en-GB" b="1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Electrons travelling inside an ion channel can undergo </a:t>
            </a:r>
            <a:r>
              <a:rPr lang="en-GB" b="1" dirty="0" err="1">
                <a:solidFill>
                  <a:srgbClr val="0070C0"/>
                </a:solidFill>
              </a:rPr>
              <a:t>Betatron</a:t>
            </a:r>
            <a:r>
              <a:rPr lang="en-GB" dirty="0"/>
              <a:t> </a:t>
            </a:r>
            <a:r>
              <a:rPr lang="en-GB" b="1" dirty="0">
                <a:solidFill>
                  <a:srgbClr val="0070C0"/>
                </a:solidFill>
              </a:rPr>
              <a:t>oscillations</a:t>
            </a:r>
            <a:r>
              <a:rPr lang="en-GB" dirty="0"/>
              <a:t>, producing incoherent x-rays – </a:t>
            </a:r>
            <a:r>
              <a:rPr lang="en-GB" b="1" dirty="0" err="1">
                <a:solidFill>
                  <a:srgbClr val="18C698"/>
                </a:solidFill>
              </a:rPr>
              <a:t>Betatron</a:t>
            </a:r>
            <a:r>
              <a:rPr lang="en-GB" b="1" dirty="0">
                <a:solidFill>
                  <a:srgbClr val="18C698"/>
                </a:solidFill>
              </a:rPr>
              <a:t> radiation</a:t>
            </a:r>
          </a:p>
          <a:p>
            <a:r>
              <a:rPr lang="en-GB" dirty="0"/>
              <a:t>The resulting spectrum is an incoherent sum over the spectra of the individual electrons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4FC86EB-06C4-45B4-3699-6B1CDBEBD4C0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B3992-9149-1A38-BF0F-02F2CA28A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724" y="3764344"/>
            <a:ext cx="4500957" cy="1767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D1630-0379-80EC-00BA-AAF509A9E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497" y="3272246"/>
            <a:ext cx="3709094" cy="25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- </a:t>
            </a:r>
            <a:r>
              <a:rPr lang="en-GB" b="1" dirty="0" err="1"/>
              <a:t>Betatron</a:t>
            </a:r>
            <a:endParaRPr lang="en-GB" b="1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Transverse beam size </a:t>
            </a:r>
            <a:r>
              <a:rPr lang="en-GB" dirty="0"/>
              <a:t>can be deduced from the critical frequency</a:t>
            </a:r>
          </a:p>
          <a:p>
            <a:r>
              <a:rPr lang="en-GB" dirty="0"/>
              <a:t>Using independent measurements of </a:t>
            </a:r>
            <a:r>
              <a:rPr lang="en-GB" b="1" dirty="0">
                <a:solidFill>
                  <a:srgbClr val="0070C0"/>
                </a:solidFill>
              </a:rPr>
              <a:t>divergence and energy</a:t>
            </a:r>
            <a:r>
              <a:rPr lang="en-GB" dirty="0"/>
              <a:t>, the </a:t>
            </a:r>
            <a:r>
              <a:rPr lang="en-GB" b="1" dirty="0">
                <a:solidFill>
                  <a:srgbClr val="0070C0"/>
                </a:solidFill>
              </a:rPr>
              <a:t>normalised emittance</a:t>
            </a:r>
            <a:r>
              <a:rPr lang="en-GB" dirty="0"/>
              <a:t> can be inferred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4FC86EB-06C4-45B4-3699-6B1CDBEBD4C0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[12]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299E1-D428-6669-15EC-0C0D8204E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92" y="2893893"/>
            <a:ext cx="4276508" cy="2865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2EF2C-A8A0-5407-B2E1-18C7CC519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861" y="3071399"/>
            <a:ext cx="5269188" cy="28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B1D4F66-420F-53F2-D244-35D7BAF2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0" t="7277" r="27278" b="5393"/>
          <a:stretch/>
        </p:blipFill>
        <p:spPr>
          <a:xfrm rot="16200000" flipH="1">
            <a:off x="2667002" y="-2667001"/>
            <a:ext cx="6858000" cy="12192003"/>
          </a:xfrm>
          <a:prstGeom prst="rect">
            <a:avLst/>
          </a:prstGeom>
        </p:spPr>
      </p:pic>
      <p:pic>
        <p:nvPicPr>
          <p:cNvPr id="7" name="Picture 6" descr="A logo with stars on it&#10;&#10;Description automatically generated">
            <a:extLst>
              <a:ext uri="{FF2B5EF4-FFF2-40B4-BE49-F238E27FC236}">
                <a16:creationId xmlns:a16="http://schemas.microsoft.com/office/drawing/2014/main" id="{E2DACB53-316D-E5FE-F3C3-B555F03C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3" y="315389"/>
            <a:ext cx="1329102" cy="838937"/>
          </a:xfrm>
          <a:prstGeom prst="rect">
            <a:avLst/>
          </a:prstGeom>
        </p:spPr>
      </p:pic>
      <p:pic>
        <p:nvPicPr>
          <p:cNvPr id="47" name="Picture 46" descr="A black background with a black square with a black background and a black square with a black center with a white circle with a yellow oval and several colored balls&#10;&#10;Description automatically generated with medium confidence">
            <a:extLst>
              <a:ext uri="{FF2B5EF4-FFF2-40B4-BE49-F238E27FC236}">
                <a16:creationId xmlns:a16="http://schemas.microsoft.com/office/drawing/2014/main" id="{C379582B-6DA0-8BEA-7C00-845323E2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5" y="315389"/>
            <a:ext cx="1425702" cy="1011393"/>
          </a:xfrm>
          <a:prstGeom prst="rect">
            <a:avLst/>
          </a:prstGeom>
        </p:spPr>
      </p:pic>
      <p:pic>
        <p:nvPicPr>
          <p:cNvPr id="52" name="Picture 5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106ECEF-038E-2060-554F-47655E39E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86" y="507340"/>
            <a:ext cx="2487168" cy="639307"/>
          </a:xfrm>
          <a:prstGeom prst="rect">
            <a:avLst/>
          </a:prstGeom>
        </p:spPr>
      </p:pic>
      <p:pic>
        <p:nvPicPr>
          <p:cNvPr id="54" name="Picture 53" descr="A logo with a circle and a red and blue circle&#10;&#10;Description automatically generated">
            <a:extLst>
              <a:ext uri="{FF2B5EF4-FFF2-40B4-BE49-F238E27FC236}">
                <a16:creationId xmlns:a16="http://schemas.microsoft.com/office/drawing/2014/main" id="{CF6607FA-7623-46DA-9EDE-6FA22A41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68" y="263900"/>
            <a:ext cx="1560987" cy="1103549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88D71B6-FFBB-8810-071C-E40CA9575320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Longitudinal Profile</a:t>
            </a:r>
          </a:p>
        </p:txBody>
      </p:sp>
    </p:spTree>
    <p:extLst>
      <p:ext uri="{BB962C8B-B14F-4D97-AF65-F5344CB8AC3E}">
        <p14:creationId xmlns:p14="http://schemas.microsoft.com/office/powerpoint/2010/main" val="30966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4">
                <a:extLst>
                  <a:ext uri="{FF2B5EF4-FFF2-40B4-BE49-F238E27FC236}">
                    <a16:creationId xmlns:a16="http://schemas.microsoft.com/office/drawing/2014/main" id="{E9BE6401-65E7-768A-1B6F-2AC1B57E7AC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6660" y="1636591"/>
                <a:ext cx="10231389" cy="3376305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Depends!</a:t>
                </a:r>
              </a:p>
              <a:p>
                <a:r>
                  <a:rPr lang="en-GB" dirty="0"/>
                  <a:t>&gt;1 </a:t>
                </a:r>
                <a:r>
                  <a:rPr lang="en-GB" dirty="0" err="1"/>
                  <a:t>ps</a:t>
                </a:r>
                <a:r>
                  <a:rPr lang="en-GB" dirty="0"/>
                  <a:t> (&gt;0.3mm for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Streak camera</a:t>
                </a:r>
              </a:p>
              <a:p>
                <a:r>
                  <a:rPr lang="en-GB" dirty="0"/>
                  <a:t>&lt;1ps</a:t>
                </a:r>
              </a:p>
              <a:p>
                <a:pPr lvl="1"/>
                <a:r>
                  <a:rPr lang="en-GB" dirty="0"/>
                  <a:t>Spectrometry</a:t>
                </a:r>
              </a:p>
              <a:p>
                <a:pPr lvl="1"/>
                <a:r>
                  <a:rPr lang="en-GB" dirty="0"/>
                  <a:t>Interferometry</a:t>
                </a:r>
              </a:p>
              <a:p>
                <a:pPr lvl="1"/>
                <a:r>
                  <a:rPr lang="en-GB" dirty="0"/>
                  <a:t>Transverse Deflecting cavity</a:t>
                </a:r>
              </a:p>
              <a:p>
                <a:pPr lvl="1"/>
                <a:r>
                  <a:rPr lang="en-GB" dirty="0"/>
                  <a:t>Electro-optical</a:t>
                </a:r>
              </a:p>
              <a:p>
                <a:pPr lvl="1"/>
                <a:r>
                  <a:rPr lang="en-GB" dirty="0"/>
                  <a:t>Dielectric structures</a:t>
                </a:r>
              </a:p>
              <a:p>
                <a:pPr lvl="1"/>
                <a:r>
                  <a:rPr lang="en-GB" dirty="0"/>
                  <a:t>…</a:t>
                </a:r>
              </a:p>
            </p:txBody>
          </p:sp>
        </mc:Choice>
        <mc:Fallback>
          <p:sp>
            <p:nvSpPr>
              <p:cNvPr id="4" name="Content Placeholder 4">
                <a:extLst>
                  <a:ext uri="{FF2B5EF4-FFF2-40B4-BE49-F238E27FC236}">
                    <a16:creationId xmlns:a16="http://schemas.microsoft.com/office/drawing/2014/main" id="{E9BE6401-65E7-768A-1B6F-2AC1B57E7A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6660" y="1636591"/>
                <a:ext cx="10231389" cy="3376305"/>
              </a:xfrm>
              <a:blipFill>
                <a:blip r:embed="rId7"/>
                <a:stretch>
                  <a:fillRect l="-1072" t="-2888" b="-29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D6CBDAE-B3C6-2418-31FB-C3D122C2E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232" y="908721"/>
            <a:ext cx="2103416" cy="1370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2D9BD-CED4-BBF0-2B22-18886E162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018" y="2564905"/>
            <a:ext cx="3207662" cy="15631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928BCB-5974-02A0-EC12-F58485C50052}"/>
              </a:ext>
            </a:extLst>
          </p:cNvPr>
          <p:cNvGrpSpPr/>
          <p:nvPr/>
        </p:nvGrpSpPr>
        <p:grpSpPr>
          <a:xfrm>
            <a:off x="6709346" y="4511276"/>
            <a:ext cx="3595414" cy="1149496"/>
            <a:chOff x="3218681" y="1448287"/>
            <a:chExt cx="5182369" cy="16568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5A52BD-FC82-CFD7-A58B-F1F9C3A67A58}"/>
                </a:ext>
              </a:extLst>
            </p:cNvPr>
            <p:cNvGrpSpPr/>
            <p:nvPr/>
          </p:nvGrpSpPr>
          <p:grpSpPr>
            <a:xfrm>
              <a:off x="3218681" y="1448287"/>
              <a:ext cx="5182369" cy="1656864"/>
              <a:chOff x="3218681" y="1781662"/>
              <a:chExt cx="5182369" cy="1656864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769E04BD-ACB6-46B4-A839-69BB75C2BA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18" b="67923"/>
              <a:stretch/>
            </p:blipFill>
            <p:spPr bwMode="auto">
              <a:xfrm>
                <a:off x="3218681" y="1781662"/>
                <a:ext cx="5182369" cy="165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88E507-78BD-A73F-B8D0-45A806963610}"/>
                  </a:ext>
                </a:extLst>
              </p:cNvPr>
              <p:cNvSpPr/>
              <p:nvPr/>
            </p:nvSpPr>
            <p:spPr>
              <a:xfrm>
                <a:off x="5880735" y="1948815"/>
                <a:ext cx="647700" cy="200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6BDC2A-897D-2CF4-5A05-00D8760FD00A}"/>
                </a:ext>
              </a:extLst>
            </p:cNvPr>
            <p:cNvSpPr/>
            <p:nvPr/>
          </p:nvSpPr>
          <p:spPr>
            <a:xfrm>
              <a:off x="3853256" y="2766217"/>
              <a:ext cx="1653350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8FDC40B-A7C8-C2B4-3CE2-4B1AF5A79921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[13,14,15]</a:t>
            </a:r>
          </a:p>
        </p:txBody>
      </p:sp>
    </p:spTree>
    <p:extLst>
      <p:ext uri="{BB962C8B-B14F-4D97-AF65-F5344CB8AC3E}">
        <p14:creationId xmlns:p14="http://schemas.microsoft.com/office/powerpoint/2010/main" val="1239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Streak camera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Streak cameras are well developed standardised equipment</a:t>
            </a:r>
          </a:p>
          <a:p>
            <a:r>
              <a:rPr lang="en-GB" dirty="0"/>
              <a:t>Highest resolution achievable </a:t>
            </a:r>
            <a:r>
              <a:rPr lang="en-GB" b="1" dirty="0">
                <a:solidFill>
                  <a:srgbClr val="0070C0"/>
                </a:solidFill>
              </a:rPr>
              <a:t>~200fs</a:t>
            </a:r>
            <a:r>
              <a:rPr lang="en-GB" dirty="0"/>
              <a:t>, but generally worse than this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78CFC7-6282-33CB-2AAC-84236CDDE728}"/>
              </a:ext>
            </a:extLst>
          </p:cNvPr>
          <p:cNvGrpSpPr/>
          <p:nvPr/>
        </p:nvGrpSpPr>
        <p:grpSpPr>
          <a:xfrm>
            <a:off x="312818" y="3234311"/>
            <a:ext cx="7592825" cy="2182994"/>
            <a:chOff x="995364" y="2615994"/>
            <a:chExt cx="10072688" cy="28959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03D882-82DE-6BF7-4FA5-12F261B9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364" y="2615994"/>
              <a:ext cx="10072688" cy="289597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00956F-0CAD-85FC-82DC-D7DB94ED380F}"/>
                </a:ext>
              </a:extLst>
            </p:cNvPr>
            <p:cNvSpPr txBox="1"/>
            <p:nvPr/>
          </p:nvSpPr>
          <p:spPr>
            <a:xfrm>
              <a:off x="1585281" y="3429001"/>
              <a:ext cx="2691105" cy="4082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Image: Hamamatsu</a:t>
              </a:r>
            </a:p>
          </p:txBody>
        </p:sp>
      </p:grp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909835A3-359D-818E-431F-2A26D050CFFF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[16]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BCE226-A6C2-470D-D125-9F9A128F8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788" y="3062485"/>
            <a:ext cx="4367317" cy="25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Streak camera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Resolution is fundamentally limited, by: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18C698"/>
                </a:solidFill>
              </a:rPr>
              <a:t>Time dispersion </a:t>
            </a:r>
            <a:r>
              <a:rPr lang="en-GB" dirty="0"/>
              <a:t>of the photo-electrons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18C698"/>
                </a:solidFill>
              </a:rPr>
              <a:t>Space charge</a:t>
            </a:r>
            <a:r>
              <a:rPr lang="en-GB" dirty="0"/>
              <a:t> effects of the photo-electrons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18C698"/>
                </a:solidFill>
              </a:rPr>
              <a:t>Timing jitter </a:t>
            </a:r>
            <a:r>
              <a:rPr lang="en-GB" dirty="0"/>
              <a:t>when stacking multiple images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9A46B8-9564-E649-7D74-77DABCD35E54}"/>
              </a:ext>
            </a:extLst>
          </p:cNvPr>
          <p:cNvGrpSpPr/>
          <p:nvPr/>
        </p:nvGrpSpPr>
        <p:grpSpPr>
          <a:xfrm>
            <a:off x="312818" y="3234311"/>
            <a:ext cx="7592825" cy="2182994"/>
            <a:chOff x="995364" y="2615994"/>
            <a:chExt cx="10072688" cy="2895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256F2-53C8-1C45-51D6-A22CB017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364" y="2615994"/>
              <a:ext cx="10072688" cy="28959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A8633C-99C3-54D3-672A-A7A695BA6DC0}"/>
                </a:ext>
              </a:extLst>
            </p:cNvPr>
            <p:cNvSpPr txBox="1"/>
            <p:nvPr/>
          </p:nvSpPr>
          <p:spPr>
            <a:xfrm>
              <a:off x="1585281" y="3429001"/>
              <a:ext cx="2691105" cy="4082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Image: Hamamatsu</a:t>
              </a:r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AF403A6-7E84-2D5F-9645-28BE10E09B22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[16]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825A7-A92E-99A2-9DAC-8D90FE998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788" y="3062485"/>
            <a:ext cx="4367317" cy="25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Deflecting cavity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Highly regarded and commonly used - resolution ~1fs</a:t>
            </a:r>
          </a:p>
          <a:p>
            <a:r>
              <a:rPr lang="en-GB" dirty="0"/>
              <a:t>Type of RF cavity used to excite a transverse mode</a:t>
            </a:r>
          </a:p>
          <a:p>
            <a:r>
              <a:rPr lang="en-GB" dirty="0"/>
              <a:t>Maps longitudinal profile into the transverse plane for imaging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3ABB72-601B-5CE3-FD73-DB4F1A56BE2D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[14,17]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23E26-3A25-464A-8B6C-C5823227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99" y="3152078"/>
            <a:ext cx="5771364" cy="28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Deflecting cavity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Expensive!</a:t>
            </a:r>
          </a:p>
          <a:p>
            <a:r>
              <a:rPr lang="en-GB" dirty="0"/>
              <a:t>Destructive to the beam – no online monitoring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3ABB72-601B-5CE3-FD73-DB4F1A56BE2D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[14,17]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F252F-2C67-4EB5-1460-1B5771B00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99" y="3152078"/>
            <a:ext cx="5771364" cy="2812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9F339-6D54-F089-E8FE-E367920DB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360" y="3141501"/>
            <a:ext cx="3936553" cy="27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15045C7-F543-6A6E-E68B-25572E0A3700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B6E5FA-EE97-A895-ADC9-0E4CAF2CD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8D1EA7-1AA3-4A8F-624D-011745C73FC5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9806D0F-7D32-72CC-B064-926401BE5838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C8395180-3F56-4147-0F96-6F9B5B301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CE97B1C6-4080-74F3-7983-7670404C9A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30" name="Picture 29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8E63935A-5C9E-8040-1A9F-56ACAD227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31" name="Picture 30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83605525-F045-7336-F22C-02C2988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32" name="Picture 31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18DD121A-711D-7128-6307-A9B03F465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are we measuring and why?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75E26D-430E-0E7C-7DA7-7B4ED0015B99}"/>
              </a:ext>
            </a:extLst>
          </p:cNvPr>
          <p:cNvSpPr txBox="1">
            <a:spLocks/>
          </p:cNvSpPr>
          <p:nvPr/>
        </p:nvSpPr>
        <p:spPr>
          <a:xfrm>
            <a:off x="838200" y="1640905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Particle beam is a </a:t>
            </a:r>
            <a:r>
              <a:rPr lang="en-GB" b="1" dirty="0">
                <a:solidFill>
                  <a:srgbClr val="0070C0"/>
                </a:solidFill>
              </a:rPr>
              <a:t>6D </a:t>
            </a:r>
            <a:r>
              <a:rPr lang="en-GB" dirty="0"/>
              <a:t>phase space of</a:t>
            </a:r>
            <a:r>
              <a:rPr lang="en-GB" b="1" dirty="0">
                <a:solidFill>
                  <a:srgbClr val="0070C0"/>
                </a:solidFill>
              </a:rPr>
              <a:t> N particles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F0D83B-70AA-B0F9-BF78-8909E602AF33}"/>
              </a:ext>
            </a:extLst>
          </p:cNvPr>
          <p:cNvSpPr txBox="1">
            <a:spLocks/>
          </p:cNvSpPr>
          <p:nvPr/>
        </p:nvSpPr>
        <p:spPr>
          <a:xfrm>
            <a:off x="838200" y="5269930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Lots of complex/interesting </a:t>
            </a:r>
            <a:r>
              <a:rPr lang="en-GB" b="1" dirty="0">
                <a:solidFill>
                  <a:srgbClr val="0070C0"/>
                </a:solidFill>
              </a:rPr>
              <a:t>projections</a:t>
            </a:r>
            <a:r>
              <a:rPr lang="en-GB" dirty="0"/>
              <a:t> and </a:t>
            </a:r>
            <a:r>
              <a:rPr lang="en-GB" b="1" dirty="0">
                <a:solidFill>
                  <a:srgbClr val="0070C0"/>
                </a:solidFill>
              </a:rPr>
              <a:t>correlations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742DE7-4179-9D9B-3D2A-22D12953F9AB}"/>
              </a:ext>
            </a:extLst>
          </p:cNvPr>
          <p:cNvSpPr/>
          <p:nvPr/>
        </p:nvSpPr>
        <p:spPr>
          <a:xfrm>
            <a:off x="3327805" y="2258993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D8843B1-CBE4-0F46-E32F-66563DB617FE}"/>
              </a:ext>
            </a:extLst>
          </p:cNvPr>
          <p:cNvSpPr/>
          <p:nvPr/>
        </p:nvSpPr>
        <p:spPr>
          <a:xfrm>
            <a:off x="3496418" y="234329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B68F514-7E77-B111-BDB9-BAD893F128C5}"/>
              </a:ext>
            </a:extLst>
          </p:cNvPr>
          <p:cNvSpPr/>
          <p:nvPr/>
        </p:nvSpPr>
        <p:spPr>
          <a:xfrm>
            <a:off x="3311592" y="249569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890E13A-A06D-4686-9A60-23729D00413A}"/>
              </a:ext>
            </a:extLst>
          </p:cNvPr>
          <p:cNvSpPr/>
          <p:nvPr/>
        </p:nvSpPr>
        <p:spPr>
          <a:xfrm>
            <a:off x="3496418" y="253460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A6B35B-DFFB-A57A-8F2B-9B49EF21CFA9}"/>
              </a:ext>
            </a:extLst>
          </p:cNvPr>
          <p:cNvSpPr/>
          <p:nvPr/>
        </p:nvSpPr>
        <p:spPr>
          <a:xfrm>
            <a:off x="3671516" y="245030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B48AE7D-A4EC-BF6C-18BD-64B931BEF69D}"/>
              </a:ext>
            </a:extLst>
          </p:cNvPr>
          <p:cNvSpPr/>
          <p:nvPr/>
        </p:nvSpPr>
        <p:spPr>
          <a:xfrm>
            <a:off x="3681244" y="2242780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46C7F8-3D22-B424-36F9-766D496914E0}"/>
              </a:ext>
            </a:extLst>
          </p:cNvPr>
          <p:cNvSpPr/>
          <p:nvPr/>
        </p:nvSpPr>
        <p:spPr>
          <a:xfrm>
            <a:off x="3499660" y="2106593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8585385-EADB-55F7-BB2A-75D352F95F50}"/>
              </a:ext>
            </a:extLst>
          </p:cNvPr>
          <p:cNvSpPr/>
          <p:nvPr/>
        </p:nvSpPr>
        <p:spPr>
          <a:xfrm>
            <a:off x="3311591" y="2709707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680FEC9-27C0-4996-267C-EDD9259B9EA6}"/>
              </a:ext>
            </a:extLst>
          </p:cNvPr>
          <p:cNvSpPr/>
          <p:nvPr/>
        </p:nvSpPr>
        <p:spPr>
          <a:xfrm>
            <a:off x="3118661" y="2401147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DB4E3D-B113-33B0-3976-F2F469815C5F}"/>
              </a:ext>
            </a:extLst>
          </p:cNvPr>
          <p:cNvSpPr/>
          <p:nvPr/>
        </p:nvSpPr>
        <p:spPr>
          <a:xfrm>
            <a:off x="3583963" y="2703221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AFC8CD7-7C96-758C-EB15-978F15CF90AB}"/>
              </a:ext>
            </a:extLst>
          </p:cNvPr>
          <p:cNvSpPr/>
          <p:nvPr/>
        </p:nvSpPr>
        <p:spPr>
          <a:xfrm>
            <a:off x="3765550" y="2625400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15A00D0-F3B5-4629-8557-5AEC7DEE2ABB}"/>
              </a:ext>
            </a:extLst>
          </p:cNvPr>
          <p:cNvSpPr/>
          <p:nvPr/>
        </p:nvSpPr>
        <p:spPr>
          <a:xfrm>
            <a:off x="3874175" y="2401147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C740223-B74C-13AA-1453-EBB872AEA715}"/>
              </a:ext>
            </a:extLst>
          </p:cNvPr>
          <p:cNvSpPr/>
          <p:nvPr/>
        </p:nvSpPr>
        <p:spPr>
          <a:xfrm>
            <a:off x="3123525" y="258973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36F70B7-BD37-D2AA-458F-58AD6DA17F16}"/>
              </a:ext>
            </a:extLst>
          </p:cNvPr>
          <p:cNvSpPr/>
          <p:nvPr/>
        </p:nvSpPr>
        <p:spPr>
          <a:xfrm>
            <a:off x="3447777" y="2851747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EE2CE65-CB94-2FC4-AC52-5AC17FC8ABC3}"/>
              </a:ext>
            </a:extLst>
          </p:cNvPr>
          <p:cNvSpPr/>
          <p:nvPr/>
        </p:nvSpPr>
        <p:spPr>
          <a:xfrm>
            <a:off x="3267817" y="339386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E07CE34-FEC7-4137-8B05-FA93957A6B22}"/>
              </a:ext>
            </a:extLst>
          </p:cNvPr>
          <p:cNvSpPr/>
          <p:nvPr/>
        </p:nvSpPr>
        <p:spPr>
          <a:xfrm>
            <a:off x="3436430" y="347816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76E9A2-5D03-A08E-9555-0C5D183EAABA}"/>
              </a:ext>
            </a:extLst>
          </p:cNvPr>
          <p:cNvSpPr/>
          <p:nvPr/>
        </p:nvSpPr>
        <p:spPr>
          <a:xfrm>
            <a:off x="3251604" y="363056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4374EFA-ECDA-84AF-4816-8DF3D49FDDB7}"/>
              </a:ext>
            </a:extLst>
          </p:cNvPr>
          <p:cNvSpPr/>
          <p:nvPr/>
        </p:nvSpPr>
        <p:spPr>
          <a:xfrm>
            <a:off x="3436430" y="366947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9C9D2B9-5E85-B414-7D06-139A9A0E75D1}"/>
              </a:ext>
            </a:extLst>
          </p:cNvPr>
          <p:cNvSpPr/>
          <p:nvPr/>
        </p:nvSpPr>
        <p:spPr>
          <a:xfrm>
            <a:off x="3611528" y="3585171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ABF514E-59CD-22FD-23E3-861BA49748C7}"/>
              </a:ext>
            </a:extLst>
          </p:cNvPr>
          <p:cNvSpPr/>
          <p:nvPr/>
        </p:nvSpPr>
        <p:spPr>
          <a:xfrm>
            <a:off x="3621256" y="337764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9AAB53B-503D-CB3C-0A4A-A9CA4529C06F}"/>
              </a:ext>
            </a:extLst>
          </p:cNvPr>
          <p:cNvSpPr/>
          <p:nvPr/>
        </p:nvSpPr>
        <p:spPr>
          <a:xfrm>
            <a:off x="3439672" y="324146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4DFB4E1-C58A-24B2-9E21-C295AA3FB77D}"/>
              </a:ext>
            </a:extLst>
          </p:cNvPr>
          <p:cNvSpPr/>
          <p:nvPr/>
        </p:nvSpPr>
        <p:spPr>
          <a:xfrm>
            <a:off x="3251603" y="384457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9930169-7987-13E2-862C-1B7CCF54EEF1}"/>
              </a:ext>
            </a:extLst>
          </p:cNvPr>
          <p:cNvSpPr/>
          <p:nvPr/>
        </p:nvSpPr>
        <p:spPr>
          <a:xfrm>
            <a:off x="3058673" y="353601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0A850AF-9EA4-0756-FB7B-17A1FC604FA0}"/>
              </a:ext>
            </a:extLst>
          </p:cNvPr>
          <p:cNvSpPr/>
          <p:nvPr/>
        </p:nvSpPr>
        <p:spPr>
          <a:xfrm>
            <a:off x="3523975" y="3838090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8F0D2A0-E515-9E5B-D2FC-B783D1B24285}"/>
              </a:ext>
            </a:extLst>
          </p:cNvPr>
          <p:cNvSpPr/>
          <p:nvPr/>
        </p:nvSpPr>
        <p:spPr>
          <a:xfrm>
            <a:off x="3705562" y="376026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3F3416-50AE-B6A5-E1DF-FADE7BD46A4F}"/>
              </a:ext>
            </a:extLst>
          </p:cNvPr>
          <p:cNvSpPr/>
          <p:nvPr/>
        </p:nvSpPr>
        <p:spPr>
          <a:xfrm>
            <a:off x="3814187" y="353601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2B4EB27-B823-72B0-A49A-17295EADB094}"/>
              </a:ext>
            </a:extLst>
          </p:cNvPr>
          <p:cNvSpPr/>
          <p:nvPr/>
        </p:nvSpPr>
        <p:spPr>
          <a:xfrm>
            <a:off x="3063537" y="3724601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FF4C115-9F29-4F50-C30F-655059C99BA6}"/>
              </a:ext>
            </a:extLst>
          </p:cNvPr>
          <p:cNvSpPr/>
          <p:nvPr/>
        </p:nvSpPr>
        <p:spPr>
          <a:xfrm>
            <a:off x="3387789" y="398661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48D4B32-5811-C84B-0B1F-36D0E2FA8F29}"/>
              </a:ext>
            </a:extLst>
          </p:cNvPr>
          <p:cNvSpPr/>
          <p:nvPr/>
        </p:nvSpPr>
        <p:spPr>
          <a:xfrm>
            <a:off x="3233771" y="448750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8673180-B023-8EB9-BB36-263A9E339F8E}"/>
              </a:ext>
            </a:extLst>
          </p:cNvPr>
          <p:cNvSpPr/>
          <p:nvPr/>
        </p:nvSpPr>
        <p:spPr>
          <a:xfrm>
            <a:off x="3402384" y="457180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CD0F755-432B-9A79-F3D4-3E9112FA5568}"/>
              </a:ext>
            </a:extLst>
          </p:cNvPr>
          <p:cNvSpPr/>
          <p:nvPr/>
        </p:nvSpPr>
        <p:spPr>
          <a:xfrm>
            <a:off x="3217558" y="472420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54E0755-29E8-9040-6441-AE5219074371}"/>
              </a:ext>
            </a:extLst>
          </p:cNvPr>
          <p:cNvSpPr/>
          <p:nvPr/>
        </p:nvSpPr>
        <p:spPr>
          <a:xfrm>
            <a:off x="3402384" y="4763118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49FBDAE-7016-730D-8424-ADBCD3B10FA2}"/>
              </a:ext>
            </a:extLst>
          </p:cNvPr>
          <p:cNvSpPr/>
          <p:nvPr/>
        </p:nvSpPr>
        <p:spPr>
          <a:xfrm>
            <a:off x="3577482" y="4678811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CDC9452-6E1A-6E61-C568-B5728653991C}"/>
              </a:ext>
            </a:extLst>
          </p:cNvPr>
          <p:cNvSpPr/>
          <p:nvPr/>
        </p:nvSpPr>
        <p:spPr>
          <a:xfrm>
            <a:off x="3587210" y="447128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8FA22F1-72A1-E5EB-B450-A8D4E2DE4016}"/>
              </a:ext>
            </a:extLst>
          </p:cNvPr>
          <p:cNvSpPr/>
          <p:nvPr/>
        </p:nvSpPr>
        <p:spPr>
          <a:xfrm>
            <a:off x="3405626" y="4335102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F4AAC30-14DA-1A16-154D-04ACCCD9BAB4}"/>
              </a:ext>
            </a:extLst>
          </p:cNvPr>
          <p:cNvSpPr/>
          <p:nvPr/>
        </p:nvSpPr>
        <p:spPr>
          <a:xfrm>
            <a:off x="3217557" y="493821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791D712-A6BE-3895-F2D2-2E0DF3E8AC05}"/>
              </a:ext>
            </a:extLst>
          </p:cNvPr>
          <p:cNvSpPr/>
          <p:nvPr/>
        </p:nvSpPr>
        <p:spPr>
          <a:xfrm>
            <a:off x="3024627" y="462965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1C438C5-77A9-E3F1-C9D0-9044B8A9120F}"/>
              </a:ext>
            </a:extLst>
          </p:cNvPr>
          <p:cNvSpPr/>
          <p:nvPr/>
        </p:nvSpPr>
        <p:spPr>
          <a:xfrm>
            <a:off x="3489929" y="4931730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025117A-AAED-1A23-6EAE-B08B29140346}"/>
              </a:ext>
            </a:extLst>
          </p:cNvPr>
          <p:cNvSpPr/>
          <p:nvPr/>
        </p:nvSpPr>
        <p:spPr>
          <a:xfrm>
            <a:off x="3671516" y="4853909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A20DCC1-7C25-12DC-B1C6-B0801FA69D97}"/>
              </a:ext>
            </a:extLst>
          </p:cNvPr>
          <p:cNvSpPr/>
          <p:nvPr/>
        </p:nvSpPr>
        <p:spPr>
          <a:xfrm>
            <a:off x="3780141" y="462965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805A067-90C6-508A-35C6-3C9CF2A6B599}"/>
              </a:ext>
            </a:extLst>
          </p:cNvPr>
          <p:cNvSpPr/>
          <p:nvPr/>
        </p:nvSpPr>
        <p:spPr>
          <a:xfrm>
            <a:off x="3029491" y="4818241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7DC470E-176F-EA8D-DEF5-F3A31D64859D}"/>
              </a:ext>
            </a:extLst>
          </p:cNvPr>
          <p:cNvSpPr/>
          <p:nvPr/>
        </p:nvSpPr>
        <p:spPr>
          <a:xfrm>
            <a:off x="3353743" y="5080256"/>
            <a:ext cx="168613" cy="168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9492 -0.005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25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19206 0.0071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347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18906 -0.0013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-69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0456 -0.0004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-23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21628 0.0030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39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20196 -0.0004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2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117 0.000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20208 0.0030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139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0.19909 -0.0027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20417 0.003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18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19309 -0.0009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4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0.18659 0.0013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69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1341 0.0037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85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0222 -0.0027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3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8086 -0.087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4375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8125 -0.0842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421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8789 -0.07616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-381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19492 -0.09884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4954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19284 -0.08518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4259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8112 -0.0963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4815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8086 -0.0798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4005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9427 -0.0826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-4144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19701 -0.073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3704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19675 -0.09745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488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681 -0.09329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4676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7201 -0.09838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493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20118 -0.0731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3657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19895 -0.1048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5255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845 0.01643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81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205 0.00717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34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17709 -0.0004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23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18138 0.00348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162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18346 0.00764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7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7982 0.0203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019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819 0.02963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481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18907 -0.01528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-764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19909 -0.00278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139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18125 -0.00903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463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16654 -0.0132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67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14804 0.01528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764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19388 0.00533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255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17904 -0.02824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Form factor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1" y="1636591"/>
            <a:ext cx="5749878" cy="337630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Spectroscopy and Interferometry </a:t>
            </a:r>
            <a:r>
              <a:rPr lang="en-GB" dirty="0"/>
              <a:t>aim to reconstruct the </a:t>
            </a:r>
            <a:r>
              <a:rPr lang="en-GB" b="1" dirty="0">
                <a:solidFill>
                  <a:srgbClr val="18C698"/>
                </a:solidFill>
              </a:rPr>
              <a:t>bunch form factor</a:t>
            </a:r>
          </a:p>
          <a:p>
            <a:r>
              <a:rPr lang="en-GB" dirty="0"/>
              <a:t>Related to the longitudinal profile by a </a:t>
            </a:r>
            <a:r>
              <a:rPr lang="en-GB" b="1" dirty="0">
                <a:solidFill>
                  <a:srgbClr val="0070C0"/>
                </a:solidFill>
              </a:rPr>
              <a:t>Fourier transform</a:t>
            </a:r>
          </a:p>
          <a:p>
            <a:r>
              <a:rPr lang="en-GB" dirty="0"/>
              <a:t>A measure of the frequency content of the bunch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D5EC79-7998-C984-9F59-DBEFC59D6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9" y="1518436"/>
            <a:ext cx="5442036" cy="38211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2BC526-4C14-C6D4-B1F5-36BDCB12004D}"/>
                  </a:ext>
                </a:extLst>
              </p:cNvPr>
              <p:cNvSpPr txBox="1"/>
              <p:nvPr/>
            </p:nvSpPr>
            <p:spPr>
              <a:xfrm>
                <a:off x="1465674" y="4631490"/>
                <a:ext cx="3571170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2BC526-4C14-C6D4-B1F5-36BDCB12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4" y="4631490"/>
                <a:ext cx="3571170" cy="9350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0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Form factor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6137179" cy="337630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Spectroscopy</a:t>
            </a:r>
            <a:r>
              <a:rPr lang="en-GB" dirty="0">
                <a:solidFill>
                  <a:srgbClr val="770D29"/>
                </a:solidFill>
              </a:rPr>
              <a:t> </a:t>
            </a:r>
            <a:r>
              <a:rPr lang="en-GB" dirty="0"/>
              <a:t>measures intensity as function of frequency directly</a:t>
            </a:r>
          </a:p>
          <a:p>
            <a:r>
              <a:rPr lang="en-GB" b="1" dirty="0">
                <a:solidFill>
                  <a:srgbClr val="0070C0"/>
                </a:solidFill>
              </a:rPr>
              <a:t>Interferometry</a:t>
            </a:r>
            <a:r>
              <a:rPr lang="en-GB" dirty="0">
                <a:solidFill>
                  <a:srgbClr val="770D29"/>
                </a:solidFill>
              </a:rPr>
              <a:t> </a:t>
            </a:r>
            <a:r>
              <a:rPr lang="en-GB" dirty="0"/>
              <a:t>measures</a:t>
            </a:r>
            <a:br>
              <a:rPr lang="en-GB" dirty="0"/>
            </a:br>
            <a:r>
              <a:rPr lang="en-GB" dirty="0"/>
              <a:t>correlation to infer form</a:t>
            </a:r>
            <a:br>
              <a:rPr lang="en-GB" dirty="0"/>
            </a:br>
            <a:r>
              <a:rPr lang="en-GB" dirty="0"/>
              <a:t>factor structure</a:t>
            </a:r>
            <a:endParaRPr lang="en-GB" dirty="0">
              <a:solidFill>
                <a:srgbClr val="770D2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77B94-763B-C004-0D93-04462DAE63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9" y="1518436"/>
            <a:ext cx="5442036" cy="38211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1B2BB9-BF2D-4AFE-634E-49475AB2FFCF}"/>
                  </a:ext>
                </a:extLst>
              </p:cNvPr>
              <p:cNvSpPr txBox="1"/>
              <p:nvPr/>
            </p:nvSpPr>
            <p:spPr>
              <a:xfrm>
                <a:off x="1465674" y="4631490"/>
                <a:ext cx="3571170" cy="935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1B2BB9-BF2D-4AFE-634E-49475AB2F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4" y="4631490"/>
                <a:ext cx="3571170" cy="9350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141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- Spectroscopy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8C5F6-64C3-8552-CF6E-A90F72C7976B}"/>
              </a:ext>
            </a:extLst>
          </p:cNvPr>
          <p:cNvGrpSpPr/>
          <p:nvPr/>
        </p:nvGrpSpPr>
        <p:grpSpPr>
          <a:xfrm>
            <a:off x="1960440" y="1550757"/>
            <a:ext cx="7840786" cy="2055975"/>
            <a:chOff x="348343" y="3626289"/>
            <a:chExt cx="8092379" cy="21219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97E4D8-F85B-5069-7B9F-CA368183E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343" y="3626289"/>
              <a:ext cx="6015568" cy="21219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3C7F03-037F-E91C-2E18-9DA472D97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911" y="3626289"/>
              <a:ext cx="2076811" cy="212194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43F25B-0827-15AE-4AF6-E2190C15D9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037" y="3758573"/>
            <a:ext cx="3205646" cy="2135305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8100F5-8DB4-3452-B395-069D5BCB24D0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[18]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66C947-7CB9-BFE8-1962-4E533084D04C}"/>
              </a:ext>
            </a:extLst>
          </p:cNvPr>
          <p:cNvGrpSpPr/>
          <p:nvPr/>
        </p:nvGrpSpPr>
        <p:grpSpPr>
          <a:xfrm>
            <a:off x="5934160" y="3933306"/>
            <a:ext cx="4379335" cy="1900733"/>
            <a:chOff x="5934160" y="3933306"/>
            <a:chExt cx="4379335" cy="19007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A634EF-BE20-0A0F-63C1-57AC12F80930}"/>
                </a:ext>
              </a:extLst>
            </p:cNvPr>
            <p:cNvGrpSpPr/>
            <p:nvPr/>
          </p:nvGrpSpPr>
          <p:grpSpPr>
            <a:xfrm>
              <a:off x="5934160" y="3933306"/>
              <a:ext cx="4379335" cy="1900733"/>
              <a:chOff x="4716016" y="3872315"/>
              <a:chExt cx="4214001" cy="18289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BFF0DDE-9B97-A132-5D1D-B8CB66E4C3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95491"/>
              <a:stretch/>
            </p:blipFill>
            <p:spPr>
              <a:xfrm>
                <a:off x="4716016" y="5456491"/>
                <a:ext cx="4214001" cy="2447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C0035D-3BDC-2616-8F52-EC9BC1DC5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31830" b="38992"/>
              <a:stretch/>
            </p:blipFill>
            <p:spPr>
              <a:xfrm>
                <a:off x="4716016" y="3872315"/>
                <a:ext cx="4214001" cy="1584176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CDF3275-E0E7-208C-2041-C2F2DA0CF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86663" y="4090059"/>
              <a:ext cx="685400" cy="330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71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8100F5-8DB4-3452-B395-069D5BCB24D0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[19,20]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23AA4E-C383-CD0A-A125-9A6655E07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7" y="1161691"/>
            <a:ext cx="10515600" cy="3251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AC6053-A915-A320-3C9F-7DDCA9D8E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687" y="4236207"/>
            <a:ext cx="2897346" cy="1764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- Spectroscopy + VD</a:t>
            </a:r>
          </a:p>
        </p:txBody>
      </p:sp>
    </p:spTree>
    <p:extLst>
      <p:ext uri="{BB962C8B-B14F-4D97-AF65-F5344CB8AC3E}">
        <p14:creationId xmlns:p14="http://schemas.microsoft.com/office/powerpoint/2010/main" val="427817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- Interferometry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25926-C458-C18B-3A73-E0B60CA5A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37" y="1575828"/>
            <a:ext cx="5768569" cy="2281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C53F3-43B0-9461-46E4-E2BDDC84A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505" y="3960496"/>
            <a:ext cx="6207587" cy="2016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B140FD-7EE8-2E17-0A1B-C387B8445392}"/>
              </a:ext>
            </a:extLst>
          </p:cNvPr>
          <p:cNvGrpSpPr/>
          <p:nvPr/>
        </p:nvGrpSpPr>
        <p:grpSpPr>
          <a:xfrm>
            <a:off x="7866301" y="2016280"/>
            <a:ext cx="2586710" cy="3272974"/>
            <a:chOff x="6444208" y="2988389"/>
            <a:chExt cx="2313577" cy="29273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7BFCC5-25CE-4ECF-258D-1CB2F315D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899"/>
            <a:stretch/>
          </p:blipFill>
          <p:spPr>
            <a:xfrm>
              <a:off x="6444208" y="4453376"/>
              <a:ext cx="2313577" cy="14623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E60C8D-2CEC-4B37-69C9-67437B650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101"/>
            <a:stretch/>
          </p:blipFill>
          <p:spPr>
            <a:xfrm>
              <a:off x="6444208" y="2988389"/>
              <a:ext cx="2304256" cy="1462391"/>
            </a:xfrm>
            <a:prstGeom prst="rect">
              <a:avLst/>
            </a:prstGeom>
          </p:spPr>
        </p:pic>
      </p:grp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DC30B20-3759-37E4-0DF4-4538BB82B742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[21]</a:t>
            </a:r>
          </a:p>
        </p:txBody>
      </p:sp>
    </p:spTree>
    <p:extLst>
      <p:ext uri="{BB962C8B-B14F-4D97-AF65-F5344CB8AC3E}">
        <p14:creationId xmlns:p14="http://schemas.microsoft.com/office/powerpoint/2010/main" val="11451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EO sampling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Electro-Optical Sampling</a:t>
            </a:r>
            <a:r>
              <a:rPr lang="en-GB" dirty="0"/>
              <a:t> makes use of the Pockels effect</a:t>
            </a:r>
          </a:p>
          <a:p>
            <a:r>
              <a:rPr lang="en-GB" dirty="0"/>
              <a:t>Fs-scale laser pulse is sent through an EO crystal</a:t>
            </a:r>
          </a:p>
          <a:p>
            <a:r>
              <a:rPr lang="en-GB" dirty="0"/>
              <a:t>Bunch electric field changes refractive index of crystal</a:t>
            </a:r>
          </a:p>
          <a:p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E1EC3A-9827-190A-8956-55DF3619CE35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[9,22]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862924-5FC2-9FE6-013F-C2512B7C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8" y="3203635"/>
            <a:ext cx="5164959" cy="13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DF3554-08F8-EC4F-0639-572844DBF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591" y="4623813"/>
            <a:ext cx="3100280" cy="1346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69A720-596D-8D3B-D9A3-C4B7AD965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319" y="3175442"/>
            <a:ext cx="3444835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Longitudinal profile – EO sampling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dirty="0"/>
              <a:t>Resolution is limited mainly by lattice resonances in the crystals</a:t>
            </a:r>
          </a:p>
          <a:p>
            <a:r>
              <a:rPr lang="en-GB" dirty="0" err="1"/>
              <a:t>GaP</a:t>
            </a:r>
            <a:r>
              <a:rPr lang="en-GB" dirty="0"/>
              <a:t> is currently “best” at 54fs</a:t>
            </a:r>
          </a:p>
          <a:p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E1EC3A-9827-190A-8956-55DF3619CE35}"/>
              </a:ext>
            </a:extLst>
          </p:cNvPr>
          <p:cNvSpPr txBox="1">
            <a:spLocks/>
          </p:cNvSpPr>
          <p:nvPr/>
        </p:nvSpPr>
        <p:spPr>
          <a:xfrm>
            <a:off x="60892" y="5567297"/>
            <a:ext cx="1729807" cy="384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[9,22]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862924-5FC2-9FE6-013F-C2512B7C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8" y="3203635"/>
            <a:ext cx="5164959" cy="13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DF3554-08F8-EC4F-0639-572844DBF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591" y="4623813"/>
            <a:ext cx="3100280" cy="1346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69A720-596D-8D3B-D9A3-C4B7AD965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319" y="3175442"/>
            <a:ext cx="3444835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B1D4F66-420F-53F2-D244-35D7BAF2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0" t="7277" r="27278" b="5393"/>
          <a:stretch/>
        </p:blipFill>
        <p:spPr>
          <a:xfrm rot="16200000" flipH="1">
            <a:off x="2667002" y="-2667001"/>
            <a:ext cx="6858000" cy="12192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66E21-4F0E-91CC-3BE5-DB7AD0FD4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866374"/>
            <a:ext cx="9586382" cy="212744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Thank you for your attention!</a:t>
            </a:r>
            <a:br>
              <a:rPr lang="en-US" sz="4400" b="1" dirty="0"/>
            </a:br>
            <a:r>
              <a:rPr lang="en-US" sz="4400" b="1" dirty="0"/>
              <a:t>Open Questions?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0ADAA-B684-0CC6-B3AE-70DAA267B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567" y="3336713"/>
            <a:ext cx="6099078" cy="234016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Dr Joseph Wolfenden</a:t>
            </a:r>
          </a:p>
          <a:p>
            <a:pPr algn="l"/>
            <a:r>
              <a:rPr lang="en-GB" sz="2300" i="1" dirty="0" err="1"/>
              <a:t>EuPRAXIA</a:t>
            </a:r>
            <a:r>
              <a:rPr lang="en-GB" sz="2300" i="1" dirty="0"/>
              <a:t>-DN School on Plasma Accelerators</a:t>
            </a:r>
          </a:p>
          <a:p>
            <a:pPr algn="l"/>
            <a:r>
              <a:rPr lang="en-GB" sz="2300" i="1" dirty="0"/>
              <a:t>Orto </a:t>
            </a:r>
            <a:r>
              <a:rPr lang="en-GB" sz="2300" i="1" dirty="0" err="1"/>
              <a:t>Botanico</a:t>
            </a:r>
            <a:r>
              <a:rPr lang="en-GB" sz="2300" i="1" dirty="0"/>
              <a:t> di Roma, 22-26 April 2024</a:t>
            </a:r>
          </a:p>
          <a:p>
            <a:pPr algn="l"/>
            <a:endParaRPr lang="en-GB" dirty="0"/>
          </a:p>
        </p:txBody>
      </p:sp>
      <p:pic>
        <p:nvPicPr>
          <p:cNvPr id="7" name="Picture 6" descr="A logo with stars on it&#10;&#10;Description automatically generated">
            <a:extLst>
              <a:ext uri="{FF2B5EF4-FFF2-40B4-BE49-F238E27FC236}">
                <a16:creationId xmlns:a16="http://schemas.microsoft.com/office/drawing/2014/main" id="{E2DACB53-316D-E5FE-F3C3-B555F03C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3" y="315389"/>
            <a:ext cx="1329102" cy="838937"/>
          </a:xfrm>
          <a:prstGeom prst="rect">
            <a:avLst/>
          </a:prstGeom>
        </p:spPr>
      </p:pic>
      <p:pic>
        <p:nvPicPr>
          <p:cNvPr id="47" name="Picture 46" descr="A black background with a black square with a black background and a black square with a black center with a white circle with a yellow oval and several colored balls&#10;&#10;Description automatically generated with medium confidence">
            <a:extLst>
              <a:ext uri="{FF2B5EF4-FFF2-40B4-BE49-F238E27FC236}">
                <a16:creationId xmlns:a16="http://schemas.microsoft.com/office/drawing/2014/main" id="{C379582B-6DA0-8BEA-7C00-845323E2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5" y="315389"/>
            <a:ext cx="1425702" cy="1011393"/>
          </a:xfrm>
          <a:prstGeom prst="rect">
            <a:avLst/>
          </a:prstGeom>
        </p:spPr>
      </p:pic>
      <p:pic>
        <p:nvPicPr>
          <p:cNvPr id="52" name="Picture 5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106ECEF-038E-2060-554F-47655E39E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86" y="507340"/>
            <a:ext cx="2487168" cy="639307"/>
          </a:xfrm>
          <a:prstGeom prst="rect">
            <a:avLst/>
          </a:prstGeom>
        </p:spPr>
      </p:pic>
      <p:pic>
        <p:nvPicPr>
          <p:cNvPr id="54" name="Picture 53" descr="A logo with a circle and a red and blue circle&#10;&#10;Description automatically generated">
            <a:extLst>
              <a:ext uri="{FF2B5EF4-FFF2-40B4-BE49-F238E27FC236}">
                <a16:creationId xmlns:a16="http://schemas.microsoft.com/office/drawing/2014/main" id="{CF6607FA-7623-46DA-9EDE-6FA22A41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68" y="263900"/>
            <a:ext cx="1560987" cy="11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56" y="1636591"/>
            <a:ext cx="12127344" cy="4354554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K. </a:t>
            </a:r>
            <a:r>
              <a:rPr lang="en-GB" sz="1800" dirty="0" err="1"/>
              <a:t>Floettmann</a:t>
            </a:r>
            <a:r>
              <a:rPr lang="en-GB" sz="1800" dirty="0"/>
              <a:t>, </a:t>
            </a:r>
            <a:r>
              <a:rPr lang="en-GB" sz="1800" i="1" dirty="0"/>
              <a:t>Phys. Rev. ST Accel. Beams</a:t>
            </a:r>
            <a:r>
              <a:rPr lang="en-GB" sz="1800" dirty="0"/>
              <a:t> </a:t>
            </a:r>
            <a:r>
              <a:rPr lang="en-GB" sz="1800" b="1" dirty="0"/>
              <a:t>6</a:t>
            </a:r>
            <a:r>
              <a:rPr lang="en-GB" sz="1800" dirty="0"/>
              <a:t>, 034202 (2003), </a:t>
            </a:r>
            <a:r>
              <a:rPr lang="en-GB" sz="1800" dirty="0">
                <a:hlinkClick r:id="rId7"/>
              </a:rPr>
              <a:t>doi.org/10.1103/PhysRevSTAB.6.034202</a:t>
            </a:r>
            <a:endParaRPr lang="en-GB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A. </a:t>
            </a:r>
            <a:r>
              <a:rPr lang="en-GB" sz="1800" dirty="0" err="1"/>
              <a:t>Mostacci</a:t>
            </a:r>
            <a:r>
              <a:rPr lang="en-GB" sz="1800" dirty="0"/>
              <a:t> et al., </a:t>
            </a:r>
            <a:r>
              <a:rPr lang="en-GB" sz="1800" i="1" dirty="0"/>
              <a:t>Phys. Rev. ST Accel. Beams</a:t>
            </a:r>
            <a:r>
              <a:rPr lang="en-GB" sz="1800" dirty="0"/>
              <a:t> </a:t>
            </a:r>
            <a:r>
              <a:rPr lang="en-GB" sz="1800" b="1" dirty="0"/>
              <a:t>15</a:t>
            </a:r>
            <a:r>
              <a:rPr lang="en-GB" sz="1800" dirty="0"/>
              <a:t>, 082802 (2012), </a:t>
            </a:r>
            <a:r>
              <a:rPr lang="en-GB" sz="1800" dirty="0">
                <a:hlinkClick r:id="rId8"/>
              </a:rPr>
              <a:t>http://dx.doi.org/10.1103/PhysRevSTAB.15.082802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S. K. Barber et al., </a:t>
            </a:r>
            <a:r>
              <a:rPr lang="en-GB" sz="1800" i="1" dirty="0"/>
              <a:t>Plasma Phys. Control. Fusion</a:t>
            </a:r>
            <a:r>
              <a:rPr lang="en-GB" sz="1800" dirty="0"/>
              <a:t> </a:t>
            </a:r>
            <a:r>
              <a:rPr lang="en-GB" sz="1800" b="1" dirty="0"/>
              <a:t>60</a:t>
            </a:r>
            <a:r>
              <a:rPr lang="en-GB" sz="1800" dirty="0"/>
              <a:t>, 054015 (2018), </a:t>
            </a:r>
            <a:r>
              <a:rPr lang="en-GB" sz="1800" dirty="0">
                <a:hlinkClick r:id="rId9"/>
              </a:rPr>
              <a:t>https://doi.org/10.1088/1361-6587/aab6cd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J. Chappell et al., Proc. IPAC2019, Melbourne (2019), THPGW067, </a:t>
            </a:r>
            <a:r>
              <a:rPr lang="en-GB" sz="1800" dirty="0">
                <a:hlinkClick r:id="rId10"/>
              </a:rPr>
              <a:t>https://doi.org/10.18429/JACoW-IPAC2019-THPGW067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M. Zhang, Tech. Rep. FERMILAB-TM-1998, (1998), </a:t>
            </a:r>
            <a:r>
              <a:rPr lang="en-GB" sz="1800" dirty="0">
                <a:hlinkClick r:id="rId11"/>
              </a:rPr>
              <a:t>https://lss.fnal.gov/archive/test-tm/1000/fermilab-tm-1988.pdf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S. </a:t>
            </a:r>
            <a:r>
              <a:rPr lang="en-GB" sz="1800" dirty="0" err="1"/>
              <a:t>Fritzler</a:t>
            </a:r>
            <a:r>
              <a:rPr lang="en-GB" sz="1800" dirty="0"/>
              <a:t> et al., </a:t>
            </a:r>
            <a:r>
              <a:rPr lang="en-GB" sz="1800" i="1" dirty="0"/>
              <a:t>Phys. Rev. Lett. </a:t>
            </a:r>
            <a:r>
              <a:rPr lang="en-GB" sz="1800" b="1" dirty="0"/>
              <a:t>92</a:t>
            </a:r>
            <a:r>
              <a:rPr lang="en-GB" sz="1800" dirty="0"/>
              <a:t>, 16 (2004), </a:t>
            </a:r>
            <a:r>
              <a:rPr lang="en-GB" sz="1800" dirty="0">
                <a:hlinkClick r:id="rId12"/>
              </a:rPr>
              <a:t>https://doi.org/10.1103/PhysRevLett.92.165006</a:t>
            </a:r>
            <a:r>
              <a:rPr lang="en-GB" sz="1800" dirty="0"/>
              <a:t> 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A. </a:t>
            </a:r>
            <a:r>
              <a:rPr lang="en-GB" sz="1800" dirty="0" err="1"/>
              <a:t>Cianchi</a:t>
            </a:r>
            <a:r>
              <a:rPr lang="en-GB" sz="1800" dirty="0"/>
              <a:t> et al., </a:t>
            </a:r>
            <a:r>
              <a:rPr lang="en-GB" sz="1800" i="1" dirty="0" err="1"/>
              <a:t>Nucl</a:t>
            </a:r>
            <a:r>
              <a:rPr lang="en-GB" sz="1800" i="1" dirty="0"/>
              <a:t>. </a:t>
            </a:r>
            <a:r>
              <a:rPr lang="en-GB" sz="1800" i="1" dirty="0" err="1"/>
              <a:t>Instrum</a:t>
            </a:r>
            <a:r>
              <a:rPr lang="en-GB" sz="1800" i="1" dirty="0"/>
              <a:t>. Methods Phys. Res. A</a:t>
            </a:r>
            <a:r>
              <a:rPr lang="en-GB" sz="1800" dirty="0"/>
              <a:t> </a:t>
            </a:r>
            <a:r>
              <a:rPr lang="en-GB" sz="1800" b="1" dirty="0"/>
              <a:t>720</a:t>
            </a:r>
            <a:r>
              <a:rPr lang="en-GB" sz="1800" dirty="0"/>
              <a:t>, 153-156 (2013), </a:t>
            </a:r>
            <a:r>
              <a:rPr lang="en-GB" sz="1800" dirty="0">
                <a:hlinkClick r:id="rId13"/>
              </a:rPr>
              <a:t>https://doi.org/10.1016/j.nima.2012.12.012</a:t>
            </a:r>
            <a:endParaRPr lang="en-GB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O. </a:t>
            </a:r>
            <a:r>
              <a:rPr lang="en-GB" sz="1800" dirty="0" err="1"/>
              <a:t>Apsimon</a:t>
            </a:r>
            <a:r>
              <a:rPr lang="en-GB" sz="1800" dirty="0"/>
              <a:t> et al., </a:t>
            </a:r>
            <a:r>
              <a:rPr lang="en-GB" sz="1800" i="1" dirty="0" err="1"/>
              <a:t>Nucl</a:t>
            </a:r>
            <a:r>
              <a:rPr lang="en-GB" sz="1800" i="1" dirty="0"/>
              <a:t>. </a:t>
            </a:r>
            <a:r>
              <a:rPr lang="en-GB" sz="1800" i="1" dirty="0" err="1"/>
              <a:t>Instrum</a:t>
            </a:r>
            <a:r>
              <a:rPr lang="en-GB" sz="1800" i="1" dirty="0"/>
              <a:t>. Methods Phys. Res. A</a:t>
            </a:r>
            <a:r>
              <a:rPr lang="en-GB" sz="1800" dirty="0"/>
              <a:t> </a:t>
            </a:r>
            <a:r>
              <a:rPr lang="en-GB" sz="1800" b="1" dirty="0"/>
              <a:t>943</a:t>
            </a:r>
            <a:r>
              <a:rPr lang="en-GB" sz="1800" dirty="0"/>
              <a:t>, 162485 (2019), </a:t>
            </a:r>
            <a:r>
              <a:rPr lang="en-GB" sz="1800" dirty="0">
                <a:hlinkClick r:id="rId14"/>
              </a:rPr>
              <a:t>https://doi.org/10.1016/j.nima.2019.162485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fr-FR" sz="1800" dirty="0"/>
              <a:t>F. </a:t>
            </a:r>
            <a:r>
              <a:rPr lang="fr-FR" sz="1800" dirty="0" err="1"/>
              <a:t>Bisesto</a:t>
            </a:r>
            <a:r>
              <a:rPr lang="fr-FR" sz="1800" dirty="0"/>
              <a:t> et al., </a:t>
            </a:r>
            <a:r>
              <a:rPr lang="fr-FR" sz="1800" i="1" dirty="0" err="1"/>
              <a:t>Nucl</a:t>
            </a:r>
            <a:r>
              <a:rPr lang="fr-FR" sz="1800" i="1" dirty="0"/>
              <a:t>. </a:t>
            </a:r>
            <a:r>
              <a:rPr lang="fr-FR" sz="1800" i="1" dirty="0" err="1"/>
              <a:t>Instrum</a:t>
            </a:r>
            <a:r>
              <a:rPr lang="fr-FR" sz="1800" i="1" dirty="0"/>
              <a:t>. Methods Phys. </a:t>
            </a:r>
            <a:r>
              <a:rPr lang="fr-FR" sz="1800" i="1" dirty="0" err="1"/>
              <a:t>Res</a:t>
            </a:r>
            <a:r>
              <a:rPr lang="fr-FR" sz="1800" i="1" dirty="0"/>
              <a:t>. A</a:t>
            </a:r>
            <a:r>
              <a:rPr lang="fr-FR" sz="1800" dirty="0"/>
              <a:t> </a:t>
            </a:r>
            <a:r>
              <a:rPr lang="fr-FR" sz="1800" b="1" dirty="0"/>
              <a:t>909</a:t>
            </a:r>
            <a:r>
              <a:rPr lang="fr-FR" sz="1800" dirty="0"/>
              <a:t>, 364 (2018), </a:t>
            </a:r>
            <a:r>
              <a:rPr lang="fr-FR" sz="1800" dirty="0">
                <a:hlinkClick r:id="rId15"/>
              </a:rPr>
              <a:t>https://doi.org/10.1016/j.nima.2018.02.059</a:t>
            </a:r>
            <a:r>
              <a:rPr lang="fr-FR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GB" sz="1800" dirty="0"/>
              <a:t>A. </a:t>
            </a:r>
            <a:r>
              <a:rPr lang="en-GB" sz="1800" dirty="0" err="1"/>
              <a:t>Cianchi</a:t>
            </a:r>
            <a:r>
              <a:rPr lang="en-GB" sz="1800" dirty="0"/>
              <a:t> et al., </a:t>
            </a:r>
            <a:r>
              <a:rPr lang="fr-FR" sz="1800" i="1" dirty="0" err="1"/>
              <a:t>Nucl</a:t>
            </a:r>
            <a:r>
              <a:rPr lang="fr-FR" sz="1800" i="1" dirty="0"/>
              <a:t>. </a:t>
            </a:r>
            <a:r>
              <a:rPr lang="fr-FR" sz="1800" i="1" dirty="0" err="1"/>
              <a:t>Instrum</a:t>
            </a:r>
            <a:r>
              <a:rPr lang="fr-FR" sz="1800" i="1" dirty="0"/>
              <a:t>. Methods Phys. </a:t>
            </a:r>
            <a:r>
              <a:rPr lang="fr-FR" sz="1800" i="1" dirty="0" err="1"/>
              <a:t>Res</a:t>
            </a:r>
            <a:r>
              <a:rPr lang="fr-FR" sz="1800" i="1" dirty="0"/>
              <a:t>. A</a:t>
            </a:r>
            <a:r>
              <a:rPr lang="fr-FR" sz="1800" dirty="0"/>
              <a:t> </a:t>
            </a:r>
            <a:r>
              <a:rPr lang="fr-FR" sz="1800" b="1" dirty="0"/>
              <a:t>865</a:t>
            </a:r>
            <a:r>
              <a:rPr lang="fr-FR" sz="1800" dirty="0"/>
              <a:t>, 63-66 (2017), </a:t>
            </a:r>
            <a:r>
              <a:rPr lang="fr-FR" sz="1800" dirty="0">
                <a:hlinkClick r:id="rId16"/>
              </a:rPr>
              <a:t>http://dx.doi.org/10.1016/j.nima.2016.11.063</a:t>
            </a:r>
            <a:r>
              <a:rPr lang="fr-FR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fr-FR" sz="1800" dirty="0"/>
              <a:t>B. Williamson et al., </a:t>
            </a:r>
            <a:r>
              <a:rPr lang="fr-FR" sz="1800" i="1" dirty="0" err="1"/>
              <a:t>Nucl</a:t>
            </a:r>
            <a:r>
              <a:rPr lang="fr-FR" sz="1800" i="1" dirty="0"/>
              <a:t>. </a:t>
            </a:r>
            <a:r>
              <a:rPr lang="fr-FR" sz="1800" i="1" dirty="0" err="1"/>
              <a:t>Instrum</a:t>
            </a:r>
            <a:r>
              <a:rPr lang="fr-FR" sz="1800" i="1" dirty="0"/>
              <a:t>. Methods Phys. </a:t>
            </a:r>
            <a:r>
              <a:rPr lang="fr-FR" sz="1800" i="1" dirty="0" err="1"/>
              <a:t>Res</a:t>
            </a:r>
            <a:r>
              <a:rPr lang="fr-FR" sz="1800" i="1" dirty="0"/>
              <a:t>. A</a:t>
            </a:r>
            <a:r>
              <a:rPr lang="fr-FR" sz="1800" dirty="0"/>
              <a:t> </a:t>
            </a:r>
            <a:r>
              <a:rPr lang="fr-FR" sz="1800" b="1" dirty="0"/>
              <a:t>971</a:t>
            </a:r>
            <a:r>
              <a:rPr lang="fr-FR" sz="1800" dirty="0"/>
              <a:t>, 164076 (2020), </a:t>
            </a:r>
            <a:r>
              <a:rPr lang="fr-FR" sz="1800" dirty="0">
                <a:hlinkClick r:id="rId17"/>
              </a:rPr>
              <a:t>https://doi.org/10.1016/j.nima.2020.164076</a:t>
            </a:r>
            <a:endParaRPr lang="fr-FR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fr-FR" sz="1800" dirty="0"/>
              <a:t> S. </a:t>
            </a:r>
            <a:r>
              <a:rPr lang="fr-FR" sz="1800" dirty="0" err="1"/>
              <a:t>Kneip</a:t>
            </a:r>
            <a:r>
              <a:rPr lang="fr-FR" sz="1800" dirty="0"/>
              <a:t> et al., </a:t>
            </a:r>
            <a:r>
              <a:rPr lang="en-GB" sz="1800" i="1" dirty="0"/>
              <a:t>Phys. Rev. ST Accel. Beams</a:t>
            </a:r>
            <a:r>
              <a:rPr lang="en-GB" sz="1800" dirty="0"/>
              <a:t> </a:t>
            </a:r>
            <a:r>
              <a:rPr lang="en-GB" sz="1800" b="1" dirty="0"/>
              <a:t>15</a:t>
            </a:r>
            <a:r>
              <a:rPr lang="en-GB" sz="1800" dirty="0"/>
              <a:t>, 021302 (2012), </a:t>
            </a:r>
            <a:r>
              <a:rPr lang="en-GB" sz="1800" dirty="0">
                <a:hlinkClick r:id="rId18"/>
              </a:rPr>
              <a:t>http://dx.doi.org/10.1103/PhysRevSTAB.15.021302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16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BE6401-65E7-768A-1B6F-2AC1B57E7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56" y="1636591"/>
            <a:ext cx="12127344" cy="4354554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M. </a:t>
            </a:r>
            <a:r>
              <a:rPr lang="en-GB" sz="1800" dirty="0" err="1"/>
              <a:t>Mahgoub</a:t>
            </a:r>
            <a:r>
              <a:rPr lang="en-GB" sz="1800" dirty="0"/>
              <a:t> et al., Proc. IPAC2012, New Orleans (2012). MOPPP032, </a:t>
            </a:r>
            <a:r>
              <a:rPr lang="en-GB" sz="1800" dirty="0">
                <a:hlinkClick r:id="rId7"/>
              </a:rPr>
              <a:t>https://accelconf.web.cern.ch/IPAC2012/papers/moppp032.pdf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J. Makenzie, Thesis (2018), </a:t>
            </a:r>
            <a:r>
              <a:rPr lang="en-GB" sz="1800" dirty="0">
                <a:hlinkClick r:id="rId8"/>
              </a:rPr>
              <a:t>https://livrepository.liverpool.ac.uk/3031981/1/200845969_Aug2018.pdf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da-DK" sz="1800" dirty="0"/>
              <a:t>B. Steffen et al., Proc. DIPAC09, Basel (2009), TUPB42, </a:t>
            </a:r>
            <a:r>
              <a:rPr lang="da-DK" sz="1800" dirty="0">
                <a:hlinkClick r:id="rId9"/>
              </a:rPr>
              <a:t>https://accelconf.web.cern.ch/d09/papers/tupb42.pdf</a:t>
            </a:r>
            <a:r>
              <a:rPr lang="da-DK" sz="1800" dirty="0"/>
              <a:t> </a:t>
            </a:r>
            <a:endParaRPr lang="fr-FR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fr-FR" sz="1800" dirty="0"/>
              <a:t>L. Verra et al., </a:t>
            </a:r>
            <a:r>
              <a:rPr lang="fr-FR" sz="1800" i="1" dirty="0"/>
              <a:t>Phys. </a:t>
            </a:r>
            <a:r>
              <a:rPr lang="fr-FR" sz="1800" i="1" dirty="0" err="1"/>
              <a:t>Rev</a:t>
            </a:r>
            <a:r>
              <a:rPr lang="fr-FR" sz="1800" i="1" dirty="0"/>
              <a:t>. </a:t>
            </a:r>
            <a:r>
              <a:rPr lang="fr-FR" sz="1800" i="1" dirty="0" err="1"/>
              <a:t>Lett</a:t>
            </a:r>
            <a:r>
              <a:rPr lang="fr-FR" sz="1800" i="1" dirty="0"/>
              <a:t>.</a:t>
            </a:r>
            <a:r>
              <a:rPr lang="fr-FR" sz="1800" dirty="0"/>
              <a:t> </a:t>
            </a:r>
            <a:r>
              <a:rPr lang="fr-FR" sz="1800" b="1" dirty="0"/>
              <a:t>129</a:t>
            </a:r>
            <a:r>
              <a:rPr lang="fr-FR" sz="1800" dirty="0"/>
              <a:t>, 02480 (2022), </a:t>
            </a:r>
            <a:r>
              <a:rPr lang="fr-FR" sz="1800" dirty="0">
                <a:hlinkClick r:id="rId10"/>
              </a:rPr>
              <a:t>https://doi.org/10.1103/PhysRevLett.129.024802</a:t>
            </a:r>
            <a:r>
              <a:rPr lang="fr-FR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Y. Saveliev et al., </a:t>
            </a:r>
            <a:r>
              <a:rPr lang="en-GB" sz="1800" i="1" dirty="0"/>
              <a:t>Phys. Rev. Accel. Beam</a:t>
            </a:r>
            <a:r>
              <a:rPr lang="en-GB" sz="1800" dirty="0"/>
              <a:t> </a:t>
            </a:r>
            <a:r>
              <a:rPr lang="en-GB" sz="1800" b="1" dirty="0"/>
              <a:t>25</a:t>
            </a:r>
            <a:r>
              <a:rPr lang="en-GB" sz="1800" dirty="0"/>
              <a:t>, 081302 (2022), </a:t>
            </a:r>
            <a:r>
              <a:rPr lang="en-GB" sz="1800" dirty="0">
                <a:hlinkClick r:id="rId11"/>
              </a:rPr>
              <a:t>https://doi.org/10.1103/PhysRevAccelBeams.25.081302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B. Schmidt et al., </a:t>
            </a:r>
            <a:r>
              <a:rPr lang="en-GB" sz="1800" i="1" dirty="0"/>
              <a:t>Phys. Rev. Accel. Beams </a:t>
            </a:r>
            <a:r>
              <a:rPr lang="en-GB" sz="1800" b="1" dirty="0"/>
              <a:t>23</a:t>
            </a:r>
            <a:r>
              <a:rPr lang="en-GB" sz="1800" dirty="0"/>
              <a:t>, 062801 (2020), </a:t>
            </a:r>
            <a:r>
              <a:rPr lang="en-GB" sz="1800" dirty="0">
                <a:hlinkClick r:id="rId12"/>
              </a:rPr>
              <a:t>https://journals.aps.org/prab/pdf/10.1103/PhysRevAccelBeams.23.062801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A. </a:t>
            </a:r>
            <a:r>
              <a:rPr lang="en-GB" sz="1800" dirty="0" err="1"/>
              <a:t>Hanuka</a:t>
            </a:r>
            <a:r>
              <a:rPr lang="en-GB" sz="1800" dirty="0"/>
              <a:t> et al., </a:t>
            </a:r>
            <a:r>
              <a:rPr lang="en-GB" sz="1800" i="1" dirty="0"/>
              <a:t>Sci. Rep.</a:t>
            </a:r>
            <a:r>
              <a:rPr lang="en-GB" sz="1800" dirty="0"/>
              <a:t> </a:t>
            </a:r>
            <a:r>
              <a:rPr lang="en-GB" sz="1800" b="1" dirty="0"/>
              <a:t>11</a:t>
            </a:r>
            <a:r>
              <a:rPr lang="en-GB" sz="1800" dirty="0"/>
              <a:t>, 2945 (2021), </a:t>
            </a:r>
            <a:r>
              <a:rPr lang="en-GB" sz="1800" dirty="0">
                <a:hlinkClick r:id="rId13"/>
              </a:rPr>
              <a:t>https://doi.org/10.1038/s41598-021-82473-0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T. Maxwell et al., </a:t>
            </a:r>
            <a:r>
              <a:rPr lang="en-GB" sz="1800" i="1" dirty="0"/>
              <a:t>Phys. Rev. Lett.</a:t>
            </a:r>
            <a:r>
              <a:rPr lang="en-GB" sz="1800" dirty="0"/>
              <a:t> </a:t>
            </a:r>
            <a:r>
              <a:rPr lang="en-GB" sz="1800" b="1" dirty="0"/>
              <a:t>111</a:t>
            </a:r>
            <a:r>
              <a:rPr lang="en-GB" sz="1800" dirty="0"/>
              <a:t>, 184801 (2013), </a:t>
            </a:r>
            <a:r>
              <a:rPr lang="en-GB" sz="1800" dirty="0">
                <a:hlinkClick r:id="rId14"/>
              </a:rPr>
              <a:t>http://dx.doi.org/10.1103/PhysRevLett.111.184801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A. Curcio et al., </a:t>
            </a:r>
            <a:r>
              <a:rPr lang="en-GB" sz="1800" i="1" dirty="0"/>
              <a:t>Phys. Rev. Accel. Beams</a:t>
            </a:r>
            <a:r>
              <a:rPr lang="en-GB" sz="1800" dirty="0"/>
              <a:t> </a:t>
            </a:r>
            <a:r>
              <a:rPr lang="en-GB" sz="1800" b="1" dirty="0"/>
              <a:t>23</a:t>
            </a:r>
            <a:r>
              <a:rPr lang="en-GB" sz="1800" dirty="0"/>
              <a:t>, 022802 (2020), </a:t>
            </a:r>
            <a:r>
              <a:rPr lang="en-GB" sz="1800" dirty="0">
                <a:hlinkClick r:id="rId15"/>
              </a:rPr>
              <a:t>https://doi.org/10.1103/PhysRevAccelBeams.23.022802</a:t>
            </a:r>
            <a:r>
              <a:rPr lang="en-GB" sz="1800" dirty="0"/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r>
              <a:rPr lang="en-GB" sz="1800" dirty="0"/>
              <a:t>R. Pan et al., </a:t>
            </a:r>
            <a:r>
              <a:rPr lang="fr-FR" sz="1800" i="1" dirty="0" err="1"/>
              <a:t>Nucl</a:t>
            </a:r>
            <a:r>
              <a:rPr lang="fr-FR" sz="1800" i="1" dirty="0"/>
              <a:t>. </a:t>
            </a:r>
            <a:r>
              <a:rPr lang="fr-FR" sz="1800" i="1" dirty="0" err="1"/>
              <a:t>Instrum</a:t>
            </a:r>
            <a:r>
              <a:rPr lang="fr-FR" sz="1800" i="1" dirty="0"/>
              <a:t>. Methods Phys. </a:t>
            </a:r>
            <a:r>
              <a:rPr lang="fr-FR" sz="1800" i="1" dirty="0" err="1"/>
              <a:t>Res</a:t>
            </a:r>
            <a:r>
              <a:rPr lang="fr-FR" sz="1800" i="1" dirty="0"/>
              <a:t>. A</a:t>
            </a:r>
            <a:r>
              <a:rPr lang="fr-FR" sz="1800" dirty="0"/>
              <a:t> </a:t>
            </a:r>
            <a:r>
              <a:rPr lang="fr-FR" sz="1800" b="1" dirty="0"/>
              <a:t>821</a:t>
            </a:r>
            <a:r>
              <a:rPr lang="fr-FR" sz="1800" dirty="0"/>
              <a:t>, 8-12 (2016), </a:t>
            </a:r>
            <a:r>
              <a:rPr lang="fr-FR" sz="1800" dirty="0">
                <a:hlinkClick r:id="rId16"/>
              </a:rPr>
              <a:t>https://doi.org/10.1016/j.nima.2016.03.043</a:t>
            </a:r>
            <a:r>
              <a:rPr lang="fr-FR" sz="1800" dirty="0"/>
              <a:t> </a:t>
            </a:r>
            <a:endParaRPr lang="en-GB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endParaRPr lang="en-GB" sz="1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 startAt="13"/>
            </a:pPr>
            <a:endParaRPr lang="en-GB" sz="1800" dirty="0"/>
          </a:p>
          <a:p>
            <a:pPr marL="0" indent="0">
              <a:lnSpc>
                <a:spcPct val="80000"/>
              </a:lnSpc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9257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are we measuring and why?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75E26D-430E-0E7C-7DA7-7B4ED0015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40905"/>
                <a:ext cx="10515600" cy="43656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For a particular bunch we </a:t>
                </a:r>
                <a:r>
                  <a:rPr lang="en-GB" b="1" dirty="0">
                    <a:solidFill>
                      <a:srgbClr val="0070C0"/>
                    </a:solidFill>
                  </a:rPr>
                  <a:t>commonly</a:t>
                </a:r>
                <a:r>
                  <a:rPr lang="en-GB" dirty="0"/>
                  <a:t> want to know: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Transverse </a:t>
                </a:r>
                <a:r>
                  <a:rPr lang="en-GB" b="1" dirty="0">
                    <a:solidFill>
                      <a:srgbClr val="0070C0"/>
                    </a:solidFill>
                  </a:rPr>
                  <a:t>position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GB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Propagation </a:t>
                </a:r>
                <a:r>
                  <a:rPr lang="en-GB" b="1" dirty="0">
                    <a:solidFill>
                      <a:srgbClr val="0070C0"/>
                    </a:solidFill>
                  </a:rPr>
                  <a:t>angle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GB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Transverse </a:t>
                </a:r>
                <a:r>
                  <a:rPr lang="en-GB" b="1" dirty="0">
                    <a:solidFill>
                      <a:srgbClr val="0070C0"/>
                    </a:solidFill>
                  </a:rPr>
                  <a:t>size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l-G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b="1" dirty="0">
                    <a:solidFill>
                      <a:srgbClr val="0070C0"/>
                    </a:solidFill>
                  </a:rPr>
                  <a:t>Divergence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l-G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Transverse </a:t>
                </a:r>
                <a:r>
                  <a:rPr lang="en-GB" b="1" dirty="0">
                    <a:solidFill>
                      <a:srgbClr val="0070C0"/>
                    </a:solidFill>
                  </a:rPr>
                  <a:t>emittance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ε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l-GR" dirty="0"/>
                  <a:t>,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ε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l-G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b="1" dirty="0">
                    <a:solidFill>
                      <a:srgbClr val="0070C0"/>
                    </a:solidFill>
                  </a:rPr>
                  <a:t>Energy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GB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Energy </a:t>
                </a:r>
                <a:r>
                  <a:rPr lang="en-GB" b="1" dirty="0">
                    <a:solidFill>
                      <a:srgbClr val="0070C0"/>
                    </a:solidFill>
                  </a:rPr>
                  <a:t>spread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l-G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Bunch </a:t>
                </a:r>
                <a:r>
                  <a:rPr lang="en-GB" b="1" dirty="0">
                    <a:solidFill>
                      <a:srgbClr val="0070C0"/>
                    </a:solidFill>
                  </a:rPr>
                  <a:t>Length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l-G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b="1" dirty="0">
                    <a:solidFill>
                      <a:srgbClr val="0070C0"/>
                    </a:solidFill>
                  </a:rPr>
                  <a:t>Charge</a:t>
                </a:r>
                <a:r>
                  <a:rPr lang="en-GB" dirty="0"/>
                  <a:t> -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𝑁𝑞</m:t>
                    </m:r>
                  </m:oMath>
                </a14:m>
                <a:endParaRPr lang="en-GB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GB" sz="2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75E26D-430E-0E7C-7DA7-7B4ED0015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40905"/>
                <a:ext cx="10515600" cy="4365625"/>
              </a:xfrm>
              <a:prstGeom prst="rect">
                <a:avLst/>
              </a:prstGeom>
              <a:blipFill>
                <a:blip r:embed="rId7"/>
                <a:stretch>
                  <a:fillRect l="-1043" t="-2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44EF9632-EC27-0080-CFD7-AEA29B1F6C20}"/>
              </a:ext>
            </a:extLst>
          </p:cNvPr>
          <p:cNvGrpSpPr/>
          <p:nvPr/>
        </p:nvGrpSpPr>
        <p:grpSpPr>
          <a:xfrm>
            <a:off x="5262844" y="2099862"/>
            <a:ext cx="4176821" cy="792088"/>
            <a:chOff x="4644007" y="1628800"/>
            <a:chExt cx="4176821" cy="792088"/>
          </a:xfrm>
        </p:grpSpPr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868026D4-C23E-B81F-8DC2-06F81717FD49}"/>
                </a:ext>
              </a:extLst>
            </p:cNvPr>
            <p:cNvSpPr/>
            <p:nvPr/>
          </p:nvSpPr>
          <p:spPr bwMode="auto">
            <a:xfrm>
              <a:off x="4644007" y="1628800"/>
              <a:ext cx="432048" cy="792088"/>
            </a:xfrm>
            <a:prstGeom prst="rightBrace">
              <a:avLst/>
            </a:prstGeom>
            <a:noFill/>
            <a:ln w="28575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E0B05A0D-DB0E-871D-8009-DBC6810C3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056" y="1628800"/>
              <a:ext cx="3744772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00649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•"/>
                <a:defRPr sz="2600">
                  <a:solidFill>
                    <a:srgbClr val="00649D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9pPr>
            </a:lstStyle>
            <a:p>
              <a:pPr marL="0" indent="0">
                <a:spcAft>
                  <a:spcPct val="80000"/>
                </a:spcAft>
                <a:buNone/>
              </a:pPr>
              <a:r>
                <a:rPr lang="en-US" sz="2000" b="1" kern="0" dirty="0">
                  <a:solidFill>
                    <a:srgbClr val="18C698"/>
                  </a:solidFill>
                </a:rPr>
                <a:t>Where</a:t>
              </a:r>
              <a:r>
                <a:rPr lang="en-US" sz="2000" kern="0" dirty="0">
                  <a:solidFill>
                    <a:schemeClr val="tx1"/>
                  </a:solidFill>
                </a:rPr>
                <a:t> is the beam?</a:t>
              </a:r>
              <a:br>
                <a:rPr lang="en-US" sz="2000" kern="0" dirty="0"/>
              </a:br>
              <a:r>
                <a:rPr lang="en-US" sz="2000" b="1" kern="0" dirty="0">
                  <a:solidFill>
                    <a:srgbClr val="18C698"/>
                  </a:solidFill>
                </a:rPr>
                <a:t>Where</a:t>
              </a:r>
              <a:r>
                <a:rPr lang="en-US" sz="2000" kern="0" dirty="0">
                  <a:solidFill>
                    <a:srgbClr val="770D29"/>
                  </a:solidFill>
                </a:rPr>
                <a:t> </a:t>
              </a:r>
              <a:r>
                <a:rPr lang="en-US" sz="2000" kern="0" dirty="0">
                  <a:solidFill>
                    <a:schemeClr val="tx1"/>
                  </a:solidFill>
                </a:rPr>
                <a:t>is it going?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665F7A-2897-6A66-C295-CE1C2AC105E3}"/>
              </a:ext>
            </a:extLst>
          </p:cNvPr>
          <p:cNvGrpSpPr/>
          <p:nvPr/>
        </p:nvGrpSpPr>
        <p:grpSpPr>
          <a:xfrm>
            <a:off x="5262844" y="2908478"/>
            <a:ext cx="4184650" cy="795375"/>
            <a:chOff x="4636178" y="2498055"/>
            <a:chExt cx="4184650" cy="795375"/>
          </a:xfrm>
        </p:grpSpPr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687B7AAB-18F6-929D-0392-E96245CCC6AD}"/>
                </a:ext>
              </a:extLst>
            </p:cNvPr>
            <p:cNvSpPr/>
            <p:nvPr/>
          </p:nvSpPr>
          <p:spPr bwMode="auto">
            <a:xfrm>
              <a:off x="4636178" y="2501342"/>
              <a:ext cx="432048" cy="792088"/>
            </a:xfrm>
            <a:prstGeom prst="rightBrace">
              <a:avLst/>
            </a:prstGeom>
            <a:noFill/>
            <a:ln w="28575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5" name="Rectangle 3">
              <a:extLst>
                <a:ext uri="{FF2B5EF4-FFF2-40B4-BE49-F238E27FC236}">
                  <a16:creationId xmlns:a16="http://schemas.microsoft.com/office/drawing/2014/main" id="{62132F97-A779-7BBB-F960-1B8A11735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056" y="2498055"/>
              <a:ext cx="3744772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00649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•"/>
                <a:defRPr sz="2600">
                  <a:solidFill>
                    <a:srgbClr val="00649D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9pPr>
            </a:lstStyle>
            <a:p>
              <a:pPr marL="0" indent="0">
                <a:spcAft>
                  <a:spcPct val="80000"/>
                </a:spcAft>
                <a:buNone/>
              </a:pPr>
              <a:r>
                <a:rPr lang="en-US" sz="2000" kern="0" dirty="0">
                  <a:solidFill>
                    <a:schemeClr val="tx1"/>
                  </a:solidFill>
                </a:rPr>
                <a:t>What is the spatial beam </a:t>
              </a:r>
              <a:r>
                <a:rPr lang="en-US" sz="2000" b="1" kern="0" dirty="0">
                  <a:solidFill>
                    <a:srgbClr val="18C698"/>
                  </a:solidFill>
                </a:rPr>
                <a:t>size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  <a:br>
                <a:rPr lang="en-US" sz="2000" kern="0" dirty="0">
                  <a:solidFill>
                    <a:schemeClr val="tx1"/>
                  </a:solidFill>
                </a:rPr>
              </a:br>
              <a:r>
                <a:rPr lang="en-US" sz="2000" kern="0" dirty="0">
                  <a:solidFill>
                    <a:schemeClr val="tx1"/>
                  </a:solidFill>
                </a:rPr>
                <a:t>What is the angular beam </a:t>
              </a:r>
              <a:r>
                <a:rPr lang="en-US" sz="2000" b="1" kern="0" dirty="0">
                  <a:solidFill>
                    <a:srgbClr val="18C698"/>
                  </a:solidFill>
                </a:rPr>
                <a:t>size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BF7670-DCA7-A004-3BCA-CDEB45B3CFCC}"/>
              </a:ext>
            </a:extLst>
          </p:cNvPr>
          <p:cNvGrpSpPr/>
          <p:nvPr/>
        </p:nvGrpSpPr>
        <p:grpSpPr>
          <a:xfrm>
            <a:off x="5262844" y="3717094"/>
            <a:ext cx="4168991" cy="415157"/>
            <a:chOff x="4644007" y="3373883"/>
            <a:chExt cx="4168991" cy="415157"/>
          </a:xfrm>
        </p:grpSpPr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A22BC52B-2E9C-95E2-14B3-C13347558034}"/>
                </a:ext>
              </a:extLst>
            </p:cNvPr>
            <p:cNvSpPr/>
            <p:nvPr/>
          </p:nvSpPr>
          <p:spPr bwMode="auto">
            <a:xfrm>
              <a:off x="4644007" y="3373884"/>
              <a:ext cx="432048" cy="415156"/>
            </a:xfrm>
            <a:prstGeom prst="rightBrace">
              <a:avLst/>
            </a:prstGeom>
            <a:noFill/>
            <a:ln w="28575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48" name="Rectangle 3">
              <a:extLst>
                <a:ext uri="{FF2B5EF4-FFF2-40B4-BE49-F238E27FC236}">
                  <a16:creationId xmlns:a16="http://schemas.microsoft.com/office/drawing/2014/main" id="{0B912624-9BF1-B62C-551D-C8C2E9076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226" y="3373883"/>
              <a:ext cx="3744772" cy="4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00649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•"/>
                <a:defRPr sz="2600">
                  <a:solidFill>
                    <a:srgbClr val="00649D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9pPr>
            </a:lstStyle>
            <a:p>
              <a:pPr marL="0" indent="0">
                <a:spcAft>
                  <a:spcPct val="80000"/>
                </a:spcAft>
                <a:buNone/>
              </a:pPr>
              <a:r>
                <a:rPr lang="en-US" sz="2000" kern="0" dirty="0">
                  <a:solidFill>
                    <a:schemeClr val="tx1"/>
                  </a:solidFill>
                </a:rPr>
                <a:t>Beam </a:t>
              </a:r>
              <a:r>
                <a:rPr lang="en-US" sz="2000" b="1" kern="0" dirty="0">
                  <a:solidFill>
                    <a:srgbClr val="18C698"/>
                  </a:solidFill>
                </a:rPr>
                <a:t>quality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E8520FC-F994-9B6A-2B0B-342D25C9111F}"/>
              </a:ext>
            </a:extLst>
          </p:cNvPr>
          <p:cNvGrpSpPr/>
          <p:nvPr/>
        </p:nvGrpSpPr>
        <p:grpSpPr>
          <a:xfrm>
            <a:off x="5262845" y="4113779"/>
            <a:ext cx="4176820" cy="1218977"/>
            <a:chOff x="4636178" y="3838499"/>
            <a:chExt cx="4176820" cy="121897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498694FC-58D2-594F-1F54-24EAAA8D1C02}"/>
                </a:ext>
              </a:extLst>
            </p:cNvPr>
            <p:cNvSpPr/>
            <p:nvPr/>
          </p:nvSpPr>
          <p:spPr bwMode="auto">
            <a:xfrm>
              <a:off x="4636178" y="3869494"/>
              <a:ext cx="432048" cy="1118181"/>
            </a:xfrm>
            <a:prstGeom prst="rightBrace">
              <a:avLst/>
            </a:prstGeom>
            <a:noFill/>
            <a:ln w="28575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51" name="Rectangle 3">
              <a:extLst>
                <a:ext uri="{FF2B5EF4-FFF2-40B4-BE49-F238E27FC236}">
                  <a16:creationId xmlns:a16="http://schemas.microsoft.com/office/drawing/2014/main" id="{F90C32EE-9C37-C7BA-F90D-27A994BED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226" y="3838499"/>
              <a:ext cx="3744772" cy="1218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00649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•"/>
                <a:defRPr sz="2600">
                  <a:solidFill>
                    <a:srgbClr val="00649D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9pPr>
            </a:lstStyle>
            <a:p>
              <a:pPr marL="0" indent="0">
                <a:spcAft>
                  <a:spcPct val="80000"/>
                </a:spcAft>
                <a:buNone/>
              </a:pPr>
              <a:r>
                <a:rPr lang="en-US" sz="2000" kern="0" dirty="0">
                  <a:solidFill>
                    <a:schemeClr val="tx1"/>
                  </a:solidFill>
                </a:rPr>
                <a:t>What is the bunch </a:t>
              </a:r>
              <a:r>
                <a:rPr lang="en-US" sz="2000" b="1" kern="0" dirty="0">
                  <a:solidFill>
                    <a:srgbClr val="18C698"/>
                  </a:solidFill>
                </a:rPr>
                <a:t>energy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  <a:br>
                <a:rPr lang="en-US" sz="2000" kern="0" dirty="0">
                  <a:solidFill>
                    <a:schemeClr val="tx1"/>
                  </a:solidFill>
                </a:rPr>
              </a:br>
              <a:r>
                <a:rPr lang="en-US" sz="2000" kern="0" dirty="0">
                  <a:solidFill>
                    <a:schemeClr val="tx1"/>
                  </a:solidFill>
                </a:rPr>
                <a:t>How </a:t>
              </a:r>
              <a:r>
                <a:rPr lang="en-US" sz="2000" b="1" kern="0" dirty="0">
                  <a:solidFill>
                    <a:srgbClr val="18C698"/>
                  </a:solidFill>
                </a:rPr>
                <a:t>long</a:t>
              </a:r>
              <a:r>
                <a:rPr lang="en-US" sz="2000" kern="0" dirty="0">
                  <a:solidFill>
                    <a:schemeClr val="tx1"/>
                  </a:solidFill>
                </a:rPr>
                <a:t> is the beam?</a:t>
              </a:r>
              <a:br>
                <a:rPr lang="en-US" sz="2000" kern="0" dirty="0">
                  <a:solidFill>
                    <a:schemeClr val="tx1"/>
                  </a:solidFill>
                </a:rPr>
              </a:br>
              <a:r>
                <a:rPr lang="en-US" sz="2000" kern="0" dirty="0">
                  <a:solidFill>
                    <a:schemeClr val="tx1"/>
                  </a:solidFill>
                </a:rPr>
                <a:t>How is this </a:t>
              </a:r>
              <a:r>
                <a:rPr lang="en-US" sz="2000" b="1" kern="0" dirty="0">
                  <a:solidFill>
                    <a:srgbClr val="18C698"/>
                  </a:solidFill>
                </a:rPr>
                <a:t>changing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887DDE-816A-562C-9821-E7BE07CAE781}"/>
              </a:ext>
            </a:extLst>
          </p:cNvPr>
          <p:cNvGrpSpPr/>
          <p:nvPr/>
        </p:nvGrpSpPr>
        <p:grpSpPr>
          <a:xfrm>
            <a:off x="5262844" y="5283289"/>
            <a:ext cx="4186925" cy="418443"/>
            <a:chOff x="4636178" y="5162351"/>
            <a:chExt cx="4186925" cy="418443"/>
          </a:xfrm>
        </p:grpSpPr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id="{3AA29D30-5133-7970-0110-7DF6C2126DCE}"/>
                </a:ext>
              </a:extLst>
            </p:cNvPr>
            <p:cNvSpPr/>
            <p:nvPr/>
          </p:nvSpPr>
          <p:spPr bwMode="auto">
            <a:xfrm>
              <a:off x="4636178" y="5165638"/>
              <a:ext cx="432048" cy="415156"/>
            </a:xfrm>
            <a:prstGeom prst="rightBrace">
              <a:avLst/>
            </a:prstGeom>
            <a:noFill/>
            <a:ln w="28575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54" name="Rectangle 3">
              <a:extLst>
                <a:ext uri="{FF2B5EF4-FFF2-40B4-BE49-F238E27FC236}">
                  <a16:creationId xmlns:a16="http://schemas.microsoft.com/office/drawing/2014/main" id="{53DFDB61-3854-F1E0-5958-1F7C19E5B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331" y="5162351"/>
              <a:ext cx="3744772" cy="4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00649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•"/>
                <a:defRPr sz="2600">
                  <a:solidFill>
                    <a:srgbClr val="00649D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–"/>
                <a:defRPr sz="2600">
                  <a:solidFill>
                    <a:srgbClr val="00649D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70D29"/>
                </a:buClr>
                <a:buChar char="»"/>
                <a:defRPr sz="2600">
                  <a:solidFill>
                    <a:srgbClr val="00649D"/>
                  </a:solidFill>
                  <a:latin typeface="+mn-lt"/>
                </a:defRPr>
              </a:lvl9pPr>
            </a:lstStyle>
            <a:p>
              <a:pPr marL="0" indent="0">
                <a:spcAft>
                  <a:spcPct val="80000"/>
                </a:spcAft>
                <a:buNone/>
              </a:pPr>
              <a:r>
                <a:rPr lang="en-US" sz="2000" b="1" kern="0" dirty="0">
                  <a:solidFill>
                    <a:srgbClr val="18C698"/>
                  </a:solidFill>
                </a:rPr>
                <a:t>How much </a:t>
              </a:r>
              <a:r>
                <a:rPr lang="en-US" sz="2000" kern="0" dirty="0">
                  <a:solidFill>
                    <a:schemeClr val="tx1"/>
                  </a:solidFill>
                </a:rPr>
                <a:t>beam is there/</a:t>
              </a:r>
              <a:r>
                <a:rPr lang="en-US" sz="2000" u="sng" kern="0" dirty="0">
                  <a:solidFill>
                    <a:schemeClr val="tx1"/>
                  </a:solidFill>
                </a:rPr>
                <a:t>lost</a:t>
              </a:r>
              <a:r>
                <a:rPr lang="en-US" sz="2000" kern="0" dirty="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are we measuring and why?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75E26D-430E-0E7C-7DA7-7B4ED0015B99}"/>
              </a:ext>
            </a:extLst>
          </p:cNvPr>
          <p:cNvSpPr txBox="1">
            <a:spLocks/>
          </p:cNvSpPr>
          <p:nvPr/>
        </p:nvSpPr>
        <p:spPr>
          <a:xfrm>
            <a:off x="838200" y="1640905"/>
            <a:ext cx="10515600" cy="436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18C698"/>
                </a:solidFill>
              </a:rPr>
              <a:t>Measuring</a:t>
            </a:r>
            <a:r>
              <a:rPr lang="en-GB" dirty="0">
                <a:solidFill>
                  <a:srgbClr val="18C698"/>
                </a:solidFill>
              </a:rPr>
              <a:t> </a:t>
            </a:r>
            <a:r>
              <a:rPr lang="en-GB" b="1" dirty="0">
                <a:solidFill>
                  <a:srgbClr val="18C698"/>
                </a:solidFill>
              </a:rPr>
              <a:t>vs Monitoring</a:t>
            </a:r>
          </a:p>
          <a:p>
            <a:r>
              <a:rPr lang="en-GB" b="1" dirty="0">
                <a:solidFill>
                  <a:srgbClr val="0070C0"/>
                </a:solidFill>
              </a:rPr>
              <a:t>Measuring: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Very precise result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May take multiple data points to achieve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Invasiveness ok – the beam can be destroyed in the process</a:t>
            </a:r>
          </a:p>
          <a:p>
            <a:r>
              <a:rPr lang="en-GB" b="1" dirty="0">
                <a:solidFill>
                  <a:srgbClr val="0070C0"/>
                </a:solidFill>
              </a:rPr>
              <a:t>Monitoring: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Precision may not be as important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Often closer to single-shot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Non-invasive as a rule – the beam can be applied to something else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sz="2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B1D4F66-420F-53F2-D244-35D7BAF2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0" t="7277" r="27278" b="5393"/>
          <a:stretch/>
        </p:blipFill>
        <p:spPr>
          <a:xfrm rot="16200000" flipH="1">
            <a:off x="2667002" y="-2667001"/>
            <a:ext cx="6858000" cy="12192003"/>
          </a:xfrm>
          <a:prstGeom prst="rect">
            <a:avLst/>
          </a:prstGeom>
        </p:spPr>
      </p:pic>
      <p:pic>
        <p:nvPicPr>
          <p:cNvPr id="7" name="Picture 6" descr="A logo with stars on it&#10;&#10;Description automatically generated">
            <a:extLst>
              <a:ext uri="{FF2B5EF4-FFF2-40B4-BE49-F238E27FC236}">
                <a16:creationId xmlns:a16="http://schemas.microsoft.com/office/drawing/2014/main" id="{E2DACB53-316D-E5FE-F3C3-B555F03C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3" y="315389"/>
            <a:ext cx="1329102" cy="838937"/>
          </a:xfrm>
          <a:prstGeom prst="rect">
            <a:avLst/>
          </a:prstGeom>
        </p:spPr>
      </p:pic>
      <p:pic>
        <p:nvPicPr>
          <p:cNvPr id="47" name="Picture 46" descr="A black background with a black square with a black background and a black square with a black center with a white circle with a yellow oval and several colored balls&#10;&#10;Description automatically generated with medium confidence">
            <a:extLst>
              <a:ext uri="{FF2B5EF4-FFF2-40B4-BE49-F238E27FC236}">
                <a16:creationId xmlns:a16="http://schemas.microsoft.com/office/drawing/2014/main" id="{C379582B-6DA0-8BEA-7C00-845323E20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5" y="315389"/>
            <a:ext cx="1425702" cy="1011393"/>
          </a:xfrm>
          <a:prstGeom prst="rect">
            <a:avLst/>
          </a:prstGeom>
        </p:spPr>
      </p:pic>
      <p:pic>
        <p:nvPicPr>
          <p:cNvPr id="52" name="Picture 5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106ECEF-038E-2060-554F-47655E39E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86" y="507340"/>
            <a:ext cx="2487168" cy="639307"/>
          </a:xfrm>
          <a:prstGeom prst="rect">
            <a:avLst/>
          </a:prstGeom>
        </p:spPr>
      </p:pic>
      <p:pic>
        <p:nvPicPr>
          <p:cNvPr id="54" name="Picture 53" descr="A logo with a circle and a red and blue circle&#10;&#10;Description automatically generated">
            <a:extLst>
              <a:ext uri="{FF2B5EF4-FFF2-40B4-BE49-F238E27FC236}">
                <a16:creationId xmlns:a16="http://schemas.microsoft.com/office/drawing/2014/main" id="{CF6607FA-7623-46DA-9EDE-6FA22A41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68" y="263900"/>
            <a:ext cx="1560987" cy="1103549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88D71B6-FFBB-8810-071C-E40CA9575320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Transverse Emittance</a:t>
            </a:r>
          </a:p>
        </p:txBody>
      </p:sp>
    </p:spTree>
    <p:extLst>
      <p:ext uri="{BB962C8B-B14F-4D97-AF65-F5344CB8AC3E}">
        <p14:creationId xmlns:p14="http://schemas.microsoft.com/office/powerpoint/2010/main" val="238473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4ACB762-6988-1ADB-01F0-CB6D4A62E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2"/>
            <a:ext cx="10231389" cy="2489448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/>
              <a:t>Emittance measurements are </a:t>
            </a:r>
            <a:r>
              <a:rPr lang="en-GB" sz="3000" b="1" dirty="0">
                <a:solidFill>
                  <a:srgbClr val="0070C0"/>
                </a:solidFill>
              </a:rPr>
              <a:t>reliant on profile measurements</a:t>
            </a:r>
          </a:p>
          <a:p>
            <a:r>
              <a:rPr lang="en-GB" sz="3000" i="1" dirty="0"/>
              <a:t>Generally, </a:t>
            </a:r>
            <a:r>
              <a:rPr lang="en-GB" sz="3000" dirty="0"/>
              <a:t>beam is used to </a:t>
            </a:r>
            <a:r>
              <a:rPr lang="en-GB" sz="3000" b="1" dirty="0">
                <a:solidFill>
                  <a:srgbClr val="0070C0"/>
                </a:solidFill>
              </a:rPr>
              <a:t>generate radiation</a:t>
            </a:r>
          </a:p>
          <a:p>
            <a:r>
              <a:rPr lang="en-GB" sz="3000" dirty="0"/>
              <a:t>Radiation properties map to beam properties</a:t>
            </a:r>
          </a:p>
          <a:p>
            <a:pPr lvl="1"/>
            <a:r>
              <a:rPr lang="en-GB" sz="2600" dirty="0"/>
              <a:t>Scintillation</a:t>
            </a:r>
          </a:p>
          <a:p>
            <a:pPr lvl="1"/>
            <a:r>
              <a:rPr lang="en-GB" sz="2600" dirty="0"/>
              <a:t>Transition radiation</a:t>
            </a:r>
          </a:p>
          <a:p>
            <a:pPr lvl="1"/>
            <a:r>
              <a:rPr lang="en-GB" sz="2600" dirty="0"/>
              <a:t>Synchrotron radiation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2772B8-99D5-8FD9-32AE-97DB51E64832}"/>
              </a:ext>
            </a:extLst>
          </p:cNvPr>
          <p:cNvGrpSpPr/>
          <p:nvPr/>
        </p:nvGrpSpPr>
        <p:grpSpPr>
          <a:xfrm>
            <a:off x="1130237" y="4145091"/>
            <a:ext cx="1800200" cy="1368152"/>
            <a:chOff x="395536" y="4041067"/>
            <a:chExt cx="1800200" cy="136815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2AF18A6-3197-6694-CFA8-FD182DB48016}"/>
                </a:ext>
              </a:extLst>
            </p:cNvPr>
            <p:cNvCxnSpPr/>
            <p:nvPr/>
          </p:nvCxnSpPr>
          <p:spPr bwMode="auto">
            <a:xfrm>
              <a:off x="395536" y="4725144"/>
              <a:ext cx="18002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68A657-28C9-B3D1-CE47-16567DD7C445}"/>
                </a:ext>
              </a:extLst>
            </p:cNvPr>
            <p:cNvSpPr/>
            <p:nvPr/>
          </p:nvSpPr>
          <p:spPr bwMode="auto">
            <a:xfrm rot="18900000" flipH="1">
              <a:off x="1372761" y="4041067"/>
              <a:ext cx="72008" cy="1368152"/>
            </a:xfrm>
            <a:prstGeom prst="rect">
              <a:avLst/>
            </a:prstGeom>
            <a:solidFill>
              <a:srgbClr val="A6A6A6"/>
            </a:solidFill>
            <a:ln w="12700" cap="flat" cmpd="sng" algn="ctr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7" name="16-Point Star 8">
              <a:extLst>
                <a:ext uri="{FF2B5EF4-FFF2-40B4-BE49-F238E27FC236}">
                  <a16:creationId xmlns:a16="http://schemas.microsoft.com/office/drawing/2014/main" id="{4D8C15E1-04A6-C881-028F-AB27D7E5B447}"/>
                </a:ext>
              </a:extLst>
            </p:cNvPr>
            <p:cNvSpPr/>
            <p:nvPr/>
          </p:nvSpPr>
          <p:spPr bwMode="auto">
            <a:xfrm>
              <a:off x="1192740" y="4509118"/>
              <a:ext cx="432050" cy="432050"/>
            </a:xfrm>
            <a:prstGeom prst="star16">
              <a:avLst/>
            </a:prstGeom>
            <a:solidFill>
              <a:srgbClr val="18C698"/>
            </a:solidFill>
            <a:ln w="12700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700986-30A9-2BAE-0361-E1021B7CDA02}"/>
                </a:ext>
              </a:extLst>
            </p:cNvPr>
            <p:cNvSpPr txBox="1"/>
            <p:nvPr/>
          </p:nvSpPr>
          <p:spPr>
            <a:xfrm>
              <a:off x="398094" y="4278285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/>
                <a:t>-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BA0A5-FFEA-E9D0-B779-69E1F5FC3C4C}"/>
              </a:ext>
            </a:extLst>
          </p:cNvPr>
          <p:cNvGrpSpPr/>
          <p:nvPr/>
        </p:nvGrpSpPr>
        <p:grpSpPr>
          <a:xfrm>
            <a:off x="4030191" y="4145091"/>
            <a:ext cx="2040546" cy="1855724"/>
            <a:chOff x="3612629" y="4013450"/>
            <a:chExt cx="2040546" cy="18557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2ACD2D-61DE-803A-EEB1-BE95E0156250}"/>
                </a:ext>
              </a:extLst>
            </p:cNvPr>
            <p:cNvGrpSpPr/>
            <p:nvPr/>
          </p:nvGrpSpPr>
          <p:grpSpPr>
            <a:xfrm>
              <a:off x="3612629" y="4013450"/>
              <a:ext cx="1848600" cy="1368152"/>
              <a:chOff x="557461" y="4041067"/>
              <a:chExt cx="1848600" cy="136815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D99D5AA-F9E3-D7D8-154E-83CDD8ECC1D7}"/>
                  </a:ext>
                </a:extLst>
              </p:cNvPr>
              <p:cNvCxnSpPr/>
              <p:nvPr/>
            </p:nvCxnSpPr>
            <p:spPr bwMode="auto">
              <a:xfrm>
                <a:off x="786061" y="4725144"/>
                <a:ext cx="1620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F832869-911D-6E2E-A6FB-893996AA5766}"/>
                  </a:ext>
                </a:extLst>
              </p:cNvPr>
              <p:cNvSpPr/>
              <p:nvPr/>
            </p:nvSpPr>
            <p:spPr bwMode="auto">
              <a:xfrm rot="18900000" flipH="1">
                <a:off x="1372761" y="4041067"/>
                <a:ext cx="72008" cy="13681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82E0AA-F2FD-CC77-9113-AF455390326A}"/>
                  </a:ext>
                </a:extLst>
              </p:cNvPr>
              <p:cNvSpPr txBox="1"/>
              <p:nvPr/>
            </p:nvSpPr>
            <p:spPr>
              <a:xfrm>
                <a:off x="557461" y="4339379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</a:t>
                </a:r>
                <a:r>
                  <a:rPr lang="en-GB" baseline="30000" dirty="0"/>
                  <a:t>-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BBF96A-708B-ADF8-644A-64A78DBDA0B3}"/>
                </a:ext>
              </a:extLst>
            </p:cNvPr>
            <p:cNvGrpSpPr/>
            <p:nvPr/>
          </p:nvGrpSpPr>
          <p:grpSpPr>
            <a:xfrm>
              <a:off x="4480844" y="4481500"/>
              <a:ext cx="1172331" cy="415368"/>
              <a:chOff x="4479789" y="4381784"/>
              <a:chExt cx="1692243" cy="59241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CABB570-6FEA-5D41-A998-E2B126A8C472}"/>
                  </a:ext>
                </a:extLst>
              </p:cNvPr>
              <p:cNvSpPr/>
              <p:nvPr/>
            </p:nvSpPr>
            <p:spPr bwMode="auto">
              <a:xfrm rot="20657254">
                <a:off x="4479789" y="4381784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BDF1D1-2E45-AC3A-67F5-EF71DBA7F7EF}"/>
                  </a:ext>
                </a:extLst>
              </p:cNvPr>
              <p:cNvSpPr/>
              <p:nvPr/>
            </p:nvSpPr>
            <p:spPr bwMode="auto">
              <a:xfrm rot="942746" flipV="1">
                <a:off x="4479789" y="4857801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AC6650-EFB6-779F-9D78-4A96D854185E}"/>
                </a:ext>
              </a:extLst>
            </p:cNvPr>
            <p:cNvGrpSpPr/>
            <p:nvPr/>
          </p:nvGrpSpPr>
          <p:grpSpPr>
            <a:xfrm rot="5400000">
              <a:off x="3854074" y="5075325"/>
              <a:ext cx="1172331" cy="415368"/>
              <a:chOff x="4479789" y="4381784"/>
              <a:chExt cx="1692243" cy="59241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4710821-EDDF-BC04-2269-274A2301E8E1}"/>
                  </a:ext>
                </a:extLst>
              </p:cNvPr>
              <p:cNvSpPr/>
              <p:nvPr/>
            </p:nvSpPr>
            <p:spPr bwMode="auto">
              <a:xfrm rot="20657254">
                <a:off x="4479789" y="4381784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FFE0EBE-69D0-C694-1B1D-6FF09FEB7FAD}"/>
                  </a:ext>
                </a:extLst>
              </p:cNvPr>
              <p:cNvSpPr/>
              <p:nvPr/>
            </p:nvSpPr>
            <p:spPr bwMode="auto">
              <a:xfrm rot="942746" flipV="1">
                <a:off x="4479789" y="4857801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9E3051-D622-6FB7-5723-496F07536AF9}"/>
              </a:ext>
            </a:extLst>
          </p:cNvPr>
          <p:cNvGrpSpPr/>
          <p:nvPr/>
        </p:nvGrpSpPr>
        <p:grpSpPr>
          <a:xfrm>
            <a:off x="7053054" y="3738017"/>
            <a:ext cx="1712331" cy="1131313"/>
            <a:chOff x="7139644" y="3606375"/>
            <a:chExt cx="1712331" cy="113131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926DB9-8F00-2453-C8D7-84191736AC45}"/>
                </a:ext>
              </a:extLst>
            </p:cNvPr>
            <p:cNvGrpSpPr/>
            <p:nvPr/>
          </p:nvGrpSpPr>
          <p:grpSpPr>
            <a:xfrm>
              <a:off x="7147816" y="4216930"/>
              <a:ext cx="1704159" cy="520758"/>
              <a:chOff x="4286876" y="4227782"/>
              <a:chExt cx="1704159" cy="52075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73C2A7-8CBD-C076-B715-9BDBF12926FF}"/>
                  </a:ext>
                </a:extLst>
              </p:cNvPr>
              <p:cNvGrpSpPr/>
              <p:nvPr/>
            </p:nvGrpSpPr>
            <p:grpSpPr>
              <a:xfrm>
                <a:off x="4286876" y="4227782"/>
                <a:ext cx="580825" cy="469745"/>
                <a:chOff x="1231708" y="4255399"/>
                <a:chExt cx="580825" cy="469745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9449B40D-DE14-1474-E1D7-CE231B61695F}"/>
                    </a:ext>
                  </a:extLst>
                </p:cNvPr>
                <p:cNvCxnSpPr/>
                <p:nvPr/>
              </p:nvCxnSpPr>
              <p:spPr bwMode="auto">
                <a:xfrm>
                  <a:off x="1231708" y="4725144"/>
                  <a:ext cx="540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6528BBB-841D-8376-511F-6C016BE12674}"/>
                    </a:ext>
                  </a:extLst>
                </p:cNvPr>
                <p:cNvSpPr txBox="1"/>
                <p:nvPr/>
              </p:nvSpPr>
              <p:spPr>
                <a:xfrm>
                  <a:off x="1236469" y="4255399"/>
                  <a:ext cx="5760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e</a:t>
                  </a:r>
                  <a:r>
                    <a:rPr lang="en-GB" baseline="30000" dirty="0"/>
                    <a:t>-</a:t>
                  </a:r>
                </a:p>
              </p:txBody>
            </p:sp>
          </p:grp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6B6F892-03F1-FA0A-3715-125EF42CF088}"/>
                  </a:ext>
                </a:extLst>
              </p:cNvPr>
              <p:cNvSpPr/>
              <p:nvPr/>
            </p:nvSpPr>
            <p:spPr bwMode="auto">
              <a:xfrm flipV="1">
                <a:off x="4818704" y="4666929"/>
                <a:ext cx="1172331" cy="81611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34BC910C-60CE-1741-C861-FD39D28B9DFD}"/>
                </a:ext>
              </a:extLst>
            </p:cNvPr>
            <p:cNvSpPr/>
            <p:nvPr/>
          </p:nvSpPr>
          <p:spPr bwMode="auto">
            <a:xfrm rot="5400000">
              <a:off x="7139644" y="3606375"/>
              <a:ext cx="1080000" cy="1080000"/>
            </a:xfrm>
            <a:prstGeom prst="arc">
              <a:avLst>
                <a:gd name="adj1" fmla="val 19141341"/>
                <a:gd name="adj2" fmla="val 0"/>
              </a:avLst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4972EAA-9477-22E2-F394-C7611BD17FB6}"/>
                </a:ext>
              </a:extLst>
            </p:cNvPr>
            <p:cNvCxnSpPr/>
            <p:nvPr/>
          </p:nvCxnSpPr>
          <p:spPr bwMode="auto">
            <a:xfrm flipH="1">
              <a:off x="7985100" y="4181576"/>
              <a:ext cx="497836" cy="4074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91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4ACB762-6988-1ADB-01F0-CB6D4A62E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2"/>
            <a:ext cx="10231389" cy="2489448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/>
              <a:t>Emittance measurements are </a:t>
            </a:r>
            <a:r>
              <a:rPr lang="en-GB" sz="3000" b="1" dirty="0">
                <a:solidFill>
                  <a:srgbClr val="0070C0"/>
                </a:solidFill>
              </a:rPr>
              <a:t>reliant on profile measurements</a:t>
            </a:r>
          </a:p>
          <a:p>
            <a:r>
              <a:rPr lang="en-GB" sz="3000" i="1" dirty="0"/>
              <a:t>Generally, </a:t>
            </a:r>
            <a:r>
              <a:rPr lang="en-GB" sz="3000" dirty="0"/>
              <a:t>beam is used to </a:t>
            </a:r>
            <a:r>
              <a:rPr lang="en-GB" sz="3000" b="1" dirty="0">
                <a:solidFill>
                  <a:srgbClr val="0070C0"/>
                </a:solidFill>
              </a:rPr>
              <a:t>generate radiation</a:t>
            </a:r>
          </a:p>
          <a:p>
            <a:r>
              <a:rPr lang="en-GB" sz="3000" dirty="0"/>
              <a:t>Radiation properties map to beam properties</a:t>
            </a:r>
          </a:p>
          <a:p>
            <a:pPr lvl="1"/>
            <a:r>
              <a:rPr lang="en-GB" sz="2600" dirty="0"/>
              <a:t>Scintillation</a:t>
            </a:r>
          </a:p>
          <a:p>
            <a:pPr lvl="1"/>
            <a:r>
              <a:rPr lang="en-GB" sz="2600" dirty="0"/>
              <a:t>Transition radiation</a:t>
            </a:r>
          </a:p>
          <a:p>
            <a:pPr lvl="1"/>
            <a:r>
              <a:rPr lang="en-GB" sz="2600" dirty="0"/>
              <a:t>Synchrotron radiation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2772B8-99D5-8FD9-32AE-97DB51E64832}"/>
              </a:ext>
            </a:extLst>
          </p:cNvPr>
          <p:cNvGrpSpPr/>
          <p:nvPr/>
        </p:nvGrpSpPr>
        <p:grpSpPr>
          <a:xfrm>
            <a:off x="1130237" y="4145091"/>
            <a:ext cx="1800200" cy="1368152"/>
            <a:chOff x="395536" y="4041067"/>
            <a:chExt cx="1800200" cy="136815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2AF18A6-3197-6694-CFA8-FD182DB48016}"/>
                </a:ext>
              </a:extLst>
            </p:cNvPr>
            <p:cNvCxnSpPr/>
            <p:nvPr/>
          </p:nvCxnSpPr>
          <p:spPr bwMode="auto">
            <a:xfrm>
              <a:off x="395536" y="4725144"/>
              <a:ext cx="18002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68A657-28C9-B3D1-CE47-16567DD7C445}"/>
                </a:ext>
              </a:extLst>
            </p:cNvPr>
            <p:cNvSpPr/>
            <p:nvPr/>
          </p:nvSpPr>
          <p:spPr bwMode="auto">
            <a:xfrm rot="18900000" flipH="1">
              <a:off x="1372761" y="4041067"/>
              <a:ext cx="72008" cy="1368152"/>
            </a:xfrm>
            <a:prstGeom prst="rect">
              <a:avLst/>
            </a:prstGeom>
            <a:solidFill>
              <a:srgbClr val="A6A6A6"/>
            </a:solidFill>
            <a:ln w="12700" cap="flat" cmpd="sng" algn="ctr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7" name="16-Point Star 8">
              <a:extLst>
                <a:ext uri="{FF2B5EF4-FFF2-40B4-BE49-F238E27FC236}">
                  <a16:creationId xmlns:a16="http://schemas.microsoft.com/office/drawing/2014/main" id="{4D8C15E1-04A6-C881-028F-AB27D7E5B447}"/>
                </a:ext>
              </a:extLst>
            </p:cNvPr>
            <p:cNvSpPr/>
            <p:nvPr/>
          </p:nvSpPr>
          <p:spPr bwMode="auto">
            <a:xfrm>
              <a:off x="1192740" y="4509118"/>
              <a:ext cx="432050" cy="432050"/>
            </a:xfrm>
            <a:prstGeom prst="star16">
              <a:avLst/>
            </a:prstGeom>
            <a:solidFill>
              <a:srgbClr val="18C698"/>
            </a:solidFill>
            <a:ln w="12700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700986-30A9-2BAE-0361-E1021B7CDA02}"/>
                </a:ext>
              </a:extLst>
            </p:cNvPr>
            <p:cNvSpPr txBox="1"/>
            <p:nvPr/>
          </p:nvSpPr>
          <p:spPr>
            <a:xfrm>
              <a:off x="398094" y="4278285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/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9ABB46-5BC0-8CC0-04AE-B4AF5A5E6E2F}"/>
              </a:ext>
            </a:extLst>
          </p:cNvPr>
          <p:cNvGrpSpPr/>
          <p:nvPr/>
        </p:nvGrpSpPr>
        <p:grpSpPr>
          <a:xfrm>
            <a:off x="1107790" y="4092132"/>
            <a:ext cx="1908000" cy="1872700"/>
            <a:chOff x="1594021" y="1567859"/>
            <a:chExt cx="2867362" cy="281431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A75C79-5C98-7082-B95E-62589FDD3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902"/>
            <a:stretch/>
          </p:blipFill>
          <p:spPr>
            <a:xfrm>
              <a:off x="1594021" y="1567859"/>
              <a:ext cx="2867362" cy="281431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32B0FC-CAE1-A608-E5F5-9BB86F87A5E0}"/>
                </a:ext>
              </a:extLst>
            </p:cNvPr>
            <p:cNvSpPr txBox="1"/>
            <p:nvPr/>
          </p:nvSpPr>
          <p:spPr>
            <a:xfrm>
              <a:off x="2100319" y="1593311"/>
              <a:ext cx="2358856" cy="624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050" dirty="0">
                  <a:solidFill>
                    <a:schemeClr val="bg1"/>
                  </a:solidFill>
                </a:rPr>
                <a:t>σ</a:t>
              </a:r>
              <a:r>
                <a:rPr lang="en-GB" sz="1050" baseline="-25000" dirty="0">
                  <a:solidFill>
                    <a:schemeClr val="bg1"/>
                  </a:solidFill>
                </a:rPr>
                <a:t>x </a:t>
              </a:r>
              <a:r>
                <a:rPr lang="en-GB" sz="1050" dirty="0">
                  <a:solidFill>
                    <a:schemeClr val="bg1"/>
                  </a:solidFill>
                </a:rPr>
                <a:t>= 90 um</a:t>
              </a:r>
            </a:p>
            <a:p>
              <a:pPr algn="r"/>
              <a:r>
                <a:rPr lang="en-GB" sz="1050" dirty="0">
                  <a:solidFill>
                    <a:schemeClr val="bg1"/>
                  </a:solidFill>
                </a:rPr>
                <a:t>CLARA (T. Pacey)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F0EAD74-9189-37FC-8378-F1B2D363A929}"/>
              </a:ext>
            </a:extLst>
          </p:cNvPr>
          <p:cNvGrpSpPr/>
          <p:nvPr/>
        </p:nvGrpSpPr>
        <p:grpSpPr>
          <a:xfrm>
            <a:off x="4030191" y="4145091"/>
            <a:ext cx="2040546" cy="1855724"/>
            <a:chOff x="3612629" y="4013450"/>
            <a:chExt cx="2040546" cy="18557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1662D66-E439-532F-2A96-83D605992628}"/>
                </a:ext>
              </a:extLst>
            </p:cNvPr>
            <p:cNvGrpSpPr/>
            <p:nvPr/>
          </p:nvGrpSpPr>
          <p:grpSpPr>
            <a:xfrm>
              <a:off x="3612629" y="4013450"/>
              <a:ext cx="1848600" cy="1368152"/>
              <a:chOff x="557461" y="4041067"/>
              <a:chExt cx="1848600" cy="1368152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8E55CEE-CD4E-D1C1-493D-2FEB69164F86}"/>
                  </a:ext>
                </a:extLst>
              </p:cNvPr>
              <p:cNvCxnSpPr/>
              <p:nvPr/>
            </p:nvCxnSpPr>
            <p:spPr bwMode="auto">
              <a:xfrm>
                <a:off x="786061" y="4725144"/>
                <a:ext cx="1620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2B0B41F-C0F3-03D8-3D3E-6659688B24F5}"/>
                  </a:ext>
                </a:extLst>
              </p:cNvPr>
              <p:cNvSpPr/>
              <p:nvPr/>
            </p:nvSpPr>
            <p:spPr bwMode="auto">
              <a:xfrm rot="18900000" flipH="1">
                <a:off x="1372761" y="4041067"/>
                <a:ext cx="72008" cy="13681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FD2B3A8-193D-1307-03C6-9AE677D98DFA}"/>
                  </a:ext>
                </a:extLst>
              </p:cNvPr>
              <p:cNvSpPr txBox="1"/>
              <p:nvPr/>
            </p:nvSpPr>
            <p:spPr>
              <a:xfrm>
                <a:off x="557461" y="4339379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</a:t>
                </a:r>
                <a:r>
                  <a:rPr lang="en-GB" baseline="30000" dirty="0"/>
                  <a:t>-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1F3EABF-5AC4-93E7-E9D2-236E3EBFBD49}"/>
                </a:ext>
              </a:extLst>
            </p:cNvPr>
            <p:cNvGrpSpPr/>
            <p:nvPr/>
          </p:nvGrpSpPr>
          <p:grpSpPr>
            <a:xfrm>
              <a:off x="4480844" y="4481500"/>
              <a:ext cx="1172331" cy="415368"/>
              <a:chOff x="4479789" y="4381784"/>
              <a:chExt cx="1692243" cy="59241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DFD8A3E-20FD-882E-4ECD-53EC189DB7C0}"/>
                  </a:ext>
                </a:extLst>
              </p:cNvPr>
              <p:cNvSpPr/>
              <p:nvPr/>
            </p:nvSpPr>
            <p:spPr bwMode="auto">
              <a:xfrm rot="20657254">
                <a:off x="4479789" y="4381784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D586DDC-A675-0BDD-0126-8ED4F44B5974}"/>
                  </a:ext>
                </a:extLst>
              </p:cNvPr>
              <p:cNvSpPr/>
              <p:nvPr/>
            </p:nvSpPr>
            <p:spPr bwMode="auto">
              <a:xfrm rot="942746" flipV="1">
                <a:off x="4479789" y="4857801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6AABBDA-4932-7E8F-479E-6207F69A3118}"/>
                </a:ext>
              </a:extLst>
            </p:cNvPr>
            <p:cNvGrpSpPr/>
            <p:nvPr/>
          </p:nvGrpSpPr>
          <p:grpSpPr>
            <a:xfrm rot="5400000">
              <a:off x="3854074" y="5075325"/>
              <a:ext cx="1172331" cy="415368"/>
              <a:chOff x="4479789" y="4381784"/>
              <a:chExt cx="1692243" cy="59241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8FE29B2-DFB3-83C1-9163-AD0CB9E6D82F}"/>
                  </a:ext>
                </a:extLst>
              </p:cNvPr>
              <p:cNvSpPr/>
              <p:nvPr/>
            </p:nvSpPr>
            <p:spPr bwMode="auto">
              <a:xfrm rot="20657254">
                <a:off x="4479789" y="4381784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425F6C2-EB17-C6BD-9C74-100098DFA0FC}"/>
                  </a:ext>
                </a:extLst>
              </p:cNvPr>
              <p:cNvSpPr/>
              <p:nvPr/>
            </p:nvSpPr>
            <p:spPr bwMode="auto">
              <a:xfrm rot="942746" flipV="1">
                <a:off x="4479789" y="4857801"/>
                <a:ext cx="1692243" cy="116397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F90DC94-5568-7523-5C8C-EF44FC01B54F}"/>
              </a:ext>
            </a:extLst>
          </p:cNvPr>
          <p:cNvGrpSpPr/>
          <p:nvPr/>
        </p:nvGrpSpPr>
        <p:grpSpPr>
          <a:xfrm>
            <a:off x="7053054" y="3738017"/>
            <a:ext cx="1712331" cy="1131313"/>
            <a:chOff x="7139644" y="3606375"/>
            <a:chExt cx="1712331" cy="113131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21A2E4-03A1-3C9B-3993-5DC20FFD9741}"/>
                </a:ext>
              </a:extLst>
            </p:cNvPr>
            <p:cNvGrpSpPr/>
            <p:nvPr/>
          </p:nvGrpSpPr>
          <p:grpSpPr>
            <a:xfrm>
              <a:off x="7147816" y="4216930"/>
              <a:ext cx="1704159" cy="520758"/>
              <a:chOff x="4286876" y="4227782"/>
              <a:chExt cx="1704159" cy="520758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E28C9399-56E6-D939-8803-DC948ACB1DF0}"/>
                  </a:ext>
                </a:extLst>
              </p:cNvPr>
              <p:cNvGrpSpPr/>
              <p:nvPr/>
            </p:nvGrpSpPr>
            <p:grpSpPr>
              <a:xfrm>
                <a:off x="4286876" y="4227782"/>
                <a:ext cx="580825" cy="469745"/>
                <a:chOff x="1231708" y="4255399"/>
                <a:chExt cx="580825" cy="469745"/>
              </a:xfrm>
            </p:grpSpPr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0F563C4A-FB93-A199-D93C-F82C46D9C9D0}"/>
                    </a:ext>
                  </a:extLst>
                </p:cNvPr>
                <p:cNvCxnSpPr/>
                <p:nvPr/>
              </p:nvCxnSpPr>
              <p:spPr bwMode="auto">
                <a:xfrm>
                  <a:off x="1231708" y="4725144"/>
                  <a:ext cx="540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5F56A3A-A526-BD3F-92CD-20C1046A0B27}"/>
                    </a:ext>
                  </a:extLst>
                </p:cNvPr>
                <p:cNvSpPr txBox="1"/>
                <p:nvPr/>
              </p:nvSpPr>
              <p:spPr>
                <a:xfrm>
                  <a:off x="1236469" y="4255399"/>
                  <a:ext cx="5760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e</a:t>
                  </a:r>
                  <a:r>
                    <a:rPr lang="en-GB" baseline="30000" dirty="0"/>
                    <a:t>-</a:t>
                  </a:r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E2C32E0-8C14-79A6-B8AB-5D3A9EB77DB7}"/>
                  </a:ext>
                </a:extLst>
              </p:cNvPr>
              <p:cNvSpPr/>
              <p:nvPr/>
            </p:nvSpPr>
            <p:spPr bwMode="auto">
              <a:xfrm flipV="1">
                <a:off x="4818704" y="4666929"/>
                <a:ext cx="1172331" cy="81611"/>
              </a:xfrm>
              <a:prstGeom prst="ellipse">
                <a:avLst/>
              </a:prstGeom>
              <a:solidFill>
                <a:srgbClr val="18C698"/>
              </a:solidFill>
              <a:ln w="12700" cap="flat" cmpd="sng" algn="ctr">
                <a:solidFill>
                  <a:srgbClr val="18C69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>
                  <a:latin typeface="Arial" charset="0"/>
                  <a:ea typeface="ＭＳ Ｐゴシック" pitchFamily="28" charset="-128"/>
                </a:endParaRPr>
              </a:p>
            </p:txBody>
          </p:sp>
        </p:grp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02E3451B-7A5F-C7A0-6BB8-6248FF00043C}"/>
                </a:ext>
              </a:extLst>
            </p:cNvPr>
            <p:cNvSpPr/>
            <p:nvPr/>
          </p:nvSpPr>
          <p:spPr bwMode="auto">
            <a:xfrm rot="5400000">
              <a:off x="7139644" y="3606375"/>
              <a:ext cx="1080000" cy="1080000"/>
            </a:xfrm>
            <a:prstGeom prst="arc">
              <a:avLst>
                <a:gd name="adj1" fmla="val 19141341"/>
                <a:gd name="adj2" fmla="val 0"/>
              </a:avLst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32C59B2-4414-8F10-D7A6-DF8FE8614DAD}"/>
                </a:ext>
              </a:extLst>
            </p:cNvPr>
            <p:cNvCxnSpPr/>
            <p:nvPr/>
          </p:nvCxnSpPr>
          <p:spPr bwMode="auto">
            <a:xfrm flipH="1">
              <a:off x="7985100" y="4181576"/>
              <a:ext cx="497836" cy="4074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C94D82-A1C2-7F9B-67F8-96C474C439E5}"/>
              </a:ext>
            </a:extLst>
          </p:cNvPr>
          <p:cNvGrpSpPr/>
          <p:nvPr/>
        </p:nvGrpSpPr>
        <p:grpSpPr>
          <a:xfrm>
            <a:off x="7022115" y="4092132"/>
            <a:ext cx="1880062" cy="1889919"/>
            <a:chOff x="6872346" y="3861047"/>
            <a:chExt cx="1880062" cy="188991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3E3F8FA-EDE2-40C2-6A0F-4886DC6BE340}"/>
                </a:ext>
              </a:extLst>
            </p:cNvPr>
            <p:cNvGrpSpPr/>
            <p:nvPr/>
          </p:nvGrpSpPr>
          <p:grpSpPr>
            <a:xfrm>
              <a:off x="6872346" y="3861047"/>
              <a:ext cx="1880062" cy="1872000"/>
              <a:chOff x="6872346" y="3861047"/>
              <a:chExt cx="1880062" cy="1872000"/>
            </a:xfrm>
          </p:grpSpPr>
          <p:pic>
            <p:nvPicPr>
              <p:cNvPr id="48" name="Picture 2" descr="https://www.liverpool.ac.uk/media/livacuk/quasargroup/images/news/featureimages/Diamond,beam,image,using,optical,synchrotron,radiation.jpg">
                <a:extLst>
                  <a:ext uri="{FF2B5EF4-FFF2-40B4-BE49-F238E27FC236}">
                    <a16:creationId xmlns:a16="http://schemas.microsoft.com/office/drawing/2014/main" id="{A496D34B-78B7-CAB6-C906-825F4708F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73" r="4938"/>
              <a:stretch/>
            </p:blipFill>
            <p:spPr bwMode="auto">
              <a:xfrm>
                <a:off x="6872346" y="3861047"/>
                <a:ext cx="1880062" cy="18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983240-3886-AD15-C617-8E8967C09F73}"/>
                  </a:ext>
                </a:extLst>
              </p:cNvPr>
              <p:cNvSpPr txBox="1"/>
              <p:nvPr/>
            </p:nvSpPr>
            <p:spPr>
              <a:xfrm>
                <a:off x="6911452" y="3863304"/>
                <a:ext cx="184095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sz="1050" dirty="0">
                    <a:solidFill>
                      <a:schemeClr val="bg1"/>
                    </a:solidFill>
                  </a:rPr>
                  <a:t>σ</a:t>
                </a:r>
                <a:r>
                  <a:rPr lang="en-GB" sz="1050" baseline="-25000" dirty="0">
                    <a:solidFill>
                      <a:schemeClr val="bg1"/>
                    </a:solidFill>
                  </a:rPr>
                  <a:t>x </a:t>
                </a:r>
                <a:r>
                  <a:rPr lang="en-GB" sz="1050" dirty="0">
                    <a:solidFill>
                      <a:schemeClr val="bg1"/>
                    </a:solidFill>
                  </a:rPr>
                  <a:t>= 100 um (</a:t>
                </a:r>
                <a:r>
                  <a:rPr lang="el-GR" sz="1050" dirty="0">
                    <a:solidFill>
                      <a:schemeClr val="bg1"/>
                    </a:solidFill>
                  </a:rPr>
                  <a:t>σ</a:t>
                </a:r>
                <a:r>
                  <a:rPr lang="en-GB" sz="1050" baseline="-25000" dirty="0">
                    <a:solidFill>
                      <a:schemeClr val="bg1"/>
                    </a:solidFill>
                  </a:rPr>
                  <a:t>y </a:t>
                </a:r>
                <a:r>
                  <a:rPr lang="en-GB" sz="1050" dirty="0">
                    <a:solidFill>
                      <a:schemeClr val="bg1"/>
                    </a:solidFill>
                  </a:rPr>
                  <a:t>= 2 um)</a:t>
                </a:r>
              </a:p>
              <a:p>
                <a:pPr algn="r"/>
                <a:r>
                  <a:rPr lang="en-GB" sz="1050" dirty="0">
                    <a:solidFill>
                      <a:schemeClr val="bg1"/>
                    </a:solidFill>
                  </a:rPr>
                  <a:t>Diamond (J. Wolfenden)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0597E6-1ADC-8701-85B9-AD48D049BE22}"/>
                </a:ext>
              </a:extLst>
            </p:cNvPr>
            <p:cNvSpPr txBox="1"/>
            <p:nvPr/>
          </p:nvSpPr>
          <p:spPr>
            <a:xfrm>
              <a:off x="7387702" y="5443189"/>
              <a:ext cx="93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&gt;10nC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D4DB87-99D8-985C-1760-4B04B3D0EA91}"/>
              </a:ext>
            </a:extLst>
          </p:cNvPr>
          <p:cNvGrpSpPr/>
          <p:nvPr/>
        </p:nvGrpSpPr>
        <p:grpSpPr>
          <a:xfrm>
            <a:off x="4125229" y="4092132"/>
            <a:ext cx="1933126" cy="1936555"/>
            <a:chOff x="3498473" y="3833181"/>
            <a:chExt cx="1933126" cy="19365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AA7F649-808A-B04C-47F5-F57228658FF6}"/>
                </a:ext>
              </a:extLst>
            </p:cNvPr>
            <p:cNvGrpSpPr/>
            <p:nvPr/>
          </p:nvGrpSpPr>
          <p:grpSpPr>
            <a:xfrm>
              <a:off x="3498473" y="3833181"/>
              <a:ext cx="1933126" cy="1885662"/>
              <a:chOff x="3494404" y="3821529"/>
              <a:chExt cx="1933126" cy="188566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1F68918-8727-6226-55ED-A037A2FE2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2" t="30178" r="61607" b="22441"/>
              <a:stretch/>
            </p:blipFill>
            <p:spPr>
              <a:xfrm>
                <a:off x="3494404" y="3836272"/>
                <a:ext cx="1933125" cy="1870919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7FE4A87-A4CE-0D77-DA98-BBC49E52B6F2}"/>
                  </a:ext>
                </a:extLst>
              </p:cNvPr>
              <p:cNvSpPr txBox="1"/>
              <p:nvPr/>
            </p:nvSpPr>
            <p:spPr>
              <a:xfrm>
                <a:off x="3719756" y="3821529"/>
                <a:ext cx="170777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sz="1050" dirty="0">
                    <a:solidFill>
                      <a:schemeClr val="bg1"/>
                    </a:solidFill>
                  </a:rPr>
                  <a:t>σ</a:t>
                </a:r>
                <a:r>
                  <a:rPr lang="en-GB" sz="1050" baseline="-25000" dirty="0">
                    <a:solidFill>
                      <a:schemeClr val="bg1"/>
                    </a:solidFill>
                  </a:rPr>
                  <a:t>x </a:t>
                </a:r>
                <a:r>
                  <a:rPr lang="en-GB" sz="1050" dirty="0">
                    <a:solidFill>
                      <a:schemeClr val="bg1"/>
                    </a:solidFill>
                  </a:rPr>
                  <a:t>= 150 um</a:t>
                </a:r>
              </a:p>
              <a:p>
                <a:pPr algn="r"/>
                <a:r>
                  <a:rPr lang="en-GB" sz="1050" dirty="0">
                    <a:solidFill>
                      <a:schemeClr val="bg1"/>
                    </a:solidFill>
                  </a:rPr>
                  <a:t>CLEAR (J. Wolfenden)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E2AFB7-E5A1-045B-A523-30254B8ADEBE}"/>
                </a:ext>
              </a:extLst>
            </p:cNvPr>
            <p:cNvSpPr txBox="1"/>
            <p:nvPr/>
          </p:nvSpPr>
          <p:spPr>
            <a:xfrm>
              <a:off x="4011909" y="5461959"/>
              <a:ext cx="93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700pC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6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48533-8B37-3992-B2FD-4A81386CD52B}"/>
              </a:ext>
            </a:extLst>
          </p:cNvPr>
          <p:cNvGrpSpPr/>
          <p:nvPr/>
        </p:nvGrpSpPr>
        <p:grpSpPr>
          <a:xfrm>
            <a:off x="0" y="9"/>
            <a:ext cx="12192001" cy="6885081"/>
            <a:chOff x="0" y="9"/>
            <a:chExt cx="12192001" cy="68850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81C526-405B-652A-A14E-924226DB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182" r="14795"/>
            <a:stretch/>
          </p:blipFill>
          <p:spPr>
            <a:xfrm>
              <a:off x="4876801" y="9"/>
              <a:ext cx="7315200" cy="6003499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A360A3-69F6-C60A-ECAE-90D30A34D583}"/>
                </a:ext>
              </a:extLst>
            </p:cNvPr>
            <p:cNvGrpSpPr/>
            <p:nvPr/>
          </p:nvGrpSpPr>
          <p:grpSpPr>
            <a:xfrm>
              <a:off x="0" y="5999362"/>
              <a:ext cx="12192000" cy="885728"/>
              <a:chOff x="0" y="5999362"/>
              <a:chExt cx="12192000" cy="88572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C9AC4-BD51-1233-6E57-FC62CF34F432}"/>
                  </a:ext>
                </a:extLst>
              </p:cNvPr>
              <p:cNvSpPr/>
              <p:nvPr/>
            </p:nvSpPr>
            <p:spPr>
              <a:xfrm>
                <a:off x="0" y="6023484"/>
                <a:ext cx="12192000" cy="8389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 descr="A logo with stars on it&#10;&#10;Description automatically generated">
                <a:extLst>
                  <a:ext uri="{FF2B5EF4-FFF2-40B4-BE49-F238E27FC236}">
                    <a16:creationId xmlns:a16="http://schemas.microsoft.com/office/drawing/2014/main" id="{30885A89-9E60-5C59-9D6B-25B73F7DD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710" y="6109610"/>
                <a:ext cx="1091964" cy="689254"/>
              </a:xfrm>
              <a:prstGeom prst="rect">
                <a:avLst/>
              </a:prstGeom>
            </p:spPr>
          </p:pic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5728C570-2BBF-5E6B-C240-140191EAD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761" y="6109610"/>
                <a:ext cx="6099078" cy="6810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GB" sz="1800" dirty="0"/>
                  <a:t>Dr Joseph Wolfenden</a:t>
                </a:r>
                <a:br>
                  <a:rPr lang="en-GB" sz="1800" dirty="0"/>
                </a:br>
                <a:r>
                  <a:rPr lang="en-GB" sz="1800" i="1" dirty="0" err="1"/>
                  <a:t>EuPRAXIA</a:t>
                </a:r>
                <a:r>
                  <a:rPr lang="en-GB" sz="1800" i="1" dirty="0"/>
                  <a:t>-DN School on Plasma Accelerators</a:t>
                </a:r>
              </a:p>
            </p:txBody>
          </p:sp>
          <p:pic>
            <p:nvPicPr>
              <p:cNvPr id="25" name="Picture 24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EBA59E1B-D03B-16E2-EB30-57CFDB342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8692" y="6147445"/>
                <a:ext cx="2181886" cy="560837"/>
              </a:xfrm>
              <a:prstGeom prst="rect">
                <a:avLst/>
              </a:prstGeom>
            </p:spPr>
          </p:pic>
          <p:pic>
            <p:nvPicPr>
              <p:cNvPr id="26" name="Picture 25" descr="A black background with a black square with a black background and a black square with a black center with a white circle with a yellow oval and several colored balls&#10;&#10;Description automatically generated with medium confidence">
                <a:extLst>
                  <a:ext uri="{FF2B5EF4-FFF2-40B4-BE49-F238E27FC236}">
                    <a16:creationId xmlns:a16="http://schemas.microsoft.com/office/drawing/2014/main" id="{0D233F58-FFE2-9F1A-12BE-0D77AE9D9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69" y="6023484"/>
                <a:ext cx="1214556" cy="861606"/>
              </a:xfrm>
              <a:prstGeom prst="rect">
                <a:avLst/>
              </a:prstGeom>
            </p:spPr>
          </p:pic>
          <p:pic>
            <p:nvPicPr>
              <p:cNvPr id="27" name="Picture 26" descr="A logo with a circle and a red and blue circle&#10;&#10;Description automatically generated">
                <a:extLst>
                  <a:ext uri="{FF2B5EF4-FFF2-40B4-BE49-F238E27FC236}">
                    <a16:creationId xmlns:a16="http://schemas.microsoft.com/office/drawing/2014/main" id="{306E4016-6C44-9E3B-8880-B349D9C2A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7227" y="5999362"/>
                <a:ext cx="1214557" cy="85863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D53FC-5CB1-37C5-8F44-4ACCB37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emittance – current methods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4ACB762-6988-1ADB-01F0-CB6D4A62E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60" y="1636591"/>
            <a:ext cx="10231389" cy="3376305"/>
          </a:xfrm>
        </p:spPr>
        <p:txBody>
          <a:bodyPr>
            <a:noAutofit/>
          </a:bodyPr>
          <a:lstStyle/>
          <a:p>
            <a:r>
              <a:rPr lang="en-GB" b="1" i="1" u="sng" dirty="0">
                <a:solidFill>
                  <a:srgbClr val="0070C0"/>
                </a:solidFill>
              </a:rPr>
              <a:t>Many</a:t>
            </a:r>
            <a:r>
              <a:rPr lang="en-GB" dirty="0"/>
              <a:t> other methods</a:t>
            </a:r>
          </a:p>
          <a:p>
            <a:r>
              <a:rPr lang="en-GB" dirty="0"/>
              <a:t>Used in </a:t>
            </a:r>
            <a:r>
              <a:rPr lang="en-GB" b="1" i="1" u="sng" dirty="0">
                <a:solidFill>
                  <a:srgbClr val="0070C0"/>
                </a:solidFill>
              </a:rPr>
              <a:t>many</a:t>
            </a:r>
            <a:r>
              <a:rPr lang="en-GB" dirty="0"/>
              <a:t> diagnostics</a:t>
            </a:r>
          </a:p>
          <a:p>
            <a:pPr lvl="1"/>
            <a:r>
              <a:rPr lang="en-GB" dirty="0"/>
              <a:t>Positioning</a:t>
            </a:r>
          </a:p>
          <a:p>
            <a:pPr lvl="1"/>
            <a:r>
              <a:rPr lang="en-GB" dirty="0"/>
              <a:t>Beam size</a:t>
            </a:r>
          </a:p>
          <a:p>
            <a:pPr lvl="1"/>
            <a:r>
              <a:rPr lang="en-GB" dirty="0"/>
              <a:t>Emittance</a:t>
            </a:r>
          </a:p>
          <a:p>
            <a:pPr lvl="1"/>
            <a:r>
              <a:rPr lang="en-GB" dirty="0"/>
              <a:t>Energy</a:t>
            </a:r>
          </a:p>
          <a:p>
            <a:pPr lvl="1"/>
            <a:r>
              <a:rPr lang="en-GB" dirty="0"/>
              <a:t>…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D4DB87-99D8-985C-1760-4B04B3D0EA91}"/>
              </a:ext>
            </a:extLst>
          </p:cNvPr>
          <p:cNvGrpSpPr/>
          <p:nvPr/>
        </p:nvGrpSpPr>
        <p:grpSpPr>
          <a:xfrm>
            <a:off x="7240005" y="1362441"/>
            <a:ext cx="1933126" cy="1936555"/>
            <a:chOff x="3498473" y="3833181"/>
            <a:chExt cx="1933126" cy="19365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AA7F649-808A-B04C-47F5-F57228658FF6}"/>
                </a:ext>
              </a:extLst>
            </p:cNvPr>
            <p:cNvGrpSpPr/>
            <p:nvPr/>
          </p:nvGrpSpPr>
          <p:grpSpPr>
            <a:xfrm>
              <a:off x="3498473" y="3833181"/>
              <a:ext cx="1933126" cy="1885662"/>
              <a:chOff x="3494404" y="3821529"/>
              <a:chExt cx="1933126" cy="188566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1F68918-8727-6226-55ED-A037A2FE2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2" t="30178" r="61607" b="22441"/>
              <a:stretch/>
            </p:blipFill>
            <p:spPr>
              <a:xfrm>
                <a:off x="3494404" y="3836272"/>
                <a:ext cx="1933125" cy="1870919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7FE4A87-A4CE-0D77-DA98-BBC49E52B6F2}"/>
                  </a:ext>
                </a:extLst>
              </p:cNvPr>
              <p:cNvSpPr txBox="1"/>
              <p:nvPr/>
            </p:nvSpPr>
            <p:spPr>
              <a:xfrm>
                <a:off x="3719756" y="3821529"/>
                <a:ext cx="170777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sz="1050" dirty="0">
                    <a:solidFill>
                      <a:schemeClr val="bg1"/>
                    </a:solidFill>
                  </a:rPr>
                  <a:t>σ</a:t>
                </a:r>
                <a:r>
                  <a:rPr lang="en-GB" sz="1050" baseline="-25000" dirty="0">
                    <a:solidFill>
                      <a:schemeClr val="bg1"/>
                    </a:solidFill>
                  </a:rPr>
                  <a:t>x </a:t>
                </a:r>
                <a:r>
                  <a:rPr lang="en-GB" sz="1050" dirty="0">
                    <a:solidFill>
                      <a:schemeClr val="bg1"/>
                    </a:solidFill>
                  </a:rPr>
                  <a:t>= 150 um</a:t>
                </a:r>
              </a:p>
              <a:p>
                <a:pPr algn="r"/>
                <a:r>
                  <a:rPr lang="en-GB" sz="1050" dirty="0">
                    <a:solidFill>
                      <a:schemeClr val="bg1"/>
                    </a:solidFill>
                  </a:rPr>
                  <a:t>CLEAR (J. Wolfenden)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E2AFB7-E5A1-045B-A523-30254B8ADEBE}"/>
                </a:ext>
              </a:extLst>
            </p:cNvPr>
            <p:cNvSpPr txBox="1"/>
            <p:nvPr/>
          </p:nvSpPr>
          <p:spPr>
            <a:xfrm>
              <a:off x="4011909" y="5461959"/>
              <a:ext cx="93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700pC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161DA60-0409-8690-339D-DB01DE3A897B}"/>
              </a:ext>
            </a:extLst>
          </p:cNvPr>
          <p:cNvSpPr/>
          <p:nvPr/>
        </p:nvSpPr>
        <p:spPr bwMode="auto">
          <a:xfrm rot="19719735">
            <a:off x="8100098" y="2014513"/>
            <a:ext cx="288032" cy="432048"/>
          </a:xfrm>
          <a:prstGeom prst="ellipse">
            <a:avLst/>
          </a:prstGeom>
          <a:noFill/>
          <a:ln w="38100" cap="flat" cmpd="sng" algn="ctr">
            <a:solidFill>
              <a:srgbClr val="18C69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Plus 12">
            <a:extLst>
              <a:ext uri="{FF2B5EF4-FFF2-40B4-BE49-F238E27FC236}">
                <a16:creationId xmlns:a16="http://schemas.microsoft.com/office/drawing/2014/main" id="{B4EDCB71-6FBB-7A04-0665-C39EFD0EF04D}"/>
              </a:ext>
            </a:extLst>
          </p:cNvPr>
          <p:cNvSpPr/>
          <p:nvPr/>
        </p:nvSpPr>
        <p:spPr bwMode="auto">
          <a:xfrm>
            <a:off x="8172800" y="2169376"/>
            <a:ext cx="124683" cy="120976"/>
          </a:xfrm>
          <a:prstGeom prst="mathPlus">
            <a:avLst/>
          </a:prstGeom>
          <a:solidFill>
            <a:srgbClr val="18C698"/>
          </a:solidFill>
          <a:ln w="12700" cap="flat" cmpd="sng" algn="ctr">
            <a:solidFill>
              <a:srgbClr val="18C69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latin typeface="Arial" charset="0"/>
              <a:ea typeface="ＭＳ Ｐゴシック" pitchFamily="2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79C308-E4A0-C399-6E07-16D24D405DC8}"/>
              </a:ext>
            </a:extLst>
          </p:cNvPr>
          <p:cNvGrpSpPr/>
          <p:nvPr/>
        </p:nvGrpSpPr>
        <p:grpSpPr>
          <a:xfrm>
            <a:off x="6937094" y="2314673"/>
            <a:ext cx="3502149" cy="3647169"/>
            <a:chOff x="5174307" y="2486412"/>
            <a:chExt cx="3502149" cy="36471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48B4BB3-9768-A5E6-CC03-23564DE6CBA1}"/>
                </a:ext>
              </a:extLst>
            </p:cNvPr>
            <p:cNvCxnSpPr>
              <a:cxnSpLocks/>
              <a:stCxn id="9" idx="2"/>
            </p:cNvCxnSpPr>
            <p:nvPr/>
          </p:nvCxnSpPr>
          <p:spPr bwMode="auto">
            <a:xfrm flipH="1">
              <a:off x="5663609" y="2486412"/>
              <a:ext cx="685848" cy="13874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6E2F8E-D081-0C0B-A94B-22532A9BDF1C}"/>
                </a:ext>
              </a:extLst>
            </p:cNvPr>
            <p:cNvCxnSpPr>
              <a:cxnSpLocks/>
              <a:stCxn id="9" idx="5"/>
            </p:cNvCxnSpPr>
            <p:nvPr/>
          </p:nvCxnSpPr>
          <p:spPr bwMode="auto">
            <a:xfrm>
              <a:off x="6638885" y="2489017"/>
              <a:ext cx="1761027" cy="138484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8C69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A9442D-F09E-86C5-A763-359C525CD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81"/>
            <a:stretch/>
          </p:blipFill>
          <p:spPr>
            <a:xfrm>
              <a:off x="5174307" y="3784889"/>
              <a:ext cx="3502149" cy="234869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390BD4-264F-D6AD-E950-F6FCE4C31F89}"/>
              </a:ext>
            </a:extLst>
          </p:cNvPr>
          <p:cNvGrpSpPr/>
          <p:nvPr/>
        </p:nvGrpSpPr>
        <p:grpSpPr>
          <a:xfrm>
            <a:off x="4546629" y="2570243"/>
            <a:ext cx="2356994" cy="2073812"/>
            <a:chOff x="2002436" y="2890864"/>
            <a:chExt cx="4949617" cy="43240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928E7A-19ED-158C-F4A4-46938B046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436" y="2890864"/>
              <a:ext cx="4689475" cy="3694113"/>
            </a:xfrm>
            <a:prstGeom prst="rect">
              <a:avLst/>
            </a:prstGeom>
            <a:gradFill rotWithShape="1">
              <a:gsLst>
                <a:gs pos="0">
                  <a:srgbClr val="CC3300"/>
                </a:gs>
                <a:gs pos="100000">
                  <a:srgbClr val="5E1800"/>
                </a:gs>
              </a:gsLst>
              <a:lin ang="18900000" scaled="1"/>
            </a:gradFill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 defTabSz="91430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8" name="Picture 17" descr="attach_reader?attach_id=1022761">
              <a:extLst>
                <a:ext uri="{FF2B5EF4-FFF2-40B4-BE49-F238E27FC236}">
                  <a16:creationId xmlns:a16="http://schemas.microsoft.com/office/drawing/2014/main" id="{7EE58127-33D9-99F3-260D-BB9EB91A5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11961" y="2943252"/>
              <a:ext cx="4676775" cy="331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7">
              <a:extLst>
                <a:ext uri="{FF2B5EF4-FFF2-40B4-BE49-F238E27FC236}">
                  <a16:creationId xmlns:a16="http://schemas.microsoft.com/office/drawing/2014/main" id="{BDABDE4D-88A0-2FD2-8DB0-2CA795FB3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6741" y="6637365"/>
              <a:ext cx="4905312" cy="5775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91430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latin typeface="Arial"/>
                </a:rPr>
                <a:t>First Beam in the LHC 8/8/2008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4ABE55-66A7-2313-4FA2-3241FCBB4E19}"/>
              </a:ext>
            </a:extLst>
          </p:cNvPr>
          <p:cNvGrpSpPr/>
          <p:nvPr/>
        </p:nvGrpSpPr>
        <p:grpSpPr>
          <a:xfrm>
            <a:off x="1631504" y="4637746"/>
            <a:ext cx="3487322" cy="1285179"/>
            <a:chOff x="107504" y="4847295"/>
            <a:chExt cx="3487322" cy="128517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3BB376-23C9-26F2-C224-409FCAFB7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122" y="4847295"/>
              <a:ext cx="3434704" cy="128517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DFAB20-0032-807F-FE66-9CEF7D1C6C34}"/>
                </a:ext>
              </a:extLst>
            </p:cNvPr>
            <p:cNvSpPr txBox="1"/>
            <p:nvPr/>
          </p:nvSpPr>
          <p:spPr>
            <a:xfrm>
              <a:off x="107504" y="5589240"/>
              <a:ext cx="1387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Image: T. Pacey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2147</Words>
  <Application>Microsoft Office PowerPoint</Application>
  <PresentationFormat>Widescreen</PresentationFormat>
  <Paragraphs>314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Courier New</vt:lpstr>
      <vt:lpstr>Office Theme</vt:lpstr>
      <vt:lpstr>Beam Diagnostics for Plasma Accelerators</vt:lpstr>
      <vt:lpstr>Overview</vt:lpstr>
      <vt:lpstr>What are we measuring and why?</vt:lpstr>
      <vt:lpstr>What are we measuring and why?</vt:lpstr>
      <vt:lpstr>What are we measuring and why?</vt:lpstr>
      <vt:lpstr>PowerPoint Presentation</vt:lpstr>
      <vt:lpstr>Transverse emittance – current methods</vt:lpstr>
      <vt:lpstr>Transverse emittance – current methods</vt:lpstr>
      <vt:lpstr>Transverse emittance – current methods</vt:lpstr>
      <vt:lpstr>Transverse emittance – current methods</vt:lpstr>
      <vt:lpstr>Transverse emittance – current methods</vt:lpstr>
      <vt:lpstr>Transverse emittance – current methods</vt:lpstr>
      <vt:lpstr>Transverse emittance – current methods</vt:lpstr>
      <vt:lpstr>Transverse emittance – current methods</vt:lpstr>
      <vt:lpstr>Transverse emittance - Butterfly</vt:lpstr>
      <vt:lpstr>Transverse emittance - Butterfly</vt:lpstr>
      <vt:lpstr>Transverse emittance – Pepper-pot</vt:lpstr>
      <vt:lpstr>Transverse emittance – Pepper-pot</vt:lpstr>
      <vt:lpstr>Transverse emittance – Optical mapping</vt:lpstr>
      <vt:lpstr>Transverse emittance – Optical mapping</vt:lpstr>
      <vt:lpstr>Transverse emittance – Optical mapping</vt:lpstr>
      <vt:lpstr>Transverse emittance - Betatron</vt:lpstr>
      <vt:lpstr>Transverse emittance - Betatron</vt:lpstr>
      <vt:lpstr>PowerPoint Presentation</vt:lpstr>
      <vt:lpstr>Longitudinal profile</vt:lpstr>
      <vt:lpstr>Longitudinal profile – Streak camera</vt:lpstr>
      <vt:lpstr>Longitudinal profile – Streak camera</vt:lpstr>
      <vt:lpstr>Longitudinal profile – Deflecting cavity</vt:lpstr>
      <vt:lpstr>Longitudinal profile – Deflecting cavity</vt:lpstr>
      <vt:lpstr>Longitudinal profile – Form factor</vt:lpstr>
      <vt:lpstr>Longitudinal profile – Form factor</vt:lpstr>
      <vt:lpstr>Longitudinal profile - Spectroscopy</vt:lpstr>
      <vt:lpstr>Longitudinal profile - Spectroscopy + VD</vt:lpstr>
      <vt:lpstr>Longitudinal profile - Interferometry</vt:lpstr>
      <vt:lpstr>Longitudinal profile – EO sampling</vt:lpstr>
      <vt:lpstr>Longitudinal profile – EO sampling</vt:lpstr>
      <vt:lpstr>Thank you for your attention! Open Questions?</vt:lpstr>
      <vt:lpstr>References</vt:lpstr>
      <vt:lpstr>References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Diagnostics for Plasma Accelerators</dc:title>
  <dc:creator>Wolfenden, Joseph</dc:creator>
  <cp:lastModifiedBy>Wolfenden, Joseph</cp:lastModifiedBy>
  <cp:revision>1</cp:revision>
  <dcterms:created xsi:type="dcterms:W3CDTF">2024-04-17T21:19:12Z</dcterms:created>
  <dcterms:modified xsi:type="dcterms:W3CDTF">2024-04-21T22:42:08Z</dcterms:modified>
</cp:coreProperties>
</file>