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84" r:id="rId1"/>
    <p:sldMasterId id="2147483789" r:id="rId2"/>
    <p:sldMasterId id="2147483814" r:id="rId3"/>
    <p:sldMasterId id="2147483848" r:id="rId4"/>
    <p:sldMasterId id="2147483860" r:id="rId5"/>
    <p:sldMasterId id="2147483884" r:id="rId6"/>
    <p:sldMasterId id="2147483896" r:id="rId7"/>
    <p:sldMasterId id="2147483908" r:id="rId8"/>
    <p:sldMasterId id="2147483944" r:id="rId9"/>
    <p:sldMasterId id="2147483968" r:id="rId10"/>
    <p:sldMasterId id="2147483980" r:id="rId11"/>
    <p:sldMasterId id="2147484004" r:id="rId12"/>
    <p:sldMasterId id="2147484016" r:id="rId13"/>
  </p:sldMasterIdLst>
  <p:notesMasterIdLst>
    <p:notesMasterId r:id="rId73"/>
  </p:notesMasterIdLst>
  <p:handoutMasterIdLst>
    <p:handoutMasterId r:id="rId74"/>
  </p:handoutMasterIdLst>
  <p:sldIdLst>
    <p:sldId id="3771" r:id="rId14"/>
    <p:sldId id="3845" r:id="rId15"/>
    <p:sldId id="3772" r:id="rId16"/>
    <p:sldId id="3846" r:id="rId17"/>
    <p:sldId id="3847" r:id="rId18"/>
    <p:sldId id="550" r:id="rId19"/>
    <p:sldId id="3773" r:id="rId20"/>
    <p:sldId id="3848" r:id="rId21"/>
    <p:sldId id="3849" r:id="rId22"/>
    <p:sldId id="3850" r:id="rId23"/>
    <p:sldId id="585" r:id="rId24"/>
    <p:sldId id="598" r:id="rId25"/>
    <p:sldId id="600" r:id="rId26"/>
    <p:sldId id="416" r:id="rId27"/>
    <p:sldId id="588" r:id="rId28"/>
    <p:sldId id="589" r:id="rId29"/>
    <p:sldId id="467" r:id="rId30"/>
    <p:sldId id="420" r:id="rId31"/>
    <p:sldId id="859" r:id="rId32"/>
    <p:sldId id="1116" r:id="rId33"/>
    <p:sldId id="1117" r:id="rId34"/>
    <p:sldId id="1052" r:id="rId35"/>
    <p:sldId id="3854" r:id="rId36"/>
    <p:sldId id="562" r:id="rId37"/>
    <p:sldId id="424" r:id="rId38"/>
    <p:sldId id="428" r:id="rId39"/>
    <p:sldId id="566" r:id="rId40"/>
    <p:sldId id="430" r:id="rId41"/>
    <p:sldId id="431" r:id="rId42"/>
    <p:sldId id="591" r:id="rId43"/>
    <p:sldId id="592" r:id="rId44"/>
    <p:sldId id="593" r:id="rId45"/>
    <p:sldId id="435" r:id="rId46"/>
    <p:sldId id="567" r:id="rId47"/>
    <p:sldId id="439" r:id="rId48"/>
    <p:sldId id="438" r:id="rId49"/>
    <p:sldId id="440" r:id="rId50"/>
    <p:sldId id="696" r:id="rId51"/>
    <p:sldId id="694" r:id="rId52"/>
    <p:sldId id="1078" r:id="rId53"/>
    <p:sldId id="568" r:id="rId54"/>
    <p:sldId id="456" r:id="rId55"/>
    <p:sldId id="3387" r:id="rId56"/>
    <p:sldId id="1349" r:id="rId57"/>
    <p:sldId id="1350" r:id="rId58"/>
    <p:sldId id="1368" r:id="rId59"/>
    <p:sldId id="1198" r:id="rId60"/>
    <p:sldId id="1369" r:id="rId61"/>
    <p:sldId id="1194" r:id="rId62"/>
    <p:sldId id="395" r:id="rId63"/>
    <p:sldId id="1200" r:id="rId64"/>
    <p:sldId id="3853" r:id="rId65"/>
    <p:sldId id="3852" r:id="rId66"/>
    <p:sldId id="556" r:id="rId67"/>
    <p:sldId id="1160" r:id="rId68"/>
    <p:sldId id="1161" r:id="rId69"/>
    <p:sldId id="394" r:id="rId70"/>
    <p:sldId id="1174" r:id="rId71"/>
    <p:sldId id="376" r:id="rId72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75"/>
    </p:embeddedFont>
    <p:embeddedFont>
      <p:font typeface="Arial Narrow" panose="020B0604020202020204" pitchFamily="34" charset="0"/>
      <p:regular r:id="rId76"/>
      <p:bold r:id="rId77"/>
      <p:italic r:id="rId78"/>
      <p:boldItalic r:id="rId79"/>
    </p:embeddedFont>
    <p:embeddedFont>
      <p:font typeface="Comic Sans MS" panose="030F0902030302020204" pitchFamily="66" charset="0"/>
      <p:regular r:id="rId80"/>
    </p:embeddedFont>
  </p:embeddedFontLst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B00"/>
    <a:srgbClr val="2E3C88"/>
    <a:srgbClr val="FCAF18"/>
    <a:srgbClr val="ED9E0B"/>
    <a:srgbClr val="A5A5A5"/>
    <a:srgbClr val="4472C4"/>
    <a:srgbClr val="A6A6A6"/>
    <a:srgbClr val="ED7D31"/>
    <a:srgbClr val="FFC000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6" autoAdjust="0"/>
    <p:restoredTop sz="91036" autoAdjust="0"/>
  </p:normalViewPr>
  <p:slideViewPr>
    <p:cSldViewPr snapToGrid="0">
      <p:cViewPr varScale="1">
        <p:scale>
          <a:sx n="119" d="100"/>
          <a:sy n="119" d="100"/>
        </p:scale>
        <p:origin x="600" y="184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16" y="1296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tableStyles" Target="tableStyle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viewProps" Target="view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font" Target="fonts/font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9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5B0CBC-52BD-07E9-AB11-B358BC4A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C4BE-2CDA-BF4B-8C88-12B9ABEC7234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21B10288-A0D7-A1C2-BA98-105849ECA5B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F6E8DDF6-F21B-5F24-CA18-9E430BDFE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C06D7C8-CCBE-49C7-EEA0-72CD5B4BB34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74013A3-303E-2FBA-50D6-104EEC7AA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FE3474-11D7-2E4F-B5F9-70EDC4A64BD3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3394" name="Rectangle 2">
            <a:extLst>
              <a:ext uri="{FF2B5EF4-FFF2-40B4-BE49-F238E27FC236}">
                <a16:creationId xmlns:a16="http://schemas.microsoft.com/office/drawing/2014/main" id="{BFCF050A-FD8A-7B8A-D814-CA0ED55B64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3395" name="Rectangle 3">
            <a:extLst>
              <a:ext uri="{FF2B5EF4-FFF2-40B4-BE49-F238E27FC236}">
                <a16:creationId xmlns:a16="http://schemas.microsoft.com/office/drawing/2014/main" id="{0F7B2014-466F-025C-9D6E-14F8801AA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88405A-5229-0618-9059-D306ED1EF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B614D-7542-1F4D-A235-4A76F6473390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1E8EE5C8-7102-6F5F-2E09-31BB8E9BE6D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6889DD93-AFD2-A025-BE93-1365DC009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B22C88-2E5B-8DA2-20CC-01A2CEFC4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0EFC7-C297-984F-ACE1-98912FDDC849}" type="slidenum">
              <a:rPr kumimoji="0" lang="en-US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B70FB8B-D699-918E-4C6B-DC973A88F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60C0B911-4AD6-B0A5-5D78-DDDA77D6B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6E7FFF-FC6A-9F9D-3FA1-FD44FCAFE7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D04CD-4983-0142-855C-8E487E7074BF}" type="slidenum">
              <a:rPr kumimoji="0" lang="en-US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F64FBE67-F79B-7D1E-F47D-025C7F89A7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9F0998F5-7326-FBE7-48C7-51C34DED4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DB3F772-709F-5257-0FF1-BD6E8844D08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0475049-1F08-4802-AF92-41EF12098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2E3A5-C011-EE4A-8CFF-F02854F5CC81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28130" name="Rectangle 1026">
            <a:extLst>
              <a:ext uri="{FF2B5EF4-FFF2-40B4-BE49-F238E27FC236}">
                <a16:creationId xmlns:a16="http://schemas.microsoft.com/office/drawing/2014/main" id="{BB7C057D-662D-BC6E-6305-E38D5528B24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8131" name="Rectangle 1027">
            <a:extLst>
              <a:ext uri="{FF2B5EF4-FFF2-40B4-BE49-F238E27FC236}">
                <a16:creationId xmlns:a16="http://schemas.microsoft.com/office/drawing/2014/main" id="{D98D097E-53D9-64F4-888A-CF3381A2E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23256D4-CB22-EB31-EC6D-A1D76C5651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79A3496-B74F-6DB1-1653-9490B88CA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E9BD1F-318D-A34C-88E8-32771A2658E3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8210" name="Rectangle 2">
            <a:extLst>
              <a:ext uri="{FF2B5EF4-FFF2-40B4-BE49-F238E27FC236}">
                <a16:creationId xmlns:a16="http://schemas.microsoft.com/office/drawing/2014/main" id="{A0043CFA-EC5D-3F0C-2665-721FA1C036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8211" name="Rectangle 3">
            <a:extLst>
              <a:ext uri="{FF2B5EF4-FFF2-40B4-BE49-F238E27FC236}">
                <a16:creationId xmlns:a16="http://schemas.microsoft.com/office/drawing/2014/main" id="{E7D3850D-1F21-FC66-6E30-F2A9DE627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62EE7CA-7843-0B79-3522-9287F59B22E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FAD4737-4749-48D4-0DA4-E647E3332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73B3-8707-AD40-B4F6-54272668126A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0258" name="Rectangle 2">
            <a:extLst>
              <a:ext uri="{FF2B5EF4-FFF2-40B4-BE49-F238E27FC236}">
                <a16:creationId xmlns:a16="http://schemas.microsoft.com/office/drawing/2014/main" id="{5C50F933-38C8-E15B-6E42-E561B41E915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0259" name="Rectangle 3">
            <a:extLst>
              <a:ext uri="{FF2B5EF4-FFF2-40B4-BE49-F238E27FC236}">
                <a16:creationId xmlns:a16="http://schemas.microsoft.com/office/drawing/2014/main" id="{94DA3B4A-96B1-48DD-903E-808810C2D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7A66251-1A46-116D-6AC2-C3C715F195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8E141C-8195-82C4-BE40-5D9105DFBD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5DB4B-0EF2-164C-94D9-10E78D43A86E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2306" name="Rectangle 2">
            <a:extLst>
              <a:ext uri="{FF2B5EF4-FFF2-40B4-BE49-F238E27FC236}">
                <a16:creationId xmlns:a16="http://schemas.microsoft.com/office/drawing/2014/main" id="{0C974D10-839E-AD18-6E75-C46DB52C6DF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2307" name="Rectangle 3">
            <a:extLst>
              <a:ext uri="{FF2B5EF4-FFF2-40B4-BE49-F238E27FC236}">
                <a16:creationId xmlns:a16="http://schemas.microsoft.com/office/drawing/2014/main" id="{A53132E1-53E8-2A2C-A865-F494A3CA0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509131-E087-D305-DA93-7287E1D306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8B5B0B-D578-654F-869F-5164B1D4431C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20407953-94BF-9089-3C97-EC2621594E2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D4725CED-F805-642B-8FF8-8C4C595E9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96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ACCBE6-4597-DB5E-7FF0-64A1FF612E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EFEA969-7CA8-BD55-63C6-94F16D610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23D61-8F00-AA43-9EC8-913A35E57763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9922" name="Rectangle 1026">
            <a:extLst>
              <a:ext uri="{FF2B5EF4-FFF2-40B4-BE49-F238E27FC236}">
                <a16:creationId xmlns:a16="http://schemas.microsoft.com/office/drawing/2014/main" id="{25E1E244-A89E-2C58-24B1-CD3DE265622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9923" name="Rectangle 1027">
            <a:extLst>
              <a:ext uri="{FF2B5EF4-FFF2-40B4-BE49-F238E27FC236}">
                <a16:creationId xmlns:a16="http://schemas.microsoft.com/office/drawing/2014/main" id="{18854A28-BFFB-8782-2CC0-C5A6197B2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5650726-B990-8499-62CB-4F069DF232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409B40-5A81-6D1E-B4C9-2488F827FE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8D7BB-E6D6-E944-BC0B-9C7AFCEADB3B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47266" name="Rectangle 1026">
            <a:extLst>
              <a:ext uri="{FF2B5EF4-FFF2-40B4-BE49-F238E27FC236}">
                <a16:creationId xmlns:a16="http://schemas.microsoft.com/office/drawing/2014/main" id="{1F6EC3B2-7A2B-EB4E-8256-4C7AA23D78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7267" name="Rectangle 1027">
            <a:extLst>
              <a:ext uri="{FF2B5EF4-FFF2-40B4-BE49-F238E27FC236}">
                <a16:creationId xmlns:a16="http://schemas.microsoft.com/office/drawing/2014/main" id="{2ABA4A99-2FF2-8C24-1DF2-399139C64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C4CF6BE-0436-1D3C-E750-6E880EFF30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2AF44AA-1A9D-3086-7E07-166A0E68C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F6EBA-E1B8-1548-9DDC-D701F1DA7125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49314" name="Rectangle 2">
            <a:extLst>
              <a:ext uri="{FF2B5EF4-FFF2-40B4-BE49-F238E27FC236}">
                <a16:creationId xmlns:a16="http://schemas.microsoft.com/office/drawing/2014/main" id="{8B31E68B-9D13-E0DE-3E8B-8640504E04B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9315" name="Rectangle 3">
            <a:extLst>
              <a:ext uri="{FF2B5EF4-FFF2-40B4-BE49-F238E27FC236}">
                <a16:creationId xmlns:a16="http://schemas.microsoft.com/office/drawing/2014/main" id="{4F6ABF00-F832-E7BA-28EA-ADBF80DA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prova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ED714-C089-3245-9066-F2AD16A3FF8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65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8125" y="722313"/>
            <a:ext cx="6411913" cy="3608387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prova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D1FB2-9AFF-2647-8197-70D66C90D29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61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8125" y="722313"/>
            <a:ext cx="6411913" cy="3608387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1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prova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ED714-C089-3245-9066-F2AD16A3FF8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65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8125" y="722313"/>
            <a:ext cx="6411913" cy="3608387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6F61A8-C2C9-C0B5-35E7-A4398B4091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F616A-6618-9140-B961-C298035191AC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60749798-189C-E77E-4CE9-6691DBA9BFA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6CD5B1EC-4985-53A2-42DC-47826F2D6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A607D28-DA09-5380-DEF0-BF09A1849F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1B6AB7F-C194-689A-03F2-1238494B22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6963E-8E93-6C40-86CC-E9E956AEF4E0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8434" name="Rectangle 2">
            <a:extLst>
              <a:ext uri="{FF2B5EF4-FFF2-40B4-BE49-F238E27FC236}">
                <a16:creationId xmlns:a16="http://schemas.microsoft.com/office/drawing/2014/main" id="{09EC7D5B-DABA-E42F-95B1-52B6D8C721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8435" name="Rectangle 3">
            <a:extLst>
              <a:ext uri="{FF2B5EF4-FFF2-40B4-BE49-F238E27FC236}">
                <a16:creationId xmlns:a16="http://schemas.microsoft.com/office/drawing/2014/main" id="{00172A18-2908-FCC8-8FF5-5C059FC1B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70FD8A-1B8C-484B-AE7C-119239287B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E398C-6A66-4945-ABBA-8A807545DC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71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844556-6FD9-F3CF-1136-45A22BA97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E2AF5-5091-6C4A-B86E-4D0DE499B46A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7D7E2A26-9C99-3EBD-A937-00CE08C3B65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BF3CC9DA-3C0F-3185-90FD-E10C02855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1318C8-951B-AC4E-835E-C6B28F707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9E12D-E09B-0F4A-A6FC-8AA61FCB1781}" type="slidenum">
              <a:rPr kumimoji="0" lang="en-US" altLang="en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8514" name="Rectangle 2">
            <a:extLst>
              <a:ext uri="{FF2B5EF4-FFF2-40B4-BE49-F238E27FC236}">
                <a16:creationId xmlns:a16="http://schemas.microsoft.com/office/drawing/2014/main" id="{643EB322-2F9A-E1D1-0C5B-663DADE5E2B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8515" name="Rectangle 3">
            <a:extLst>
              <a:ext uri="{FF2B5EF4-FFF2-40B4-BE49-F238E27FC236}">
                <a16:creationId xmlns:a16="http://schemas.microsoft.com/office/drawing/2014/main" id="{FB33B537-93A1-B13A-3BA6-A6BD549F3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CED5827-C217-9182-08C7-679062DB6C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7F6D7DE-C045-232D-2172-1355F7A8A0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F78FB-33DB-AA42-9DF1-BF4E26A1762E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4146" name="Rectangle 2">
            <a:extLst>
              <a:ext uri="{FF2B5EF4-FFF2-40B4-BE49-F238E27FC236}">
                <a16:creationId xmlns:a16="http://schemas.microsoft.com/office/drawing/2014/main" id="{FDFF575D-B8FE-B7B4-43CF-111F90BE3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4147" name="Rectangle 3">
            <a:extLst>
              <a:ext uri="{FF2B5EF4-FFF2-40B4-BE49-F238E27FC236}">
                <a16:creationId xmlns:a16="http://schemas.microsoft.com/office/drawing/2014/main" id="{D40B6267-A896-1285-718B-C94232728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AC616B1-BCE4-264E-6719-7B2C869D99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0D0C2F0-61B6-B2BC-9F3A-C4701EE3A6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59724C-BD9D-5247-9F53-9B43C74494A0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7250" name="Rectangle 2">
            <a:extLst>
              <a:ext uri="{FF2B5EF4-FFF2-40B4-BE49-F238E27FC236}">
                <a16:creationId xmlns:a16="http://schemas.microsoft.com/office/drawing/2014/main" id="{04B743A8-EB9E-C40D-0A51-CA1B092A59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7251" name="Rectangle 3">
            <a:extLst>
              <a:ext uri="{FF2B5EF4-FFF2-40B4-BE49-F238E27FC236}">
                <a16:creationId xmlns:a16="http://schemas.microsoft.com/office/drawing/2014/main" id="{E156C8B3-3DAE-A2AF-2F39-794388C74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1FFD25E-A1D5-0C13-7967-2D161E0450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170EECC-8589-F83B-B63C-0AF18CA8E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01362D-EBC0-394B-8D07-9E0B51BA2F3E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29154" name="Rectangle 1026">
            <a:extLst>
              <a:ext uri="{FF2B5EF4-FFF2-40B4-BE49-F238E27FC236}">
                <a16:creationId xmlns:a16="http://schemas.microsoft.com/office/drawing/2014/main" id="{F72A5632-E158-4E02-D5B7-AF69F1EF9A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9155" name="Rectangle 1027">
            <a:extLst>
              <a:ext uri="{FF2B5EF4-FFF2-40B4-BE49-F238E27FC236}">
                <a16:creationId xmlns:a16="http://schemas.microsoft.com/office/drawing/2014/main" id="{A5BC5C42-3978-E2C7-9655-0154A77B5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9384AD7-CE86-C45C-D646-56DE2D1767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+mn-cs"/>
              </a:rPr>
              <a:t>prova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9892134-43E8-97E4-8FF0-B46B58C34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35832-955A-EC49-AB2A-0996E3063851}" type="slidenum">
              <a:rPr kumimoji="0" lang="en-GB" altLang="en-IT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IT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9298" name="Rectangle 2">
            <a:extLst>
              <a:ext uri="{FF2B5EF4-FFF2-40B4-BE49-F238E27FC236}">
                <a16:creationId xmlns:a16="http://schemas.microsoft.com/office/drawing/2014/main" id="{0C51DC68-DE11-6644-B6F6-478C7BB7D91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9299" name="Rectangle 3">
            <a:extLst>
              <a:ext uri="{FF2B5EF4-FFF2-40B4-BE49-F238E27FC236}">
                <a16:creationId xmlns:a16="http://schemas.microsoft.com/office/drawing/2014/main" id="{0791F002-0E11-75F3-9644-281E1CFC8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prova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E3623-FE11-2D48-9321-641D8D346B3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452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25" y="722313"/>
            <a:ext cx="6411913" cy="360838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52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8" y="1939643"/>
            <a:ext cx="7813967" cy="1043855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3" y="3153931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25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9" y="376195"/>
            <a:ext cx="2788151" cy="147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5" y="27356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2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83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C444103-AF2A-B54E-A9DE-73C817BD1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968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217637A8-7739-934A-9ECE-68B5166AA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862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8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0" indent="0" algn="ctr">
              <a:buNone/>
              <a:defRPr/>
            </a:lvl2pPr>
            <a:lvl3pPr marL="912905" indent="0" algn="ctr">
              <a:buNone/>
              <a:defRPr/>
            </a:lvl3pPr>
            <a:lvl4pPr marL="1369359" indent="0" algn="ctr">
              <a:buNone/>
              <a:defRPr/>
            </a:lvl4pPr>
            <a:lvl5pPr marL="1825803" indent="0" algn="ctr">
              <a:buNone/>
              <a:defRPr/>
            </a:lvl5pPr>
            <a:lvl6pPr marL="2282261" indent="0" algn="ctr">
              <a:buNone/>
              <a:defRPr/>
            </a:lvl6pPr>
            <a:lvl7pPr marL="2738724" indent="0" algn="ctr">
              <a:buNone/>
              <a:defRPr/>
            </a:lvl7pPr>
            <a:lvl8pPr marL="3195156" indent="0" algn="ctr">
              <a:buNone/>
              <a:defRPr/>
            </a:lvl8pPr>
            <a:lvl9pPr marL="36516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49719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98023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74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6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0" indent="0">
              <a:buNone/>
              <a:defRPr sz="1800"/>
            </a:lvl2pPr>
            <a:lvl3pPr marL="912905" indent="0">
              <a:buNone/>
              <a:defRPr sz="1600"/>
            </a:lvl3pPr>
            <a:lvl4pPr marL="1369359" indent="0">
              <a:buNone/>
              <a:defRPr sz="1400"/>
            </a:lvl4pPr>
            <a:lvl5pPr marL="1825803" indent="0">
              <a:buNone/>
              <a:defRPr sz="1400"/>
            </a:lvl5pPr>
            <a:lvl6pPr marL="2282261" indent="0">
              <a:buNone/>
              <a:defRPr sz="1400"/>
            </a:lvl6pPr>
            <a:lvl7pPr marL="2738724" indent="0">
              <a:buNone/>
              <a:defRPr sz="1400"/>
            </a:lvl7pPr>
            <a:lvl8pPr marL="3195156" indent="0">
              <a:buNone/>
              <a:defRPr sz="1400"/>
            </a:lvl8pPr>
            <a:lvl9pPr marL="36516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2691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2098" y="1776462"/>
            <a:ext cx="4990123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95" y="1776462"/>
            <a:ext cx="4990123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69146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0" indent="0">
              <a:buNone/>
              <a:defRPr sz="2000" b="1"/>
            </a:lvl2pPr>
            <a:lvl3pPr marL="912905" indent="0">
              <a:buNone/>
              <a:defRPr sz="1800" b="1"/>
            </a:lvl3pPr>
            <a:lvl4pPr marL="1369359" indent="0">
              <a:buNone/>
              <a:defRPr sz="1600" b="1"/>
            </a:lvl4pPr>
            <a:lvl5pPr marL="1825803" indent="0">
              <a:buNone/>
              <a:defRPr sz="1600" b="1"/>
            </a:lvl5pPr>
            <a:lvl6pPr marL="2282261" indent="0">
              <a:buNone/>
              <a:defRPr sz="1600" b="1"/>
            </a:lvl6pPr>
            <a:lvl7pPr marL="2738724" indent="0">
              <a:buNone/>
              <a:defRPr sz="1600" b="1"/>
            </a:lvl7pPr>
            <a:lvl8pPr marL="3195156" indent="0">
              <a:buNone/>
              <a:defRPr sz="1600" b="1"/>
            </a:lvl8pPr>
            <a:lvl9pPr marL="36516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34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0" indent="0">
              <a:buNone/>
              <a:defRPr sz="2000" b="1"/>
            </a:lvl2pPr>
            <a:lvl3pPr marL="912905" indent="0">
              <a:buNone/>
              <a:defRPr sz="1800" b="1"/>
            </a:lvl3pPr>
            <a:lvl4pPr marL="1369359" indent="0">
              <a:buNone/>
              <a:defRPr sz="1600" b="1"/>
            </a:lvl4pPr>
            <a:lvl5pPr marL="1825803" indent="0">
              <a:buNone/>
              <a:defRPr sz="1600" b="1"/>
            </a:lvl5pPr>
            <a:lvl6pPr marL="2282261" indent="0">
              <a:buNone/>
              <a:defRPr sz="1600" b="1"/>
            </a:lvl6pPr>
            <a:lvl7pPr marL="2738724" indent="0">
              <a:buNone/>
              <a:defRPr sz="1600" b="1"/>
            </a:lvl7pPr>
            <a:lvl8pPr marL="3195156" indent="0">
              <a:buNone/>
              <a:defRPr sz="1600" b="1"/>
            </a:lvl8pPr>
            <a:lvl9pPr marL="36516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34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14278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10231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79359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428" y="273631"/>
            <a:ext cx="68150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0" indent="0">
              <a:buNone/>
              <a:defRPr sz="1200"/>
            </a:lvl2pPr>
            <a:lvl3pPr marL="912905" indent="0">
              <a:buNone/>
              <a:defRPr sz="1000"/>
            </a:lvl3pPr>
            <a:lvl4pPr marL="1369359" indent="0">
              <a:buNone/>
              <a:defRPr sz="900"/>
            </a:lvl4pPr>
            <a:lvl5pPr marL="1825803" indent="0">
              <a:buNone/>
              <a:defRPr sz="900"/>
            </a:lvl5pPr>
            <a:lvl6pPr marL="2282261" indent="0">
              <a:buNone/>
              <a:defRPr sz="900"/>
            </a:lvl6pPr>
            <a:lvl7pPr marL="2738724" indent="0">
              <a:buNone/>
              <a:defRPr sz="900"/>
            </a:lvl7pPr>
            <a:lvl8pPr marL="3195156" indent="0">
              <a:buNone/>
              <a:defRPr sz="900"/>
            </a:lvl8pPr>
            <a:lvl9pPr marL="36516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9377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9205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0" indent="0">
              <a:buNone/>
              <a:defRPr sz="2800"/>
            </a:lvl2pPr>
            <a:lvl3pPr marL="912905" indent="0">
              <a:buNone/>
              <a:defRPr sz="2400"/>
            </a:lvl3pPr>
            <a:lvl4pPr marL="1369359" indent="0">
              <a:buNone/>
              <a:defRPr sz="2000"/>
            </a:lvl4pPr>
            <a:lvl5pPr marL="1825803" indent="0">
              <a:buNone/>
              <a:defRPr sz="2000"/>
            </a:lvl5pPr>
            <a:lvl6pPr marL="2282261" indent="0">
              <a:buNone/>
              <a:defRPr sz="2000"/>
            </a:lvl6pPr>
            <a:lvl7pPr marL="2738724" indent="0">
              <a:buNone/>
              <a:defRPr sz="2000"/>
            </a:lvl7pPr>
            <a:lvl8pPr marL="3195156" indent="0">
              <a:buNone/>
              <a:defRPr sz="2000"/>
            </a:lvl8pPr>
            <a:lvl9pPr marL="3651615" indent="0">
              <a:buNone/>
              <a:defRPr sz="2000"/>
            </a:lvl9pPr>
          </a:lstStyle>
          <a:p>
            <a:pPr lvl="0"/>
            <a:endParaRPr lang="en-US" noProof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0" indent="0">
              <a:buNone/>
              <a:defRPr sz="1200"/>
            </a:lvl2pPr>
            <a:lvl3pPr marL="912905" indent="0">
              <a:buNone/>
              <a:defRPr sz="1000"/>
            </a:lvl3pPr>
            <a:lvl4pPr marL="1369359" indent="0">
              <a:buNone/>
              <a:defRPr sz="900"/>
            </a:lvl4pPr>
            <a:lvl5pPr marL="1825803" indent="0">
              <a:buNone/>
              <a:defRPr sz="900"/>
            </a:lvl5pPr>
            <a:lvl6pPr marL="2282261" indent="0">
              <a:buNone/>
              <a:defRPr sz="900"/>
            </a:lvl6pPr>
            <a:lvl7pPr marL="2738724" indent="0">
              <a:buNone/>
              <a:defRPr sz="900"/>
            </a:lvl7pPr>
            <a:lvl8pPr marL="3195156" indent="0">
              <a:buNone/>
              <a:defRPr sz="900"/>
            </a:lvl8pPr>
            <a:lvl9pPr marL="36516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75598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70873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38357" y="107950"/>
            <a:ext cx="2541953" cy="5964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2132" y="107950"/>
            <a:ext cx="7438293" cy="5964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5133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30310E-429B-D846-B6C8-7CAC45867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417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C13723-1880-5D42-A864-FBF7BE4E3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361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71C3B8-2309-B14C-BEE8-5AADF8A74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28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81F298-F718-0C45-A43F-9CA306F5D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76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0" indent="0">
              <a:buNone/>
              <a:defRPr sz="2000" b="1"/>
            </a:lvl2pPr>
            <a:lvl3pPr marL="914100" indent="0">
              <a:buNone/>
              <a:defRPr sz="1800" b="1"/>
            </a:lvl3pPr>
            <a:lvl4pPr marL="1371150" indent="0">
              <a:buNone/>
              <a:defRPr sz="1600" b="1"/>
            </a:lvl4pPr>
            <a:lvl5pPr marL="1828200" indent="0">
              <a:buNone/>
              <a:defRPr sz="1600" b="1"/>
            </a:lvl5pPr>
            <a:lvl6pPr marL="2285251" indent="0">
              <a:buNone/>
              <a:defRPr sz="1600" b="1"/>
            </a:lvl6pPr>
            <a:lvl7pPr marL="2742304" indent="0">
              <a:buNone/>
              <a:defRPr sz="1600" b="1"/>
            </a:lvl7pPr>
            <a:lvl8pPr marL="3199351" indent="0">
              <a:buNone/>
              <a:defRPr sz="1600" b="1"/>
            </a:lvl8pPr>
            <a:lvl9pPr marL="36564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0" indent="0">
              <a:buNone/>
              <a:defRPr sz="2000" b="1"/>
            </a:lvl2pPr>
            <a:lvl3pPr marL="914100" indent="0">
              <a:buNone/>
              <a:defRPr sz="1800" b="1"/>
            </a:lvl3pPr>
            <a:lvl4pPr marL="1371150" indent="0">
              <a:buNone/>
              <a:defRPr sz="1600" b="1"/>
            </a:lvl4pPr>
            <a:lvl5pPr marL="1828200" indent="0">
              <a:buNone/>
              <a:defRPr sz="1600" b="1"/>
            </a:lvl5pPr>
            <a:lvl6pPr marL="2285251" indent="0">
              <a:buNone/>
              <a:defRPr sz="1600" b="1"/>
            </a:lvl6pPr>
            <a:lvl7pPr marL="2742304" indent="0">
              <a:buNone/>
              <a:defRPr sz="1600" b="1"/>
            </a:lvl7pPr>
            <a:lvl8pPr marL="3199351" indent="0">
              <a:buNone/>
              <a:defRPr sz="1600" b="1"/>
            </a:lvl8pPr>
            <a:lvl9pPr marL="36564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359ACF-96AF-E742-A739-46D095A0D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824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5FBE27-40B1-0446-811A-1FCFACA1F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332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45B73B-36BB-D047-B363-8877BCF96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48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9540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8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0" indent="0">
              <a:buNone/>
              <a:defRPr sz="1200"/>
            </a:lvl2pPr>
            <a:lvl3pPr marL="914100" indent="0">
              <a:buNone/>
              <a:defRPr sz="1000"/>
            </a:lvl3pPr>
            <a:lvl4pPr marL="1371150" indent="0">
              <a:buNone/>
              <a:defRPr sz="900"/>
            </a:lvl4pPr>
            <a:lvl5pPr marL="1828200" indent="0">
              <a:buNone/>
              <a:defRPr sz="900"/>
            </a:lvl5pPr>
            <a:lvl6pPr marL="2285251" indent="0">
              <a:buNone/>
              <a:defRPr sz="900"/>
            </a:lvl6pPr>
            <a:lvl7pPr marL="2742304" indent="0">
              <a:buNone/>
              <a:defRPr sz="900"/>
            </a:lvl7pPr>
            <a:lvl8pPr marL="3199351" indent="0">
              <a:buNone/>
              <a:defRPr sz="900"/>
            </a:lvl8pPr>
            <a:lvl9pPr marL="365640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EB3629-8F41-1B4D-A2E1-96718F434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5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0" indent="0">
              <a:buNone/>
              <a:defRPr sz="2800"/>
            </a:lvl2pPr>
            <a:lvl3pPr marL="914100" indent="0">
              <a:buNone/>
              <a:defRPr sz="2400"/>
            </a:lvl3pPr>
            <a:lvl4pPr marL="1371150" indent="0">
              <a:buNone/>
              <a:defRPr sz="2000"/>
            </a:lvl4pPr>
            <a:lvl5pPr marL="1828200" indent="0">
              <a:buNone/>
              <a:defRPr sz="2000"/>
            </a:lvl5pPr>
            <a:lvl6pPr marL="2285251" indent="0">
              <a:buNone/>
              <a:defRPr sz="2000"/>
            </a:lvl6pPr>
            <a:lvl7pPr marL="2742304" indent="0">
              <a:buNone/>
              <a:defRPr sz="2000"/>
            </a:lvl7pPr>
            <a:lvl8pPr marL="3199351" indent="0">
              <a:buNone/>
              <a:defRPr sz="2000"/>
            </a:lvl8pPr>
            <a:lvl9pPr marL="365640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0" indent="0">
              <a:buNone/>
              <a:defRPr sz="1200"/>
            </a:lvl2pPr>
            <a:lvl3pPr marL="914100" indent="0">
              <a:buNone/>
              <a:defRPr sz="1000"/>
            </a:lvl3pPr>
            <a:lvl4pPr marL="1371150" indent="0">
              <a:buNone/>
              <a:defRPr sz="900"/>
            </a:lvl4pPr>
            <a:lvl5pPr marL="1828200" indent="0">
              <a:buNone/>
              <a:defRPr sz="900"/>
            </a:lvl5pPr>
            <a:lvl6pPr marL="2285251" indent="0">
              <a:buNone/>
              <a:defRPr sz="900"/>
            </a:lvl6pPr>
            <a:lvl7pPr marL="2742304" indent="0">
              <a:buNone/>
              <a:defRPr sz="900"/>
            </a:lvl7pPr>
            <a:lvl8pPr marL="3199351" indent="0">
              <a:buNone/>
              <a:defRPr sz="900"/>
            </a:lvl8pPr>
            <a:lvl9pPr marL="365640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2DBE86-068F-014B-ACDC-3CBF999DA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8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88F4B8-A4F6-F749-802E-789B9F183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586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F89F3CD-3FC0-0045-9935-FDF66FDB4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8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7DA0-6148-F44B-B226-74C1BA8A24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19576"/>
      </p:ext>
    </p:extLst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A6E8-5A4D-E043-878D-2C7DDF14C19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48791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54497-4DF1-D042-8473-0BFD948EB6D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08210"/>
      </p:ext>
    </p:extLst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6704E-19E2-2F4D-A287-D8ED535A33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09646"/>
      </p:ext>
    </p:extLst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E6EF-F25B-8B4A-AE7B-F429EEE759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29734"/>
      </p:ext>
    </p:extLst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708E0-1B27-E946-8D54-9D7FD69624D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7566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3" indent="0">
              <a:buNone/>
              <a:defRPr sz="2800"/>
            </a:lvl2pPr>
            <a:lvl3pPr marL="912455" indent="0">
              <a:buNone/>
              <a:defRPr sz="2400"/>
            </a:lvl3pPr>
            <a:lvl4pPr marL="1368686" indent="0">
              <a:buNone/>
              <a:defRPr sz="2000"/>
            </a:lvl4pPr>
            <a:lvl5pPr marL="1824907" indent="0">
              <a:buNone/>
              <a:defRPr sz="2000"/>
            </a:lvl5pPr>
            <a:lvl6pPr marL="2281136" indent="0">
              <a:buNone/>
              <a:defRPr sz="2000"/>
            </a:lvl6pPr>
            <a:lvl7pPr marL="2737378" indent="0">
              <a:buNone/>
              <a:defRPr sz="2000"/>
            </a:lvl7pPr>
            <a:lvl8pPr marL="3193591" indent="0">
              <a:buNone/>
              <a:defRPr sz="2000"/>
            </a:lvl8pPr>
            <a:lvl9pPr marL="36498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7641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BA3-331D-9844-8B2D-D12CA24922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39828"/>
      </p:ext>
    </p:extLst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2A3E-1E7A-3D49-B96A-75482CFE63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01446"/>
      </p:ext>
    </p:extLst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2453C-E7C3-8B42-80F5-58CC969A8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02115"/>
      </p:ext>
    </p:extLst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8C67-BD60-3E46-9B50-441F0D1A33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56973"/>
      </p:ext>
    </p:extLst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AB1A-3C0E-9042-A22B-ED7A6A8DF60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403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941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4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4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59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6BAF09-287E-4404-B55C-380C9380D471}"/>
              </a:ext>
            </a:extLst>
          </p:cNvPr>
          <p:cNvSpPr/>
          <p:nvPr userDrawn="1"/>
        </p:nvSpPr>
        <p:spPr>
          <a:xfrm flipV="1">
            <a:off x="-20548" y="0"/>
            <a:ext cx="12233096" cy="6858000"/>
          </a:xfrm>
          <a:custGeom>
            <a:avLst/>
            <a:gdLst>
              <a:gd name="connsiteX0" fmla="*/ 0 w 12233096"/>
              <a:gd name="connsiteY0" fmla="*/ 6858000 h 6858000"/>
              <a:gd name="connsiteX1" fmla="*/ 6770669 w 12233096"/>
              <a:gd name="connsiteY1" fmla="*/ 6858000 h 6858000"/>
              <a:gd name="connsiteX2" fmla="*/ 12233096 w 12233096"/>
              <a:gd name="connsiteY2" fmla="*/ 6858000 h 6858000"/>
              <a:gd name="connsiteX3" fmla="*/ 6770669 w 12233096"/>
              <a:gd name="connsiteY3" fmla="*/ 0 h 6858000"/>
              <a:gd name="connsiteX4" fmla="*/ 0 w 122330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3096" h="6858000">
                <a:moveTo>
                  <a:pt x="0" y="6858000"/>
                </a:moveTo>
                <a:lnTo>
                  <a:pt x="6770669" y="6858000"/>
                </a:lnTo>
                <a:lnTo>
                  <a:pt x="12233096" y="6858000"/>
                </a:lnTo>
                <a:lnTo>
                  <a:pt x="677066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3" y="505568"/>
            <a:ext cx="3122488" cy="19709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7E69D7-7A1B-4B5A-8505-E9DFBF32EBF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1551" y="-59077"/>
            <a:ext cx="5527496" cy="6976153"/>
          </a:xfrm>
          <a:prstGeom prst="line">
            <a:avLst/>
          </a:prstGeom>
          <a:ln w="130175">
            <a:solidFill>
              <a:srgbClr val="DB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3090030-9AAA-4E11-92E0-4C23FE633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47" y="5773096"/>
            <a:ext cx="1387876" cy="918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1FEEA79-671B-441A-BCD6-586FA1DC9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46" y="5933325"/>
            <a:ext cx="2015101" cy="59414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92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DF299-F911-56F8-AE2A-6FB61B64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C236D7-9FEB-180E-CE86-52D04D19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Prof Carsten P Welsch, EuPRAXIA Doctoral Network Steering Committee Meeting, Vienna, 6/7 July 2023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F3BB27-20F9-0C86-9AE2-2181D1DA6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49102"/>
            <a:ext cx="10515599" cy="4717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441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17C4B7C-99F6-4B92-BE77-4A6F32135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2593478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A3C3354-C4FA-4450-8C6D-0426FFAF0E51}"/>
              </a:ext>
            </a:extLst>
          </p:cNvPr>
          <p:cNvSpPr/>
          <p:nvPr userDrawn="1"/>
        </p:nvSpPr>
        <p:spPr>
          <a:xfrm>
            <a:off x="6590876" y="4813443"/>
            <a:ext cx="5606265" cy="213702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505725-9830-48B7-B286-8F2E45B5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E9A13F-6843-4926-8BF3-BAF20745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D823893-306A-459E-BC1C-1DB221C4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052099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114229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2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GB" sz="1350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0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4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6" y="6462574"/>
            <a:ext cx="266978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EuPRAXIA ESFRI Hearing, 15/04/2021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7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44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16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57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00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05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5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7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3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781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731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9949"/>
            <a:ext cx="10363200" cy="1362075"/>
          </a:xfrm>
        </p:spPr>
        <p:txBody>
          <a:bodyPr anchor="t"/>
          <a:lstStyle>
            <a:lvl1pPr algn="l">
              <a:defRPr sz="4533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5177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537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553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0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88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06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23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41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882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36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6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329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58" indent="0">
              <a:buNone/>
              <a:defRPr sz="2267" b="1"/>
            </a:lvl2pPr>
            <a:lvl3pPr marL="1035371" indent="0">
              <a:buNone/>
              <a:defRPr sz="2000" b="1"/>
            </a:lvl3pPr>
            <a:lvl4pPr marL="1553081" indent="0">
              <a:buNone/>
              <a:defRPr sz="1867" b="1"/>
            </a:lvl4pPr>
            <a:lvl5pPr marL="2070732" indent="0">
              <a:buNone/>
              <a:defRPr sz="1867" b="1"/>
            </a:lvl5pPr>
            <a:lvl6pPr marL="2588498" indent="0">
              <a:buNone/>
              <a:defRPr sz="1867" b="1"/>
            </a:lvl6pPr>
            <a:lvl7pPr marL="3106169" indent="0">
              <a:buNone/>
              <a:defRPr sz="1867" b="1"/>
            </a:lvl7pPr>
            <a:lvl8pPr marL="3623807" indent="0">
              <a:buNone/>
              <a:defRPr sz="1867" b="1"/>
            </a:lvl8pPr>
            <a:lvl9pPr marL="414147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6" y="1535113"/>
            <a:ext cx="5389033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58" indent="0">
              <a:buNone/>
              <a:defRPr sz="2267" b="1"/>
            </a:lvl2pPr>
            <a:lvl3pPr marL="1035371" indent="0">
              <a:buNone/>
              <a:defRPr sz="2000" b="1"/>
            </a:lvl3pPr>
            <a:lvl4pPr marL="1553081" indent="0">
              <a:buNone/>
              <a:defRPr sz="1867" b="1"/>
            </a:lvl4pPr>
            <a:lvl5pPr marL="2070732" indent="0">
              <a:buNone/>
              <a:defRPr sz="1867" b="1"/>
            </a:lvl5pPr>
            <a:lvl6pPr marL="2588498" indent="0">
              <a:buNone/>
              <a:defRPr sz="1867" b="1"/>
            </a:lvl6pPr>
            <a:lvl7pPr marL="3106169" indent="0">
              <a:buNone/>
              <a:defRPr sz="1867" b="1"/>
            </a:lvl7pPr>
            <a:lvl8pPr marL="3623807" indent="0">
              <a:buNone/>
              <a:defRPr sz="1867" b="1"/>
            </a:lvl8pPr>
            <a:lvl9pPr marL="414147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71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542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161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477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6202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7758" indent="0">
              <a:buNone/>
              <a:defRPr sz="1333"/>
            </a:lvl2pPr>
            <a:lvl3pPr marL="1035371" indent="0">
              <a:buNone/>
              <a:defRPr sz="1200"/>
            </a:lvl3pPr>
            <a:lvl4pPr marL="1553081" indent="0">
              <a:buNone/>
              <a:defRPr sz="1067"/>
            </a:lvl4pPr>
            <a:lvl5pPr marL="2070732" indent="0">
              <a:buNone/>
              <a:defRPr sz="1067"/>
            </a:lvl5pPr>
            <a:lvl6pPr marL="2588498" indent="0">
              <a:buNone/>
              <a:defRPr sz="1067"/>
            </a:lvl6pPr>
            <a:lvl7pPr marL="3106169" indent="0">
              <a:buNone/>
              <a:defRPr sz="1067"/>
            </a:lvl7pPr>
            <a:lvl8pPr marL="3623807" indent="0">
              <a:buNone/>
              <a:defRPr sz="1067"/>
            </a:lvl8pPr>
            <a:lvl9pPr marL="414147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53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7758" indent="0">
              <a:buNone/>
              <a:defRPr sz="3200"/>
            </a:lvl2pPr>
            <a:lvl3pPr marL="1035371" indent="0">
              <a:buNone/>
              <a:defRPr sz="2667"/>
            </a:lvl3pPr>
            <a:lvl4pPr marL="1553081" indent="0">
              <a:buNone/>
              <a:defRPr sz="2267"/>
            </a:lvl4pPr>
            <a:lvl5pPr marL="2070732" indent="0">
              <a:buNone/>
              <a:defRPr sz="2267"/>
            </a:lvl5pPr>
            <a:lvl6pPr marL="2588498" indent="0">
              <a:buNone/>
              <a:defRPr sz="2267"/>
            </a:lvl6pPr>
            <a:lvl7pPr marL="3106169" indent="0">
              <a:buNone/>
              <a:defRPr sz="2267"/>
            </a:lvl7pPr>
            <a:lvl8pPr marL="3623807" indent="0">
              <a:buNone/>
              <a:defRPr sz="2267"/>
            </a:lvl8pPr>
            <a:lvl9pPr marL="4141472" indent="0">
              <a:buNone/>
              <a:defRPr sz="2267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7758" indent="0">
              <a:buNone/>
              <a:defRPr sz="1333"/>
            </a:lvl2pPr>
            <a:lvl3pPr marL="1035371" indent="0">
              <a:buNone/>
              <a:defRPr sz="1200"/>
            </a:lvl3pPr>
            <a:lvl4pPr marL="1553081" indent="0">
              <a:buNone/>
              <a:defRPr sz="1067"/>
            </a:lvl4pPr>
            <a:lvl5pPr marL="2070732" indent="0">
              <a:buNone/>
              <a:defRPr sz="1067"/>
            </a:lvl5pPr>
            <a:lvl6pPr marL="2588498" indent="0">
              <a:buNone/>
              <a:defRPr sz="1067"/>
            </a:lvl6pPr>
            <a:lvl7pPr marL="3106169" indent="0">
              <a:buNone/>
              <a:defRPr sz="1067"/>
            </a:lvl7pPr>
            <a:lvl8pPr marL="3623807" indent="0">
              <a:buNone/>
              <a:defRPr sz="1067"/>
            </a:lvl8pPr>
            <a:lvl9pPr marL="414147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95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728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68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68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51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EFD6-D7A2-7EA0-DA4F-5503611B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C320-53F0-D60D-D7BF-5294A259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AA24-7F52-E988-659A-8ACA0C721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0A17665B-DFCB-264F-92B6-F0DEE109F156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264956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3C552-145A-5B7A-BC4B-C6901DD4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DC0CA-CBE0-FA7F-71E2-D3C9F927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1B7D-C3A0-D02C-AD58-0BF39F64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87951A7D-41B2-B041-97FD-94F191A52F65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912003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D4316-45D3-F8BC-54E6-B5AF0A0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944B2-0E26-8472-7406-527B0305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ACE4-FECC-ACCE-6ADF-45E6EEAA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EB600933-86B7-A649-8AD8-4E09129E1946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865737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3EF24-6146-5B8A-7BBB-A5F8EF1E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14614-19C4-D758-2BB9-1C46367E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E52D1-47A2-47EA-1DA6-B92A8547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AC8C8217-B430-F349-A913-BF69039B8107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76913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594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6D07B-762A-57DC-9E89-29D3BF6D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BEC66-B86D-7A4E-CE94-11A10D753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046345-91AA-749F-BD1C-889E0AE0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90C9B999-B6DE-FE4C-99E8-3A4BBA464DB1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626021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2F362-5143-A8F5-729A-E7478746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F7ED1-ECB6-B93A-D788-12DAACA7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DE07B-7F85-7E82-9B01-FB1F05F6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210C9A22-10A3-2E42-8EC4-0659F4929BD0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900914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6EB58-8687-76D6-4213-B566F7AB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AEE94-5939-CCFA-0EA7-B5269EA0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A463B-404F-8760-B71A-D27F65B0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12B7A3C9-771B-1B45-8CA3-B44FCDD884E4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381950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CDDB6-42FE-3487-21D3-255F5C40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77DB3-9DC4-5631-55EA-427AF6A0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A6FF7-7EEA-5F07-4B0C-0015A3B5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99527732-C030-4F4A-9793-36211296E138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271968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247B3-7B11-880E-8889-2CC9FFA3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BF12D-E1C1-3212-DA20-2BF19EBC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553EC-34B8-388F-1085-F0A4AE08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B9D67B39-DC0D-3349-B0CE-A3EB5E0C4B13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01221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E57D-A731-046A-FDF2-E1FABC8F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DC059-B34B-A5AB-CA8C-40DFA5DA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6B88-956C-D987-62DC-5BDF517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1C78D07B-036D-E94A-8A53-C0672BB1CD10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914469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93D7E-27E7-27B9-2A26-E1B6D43C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60A8D-140E-A9DA-C0B7-4425179C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97D14-6D32-FB63-4996-D810E05F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22D4BE96-54FF-EC48-87EC-6D187F020240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954198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14E2AE-E725-BB99-D10C-452EDD2F28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3BFDCF-B627-E90C-17E9-20BBE0774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8F5DF4-EE61-37D9-EFC2-05FD1EB48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4BAE731B-10E1-3044-B3EA-D106DD9F0DE6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3729775015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D399F6-6902-2F56-B0A1-431D1F523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DE6C7C-D294-7631-7E17-E6C78A30F3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59146C-E4A2-7A08-2F67-935962B61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F5E1AD43-E356-6943-9096-5794FF2D54B3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4074812851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E25DE2-EFDF-CD9C-4716-BE2424FE44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F928A7-6390-B3B9-8A72-F87F95045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7F0594-69C7-862F-31D0-1BCEDFFA1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6AB40FB6-4805-5B48-A67F-57999441DE71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3310893190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1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714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A4DD-373B-7E53-3CDA-7052C69A2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59B94-FAD1-B010-97D0-DC381910C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37BDE-9457-2837-79B6-F731DA49C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2A1999C2-6770-1443-9452-10DFE10D573A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3682194983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D96D95-2A81-48D5-C3D5-96855C029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1C5D8A-1DA8-AD3B-4E94-8C951AEBF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68DB43-FB2B-A891-309F-BCC1E3A25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C296A521-238A-D144-82C8-81B577B790F2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2168897613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636DFC-EE7D-10F6-7879-3EC0A816E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2EB75E-2803-FA00-51FA-A65B4D61E2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74B953-4B42-6D8B-D5B8-50E70DE47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172A484F-8CF6-114C-A051-ED3AE46A5D5E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849143242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AAB046-3746-10B1-2D8B-103CA15D2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BEBDFE-EF77-EDC2-FE66-24D2B0866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746DA1-EBDB-0F0E-722F-C4A2FB90E8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E43F6860-B648-E94E-A7F5-E600FD63099D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4015696150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863AF-BDBB-79F0-F27D-633701773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B6BCA-B0A2-8044-FE89-EE327CD44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1417F-11A9-B455-B072-3D1D94234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B9DF72DB-2F82-3C44-B8AE-17DD717F4FBF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4204600355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A7372-A9CC-8967-B722-8FEEA767B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6A921-CDD1-6D90-9A90-1E6F5E001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38F07-0D53-8E19-3942-CB2F8D7CC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6B60142C-4E92-7B49-95F2-96BC98082336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1778990921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AA02B6-5CB3-6B8F-7171-8666D6E85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513884-E537-C26C-38E3-214A8F96E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86D920-916B-3936-8F26-B6F544079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88E710A9-305E-254B-9C98-202265E71FBE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151887864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B4F1D2-E07C-EE66-4065-B29FFF0BC2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136C6C-3323-CD61-E072-CEE8F9BEA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454253-521A-6970-2C93-C116DBBA8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b="0" i="0">
                <a:latin typeface="Times New Roman" panose="02020603050405020304" pitchFamily="18" charset="0"/>
              </a:defRPr>
            </a:lvl1pPr>
          </a:lstStyle>
          <a:p>
            <a:fld id="{29CA2B0B-59A1-BF40-AA40-C94960B53E6F}" type="slidenum">
              <a:rPr lang="en-GB" altLang="en-IT" smtClean="0"/>
              <a:pPr/>
              <a:t>‹#›</a:t>
            </a:fld>
            <a:endParaRPr lang="en-GB" altLang="en-IT" dirty="0"/>
          </a:p>
        </p:txBody>
      </p:sp>
    </p:spTree>
    <p:extLst>
      <p:ext uri="{BB962C8B-B14F-4D97-AF65-F5344CB8AC3E}">
        <p14:creationId xmlns:p14="http://schemas.microsoft.com/office/powerpoint/2010/main" val="1193588045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7DA0-6148-F44B-B226-74C1BA8A24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6416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A6E8-5A4D-E043-878D-2C7DDF14C19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6133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1738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54497-4DF1-D042-8473-0BFD948EB6D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62400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6704E-19E2-2F4D-A287-D8ED535A33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53131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E6EF-F25B-8B4A-AE7B-F429EEE759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99772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708E0-1B27-E946-8D54-9D7FD69624D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4375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BA3-331D-9844-8B2D-D12CA24922B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3529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2A3E-1E7A-3D49-B96A-75482CFE63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81729"/>
      </p:ext>
    </p:extLst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2453C-E7C3-8B42-80F5-58CC969A8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15067"/>
      </p:ext>
    </p:extLst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8C67-BD60-3E46-9B50-441F0D1A33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81393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AB1A-3C0E-9042-A22B-ED7A6A8DF60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90506"/>
      </p:ext>
    </p:extLst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496D6-41B8-21B0-E0E0-F14BC269F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E4CD90-5CCD-7B6C-1CC4-873EFF37E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3E59C8-54C9-9428-DA70-C3A13533E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7AEA07F2-88C4-9948-8126-ED6A644CADA0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25001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86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070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AA47D1-4E5A-44AD-C6CA-8B90CDCD5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A33845-05CF-F389-58FC-2A41639396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92989-5E32-782C-7574-078E2A8C15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8FCF6036-1F0B-9943-97D4-EBDA4B667572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862939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A5E2A3-8105-6486-3C36-0C5F38B9F7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41AA50-858F-89C4-CE83-AD183A8104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00B634-D6FD-06D3-C9A9-E17911D31C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968155FA-A95A-6A43-BC25-5ECC9D1B67C5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064392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8AF3F-EAE9-AEA0-82AB-D9468FBB6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2A2FF-DBD6-7CEC-C6FC-E831594D0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AFF6D-0EE4-B647-BA2B-6128B1077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D8824ECC-8C60-D449-BF6E-70A01D13864A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072959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0A3FB6-23AF-77EA-12B3-20540A9EE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8595D6-746C-C783-9B2B-3D113E884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4EEA01-4E49-307A-83DB-B1F72129F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4C7C30C4-0B65-AD43-B62B-D0AEAEFAC60A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157802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782C25-B0C6-D7EB-521E-6B14F2E40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45469E-C6EE-2EB3-79C5-4AA02A297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41B434-BBE9-0425-822A-EA08D3BD19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5C7FE3BA-149D-B24E-8C8B-90C1FA36D7FA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6296305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F69F3C-F131-F2C8-2576-5F253538F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FAA3C7-EF7F-5660-2A81-B70CB80AD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63C5B4-B22D-83D8-A408-8080F74CE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4418F03F-85BB-854A-B211-070E24D33D14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201190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CC425-00BB-C120-E024-591000B7D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5A5A6-1362-5CAA-AEDA-5FF9FBA12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716AC-0AA9-8E7F-4EE4-EACE850C0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5B221075-4E6B-B14E-A968-E4C16E24927E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8272197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8CD78-024C-54BF-B5B0-984045369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AD1C6-C731-F6FE-BF70-5EB0496C0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BE12-DFA6-6044-1D4C-F5BAB769A7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2E77CAD2-11C7-4340-9E58-A57865A8B7D6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2909864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A9DFEF-B67C-8812-49AC-B429EF971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F2629F-163C-D2F7-6F79-5471E8A13C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95CF87-FAA3-B484-6FB1-229F5934F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1E661843-EA6B-D844-8BB2-328D6516DF97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653814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C53AF7-F2C0-5BBB-4390-5EB81BEAB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DA83B4-3483-C9D6-F1D0-0A45EBE2F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2D9FE-00DD-8536-A3EC-75CD4DE9E2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2D11AE94-294D-8D40-9858-732EDD1C0FD7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8530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8453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7DA0-6148-F44B-B226-74C1BA8A24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333718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A6E8-5A4D-E043-878D-2C7DDF14C1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762766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54497-4DF1-D042-8473-0BFD948EB6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049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6704E-19E2-2F4D-A287-D8ED535A33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41866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E6EF-F25B-8B4A-AE7B-F429EEE759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391862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708E0-1B27-E946-8D54-9D7FD69624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1172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BA3-331D-9844-8B2D-D12CA24922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9143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2A3E-1E7A-3D49-B96A-75482CFE63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56894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2453C-E7C3-8B42-80F5-58CC969A8C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37637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8C67-BD60-3E46-9B50-441F0D1A3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430049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501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AB1A-3C0E-9042-A22B-ED7A6A8DF6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930267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4DCE887E-8959-154F-A56D-A744B4FDC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461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56DA394C-459D-8343-AE3E-76931AB8C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682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FF73239C-1BBE-174F-9E5B-F6975015D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8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2182D55-8EF9-5747-AF2D-0177390B4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165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1453E10-DB40-C145-BA23-9D079D831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57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54EAD779-BB17-A84E-83D5-39A89D6CB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2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A8240DF1-A956-974E-AC2D-3A8D733A4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69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E47E2E4-B6A0-884E-BA42-7A174391D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9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AC85106F-8E03-764A-AEC3-488A140B7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6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8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p:hf hdr="0" dt="0"/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695D20E1-5F82-CE4C-B16F-A48B07952E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2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Times New Roman" panose="02020603050405020304" pitchFamily="18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Times New Roman" panose="02020603050405020304" pitchFamily="18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Times New Roman" panose="02020603050405020304" pitchFamily="18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12139" y="107950"/>
            <a:ext cx="10167816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7349" tIns="37349" rIns="37349" bIns="373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2139" y="1776462"/>
            <a:ext cx="10167816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7349" tIns="37349" rIns="37349" bIns="373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 dirty="0">
                <a:sym typeface="American Typewriter" charset="0"/>
              </a:rPr>
              <a:t>Second level</a:t>
            </a:r>
          </a:p>
          <a:p>
            <a:pPr lvl="2"/>
            <a:r>
              <a:rPr lang="en-US" dirty="0">
                <a:sym typeface="American Typewriter" charset="0"/>
              </a:rPr>
              <a:t>Third level</a:t>
            </a:r>
          </a:p>
          <a:p>
            <a:pPr lvl="3"/>
            <a:r>
              <a:rPr lang="en-US" dirty="0">
                <a:sym typeface="American Typewriter" charset="0"/>
              </a:rPr>
              <a:t>Fourth level</a:t>
            </a:r>
          </a:p>
          <a:p>
            <a:pPr lvl="4"/>
            <a:r>
              <a:rPr lang="en-US" dirty="0">
                <a:sym typeface="American Typewrite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91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ransition/>
  <p:txStyles>
    <p:titleStyle>
      <a:lvl1pPr algn="ctr" defTabSz="672000" rtl="0" eaLnBrk="0" fontAlgn="base" hangingPunct="0">
        <a:spcBef>
          <a:spcPct val="0"/>
        </a:spcBef>
        <a:spcAft>
          <a:spcPct val="0"/>
        </a:spcAft>
        <a:defRPr sz="4700" b="0" i="0">
          <a:solidFill>
            <a:srgbClr val="0096DE"/>
          </a:solidFill>
          <a:latin typeface="Times New Roman" panose="02020603050405020304" pitchFamily="18" charset="0"/>
          <a:ea typeface="+mj-ea"/>
          <a:cs typeface="+mj-cs"/>
          <a:sym typeface="American Typewriter" charset="0"/>
        </a:defRPr>
      </a:lvl1pPr>
      <a:lvl2pPr algn="ctr" defTabSz="672000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2000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2000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2000" rtl="0" eaLnBrk="0" fontAlgn="base" hangingPunct="0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6450" algn="ctr" defTabSz="6720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2905" algn="ctr" defTabSz="6720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69359" algn="ctr" defTabSz="6720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5803" algn="ctr" defTabSz="6720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7624" indent="-412075" algn="l" defTabSz="672000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 b="0" i="0">
          <a:solidFill>
            <a:schemeClr val="tx1"/>
          </a:solidFill>
          <a:latin typeface="Times New Roman" panose="02020603050405020304" pitchFamily="18" charset="0"/>
          <a:ea typeface="+mn-ea"/>
          <a:cs typeface="+mn-cs"/>
          <a:sym typeface="American Typewriter" charset="0"/>
        </a:defRPr>
      </a:lvl1pPr>
      <a:lvl2pPr marL="1012748" indent="-412075" algn="l" defTabSz="672000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 b="0" i="0">
          <a:solidFill>
            <a:schemeClr val="tx1"/>
          </a:solidFill>
          <a:latin typeface="Times New Roman" panose="02020603050405020304" pitchFamily="18" charset="0"/>
          <a:ea typeface="+mn-ea"/>
          <a:cs typeface="+mn-cs"/>
          <a:sym typeface="American Typewriter" charset="0"/>
        </a:defRPr>
      </a:lvl2pPr>
      <a:lvl3pPr marL="1386788" indent="-413663" algn="l" defTabSz="672000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 b="0" i="0">
          <a:solidFill>
            <a:schemeClr val="tx1"/>
          </a:solidFill>
          <a:latin typeface="Times New Roman" panose="02020603050405020304" pitchFamily="18" charset="0"/>
          <a:ea typeface="+mn-ea"/>
          <a:cs typeface="+mn-cs"/>
          <a:sym typeface="American Typewriter" charset="0"/>
        </a:defRPr>
      </a:lvl3pPr>
      <a:lvl4pPr marL="1773510" indent="-413663" algn="l" defTabSz="672000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 b="0" i="0">
          <a:solidFill>
            <a:schemeClr val="tx1"/>
          </a:solidFill>
          <a:latin typeface="Times New Roman" panose="02020603050405020304" pitchFamily="18" charset="0"/>
          <a:ea typeface="+mn-ea"/>
          <a:cs typeface="+mn-cs"/>
          <a:sym typeface="American Typewriter" charset="0"/>
        </a:defRPr>
      </a:lvl4pPr>
      <a:lvl5pPr marL="2158634" indent="-412075" algn="l" defTabSz="672000" rtl="0" eaLnBrk="0" fontAlgn="base" hangingPunct="0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 b="0" i="0">
          <a:solidFill>
            <a:schemeClr val="tx1"/>
          </a:solidFill>
          <a:latin typeface="Times New Roman" panose="02020603050405020304" pitchFamily="18" charset="0"/>
          <a:ea typeface="+mn-ea"/>
          <a:cs typeface="+mn-cs"/>
          <a:sym typeface="American Typewriter" charset="0"/>
        </a:defRPr>
      </a:lvl5pPr>
      <a:lvl6pPr marL="2615093" indent="-412075" algn="l" defTabSz="6720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1542" indent="-412075" algn="l" defTabSz="6720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27990" indent="-412075" algn="l" defTabSz="6720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84443" indent="-412075" algn="l" defTabSz="6720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0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05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9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3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1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24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56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5" algn="l" defTabSz="4564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 defTabSz="45705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defTabSz="45705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 defTabSz="45705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defRPr>
            </a:lvl1pPr>
          </a:lstStyle>
          <a:p>
            <a:pPr>
              <a:defRPr/>
            </a:pPr>
            <a:fld id="{6D2AF5F5-4229-334E-8EBB-BFE61937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2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sldNum="0"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776" indent="-228525" algn="l" defTabSz="4570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7" indent="-228525" algn="l" defTabSz="4570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7" indent="-228525" algn="l" defTabSz="4570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29" indent="-228525" algn="l" defTabSz="4570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0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0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1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4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1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1" algn="l" defTabSz="457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911579-4BDB-7541-AB7B-213FBDD36FC9}" type="slidenum">
              <a:rPr lang="en-GB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6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3" tIns="45623" rIns="91243" bIns="4562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5"/>
            <a:ext cx="10972800" cy="4525963"/>
          </a:xfrm>
          <a:prstGeom prst="rect">
            <a:avLst/>
          </a:prstGeom>
        </p:spPr>
        <p:txBody>
          <a:bodyPr vert="horz" lIns="91243" tIns="45623" rIns="91243" bIns="456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22/04/24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8113"/>
            <a:ext cx="3860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4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24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6" indent="-342176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5" indent="-285149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95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78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14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3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55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8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07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3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7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91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1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7650" tIns="38825" rIns="77650" bIns="388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6"/>
            <a:ext cx="10972800" cy="4525963"/>
          </a:xfrm>
          <a:prstGeom prst="rect">
            <a:avLst/>
          </a:prstGeom>
        </p:spPr>
        <p:txBody>
          <a:bodyPr vert="horz" lIns="77650" tIns="38825" rIns="77650" bIns="388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9400"/>
            <a:ext cx="2844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22/04/24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9400"/>
            <a:ext cx="3860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9400"/>
            <a:ext cx="2844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7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1035371" rtl="0" eaLnBrk="1" latinLnBrk="0" hangingPunct="1"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298" indent="-38829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1318" indent="-323563" algn="l" defTabSz="1035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248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811907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29622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»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7215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64984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82702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00355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758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371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3081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732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8498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6169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3807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1472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79C24C6-5F10-D9B1-9EC2-E2C1D82C5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705C513-838E-3C7A-EBAC-6E56F196E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text styles</a:t>
            </a:r>
          </a:p>
          <a:p>
            <a:pPr lvl="1"/>
            <a:r>
              <a:rPr lang="en-US" altLang="en-IT"/>
              <a:t>Second level</a:t>
            </a:r>
          </a:p>
          <a:p>
            <a:pPr lvl="2"/>
            <a:r>
              <a:rPr lang="en-US" altLang="en-IT"/>
              <a:t>Third level</a:t>
            </a:r>
          </a:p>
          <a:p>
            <a:pPr lvl="3"/>
            <a:r>
              <a:rPr lang="en-US" altLang="en-IT"/>
              <a:t>Fourth level</a:t>
            </a:r>
          </a:p>
          <a:p>
            <a:pPr lvl="4"/>
            <a:r>
              <a:rPr lang="en-US" altLang="en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F72BD0-43CA-C81F-DAF4-1A5953152A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6CEAA0-C655-D0E1-1404-16E5008FCB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C922AE-A802-0509-2E3B-8AF3930A1C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6F8291A-FDDE-CA45-A135-3034F89ED391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0853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DAB5195-E65D-236F-62DD-DDED12D3F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38D518-B1B5-AFBC-886D-8173951F8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633521-80EA-272E-E3B9-4D2C416750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787CEF-8A66-5F68-3063-80D4A3CE4E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BAAB1C-7C43-4A55-30A8-60DBA15C7B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5B508B0-9D4E-BA45-BB9E-FF211D3382A6}" type="slidenum">
              <a:rPr lang="en-GB" altLang="en-IT"/>
              <a:pPr/>
              <a:t>‹#›</a:t>
            </a:fld>
            <a:endParaRPr lang="en-GB" altLang="en-IT"/>
          </a:p>
        </p:txBody>
      </p:sp>
    </p:spTree>
    <p:extLst>
      <p:ext uri="{BB962C8B-B14F-4D97-AF65-F5344CB8AC3E}">
        <p14:creationId xmlns:p14="http://schemas.microsoft.com/office/powerpoint/2010/main" val="47425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8911579-4BDB-7541-AB7B-213FBDD36F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CA13CF6-48D8-4ACF-771F-CBD08F76C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E25AD87-1996-6CAD-850D-2D1AB139F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FE64BA-A32B-6A0A-B74F-23C9AA27BF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40E3CF-53C4-DD5D-1025-51DE674CC6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47FD11-408F-7780-B146-C6C1D02934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11EACFE-D3FE-B34C-9657-B35D8C8F9379}" type="slidenum">
              <a:rPr lang="en-US" altLang="en-IT" smtClean="0"/>
              <a:pPr/>
              <a:t>‹#›</a:t>
            </a:fld>
            <a:endParaRPr lang="en-US" altLang="en-IT" dirty="0"/>
          </a:p>
        </p:txBody>
      </p:sp>
    </p:spTree>
    <p:extLst>
      <p:ext uri="{BB962C8B-B14F-4D97-AF65-F5344CB8AC3E}">
        <p14:creationId xmlns:p14="http://schemas.microsoft.com/office/powerpoint/2010/main" val="216470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Times New Roman" panose="02020603050405020304" pitchFamily="18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Times New Roman" panose="02020603050405020304" pitchFamily="18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Times New Roman" panose="02020603050405020304" pitchFamily="18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Times New Roman" panose="02020603050405020304" pitchFamily="18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8911579-4BDB-7541-AB7B-213FBDD36F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02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2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emf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5.emf"/><Relationship Id="rId12" Type="http://schemas.openxmlformats.org/officeDocument/2006/relationships/oleObject" Target="../embeddings/oleObject15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8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7.e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4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0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2.emf"/><Relationship Id="rId4" Type="http://schemas.openxmlformats.org/officeDocument/2006/relationships/image" Target="../media/image49.emf"/><Relationship Id="rId9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61.emf"/><Relationship Id="rId18" Type="http://schemas.openxmlformats.org/officeDocument/2006/relationships/oleObject" Target="../embeddings/oleObject28.bin"/><Relationship Id="rId3" Type="http://schemas.openxmlformats.org/officeDocument/2006/relationships/image" Target="../media/image56.png"/><Relationship Id="rId21" Type="http://schemas.openxmlformats.org/officeDocument/2006/relationships/image" Target="../media/image65.emf"/><Relationship Id="rId7" Type="http://schemas.openxmlformats.org/officeDocument/2006/relationships/image" Target="../media/image58.e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63.e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0.emf"/><Relationship Id="rId5" Type="http://schemas.openxmlformats.org/officeDocument/2006/relationships/image" Target="../media/image57.emf"/><Relationship Id="rId15" Type="http://schemas.openxmlformats.org/officeDocument/2006/relationships/image" Target="../media/image62.emf"/><Relationship Id="rId23" Type="http://schemas.openxmlformats.org/officeDocument/2006/relationships/image" Target="../media/image66.e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64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9.e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8.e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70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8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9.emf"/><Relationship Id="rId4" Type="http://schemas.openxmlformats.org/officeDocument/2006/relationships/image" Target="../media/image76.emf"/><Relationship Id="rId9" Type="http://schemas.openxmlformats.org/officeDocument/2006/relationships/oleObject" Target="../embeddings/oleObject4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oleObject" Target="../embeddings/oleObject44.bin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2.emf"/><Relationship Id="rId11" Type="http://schemas.openxmlformats.org/officeDocument/2006/relationships/image" Target="../media/image85.emf"/><Relationship Id="rId5" Type="http://schemas.openxmlformats.org/officeDocument/2006/relationships/oleObject" Target="../embeddings/oleObject45.bin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81.emf"/><Relationship Id="rId9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4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87.emf"/><Relationship Id="rId7" Type="http://schemas.openxmlformats.org/officeDocument/2006/relationships/image" Target="../media/image89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64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88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9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5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98.emf"/><Relationship Id="rId4" Type="http://schemas.openxmlformats.org/officeDocument/2006/relationships/image" Target="../media/image95.emf"/><Relationship Id="rId9" Type="http://schemas.openxmlformats.org/officeDocument/2006/relationships/oleObject" Target="../embeddings/oleObject5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0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110.e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107.emf"/><Relationship Id="rId17" Type="http://schemas.openxmlformats.org/officeDocument/2006/relationships/oleObject" Target="../embeddings/oleObject70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9.em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04.e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106.emf"/><Relationship Id="rId4" Type="http://schemas.openxmlformats.org/officeDocument/2006/relationships/image" Target="../media/image103.e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10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image" Target="../media/image111.png"/><Relationship Id="rId7" Type="http://schemas.openxmlformats.org/officeDocument/2006/relationships/image" Target="../media/image1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2.bin"/><Relationship Id="rId2" Type="http://schemas.openxmlformats.org/officeDocument/2006/relationships/video" Target="file:////Users/mac/Desktop/NewDiscarica/Settembre_011/Milano_09/Milano09/Und.mov" TargetMode="External"/><Relationship Id="rId1" Type="http://schemas.microsoft.com/office/2007/relationships/media" Target="file:////Users/mac/Desktop/NewDiscarica/Settembre_011/Milano_09/Milano09/Und.mov" TargetMode="Externa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7.e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119.emf"/><Relationship Id="rId4" Type="http://schemas.openxmlformats.org/officeDocument/2006/relationships/image" Target="../media/image116.emf"/><Relationship Id="rId9" Type="http://schemas.openxmlformats.org/officeDocument/2006/relationships/oleObject" Target="../embeddings/oleObject7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13" Type="http://schemas.openxmlformats.org/officeDocument/2006/relationships/oleObject" Target="../embeddings/oleObject83.bin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1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2.emf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9.bin"/><Relationship Id="rId10" Type="http://schemas.openxmlformats.org/officeDocument/2006/relationships/image" Target="../media/image124.emf"/><Relationship Id="rId4" Type="http://schemas.openxmlformats.org/officeDocument/2006/relationships/image" Target="../media/image121.emf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12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8.emf"/><Relationship Id="rId11" Type="http://schemas.openxmlformats.org/officeDocument/2006/relationships/oleObject" Target="../embeddings/oleObject88.bin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130.emf"/><Relationship Id="rId4" Type="http://schemas.openxmlformats.org/officeDocument/2006/relationships/image" Target="../media/image127.emf"/><Relationship Id="rId9" Type="http://schemas.openxmlformats.org/officeDocument/2006/relationships/oleObject" Target="../embeddings/oleObject8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oleObject" Target="../embeddings/oleObject89.bin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3.e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3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file:////Users/mac/Desktop/NewDiscarica/Settembre_011/ENEA_09/Fan-04-june.gif" TargetMode="External"/><Relationship Id="rId3" Type="http://schemas.openxmlformats.org/officeDocument/2006/relationships/image" Target="../media/image136.gif"/><Relationship Id="rId7" Type="http://schemas.openxmlformats.org/officeDocument/2006/relationships/image" Target="NULL"/><Relationship Id="rId12" Type="http://schemas.openxmlformats.org/officeDocument/2006/relationships/image" Target="../media/image1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6.gif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3.bin"/><Relationship Id="rId13" Type="http://schemas.openxmlformats.org/officeDocument/2006/relationships/image" Target="../media/image148.emf"/><Relationship Id="rId3" Type="http://schemas.openxmlformats.org/officeDocument/2006/relationships/image" Target="NULL"/><Relationship Id="rId7" Type="http://schemas.openxmlformats.org/officeDocument/2006/relationships/image" Target="../media/image145.emf"/><Relationship Id="rId12" Type="http://schemas.openxmlformats.org/officeDocument/2006/relationships/oleObject" Target="../embeddings/oleObject95.bin"/><Relationship Id="rId17" Type="http://schemas.openxmlformats.org/officeDocument/2006/relationships/image" Target="../media/image150.emf"/><Relationship Id="rId2" Type="http://schemas.openxmlformats.org/officeDocument/2006/relationships/notesSlide" Target="../notesSlides/notesSlide22.xml"/><Relationship Id="rId16" Type="http://schemas.openxmlformats.org/officeDocument/2006/relationships/oleObject" Target="../embeddings/oleObject97.bin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147.emf"/><Relationship Id="rId5" Type="http://schemas.openxmlformats.org/officeDocument/2006/relationships/image" Target="../media/image144.emf"/><Relationship Id="rId15" Type="http://schemas.openxmlformats.org/officeDocument/2006/relationships/image" Target="../media/image149.e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image" Target="../media/image146.emf"/><Relationship Id="rId14" Type="http://schemas.openxmlformats.org/officeDocument/2006/relationships/oleObject" Target="../embeddings/oleObject9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52.png"/><Relationship Id="rId4" Type="http://schemas.openxmlformats.org/officeDocument/2006/relationships/image" Target="../media/image15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file:////Users/mac/Desktop/NewDiscarica/Settembre_011/Milano_09/Milano09/Und.mov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png"/><Relationship Id="rId3" Type="http://schemas.microsoft.com/office/2007/relationships/media" Target="file:////Users/mac/Desktop/NewDiscarica/Settembre_011/Milano_09/Milano09/Gun.mov" TargetMode="External"/><Relationship Id="rId7" Type="http://schemas.microsoft.com/office/2007/relationships/media" Target="file:////Users/mac/Desktop/NewDiscarica/Settembre_011/Milano_09/Milano09/Und.mov" TargetMode="Externa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7.png"/><Relationship Id="rId1" Type="http://schemas.microsoft.com/office/2007/relationships/media" Target="../media/media1.mp4"/><Relationship Id="rId6" Type="http://schemas.openxmlformats.org/officeDocument/2006/relationships/video" Target="file:////Users/mac/Desktop/CAS_Lect_New/CAS_08_Frascati/LEZIONI/LEZIONE_FEL/Paradox.mov" TargetMode="External"/><Relationship Id="rId11" Type="http://schemas.openxmlformats.org/officeDocument/2006/relationships/slideLayout" Target="../slideLayouts/slideLayout6.xml"/><Relationship Id="rId5" Type="http://schemas.microsoft.com/office/2007/relationships/media" Target="file:////Users/mac/Desktop/CAS_Lect_New/CAS_08_Frascati/LEZIONI/LEZIONE_FEL/Paradox.mov" TargetMode="External"/><Relationship Id="rId15" Type="http://schemas.openxmlformats.org/officeDocument/2006/relationships/image" Target="../media/image26.png"/><Relationship Id="rId10" Type="http://schemas.openxmlformats.org/officeDocument/2006/relationships/video" Target="file:////Users/mac/Desktop/CAS_Lect_New/CAS_08_Frascati/LEZIONI/LEZIONE_FEL/bioMolecules.mov" TargetMode="External"/><Relationship Id="rId4" Type="http://schemas.openxmlformats.org/officeDocument/2006/relationships/video" Target="file:////Users/mac/Desktop/NewDiscarica/Settembre_011/Milano_09/Milano09/Gun.mov" TargetMode="External"/><Relationship Id="rId9" Type="http://schemas.microsoft.com/office/2007/relationships/media" Target="file:////Users/mac/Desktop/CAS_Lect_New/CAS_08_Frascati/LEZIONI/LEZIONE_FEL/bioMolecules.mov" TargetMode="External"/><Relationship Id="rId1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13" Type="http://schemas.openxmlformats.org/officeDocument/2006/relationships/oleObject" Target="../embeddings/oleObject104.bin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158.em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60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5.emf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100.bin"/><Relationship Id="rId15" Type="http://schemas.openxmlformats.org/officeDocument/2006/relationships/oleObject" Target="../embeddings/oleObject105.bin"/><Relationship Id="rId10" Type="http://schemas.openxmlformats.org/officeDocument/2006/relationships/image" Target="../media/image157.emf"/><Relationship Id="rId4" Type="http://schemas.openxmlformats.org/officeDocument/2006/relationships/image" Target="../media/image154.emf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15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13" Type="http://schemas.openxmlformats.org/officeDocument/2006/relationships/oleObject" Target="../embeddings/oleObject111.bin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66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8.em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63.e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65.emf"/><Relationship Id="rId4" Type="http://schemas.openxmlformats.org/officeDocument/2006/relationships/image" Target="../media/image162.emf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16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70.e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6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image" Target="../media/image171.emf"/><Relationship Id="rId7" Type="http://schemas.openxmlformats.org/officeDocument/2006/relationships/image" Target="../media/image173.emf"/><Relationship Id="rId2" Type="http://schemas.openxmlformats.org/officeDocument/2006/relationships/oleObject" Target="../embeddings/oleObject115.bin"/><Relationship Id="rId1" Type="http://schemas.openxmlformats.org/officeDocument/2006/relationships/slideLayout" Target="../slideLayouts/slideLayout86.x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25.emf"/><Relationship Id="rId5" Type="http://schemas.openxmlformats.org/officeDocument/2006/relationships/image" Target="../media/image172.e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74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image" Target="../media/image176.emf"/><Relationship Id="rId7" Type="http://schemas.openxmlformats.org/officeDocument/2006/relationships/oleObject" Target="../embeddings/oleObject122.bin"/><Relationship Id="rId2" Type="http://schemas.openxmlformats.org/officeDocument/2006/relationships/oleObject" Target="../embeddings/oleObject120.bin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78.emf"/><Relationship Id="rId5" Type="http://schemas.openxmlformats.org/officeDocument/2006/relationships/image" Target="../media/image177.emf"/><Relationship Id="rId4" Type="http://schemas.openxmlformats.org/officeDocument/2006/relationships/oleObject" Target="../embeddings/oleObject12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18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23.bin"/><Relationship Id="rId5" Type="http://schemas.openxmlformats.org/officeDocument/2006/relationships/image" Target="../media/image183.emf"/><Relationship Id="rId10" Type="http://schemas.openxmlformats.org/officeDocument/2006/relationships/image" Target="../media/image25.png"/><Relationship Id="rId4" Type="http://schemas.openxmlformats.org/officeDocument/2006/relationships/image" Target="../media/image182.emf"/><Relationship Id="rId9" Type="http://schemas.openxmlformats.org/officeDocument/2006/relationships/image" Target="../media/image18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image" Target="../media/image189.emf"/><Relationship Id="rId7" Type="http://schemas.openxmlformats.org/officeDocument/2006/relationships/image" Target="../media/image191.emf"/><Relationship Id="rId2" Type="http://schemas.openxmlformats.org/officeDocument/2006/relationships/oleObject" Target="../embeddings/oleObject125.bin"/><Relationship Id="rId1" Type="http://schemas.openxmlformats.org/officeDocument/2006/relationships/slideLayout" Target="../slideLayouts/slideLayout114.xml"/><Relationship Id="rId6" Type="http://schemas.openxmlformats.org/officeDocument/2006/relationships/oleObject" Target="../embeddings/oleObject127.bin"/><Relationship Id="rId11" Type="http://schemas.openxmlformats.org/officeDocument/2006/relationships/image" Target="../media/image176.emf"/><Relationship Id="rId5" Type="http://schemas.openxmlformats.org/officeDocument/2006/relationships/image" Target="../media/image190.emf"/><Relationship Id="rId10" Type="http://schemas.openxmlformats.org/officeDocument/2006/relationships/oleObject" Target="../embeddings/oleObject120.bin"/><Relationship Id="rId4" Type="http://schemas.openxmlformats.org/officeDocument/2006/relationships/oleObject" Target="../embeddings/oleObject126.bin"/><Relationship Id="rId9" Type="http://schemas.openxmlformats.org/officeDocument/2006/relationships/image" Target="../media/image19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oleObject" Target="../embeddings/oleObject129.bin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91.e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194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13" Type="http://schemas.openxmlformats.org/officeDocument/2006/relationships/image" Target="../media/image201.emf"/><Relationship Id="rId3" Type="http://schemas.openxmlformats.org/officeDocument/2006/relationships/oleObject" Target="../embeddings/oleObject130.bin"/><Relationship Id="rId7" Type="http://schemas.openxmlformats.org/officeDocument/2006/relationships/oleObject" Target="../embeddings/oleObject132.bin"/><Relationship Id="rId12" Type="http://schemas.openxmlformats.org/officeDocument/2006/relationships/oleObject" Target="../embeddings/oleObject134.bin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97.emf"/><Relationship Id="rId11" Type="http://schemas.openxmlformats.org/officeDocument/2006/relationships/image" Target="../media/image200.emf"/><Relationship Id="rId5" Type="http://schemas.openxmlformats.org/officeDocument/2006/relationships/oleObject" Target="../embeddings/oleObject131.bin"/><Relationship Id="rId15" Type="http://schemas.openxmlformats.org/officeDocument/2006/relationships/image" Target="../media/image202.emf"/><Relationship Id="rId10" Type="http://schemas.openxmlformats.org/officeDocument/2006/relationships/oleObject" Target="../embeddings/oleObject133.bin"/><Relationship Id="rId4" Type="http://schemas.openxmlformats.org/officeDocument/2006/relationships/image" Target="../media/image196.emf"/><Relationship Id="rId9" Type="http://schemas.openxmlformats.org/officeDocument/2006/relationships/image" Target="../media/image199.png"/><Relationship Id="rId14" Type="http://schemas.openxmlformats.org/officeDocument/2006/relationships/oleObject" Target="../embeddings/oleObject135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04.e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8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13" Type="http://schemas.openxmlformats.org/officeDocument/2006/relationships/image" Target="../media/image209.emf"/><Relationship Id="rId3" Type="http://schemas.openxmlformats.org/officeDocument/2006/relationships/image" Target="../media/image185.emf"/><Relationship Id="rId7" Type="http://schemas.openxmlformats.org/officeDocument/2006/relationships/image" Target="../media/image206.emf"/><Relationship Id="rId12" Type="http://schemas.openxmlformats.org/officeDocument/2006/relationships/oleObject" Target="../embeddings/oleObject142.bin"/><Relationship Id="rId2" Type="http://schemas.openxmlformats.org/officeDocument/2006/relationships/oleObject" Target="../embeddings/oleObject124.bin"/><Relationship Id="rId1" Type="http://schemas.openxmlformats.org/officeDocument/2006/relationships/slideLayout" Target="../slideLayouts/slideLayout130.xml"/><Relationship Id="rId6" Type="http://schemas.openxmlformats.org/officeDocument/2006/relationships/oleObject" Target="../embeddings/oleObject139.bin"/><Relationship Id="rId11" Type="http://schemas.openxmlformats.org/officeDocument/2006/relationships/image" Target="../media/image208.emf"/><Relationship Id="rId5" Type="http://schemas.openxmlformats.org/officeDocument/2006/relationships/image" Target="../media/image205.emf"/><Relationship Id="rId15" Type="http://schemas.openxmlformats.org/officeDocument/2006/relationships/image" Target="../media/image210.emf"/><Relationship Id="rId10" Type="http://schemas.openxmlformats.org/officeDocument/2006/relationships/oleObject" Target="../embeddings/oleObject141.bin"/><Relationship Id="rId4" Type="http://schemas.openxmlformats.org/officeDocument/2006/relationships/oleObject" Target="../embeddings/oleObject138.bin"/><Relationship Id="rId9" Type="http://schemas.openxmlformats.org/officeDocument/2006/relationships/image" Target="../media/image207.emf"/><Relationship Id="rId14" Type="http://schemas.openxmlformats.org/officeDocument/2006/relationships/oleObject" Target="../embeddings/oleObject14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037151"/>
            <a:ext cx="2882759" cy="392041"/>
          </a:xfrm>
        </p:spPr>
        <p:txBody>
          <a:bodyPr>
            <a:noAutofit/>
          </a:bodyPr>
          <a:lstStyle/>
          <a:p>
            <a:r>
              <a:rPr lang="en-GB" sz="2400" dirty="0"/>
              <a:t>Massimo Ferrario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4435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755728" y="3030863"/>
            <a:ext cx="80857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4800" b="1" dirty="0"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 Physics</a:t>
            </a:r>
          </a:p>
          <a:p>
            <a:pPr defTabSz="914400">
              <a:defRPr/>
            </a:pP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4800" b="1" dirty="0"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Quality Beams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</a:rPr>
              <a:t>School on Plasma Accelerators</a:t>
            </a:r>
          </a:p>
          <a:p>
            <a:r>
              <a:rPr lang="en-GB" sz="2000" dirty="0">
                <a:solidFill>
                  <a:schemeClr val="bg1"/>
                </a:solidFill>
              </a:rPr>
              <a:t>22–26 Apr 2024, Orto </a:t>
            </a:r>
            <a:r>
              <a:rPr lang="en-GB" sz="2000" dirty="0" err="1">
                <a:solidFill>
                  <a:schemeClr val="bg1"/>
                </a:solidFill>
              </a:rPr>
              <a:t>Botanico</a:t>
            </a:r>
            <a:r>
              <a:rPr lang="en-GB" sz="2000" dirty="0">
                <a:solidFill>
                  <a:schemeClr val="bg1"/>
                </a:solidFill>
              </a:rPr>
              <a:t> di Roma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DBB9A-B8FB-9ECB-3FF8-AD4F366FFABC}"/>
              </a:ext>
            </a:extLst>
          </p:cNvPr>
          <p:cNvSpPr/>
          <p:nvPr/>
        </p:nvSpPr>
        <p:spPr>
          <a:xfrm>
            <a:off x="9720197" y="5732983"/>
            <a:ext cx="2223508" cy="943390"/>
          </a:xfrm>
          <a:prstGeom prst="rect">
            <a:avLst/>
          </a:prstGeom>
          <a:solidFill>
            <a:srgbClr val="DB9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E1778-2030-676F-D155-C79B46D7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47" y="5761038"/>
            <a:ext cx="1368592" cy="8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BFFCA-75D4-F93A-2E7F-2580D6CF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B17C22-5DE7-F96A-D1D7-0C70862A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/>
                <a:ea typeface="+mn-ea"/>
                <a:cs typeface="Calibri"/>
              </a:rPr>
              <a:t>Trace space of a non laminar beam</a:t>
            </a:r>
            <a:endParaRPr lang="en-US" sz="320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529978F4-CA2A-4929-4DD2-752485731F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1794" y="2694355"/>
            <a:ext cx="259238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DE089FD2-8034-6BA0-9FA9-1F30BA2D9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4818" y="3342055"/>
            <a:ext cx="2736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80CA255-0B35-E0D6-8120-E163E627D3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1793" y="3486518"/>
            <a:ext cx="273685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0B223BE-F820-0F99-1869-99C4D5D8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44" y="3126156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Line 10">
            <a:extLst>
              <a:ext uri="{FF2B5EF4-FFF2-40B4-BE49-F238E27FC236}">
                <a16:creationId xmlns:a16="http://schemas.microsoft.com/office/drawing/2014/main" id="{B0649800-0059-638B-F5A7-BD705FBDF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1793" y="2838818"/>
            <a:ext cx="2665412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FAB911B-1DCA-D817-973D-6CF09A63E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81" y="2694356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F282E24-B10B-F017-DCEA-DACD7419F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19" y="2694356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Line 13">
            <a:extLst>
              <a:ext uri="{FF2B5EF4-FFF2-40B4-BE49-F238E27FC236}">
                <a16:creationId xmlns:a16="http://schemas.microsoft.com/office/drawing/2014/main" id="{41862AFD-35D8-566B-2306-4BA5B01D5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1793" y="3559543"/>
            <a:ext cx="2665412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FFF7CD88-E014-56DD-3A3D-45B0F137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81" y="3496043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13160D18-50F5-BE65-47FC-A125AAC2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19" y="3415081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Line 6">
            <a:extLst>
              <a:ext uri="{FF2B5EF4-FFF2-40B4-BE49-F238E27FC236}">
                <a16:creationId xmlns:a16="http://schemas.microsoft.com/office/drawing/2014/main" id="{4BE30743-B72B-470F-0665-37416DEE3E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8180" y="2046656"/>
            <a:ext cx="0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5045F7D5-5685-50EE-888F-C4A208336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293" y="3415081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0A41F61E-00A3-A927-4D86-0E01D89B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481" y="3630981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9CE95B54-EC63-027B-7258-91F939516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794" y="1759319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IT" sz="1800" b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endParaRPr lang="en-US" altLang="en-IT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4E72A14A-144B-8087-AD9F-633C80D173D4}"/>
              </a:ext>
            </a:extLst>
          </p:cNvPr>
          <p:cNvSpPr>
            <a:spLocks noChangeArrowheads="1"/>
          </p:cNvSpPr>
          <p:nvPr/>
        </p:nvSpPr>
        <p:spPr bwMode="auto">
          <a:xfrm rot="-2109220">
            <a:off x="7432355" y="3292843"/>
            <a:ext cx="1741488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150FE8-E470-578C-423C-F5DFBEF51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6" y="6462574"/>
            <a:ext cx="2669783" cy="365125"/>
          </a:xfrm>
        </p:spPr>
        <p:txBody>
          <a:bodyPr/>
          <a:lstStyle/>
          <a:p>
            <a:pPr algn="l"/>
            <a:r>
              <a:rPr lang="hr-HR" dirty="0"/>
              <a:t>M. Ferrario – </a:t>
            </a:r>
            <a:r>
              <a:rPr lang="hr-HR" dirty="0" err="1"/>
              <a:t>Physics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Beams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4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Box 3">
            <a:extLst>
              <a:ext uri="{FF2B5EF4-FFF2-40B4-BE49-F238E27FC236}">
                <a16:creationId xmlns:a16="http://schemas.microsoft.com/office/drawing/2014/main" id="{14FA3926-FD96-41F4-DF6D-D866D0CBE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40" y="188914"/>
            <a:ext cx="1143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a system where all the forces acting on the particles are </a:t>
            </a:r>
            <a:r>
              <a:rPr lang="en-US" altLang="en-IT" b="0" dirty="0">
                <a:solidFill>
                  <a:srgbClr val="FF0000"/>
                </a:solidFill>
                <a:latin typeface="Times New Roman" panose="02020603050405020304" pitchFamily="18" charset="0"/>
              </a:rPr>
              <a:t>linear</a:t>
            </a: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(i.e., proportional to the particle</a:t>
            </a:r>
            <a:r>
              <a:rPr lang="en-US" altLang="en-US" b="0" dirty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 displacement x from the beam axis), it is useful to assume an </a:t>
            </a:r>
            <a:r>
              <a:rPr lang="en-US" altLang="en-IT" b="0" dirty="0">
                <a:solidFill>
                  <a:srgbClr val="FF0000"/>
                </a:solidFill>
                <a:latin typeface="Times New Roman" panose="02020603050405020304" pitchFamily="18" charset="0"/>
              </a:rPr>
              <a:t>elliptical shape </a:t>
            </a: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for the area occupied by the beam in x-x</a:t>
            </a:r>
            <a:r>
              <a:rPr lang="en-US" altLang="en-US" b="0" dirty="0">
                <a:solidFill>
                  <a:srgbClr val="000000"/>
                </a:solidFill>
                <a:latin typeface="Times New Roman" panose="02020603050405020304" pitchFamily="18" charset="0"/>
              </a:rPr>
              <a:t>‘</a:t>
            </a: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trace space or x-p</a:t>
            </a:r>
            <a:r>
              <a:rPr lang="en-US" altLang="en-IT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phase space.</a:t>
            </a:r>
          </a:p>
        </p:txBody>
      </p:sp>
      <p:pic>
        <p:nvPicPr>
          <p:cNvPr id="295939" name="Picture 4">
            <a:extLst>
              <a:ext uri="{FF2B5EF4-FFF2-40B4-BE49-F238E27FC236}">
                <a16:creationId xmlns:a16="http://schemas.microsoft.com/office/drawing/2014/main" id="{500359A5-0A80-EDFB-B60A-D4FD2B4A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833563"/>
            <a:ext cx="4826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5940" name="Object 8">
            <a:extLst>
              <a:ext uri="{FF2B5EF4-FFF2-40B4-BE49-F238E27FC236}">
                <a16:creationId xmlns:a16="http://schemas.microsoft.com/office/drawing/2014/main" id="{DD31A746-5A55-6C15-4D10-CFAF97230F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16901" y="3395663"/>
          <a:ext cx="341313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7000" imgH="127000" progId="Equation.3">
                  <p:embed/>
                </p:oleObj>
              </mc:Choice>
              <mc:Fallback>
                <p:oleObj name="Equation" r:id="rId3" imgW="127000" imgH="127000" progId="Equation.3">
                  <p:embed/>
                  <p:pic>
                    <p:nvPicPr>
                      <p:cNvPr id="295940" name="Object 8">
                        <a:extLst>
                          <a:ext uri="{FF2B5EF4-FFF2-40B4-BE49-F238E27FC236}">
                            <a16:creationId xmlns:a16="http://schemas.microsoft.com/office/drawing/2014/main" id="{DD31A746-5A55-6C15-4D10-CFAF97230F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6901" y="3395663"/>
                        <a:ext cx="341313" cy="3413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41" name="Picture 9">
            <a:extLst>
              <a:ext uri="{FF2B5EF4-FFF2-40B4-BE49-F238E27FC236}">
                <a16:creationId xmlns:a16="http://schemas.microsoft.com/office/drawing/2014/main" id="{6DE5FC7C-9EAE-82BD-76DD-24064E07E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797425"/>
            <a:ext cx="34925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2" name="Picture 10">
            <a:extLst>
              <a:ext uri="{FF2B5EF4-FFF2-40B4-BE49-F238E27FC236}">
                <a16:creationId xmlns:a16="http://schemas.microsoft.com/office/drawing/2014/main" id="{1F0D4BEF-D0D8-5CF5-2095-F9136FFB9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797425"/>
            <a:ext cx="4038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5943" name="Object 11">
            <a:extLst>
              <a:ext uri="{FF2B5EF4-FFF2-40B4-BE49-F238E27FC236}">
                <a16:creationId xmlns:a16="http://schemas.microsoft.com/office/drawing/2014/main" id="{5B47A71E-8CDF-BAAE-E3F4-DF1675D0EF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9788" y="2533650"/>
          <a:ext cx="169386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700" imgH="190500" progId="Equation.3">
                  <p:embed/>
                </p:oleObj>
              </mc:Choice>
              <mc:Fallback>
                <p:oleObj name="Equation" r:id="rId7" imgW="647700" imgH="190500" progId="Equation.3">
                  <p:embed/>
                  <p:pic>
                    <p:nvPicPr>
                      <p:cNvPr id="295943" name="Object 11">
                        <a:extLst>
                          <a:ext uri="{FF2B5EF4-FFF2-40B4-BE49-F238E27FC236}">
                            <a16:creationId xmlns:a16="http://schemas.microsoft.com/office/drawing/2014/main" id="{5B47A71E-8CDF-BAAE-E3F4-DF1675D0EF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8" y="2533650"/>
                        <a:ext cx="1693862" cy="496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>
            <a:extLst>
              <a:ext uri="{FF2B5EF4-FFF2-40B4-BE49-F238E27FC236}">
                <a16:creationId xmlns:a16="http://schemas.microsoft.com/office/drawing/2014/main" id="{14FAB31D-381C-630F-E57C-23F9C85CA2CB}"/>
              </a:ext>
            </a:extLst>
          </p:cNvPr>
          <p:cNvGrpSpPr>
            <a:grpSpLocks/>
          </p:cNvGrpSpPr>
          <p:nvPr/>
        </p:nvGrpSpPr>
        <p:grpSpPr bwMode="auto">
          <a:xfrm>
            <a:off x="3881693" y="2029525"/>
            <a:ext cx="4790564" cy="2992625"/>
            <a:chOff x="241300" y="1012825"/>
            <a:chExt cx="7715076" cy="481965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3BA4273-6CB8-C880-E004-16BB95299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031" y="1086948"/>
              <a:ext cx="5129203" cy="4684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87206AB-7D6C-B0C3-69C6-5EA9B801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63"/>
            <a:stretch>
              <a:fillRect/>
            </a:stretch>
          </p:blipFill>
          <p:spPr bwMode="auto">
            <a:xfrm>
              <a:off x="241300" y="1012825"/>
              <a:ext cx="7703256" cy="481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" name="Object 8">
              <a:extLst>
                <a:ext uri="{FF2B5EF4-FFF2-40B4-BE49-F238E27FC236}">
                  <a16:creationId xmlns:a16="http://schemas.microsoft.com/office/drawing/2014/main" id="{3F7DB473-5D3F-459A-E10B-D5123F1A81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72200" y="4149080"/>
            <a:ext cx="341313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27000" imgH="127000" progId="Equation.3">
                    <p:embed/>
                  </p:oleObj>
                </mc:Choice>
                <mc:Fallback>
                  <p:oleObj name="Equation" r:id="rId11" imgW="127000" imgH="127000" progId="Equation.3">
                    <p:embed/>
                    <p:pic>
                      <p:nvPicPr>
                        <p:cNvPr id="5" name="Object 8">
                          <a:extLst>
                            <a:ext uri="{FF2B5EF4-FFF2-40B4-BE49-F238E27FC236}">
                              <a16:creationId xmlns:a16="http://schemas.microsoft.com/office/drawing/2014/main" id="{3F7DB473-5D3F-459A-E10B-D5123F1A81D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2200" y="4149080"/>
                          <a:ext cx="341313" cy="3413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8">
              <a:extLst>
                <a:ext uri="{FF2B5EF4-FFF2-40B4-BE49-F238E27FC236}">
                  <a16:creationId xmlns:a16="http://schemas.microsoft.com/office/drawing/2014/main" id="{E9E8141C-CEA6-D93E-154F-61D4EEB0A5C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9413" y="1023938"/>
            <a:ext cx="477837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77800" imgH="203200" progId="Equation.3">
                    <p:embed/>
                  </p:oleObj>
                </mc:Choice>
                <mc:Fallback>
                  <p:oleObj name="Equation" r:id="rId12" imgW="177800" imgH="203200" progId="Equation.3">
                    <p:embed/>
                    <p:pic>
                      <p:nvPicPr>
                        <p:cNvPr id="6" name="Object 8">
                          <a:extLst>
                            <a:ext uri="{FF2B5EF4-FFF2-40B4-BE49-F238E27FC236}">
                              <a16:creationId xmlns:a16="http://schemas.microsoft.com/office/drawing/2014/main" id="{E9E8141C-CEA6-D93E-154F-61D4EEB0A5C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413" y="1023938"/>
                          <a:ext cx="477837" cy="5461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73867C25-0321-40DB-02F4-AD4DF51AB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4581128"/>
              <a:ext cx="2376264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A79BB0-94DB-7A6F-23D3-DD4CDDDE6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016" y="1124744"/>
              <a:ext cx="3240360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92681A9-1881-5A54-01A2-227CD280B272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4165600"/>
            <a:ext cx="7024688" cy="2287588"/>
            <a:chOff x="323528" y="4166344"/>
            <a:chExt cx="7025109" cy="2286992"/>
          </a:xfrm>
        </p:grpSpPr>
        <p:graphicFrame>
          <p:nvGraphicFramePr>
            <p:cNvPr id="301072" name="Object 6">
              <a:extLst>
                <a:ext uri="{FF2B5EF4-FFF2-40B4-BE49-F238E27FC236}">
                  <a16:creationId xmlns:a16="http://schemas.microsoft.com/office/drawing/2014/main" id="{C6217C89-604D-9B90-D678-3A1E45E10A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3528" y="4166344"/>
            <a:ext cx="329406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70000" imgH="215900" progId="Equation.3">
                    <p:embed/>
                  </p:oleObj>
                </mc:Choice>
                <mc:Fallback>
                  <p:oleObj name="Equation" r:id="rId2" imgW="1270000" imgH="215900" progId="Equation.3">
                    <p:embed/>
                    <p:pic>
                      <p:nvPicPr>
                        <p:cNvPr id="301072" name="Object 6">
                          <a:extLst>
                            <a:ext uri="{FF2B5EF4-FFF2-40B4-BE49-F238E27FC236}">
                              <a16:creationId xmlns:a16="http://schemas.microsoft.com/office/drawing/2014/main" id="{C6217C89-604D-9B90-D678-3A1E45E10A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4166344"/>
                          <a:ext cx="3294062" cy="5588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073" name="Object 7">
              <a:extLst>
                <a:ext uri="{FF2B5EF4-FFF2-40B4-BE49-F238E27FC236}">
                  <a16:creationId xmlns:a16="http://schemas.microsoft.com/office/drawing/2014/main" id="{B34DEA61-841F-44F6-647B-A21CBC56E0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9712" y="5364311"/>
            <a:ext cx="5368925" cy="1089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070100" imgH="419100" progId="Equation.3">
                    <p:embed/>
                  </p:oleObj>
                </mc:Choice>
                <mc:Fallback>
                  <p:oleObj name="Equation" r:id="rId4" imgW="2070100" imgH="419100" progId="Equation.3">
                    <p:embed/>
                    <p:pic>
                      <p:nvPicPr>
                        <p:cNvPr id="301073" name="Object 7">
                          <a:extLst>
                            <a:ext uri="{FF2B5EF4-FFF2-40B4-BE49-F238E27FC236}">
                              <a16:creationId xmlns:a16="http://schemas.microsoft.com/office/drawing/2014/main" id="{B34DEA61-841F-44F6-647B-A21CBC56E0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9712" y="5364311"/>
                          <a:ext cx="5368925" cy="108902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1074" name="Rectangle 11">
              <a:extLst>
                <a:ext uri="{FF2B5EF4-FFF2-40B4-BE49-F238E27FC236}">
                  <a16:creationId xmlns:a16="http://schemas.microsoft.com/office/drawing/2014/main" id="{81D056B3-DEA8-C329-559F-743008ACA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936" y="4214912"/>
              <a:ext cx="23640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IT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Emittance Ellipse</a:t>
              </a:r>
            </a:p>
          </p:txBody>
        </p:sp>
      </p:grpSp>
      <p:sp>
        <p:nvSpPr>
          <p:cNvPr id="301059" name="TextBox 13">
            <a:extLst>
              <a:ext uri="{FF2B5EF4-FFF2-40B4-BE49-F238E27FC236}">
                <a16:creationId xmlns:a16="http://schemas.microsoft.com/office/drawing/2014/main" id="{5F73F185-127B-DAD8-06ED-5D03C2E4C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476250"/>
            <a:ext cx="4994275" cy="5857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sz="3200" b="0">
                <a:solidFill>
                  <a:srgbClr val="000000"/>
                </a:solidFill>
                <a:latin typeface="Times New Roman" panose="02020603050405020304" pitchFamily="18" charset="0"/>
              </a:rPr>
              <a:t>Analytical Geometry: Ellipse</a:t>
            </a:r>
          </a:p>
        </p:txBody>
      </p:sp>
      <p:grpSp>
        <p:nvGrpSpPr>
          <p:cNvPr id="301060" name="Group 16">
            <a:extLst>
              <a:ext uri="{FF2B5EF4-FFF2-40B4-BE49-F238E27FC236}">
                <a16:creationId xmlns:a16="http://schemas.microsoft.com/office/drawing/2014/main" id="{B8971C72-0A7A-A8F1-54F9-2B6967E7F500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1460500"/>
            <a:ext cx="7412037" cy="985838"/>
            <a:chOff x="467544" y="1459918"/>
            <a:chExt cx="7412806" cy="985837"/>
          </a:xfrm>
        </p:grpSpPr>
        <p:grpSp>
          <p:nvGrpSpPr>
            <p:cNvPr id="301067" name="Group 1">
              <a:extLst>
                <a:ext uri="{FF2B5EF4-FFF2-40B4-BE49-F238E27FC236}">
                  <a16:creationId xmlns:a16="http://schemas.microsoft.com/office/drawing/2014/main" id="{1626DA83-1CA8-36BB-7DFD-7BC53174F6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1459918"/>
              <a:ext cx="7412806" cy="985837"/>
              <a:chOff x="467544" y="1412776"/>
              <a:chExt cx="7412806" cy="985837"/>
            </a:xfrm>
          </p:grpSpPr>
          <p:graphicFrame>
            <p:nvGraphicFramePr>
              <p:cNvPr id="301069" name="Object 8">
                <a:extLst>
                  <a:ext uri="{FF2B5EF4-FFF2-40B4-BE49-F238E27FC236}">
                    <a16:creationId xmlns:a16="http://schemas.microsoft.com/office/drawing/2014/main" id="{029221E6-39E1-956E-F8B8-FFD6F8F2AC7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544" y="1412776"/>
              <a:ext cx="1712913" cy="985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660400" imgH="381000" progId="Equation.3">
                      <p:embed/>
                    </p:oleObj>
                  </mc:Choice>
                  <mc:Fallback>
                    <p:oleObj name="Equation" r:id="rId6" imgW="660400" imgH="381000" progId="Equation.3">
                      <p:embed/>
                      <p:pic>
                        <p:nvPicPr>
                          <p:cNvPr id="301069" name="Object 8">
                            <a:extLst>
                              <a:ext uri="{FF2B5EF4-FFF2-40B4-BE49-F238E27FC236}">
                                <a16:creationId xmlns:a16="http://schemas.microsoft.com/office/drawing/2014/main" id="{029221E6-39E1-956E-F8B8-FFD6F8F2AC7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544" y="1412776"/>
                            <a:ext cx="1712913" cy="9858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1070" name="Rectangle 9">
                <a:extLst>
                  <a:ext uri="{FF2B5EF4-FFF2-40B4-BE49-F238E27FC236}">
                    <a16:creationId xmlns:a16="http://schemas.microsoft.com/office/drawing/2014/main" id="{31D05EE6-A428-C853-3477-8D085C475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3768" y="1674862"/>
                <a:ext cx="350608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IT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Canonical Ellipse equation</a:t>
                </a:r>
              </a:p>
            </p:txBody>
          </p:sp>
          <p:graphicFrame>
            <p:nvGraphicFramePr>
              <p:cNvPr id="301071" name="Object 10">
                <a:extLst>
                  <a:ext uri="{FF2B5EF4-FFF2-40B4-BE49-F238E27FC236}">
                    <a16:creationId xmlns:a16="http://schemas.microsoft.com/office/drawing/2014/main" id="{C3524D2F-69B5-E1CB-8ADE-B8B2CA623F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67425" y="1691382"/>
              <a:ext cx="1812925" cy="428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698500" imgH="165100" progId="Equation.3">
                      <p:embed/>
                    </p:oleObj>
                  </mc:Choice>
                  <mc:Fallback>
                    <p:oleObj name="Equation" r:id="rId8" imgW="698500" imgH="165100" progId="Equation.3">
                      <p:embed/>
                      <p:pic>
                        <p:nvPicPr>
                          <p:cNvPr id="301071" name="Object 10">
                            <a:extLst>
                              <a:ext uri="{FF2B5EF4-FFF2-40B4-BE49-F238E27FC236}">
                                <a16:creationId xmlns:a16="http://schemas.microsoft.com/office/drawing/2014/main" id="{C3524D2F-69B5-E1CB-8ADE-B8B2CA623F2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67425" y="1691382"/>
                            <a:ext cx="1812925" cy="4286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01068" name="Oval 14">
              <a:extLst>
                <a:ext uri="{FF2B5EF4-FFF2-40B4-BE49-F238E27FC236}">
                  <a16:creationId xmlns:a16="http://schemas.microsoft.com/office/drawing/2014/main" id="{EB0F0F82-FD11-AF1D-FD42-EA75D3C20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768" y="1556792"/>
              <a:ext cx="3528392" cy="792088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05E70A-6D7C-9BF2-02AA-BE1F48F9CC6C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2670175"/>
            <a:ext cx="8475663" cy="1022350"/>
            <a:chOff x="323528" y="2670197"/>
            <a:chExt cx="8476729" cy="1022350"/>
          </a:xfrm>
        </p:grpSpPr>
        <p:grpSp>
          <p:nvGrpSpPr>
            <p:cNvPr id="301062" name="Group 2">
              <a:extLst>
                <a:ext uri="{FF2B5EF4-FFF2-40B4-BE49-F238E27FC236}">
                  <a16:creationId xmlns:a16="http://schemas.microsoft.com/office/drawing/2014/main" id="{61C467B6-179C-5E9B-EF9B-BC9505063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28" y="2670197"/>
              <a:ext cx="8476729" cy="1022350"/>
              <a:chOff x="323528" y="2636912"/>
              <a:chExt cx="8476729" cy="1022350"/>
            </a:xfrm>
          </p:grpSpPr>
          <p:graphicFrame>
            <p:nvGraphicFramePr>
              <p:cNvPr id="301064" name="Object 3">
                <a:extLst>
                  <a:ext uri="{FF2B5EF4-FFF2-40B4-BE49-F238E27FC236}">
                    <a16:creationId xmlns:a16="http://schemas.microsoft.com/office/drawing/2014/main" id="{E7CC0DB4-C607-0483-6BE1-5284316AB6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3528" y="2868093"/>
              <a:ext cx="2898770" cy="5599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117600" imgH="215900" progId="Equation.3">
                      <p:embed/>
                    </p:oleObj>
                  </mc:Choice>
                  <mc:Fallback>
                    <p:oleObj name="Equation" r:id="rId10" imgW="1117600" imgH="215900" progId="Equation.3">
                      <p:embed/>
                      <p:pic>
                        <p:nvPicPr>
                          <p:cNvPr id="301064" name="Object 3">
                            <a:extLst>
                              <a:ext uri="{FF2B5EF4-FFF2-40B4-BE49-F238E27FC236}">
                                <a16:creationId xmlns:a16="http://schemas.microsoft.com/office/drawing/2014/main" id="{E7CC0DB4-C607-0483-6BE1-5284316AB6C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528" y="2868093"/>
                            <a:ext cx="2898770" cy="5599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1065" name="Rectangle 4">
                <a:extLst>
                  <a:ext uri="{FF2B5EF4-FFF2-40B4-BE49-F238E27FC236}">
                    <a16:creationId xmlns:a16="http://schemas.microsoft.com/office/drawing/2014/main" id="{76D875F4-5ADD-74F9-F3BA-5699E4C56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9872" y="2917255"/>
                <a:ext cx="20737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IT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Rotated Ellipse</a:t>
                </a:r>
              </a:p>
            </p:txBody>
          </p:sp>
          <p:graphicFrame>
            <p:nvGraphicFramePr>
              <p:cNvPr id="301066" name="Object 5">
                <a:extLst>
                  <a:ext uri="{FF2B5EF4-FFF2-40B4-BE49-F238E27FC236}">
                    <a16:creationId xmlns:a16="http://schemas.microsoft.com/office/drawing/2014/main" id="{3331F7D0-D1C5-7572-6ABA-0DEB6C4B39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868144" y="2636912"/>
              <a:ext cx="2932113" cy="1022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130300" imgH="393700" progId="Equation.3">
                      <p:embed/>
                    </p:oleObj>
                  </mc:Choice>
                  <mc:Fallback>
                    <p:oleObj name="Equation" r:id="rId12" imgW="1130300" imgH="393700" progId="Equation.3">
                      <p:embed/>
                      <p:pic>
                        <p:nvPicPr>
                          <p:cNvPr id="301066" name="Object 5">
                            <a:extLst>
                              <a:ext uri="{FF2B5EF4-FFF2-40B4-BE49-F238E27FC236}">
                                <a16:creationId xmlns:a16="http://schemas.microsoft.com/office/drawing/2014/main" id="{3331F7D0-D1C5-7572-6ABA-0DEB6C4B392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68144" y="2636912"/>
                            <a:ext cx="2932113" cy="10223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01063" name="Oval 15">
              <a:extLst>
                <a:ext uri="{FF2B5EF4-FFF2-40B4-BE49-F238E27FC236}">
                  <a16:creationId xmlns:a16="http://schemas.microsoft.com/office/drawing/2014/main" id="{4801FD32-3772-8678-8C06-1081818E34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01967">
              <a:off x="3057630" y="2706855"/>
              <a:ext cx="2780782" cy="97813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Frame 1">
            <a:extLst>
              <a:ext uri="{FF2B5EF4-FFF2-40B4-BE49-F238E27FC236}">
                <a16:creationId xmlns:a16="http://schemas.microsoft.com/office/drawing/2014/main" id="{25A62C99-F94C-C10A-2214-D9B3CC2FC0DA}"/>
              </a:ext>
            </a:extLst>
          </p:cNvPr>
          <p:cNvSpPr/>
          <p:nvPr/>
        </p:nvSpPr>
        <p:spPr bwMode="auto">
          <a:xfrm>
            <a:off x="6023992" y="5517232"/>
            <a:ext cx="785542" cy="576064"/>
          </a:xfrm>
          <a:prstGeom prst="frame">
            <a:avLst>
              <a:gd name="adj1" fmla="val 520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IT" sz="5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10" name="Group 1046">
            <a:extLst>
              <a:ext uri="{FF2B5EF4-FFF2-40B4-BE49-F238E27FC236}">
                <a16:creationId xmlns:a16="http://schemas.microsoft.com/office/drawing/2014/main" id="{35756B0D-9D57-6C3C-DE45-5939BC9CD84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700213"/>
            <a:ext cx="5856288" cy="582612"/>
            <a:chOff x="240" y="909"/>
            <a:chExt cx="3689" cy="367"/>
          </a:xfrm>
        </p:grpSpPr>
        <p:sp>
          <p:nvSpPr>
            <p:cNvPr id="299021" name="Espace réservé du contenu 2">
              <a:extLst>
                <a:ext uri="{FF2B5EF4-FFF2-40B4-BE49-F238E27FC236}">
                  <a16:creationId xmlns:a16="http://schemas.microsoft.com/office/drawing/2014/main" id="{C8E7B4B7-7502-6E66-87A5-966B33AEF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912"/>
              <a:ext cx="26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en-IT" sz="3200" b="0" dirty="0">
                  <a:solidFill>
                    <a:srgbClr val="404040"/>
                  </a:solidFill>
                  <a:latin typeface="Times New Roman" panose="02020603050405020304" pitchFamily="18" charset="0"/>
                </a:rPr>
                <a:t>Twiss parameters:</a:t>
              </a:r>
            </a:p>
          </p:txBody>
        </p:sp>
        <p:graphicFrame>
          <p:nvGraphicFramePr>
            <p:cNvPr id="299022" name="Object 1029">
              <a:extLst>
                <a:ext uri="{FF2B5EF4-FFF2-40B4-BE49-F238E27FC236}">
                  <a16:creationId xmlns:a16="http://schemas.microsoft.com/office/drawing/2014/main" id="{E9C1B3CD-F187-8963-64EE-3F0330FC04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4" y="909"/>
            <a:ext cx="1185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36600" imgH="228600" progId="Equation.3">
                    <p:embed/>
                  </p:oleObj>
                </mc:Choice>
                <mc:Fallback>
                  <p:oleObj name="Equation" r:id="rId3" imgW="736600" imgH="228600" progId="Equation.3">
                    <p:embed/>
                    <p:pic>
                      <p:nvPicPr>
                        <p:cNvPr id="299022" name="Object 1029">
                          <a:extLst>
                            <a:ext uri="{FF2B5EF4-FFF2-40B4-BE49-F238E27FC236}">
                              <a16:creationId xmlns:a16="http://schemas.microsoft.com/office/drawing/2014/main" id="{E9C1B3CD-F187-8963-64EE-3F0330FC04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4" y="909"/>
                          <a:ext cx="1185" cy="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3126" name="Rectangle 1030">
            <a:extLst>
              <a:ext uri="{FF2B5EF4-FFF2-40B4-BE49-F238E27FC236}">
                <a16:creationId xmlns:a16="http://schemas.microsoft.com/office/drawing/2014/main" id="{DA8785A6-071B-1840-B108-ABB5F3F46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692150"/>
            <a:ext cx="36576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en-US" sz="3200" dirty="0">
                <a:latin typeface="Times New Roman" panose="02020603050405020304" pitchFamily="18" charset="0"/>
                <a:cs typeface="+mj-cs"/>
              </a:rPr>
              <a:t>Ellipse equation:</a:t>
            </a:r>
            <a:endParaRPr lang="en-US" dirty="0"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299012" name="Espace réservé du contenu 2">
            <a:extLst>
              <a:ext uri="{FF2B5EF4-FFF2-40B4-BE49-F238E27FC236}">
                <a16:creationId xmlns:a16="http://schemas.microsoft.com/office/drawing/2014/main" id="{CDACFF43-3B25-5575-C7FE-B04B8B2191F5}"/>
              </a:ext>
            </a:extLst>
          </p:cNvPr>
          <p:cNvSpPr>
            <a:spLocks/>
          </p:cNvSpPr>
          <p:nvPr/>
        </p:nvSpPr>
        <p:spPr bwMode="auto">
          <a:xfrm>
            <a:off x="1828800" y="271463"/>
            <a:ext cx="68595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404040"/>
                </a:solidFill>
                <a:latin typeface="Times New Roman" panose="02020603050405020304" pitchFamily="18" charset="0"/>
              </a:rPr>
              <a:t>Geometric emittance:</a:t>
            </a:r>
          </a:p>
        </p:txBody>
      </p:sp>
      <p:graphicFrame>
        <p:nvGraphicFramePr>
          <p:cNvPr id="299013" name="Object 1036">
            <a:extLst>
              <a:ext uri="{FF2B5EF4-FFF2-40B4-BE49-F238E27FC236}">
                <a16:creationId xmlns:a16="http://schemas.microsoft.com/office/drawing/2014/main" id="{85BC27C6-9D73-E18C-7519-3C79294A52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8175" y="188913"/>
          <a:ext cx="5476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700" imgH="177800" progId="Equation.3">
                  <p:embed/>
                </p:oleObj>
              </mc:Choice>
              <mc:Fallback>
                <p:oleObj name="Equation" r:id="rId5" imgW="139700" imgH="177800" progId="Equation.3">
                  <p:embed/>
                  <p:pic>
                    <p:nvPicPr>
                      <p:cNvPr id="299013" name="Object 1036">
                        <a:extLst>
                          <a:ext uri="{FF2B5EF4-FFF2-40B4-BE49-F238E27FC236}">
                            <a16:creationId xmlns:a16="http://schemas.microsoft.com/office/drawing/2014/main" id="{85BC27C6-9D73-E18C-7519-3C79294A52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88913"/>
                        <a:ext cx="547688" cy="6985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4" name="Object 1044">
            <a:extLst>
              <a:ext uri="{FF2B5EF4-FFF2-40B4-BE49-F238E27FC236}">
                <a16:creationId xmlns:a16="http://schemas.microsoft.com/office/drawing/2014/main" id="{FCAB97AD-426D-1481-13EF-D672722E58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971551"/>
          <a:ext cx="4237038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81100" imgH="203200" progId="Equation.3">
                  <p:embed/>
                </p:oleObj>
              </mc:Choice>
              <mc:Fallback>
                <p:oleObj name="Equation" r:id="rId7" imgW="1181100" imgH="203200" progId="Equation.3">
                  <p:embed/>
                  <p:pic>
                    <p:nvPicPr>
                      <p:cNvPr id="299014" name="Object 1044">
                        <a:extLst>
                          <a:ext uri="{FF2B5EF4-FFF2-40B4-BE49-F238E27FC236}">
                            <a16:creationId xmlns:a16="http://schemas.microsoft.com/office/drawing/2014/main" id="{FCAB97AD-426D-1481-13EF-D672722E58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971551"/>
                        <a:ext cx="4237038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30">
            <a:extLst>
              <a:ext uri="{FF2B5EF4-FFF2-40B4-BE49-F238E27FC236}">
                <a16:creationId xmlns:a16="http://schemas.microsoft.com/office/drawing/2014/main" id="{1DE9739A-5B25-0A41-FE72-474250EB3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070100"/>
            <a:ext cx="4392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eaLnBrk="1" hangingPunct="1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</a:rPr>
              <a:t>Ellipse area: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graphicFrame>
        <p:nvGraphicFramePr>
          <p:cNvPr id="299016" name="Object 1">
            <a:extLst>
              <a:ext uri="{FF2B5EF4-FFF2-40B4-BE49-F238E27FC236}">
                <a16:creationId xmlns:a16="http://schemas.microsoft.com/office/drawing/2014/main" id="{73651DE1-EAAA-A985-EEE6-5AD384C0D5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6725" y="2420938"/>
          <a:ext cx="1295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57200" imgH="228600" progId="Equation.3">
                  <p:embed/>
                </p:oleObj>
              </mc:Choice>
              <mc:Fallback>
                <p:oleObj name="Equation" r:id="rId9" imgW="457200" imgH="228600" progId="Equation.3">
                  <p:embed/>
                  <p:pic>
                    <p:nvPicPr>
                      <p:cNvPr id="299016" name="Object 1">
                        <a:extLst>
                          <a:ext uri="{FF2B5EF4-FFF2-40B4-BE49-F238E27FC236}">
                            <a16:creationId xmlns:a16="http://schemas.microsoft.com/office/drawing/2014/main" id="{73651DE1-EAAA-A985-EEE6-5AD384C0D5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5" y="2420938"/>
                        <a:ext cx="1295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7" name="Object 14">
            <a:extLst>
              <a:ext uri="{FF2B5EF4-FFF2-40B4-BE49-F238E27FC236}">
                <a16:creationId xmlns:a16="http://schemas.microsoft.com/office/drawing/2014/main" id="{396F2B39-472F-4DE9-01F0-82A323A033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9825" y="1738313"/>
          <a:ext cx="1506538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33400" imgH="190500" progId="Equation.3">
                  <p:embed/>
                </p:oleObj>
              </mc:Choice>
              <mc:Fallback>
                <p:oleObj name="Equation" r:id="rId11" imgW="533400" imgH="190500" progId="Equation.3">
                  <p:embed/>
                  <p:pic>
                    <p:nvPicPr>
                      <p:cNvPr id="299017" name="Object 14">
                        <a:extLst>
                          <a:ext uri="{FF2B5EF4-FFF2-40B4-BE49-F238E27FC236}">
                            <a16:creationId xmlns:a16="http://schemas.microsoft.com/office/drawing/2014/main" id="{396F2B39-472F-4DE9-01F0-82A323A033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25" y="1738313"/>
                        <a:ext cx="1506538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8" name="Oval 1">
            <a:extLst>
              <a:ext uri="{FF2B5EF4-FFF2-40B4-BE49-F238E27FC236}">
                <a16:creationId xmlns:a16="http://schemas.microsoft.com/office/drawing/2014/main" id="{ECD6C6CF-C02E-00DD-4B9C-1C4719C0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5229225"/>
            <a:ext cx="720725" cy="5032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IT" altLang="en-IT" sz="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9019" name="Oval 16">
            <a:extLst>
              <a:ext uri="{FF2B5EF4-FFF2-40B4-BE49-F238E27FC236}">
                <a16:creationId xmlns:a16="http://schemas.microsoft.com/office/drawing/2014/main" id="{FC65B1D3-02E7-596B-8DEF-590EB0B9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429000"/>
            <a:ext cx="8636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IT" altLang="en-IT" sz="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9020" name="Picture 1">
            <a:extLst>
              <a:ext uri="{FF2B5EF4-FFF2-40B4-BE49-F238E27FC236}">
                <a16:creationId xmlns:a16="http://schemas.microsoft.com/office/drawing/2014/main" id="{98B74D4F-5C55-65FB-1B18-B6D7DDC6C4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3213100"/>
            <a:ext cx="46275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1">
            <a:extLst>
              <a:ext uri="{FF2B5EF4-FFF2-40B4-BE49-F238E27FC236}">
                <a16:creationId xmlns:a16="http://schemas.microsoft.com/office/drawing/2014/main" id="{B0340A36-6C01-0001-78B5-CBD8B3FC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30" name="Text Box 6">
            <a:extLst>
              <a:ext uri="{FF2B5EF4-FFF2-40B4-BE49-F238E27FC236}">
                <a16:creationId xmlns:a16="http://schemas.microsoft.com/office/drawing/2014/main" id="{ED5C689F-5A4E-ED12-DF8D-74B79088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"/>
            <a:ext cx="762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rms emittance</a:t>
            </a:r>
          </a:p>
        </p:txBody>
      </p:sp>
      <p:grpSp>
        <p:nvGrpSpPr>
          <p:cNvPr id="306179" name="Group 7">
            <a:extLst>
              <a:ext uri="{FF2B5EF4-FFF2-40B4-BE49-F238E27FC236}">
                <a16:creationId xmlns:a16="http://schemas.microsoft.com/office/drawing/2014/main" id="{7AA05A26-3225-6EB5-1C6A-52B74D428EE7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685800"/>
            <a:ext cx="3200400" cy="3048000"/>
            <a:chOff x="384" y="432"/>
            <a:chExt cx="2016" cy="1920"/>
          </a:xfrm>
        </p:grpSpPr>
        <p:sp>
          <p:nvSpPr>
            <p:cNvPr id="1076232" name="Text Box 8">
              <a:extLst>
                <a:ext uri="{FF2B5EF4-FFF2-40B4-BE49-F238E27FC236}">
                  <a16:creationId xmlns:a16="http://schemas.microsoft.com/office/drawing/2014/main" id="{A26FFF4E-5F9A-97EF-8A30-E5651E490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15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grpSp>
          <p:nvGrpSpPr>
            <p:cNvPr id="306195" name="Group 9">
              <a:extLst>
                <a:ext uri="{FF2B5EF4-FFF2-40B4-BE49-F238E27FC236}">
                  <a16:creationId xmlns:a16="http://schemas.microsoft.com/office/drawing/2014/main" id="{571CBF08-3883-9796-0966-A2D7BB6FC4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432"/>
              <a:ext cx="1920" cy="1920"/>
              <a:chOff x="1968" y="480"/>
              <a:chExt cx="1920" cy="1920"/>
            </a:xfrm>
          </p:grpSpPr>
          <p:grpSp>
            <p:nvGrpSpPr>
              <p:cNvPr id="306201" name="Group 10">
                <a:extLst>
                  <a:ext uri="{FF2B5EF4-FFF2-40B4-BE49-F238E27FC236}">
                    <a16:creationId xmlns:a16="http://schemas.microsoft.com/office/drawing/2014/main" id="{0D25FD8D-5747-4540-8FA8-B0009468D0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5" y="814"/>
                <a:ext cx="1406" cy="1252"/>
                <a:chOff x="1622" y="184"/>
                <a:chExt cx="1406" cy="1252"/>
              </a:xfrm>
            </p:grpSpPr>
            <p:grpSp>
              <p:nvGrpSpPr>
                <p:cNvPr id="306204" name="Group 11">
                  <a:extLst>
                    <a:ext uri="{FF2B5EF4-FFF2-40B4-BE49-F238E27FC236}">
                      <a16:creationId xmlns:a16="http://schemas.microsoft.com/office/drawing/2014/main" id="{0A6315CD-EEB4-F760-5C55-C2EC298991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22" y="184"/>
                  <a:ext cx="1406" cy="1252"/>
                  <a:chOff x="929" y="216"/>
                  <a:chExt cx="1406" cy="1252"/>
                </a:xfrm>
              </p:grpSpPr>
              <p:sp>
                <p:nvSpPr>
                  <p:cNvPr id="1076236" name="Freeform 12" descr="Large confetti">
                    <a:extLst>
                      <a:ext uri="{FF2B5EF4-FFF2-40B4-BE49-F238E27FC236}">
                        <a16:creationId xmlns:a16="http://schemas.microsoft.com/office/drawing/2014/main" id="{4CC128CD-A760-BB51-3C47-67D08DE6F2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9" y="216"/>
                    <a:ext cx="1406" cy="1252"/>
                  </a:xfrm>
                  <a:custGeom>
                    <a:avLst/>
                    <a:gdLst>
                      <a:gd name="T0" fmla="*/ 1176 w 1406"/>
                      <a:gd name="T1" fmla="*/ 0 h 1252"/>
                      <a:gd name="T2" fmla="*/ 1086 w 1406"/>
                      <a:gd name="T3" fmla="*/ 28 h 1252"/>
                      <a:gd name="T4" fmla="*/ 1030 w 1406"/>
                      <a:gd name="T5" fmla="*/ 35 h 1252"/>
                      <a:gd name="T6" fmla="*/ 947 w 1406"/>
                      <a:gd name="T7" fmla="*/ 84 h 1252"/>
                      <a:gd name="T8" fmla="*/ 926 w 1406"/>
                      <a:gd name="T9" fmla="*/ 97 h 1252"/>
                      <a:gd name="T10" fmla="*/ 891 w 1406"/>
                      <a:gd name="T11" fmla="*/ 167 h 1252"/>
                      <a:gd name="T12" fmla="*/ 863 w 1406"/>
                      <a:gd name="T13" fmla="*/ 209 h 1252"/>
                      <a:gd name="T14" fmla="*/ 807 w 1406"/>
                      <a:gd name="T15" fmla="*/ 341 h 1252"/>
                      <a:gd name="T16" fmla="*/ 766 w 1406"/>
                      <a:gd name="T17" fmla="*/ 376 h 1252"/>
                      <a:gd name="T18" fmla="*/ 717 w 1406"/>
                      <a:gd name="T19" fmla="*/ 431 h 1252"/>
                      <a:gd name="T20" fmla="*/ 654 w 1406"/>
                      <a:gd name="T21" fmla="*/ 529 h 1252"/>
                      <a:gd name="T22" fmla="*/ 376 w 1406"/>
                      <a:gd name="T23" fmla="*/ 675 h 1252"/>
                      <a:gd name="T24" fmla="*/ 174 w 1406"/>
                      <a:gd name="T25" fmla="*/ 737 h 1252"/>
                      <a:gd name="T26" fmla="*/ 119 w 1406"/>
                      <a:gd name="T27" fmla="*/ 765 h 1252"/>
                      <a:gd name="T28" fmla="*/ 28 w 1406"/>
                      <a:gd name="T29" fmla="*/ 863 h 1252"/>
                      <a:gd name="T30" fmla="*/ 0 w 1406"/>
                      <a:gd name="T31" fmla="*/ 967 h 1252"/>
                      <a:gd name="T32" fmla="*/ 7 w 1406"/>
                      <a:gd name="T33" fmla="*/ 1092 h 1252"/>
                      <a:gd name="T34" fmla="*/ 14 w 1406"/>
                      <a:gd name="T35" fmla="*/ 1141 h 1252"/>
                      <a:gd name="T36" fmla="*/ 160 w 1406"/>
                      <a:gd name="T37" fmla="*/ 1224 h 1252"/>
                      <a:gd name="T38" fmla="*/ 195 w 1406"/>
                      <a:gd name="T39" fmla="*/ 1245 h 1252"/>
                      <a:gd name="T40" fmla="*/ 369 w 1406"/>
                      <a:gd name="T41" fmla="*/ 1252 h 1252"/>
                      <a:gd name="T42" fmla="*/ 515 w 1406"/>
                      <a:gd name="T43" fmla="*/ 1245 h 1252"/>
                      <a:gd name="T44" fmla="*/ 564 w 1406"/>
                      <a:gd name="T45" fmla="*/ 1210 h 1252"/>
                      <a:gd name="T46" fmla="*/ 703 w 1406"/>
                      <a:gd name="T47" fmla="*/ 960 h 1252"/>
                      <a:gd name="T48" fmla="*/ 794 w 1406"/>
                      <a:gd name="T49" fmla="*/ 647 h 1252"/>
                      <a:gd name="T50" fmla="*/ 1002 w 1406"/>
                      <a:gd name="T51" fmla="*/ 473 h 1252"/>
                      <a:gd name="T52" fmla="*/ 1211 w 1406"/>
                      <a:gd name="T53" fmla="*/ 445 h 1252"/>
                      <a:gd name="T54" fmla="*/ 1308 w 1406"/>
                      <a:gd name="T55" fmla="*/ 355 h 1252"/>
                      <a:gd name="T56" fmla="*/ 1350 w 1406"/>
                      <a:gd name="T57" fmla="*/ 292 h 1252"/>
                      <a:gd name="T58" fmla="*/ 1406 w 1406"/>
                      <a:gd name="T59" fmla="*/ 195 h 1252"/>
                      <a:gd name="T60" fmla="*/ 1371 w 1406"/>
                      <a:gd name="T61" fmla="*/ 77 h 1252"/>
                      <a:gd name="T62" fmla="*/ 1343 w 1406"/>
                      <a:gd name="T63" fmla="*/ 63 h 1252"/>
                      <a:gd name="T64" fmla="*/ 1301 w 1406"/>
                      <a:gd name="T65" fmla="*/ 35 h 1252"/>
                      <a:gd name="T66" fmla="*/ 1176 w 1406"/>
                      <a:gd name="T67" fmla="*/ 0 h 125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1406" h="1252">
                        <a:moveTo>
                          <a:pt x="1176" y="0"/>
                        </a:moveTo>
                        <a:cubicBezTo>
                          <a:pt x="1146" y="9"/>
                          <a:pt x="1116" y="20"/>
                          <a:pt x="1086" y="28"/>
                        </a:cubicBezTo>
                        <a:cubicBezTo>
                          <a:pt x="1067" y="32"/>
                          <a:pt x="1047" y="27"/>
                          <a:pt x="1030" y="35"/>
                        </a:cubicBezTo>
                        <a:cubicBezTo>
                          <a:pt x="1000" y="47"/>
                          <a:pt x="974" y="67"/>
                          <a:pt x="947" y="84"/>
                        </a:cubicBezTo>
                        <a:cubicBezTo>
                          <a:pt x="939" y="88"/>
                          <a:pt x="926" y="97"/>
                          <a:pt x="926" y="97"/>
                        </a:cubicBezTo>
                        <a:cubicBezTo>
                          <a:pt x="910" y="119"/>
                          <a:pt x="905" y="143"/>
                          <a:pt x="891" y="167"/>
                        </a:cubicBezTo>
                        <a:cubicBezTo>
                          <a:pt x="882" y="181"/>
                          <a:pt x="868" y="193"/>
                          <a:pt x="863" y="209"/>
                        </a:cubicBezTo>
                        <a:cubicBezTo>
                          <a:pt x="852" y="240"/>
                          <a:pt x="827" y="315"/>
                          <a:pt x="807" y="341"/>
                        </a:cubicBezTo>
                        <a:cubicBezTo>
                          <a:pt x="795" y="354"/>
                          <a:pt x="777" y="362"/>
                          <a:pt x="766" y="376"/>
                        </a:cubicBezTo>
                        <a:cubicBezTo>
                          <a:pt x="738" y="409"/>
                          <a:pt x="760" y="409"/>
                          <a:pt x="717" y="431"/>
                        </a:cubicBezTo>
                        <a:cubicBezTo>
                          <a:pt x="704" y="469"/>
                          <a:pt x="676" y="495"/>
                          <a:pt x="654" y="529"/>
                        </a:cubicBezTo>
                        <a:cubicBezTo>
                          <a:pt x="625" y="642"/>
                          <a:pt x="474" y="660"/>
                          <a:pt x="376" y="675"/>
                        </a:cubicBezTo>
                        <a:cubicBezTo>
                          <a:pt x="308" y="697"/>
                          <a:pt x="240" y="713"/>
                          <a:pt x="174" y="737"/>
                        </a:cubicBezTo>
                        <a:cubicBezTo>
                          <a:pt x="119" y="793"/>
                          <a:pt x="195" y="722"/>
                          <a:pt x="119" y="765"/>
                        </a:cubicBezTo>
                        <a:cubicBezTo>
                          <a:pt x="84" y="784"/>
                          <a:pt x="69" y="835"/>
                          <a:pt x="28" y="863"/>
                        </a:cubicBezTo>
                        <a:cubicBezTo>
                          <a:pt x="8" y="892"/>
                          <a:pt x="0" y="967"/>
                          <a:pt x="0" y="967"/>
                        </a:cubicBezTo>
                        <a:cubicBezTo>
                          <a:pt x="2" y="1008"/>
                          <a:pt x="3" y="1050"/>
                          <a:pt x="7" y="1092"/>
                        </a:cubicBezTo>
                        <a:cubicBezTo>
                          <a:pt x="8" y="1108"/>
                          <a:pt x="5" y="1127"/>
                          <a:pt x="14" y="1141"/>
                        </a:cubicBezTo>
                        <a:cubicBezTo>
                          <a:pt x="19" y="1150"/>
                          <a:pt x="140" y="1211"/>
                          <a:pt x="160" y="1224"/>
                        </a:cubicBezTo>
                        <a:cubicBezTo>
                          <a:pt x="171" y="1231"/>
                          <a:pt x="181" y="1243"/>
                          <a:pt x="195" y="1245"/>
                        </a:cubicBezTo>
                        <a:cubicBezTo>
                          <a:pt x="252" y="1252"/>
                          <a:pt x="311" y="1249"/>
                          <a:pt x="369" y="1252"/>
                        </a:cubicBezTo>
                        <a:cubicBezTo>
                          <a:pt x="417" y="1249"/>
                          <a:pt x="466" y="1250"/>
                          <a:pt x="515" y="1245"/>
                        </a:cubicBezTo>
                        <a:cubicBezTo>
                          <a:pt x="539" y="1242"/>
                          <a:pt x="547" y="1223"/>
                          <a:pt x="564" y="1210"/>
                        </a:cubicBezTo>
                        <a:cubicBezTo>
                          <a:pt x="643" y="1145"/>
                          <a:pt x="673" y="1057"/>
                          <a:pt x="703" y="960"/>
                        </a:cubicBezTo>
                        <a:cubicBezTo>
                          <a:pt x="715" y="851"/>
                          <a:pt x="737" y="741"/>
                          <a:pt x="794" y="647"/>
                        </a:cubicBezTo>
                        <a:cubicBezTo>
                          <a:pt x="814" y="527"/>
                          <a:pt x="901" y="483"/>
                          <a:pt x="1002" y="473"/>
                        </a:cubicBezTo>
                        <a:cubicBezTo>
                          <a:pt x="1068" y="450"/>
                          <a:pt x="1141" y="450"/>
                          <a:pt x="1211" y="445"/>
                        </a:cubicBezTo>
                        <a:cubicBezTo>
                          <a:pt x="1242" y="413"/>
                          <a:pt x="1278" y="387"/>
                          <a:pt x="1308" y="355"/>
                        </a:cubicBezTo>
                        <a:cubicBezTo>
                          <a:pt x="1324" y="336"/>
                          <a:pt x="1329" y="307"/>
                          <a:pt x="1350" y="292"/>
                        </a:cubicBezTo>
                        <a:cubicBezTo>
                          <a:pt x="1389" y="262"/>
                          <a:pt x="1396" y="242"/>
                          <a:pt x="1406" y="195"/>
                        </a:cubicBezTo>
                        <a:cubicBezTo>
                          <a:pt x="1401" y="163"/>
                          <a:pt x="1397" y="103"/>
                          <a:pt x="1371" y="77"/>
                        </a:cubicBezTo>
                        <a:cubicBezTo>
                          <a:pt x="1363" y="69"/>
                          <a:pt x="1351" y="68"/>
                          <a:pt x="1343" y="63"/>
                        </a:cubicBezTo>
                        <a:cubicBezTo>
                          <a:pt x="1328" y="54"/>
                          <a:pt x="1317" y="39"/>
                          <a:pt x="1301" y="35"/>
                        </a:cubicBezTo>
                        <a:cubicBezTo>
                          <a:pt x="1286" y="31"/>
                          <a:pt x="1184" y="8"/>
                          <a:pt x="1176" y="0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T" sz="24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endParaRPr>
                  </a:p>
                </p:txBody>
              </p:sp>
              <p:sp>
                <p:nvSpPr>
                  <p:cNvPr id="1076237" name="Freeform 13" descr="Large confetti">
                    <a:extLst>
                      <a:ext uri="{FF2B5EF4-FFF2-40B4-BE49-F238E27FC236}">
                        <a16:creationId xmlns:a16="http://schemas.microsoft.com/office/drawing/2014/main" id="{68C27D34-DB29-19FE-B6D4-889122F06C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929" y="216"/>
                    <a:ext cx="1406" cy="1252"/>
                  </a:xfrm>
                  <a:custGeom>
                    <a:avLst/>
                    <a:gdLst>
                      <a:gd name="T0" fmla="*/ 1176 w 1406"/>
                      <a:gd name="T1" fmla="*/ 0 h 1252"/>
                      <a:gd name="T2" fmla="*/ 1086 w 1406"/>
                      <a:gd name="T3" fmla="*/ 28 h 1252"/>
                      <a:gd name="T4" fmla="*/ 1030 w 1406"/>
                      <a:gd name="T5" fmla="*/ 35 h 1252"/>
                      <a:gd name="T6" fmla="*/ 947 w 1406"/>
                      <a:gd name="T7" fmla="*/ 84 h 1252"/>
                      <a:gd name="T8" fmla="*/ 926 w 1406"/>
                      <a:gd name="T9" fmla="*/ 97 h 1252"/>
                      <a:gd name="T10" fmla="*/ 891 w 1406"/>
                      <a:gd name="T11" fmla="*/ 167 h 1252"/>
                      <a:gd name="T12" fmla="*/ 863 w 1406"/>
                      <a:gd name="T13" fmla="*/ 209 h 1252"/>
                      <a:gd name="T14" fmla="*/ 807 w 1406"/>
                      <a:gd name="T15" fmla="*/ 341 h 1252"/>
                      <a:gd name="T16" fmla="*/ 766 w 1406"/>
                      <a:gd name="T17" fmla="*/ 376 h 1252"/>
                      <a:gd name="T18" fmla="*/ 717 w 1406"/>
                      <a:gd name="T19" fmla="*/ 431 h 1252"/>
                      <a:gd name="T20" fmla="*/ 654 w 1406"/>
                      <a:gd name="T21" fmla="*/ 529 h 1252"/>
                      <a:gd name="T22" fmla="*/ 376 w 1406"/>
                      <a:gd name="T23" fmla="*/ 675 h 1252"/>
                      <a:gd name="T24" fmla="*/ 174 w 1406"/>
                      <a:gd name="T25" fmla="*/ 737 h 1252"/>
                      <a:gd name="T26" fmla="*/ 119 w 1406"/>
                      <a:gd name="T27" fmla="*/ 765 h 1252"/>
                      <a:gd name="T28" fmla="*/ 28 w 1406"/>
                      <a:gd name="T29" fmla="*/ 863 h 1252"/>
                      <a:gd name="T30" fmla="*/ 0 w 1406"/>
                      <a:gd name="T31" fmla="*/ 967 h 1252"/>
                      <a:gd name="T32" fmla="*/ 7 w 1406"/>
                      <a:gd name="T33" fmla="*/ 1092 h 1252"/>
                      <a:gd name="T34" fmla="*/ 14 w 1406"/>
                      <a:gd name="T35" fmla="*/ 1141 h 1252"/>
                      <a:gd name="T36" fmla="*/ 160 w 1406"/>
                      <a:gd name="T37" fmla="*/ 1224 h 1252"/>
                      <a:gd name="T38" fmla="*/ 195 w 1406"/>
                      <a:gd name="T39" fmla="*/ 1245 h 1252"/>
                      <a:gd name="T40" fmla="*/ 369 w 1406"/>
                      <a:gd name="T41" fmla="*/ 1252 h 1252"/>
                      <a:gd name="T42" fmla="*/ 515 w 1406"/>
                      <a:gd name="T43" fmla="*/ 1245 h 1252"/>
                      <a:gd name="T44" fmla="*/ 564 w 1406"/>
                      <a:gd name="T45" fmla="*/ 1210 h 1252"/>
                      <a:gd name="T46" fmla="*/ 703 w 1406"/>
                      <a:gd name="T47" fmla="*/ 960 h 1252"/>
                      <a:gd name="T48" fmla="*/ 794 w 1406"/>
                      <a:gd name="T49" fmla="*/ 647 h 1252"/>
                      <a:gd name="T50" fmla="*/ 1002 w 1406"/>
                      <a:gd name="T51" fmla="*/ 473 h 1252"/>
                      <a:gd name="T52" fmla="*/ 1211 w 1406"/>
                      <a:gd name="T53" fmla="*/ 445 h 1252"/>
                      <a:gd name="T54" fmla="*/ 1308 w 1406"/>
                      <a:gd name="T55" fmla="*/ 355 h 1252"/>
                      <a:gd name="T56" fmla="*/ 1350 w 1406"/>
                      <a:gd name="T57" fmla="*/ 292 h 1252"/>
                      <a:gd name="T58" fmla="*/ 1406 w 1406"/>
                      <a:gd name="T59" fmla="*/ 195 h 1252"/>
                      <a:gd name="T60" fmla="*/ 1371 w 1406"/>
                      <a:gd name="T61" fmla="*/ 77 h 1252"/>
                      <a:gd name="T62" fmla="*/ 1343 w 1406"/>
                      <a:gd name="T63" fmla="*/ 63 h 1252"/>
                      <a:gd name="T64" fmla="*/ 1301 w 1406"/>
                      <a:gd name="T65" fmla="*/ 35 h 1252"/>
                      <a:gd name="T66" fmla="*/ 1176 w 1406"/>
                      <a:gd name="T67" fmla="*/ 0 h 125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1406" h="1252">
                        <a:moveTo>
                          <a:pt x="1176" y="0"/>
                        </a:moveTo>
                        <a:cubicBezTo>
                          <a:pt x="1146" y="9"/>
                          <a:pt x="1116" y="20"/>
                          <a:pt x="1086" y="28"/>
                        </a:cubicBezTo>
                        <a:cubicBezTo>
                          <a:pt x="1067" y="32"/>
                          <a:pt x="1047" y="27"/>
                          <a:pt x="1030" y="35"/>
                        </a:cubicBezTo>
                        <a:cubicBezTo>
                          <a:pt x="1000" y="47"/>
                          <a:pt x="974" y="67"/>
                          <a:pt x="947" y="84"/>
                        </a:cubicBezTo>
                        <a:cubicBezTo>
                          <a:pt x="939" y="88"/>
                          <a:pt x="926" y="97"/>
                          <a:pt x="926" y="97"/>
                        </a:cubicBezTo>
                        <a:cubicBezTo>
                          <a:pt x="910" y="119"/>
                          <a:pt x="905" y="143"/>
                          <a:pt x="891" y="167"/>
                        </a:cubicBezTo>
                        <a:cubicBezTo>
                          <a:pt x="882" y="181"/>
                          <a:pt x="868" y="193"/>
                          <a:pt x="863" y="209"/>
                        </a:cubicBezTo>
                        <a:cubicBezTo>
                          <a:pt x="852" y="240"/>
                          <a:pt x="827" y="315"/>
                          <a:pt x="807" y="341"/>
                        </a:cubicBezTo>
                        <a:cubicBezTo>
                          <a:pt x="795" y="354"/>
                          <a:pt x="777" y="362"/>
                          <a:pt x="766" y="376"/>
                        </a:cubicBezTo>
                        <a:cubicBezTo>
                          <a:pt x="738" y="409"/>
                          <a:pt x="760" y="409"/>
                          <a:pt x="717" y="431"/>
                        </a:cubicBezTo>
                        <a:cubicBezTo>
                          <a:pt x="704" y="469"/>
                          <a:pt x="676" y="495"/>
                          <a:pt x="654" y="529"/>
                        </a:cubicBezTo>
                        <a:cubicBezTo>
                          <a:pt x="625" y="642"/>
                          <a:pt x="474" y="660"/>
                          <a:pt x="376" y="675"/>
                        </a:cubicBezTo>
                        <a:cubicBezTo>
                          <a:pt x="308" y="697"/>
                          <a:pt x="240" y="713"/>
                          <a:pt x="174" y="737"/>
                        </a:cubicBezTo>
                        <a:cubicBezTo>
                          <a:pt x="119" y="793"/>
                          <a:pt x="195" y="722"/>
                          <a:pt x="119" y="765"/>
                        </a:cubicBezTo>
                        <a:cubicBezTo>
                          <a:pt x="84" y="784"/>
                          <a:pt x="69" y="835"/>
                          <a:pt x="28" y="863"/>
                        </a:cubicBezTo>
                        <a:cubicBezTo>
                          <a:pt x="8" y="892"/>
                          <a:pt x="0" y="967"/>
                          <a:pt x="0" y="967"/>
                        </a:cubicBezTo>
                        <a:cubicBezTo>
                          <a:pt x="2" y="1008"/>
                          <a:pt x="3" y="1050"/>
                          <a:pt x="7" y="1092"/>
                        </a:cubicBezTo>
                        <a:cubicBezTo>
                          <a:pt x="8" y="1108"/>
                          <a:pt x="5" y="1127"/>
                          <a:pt x="14" y="1141"/>
                        </a:cubicBezTo>
                        <a:cubicBezTo>
                          <a:pt x="19" y="1150"/>
                          <a:pt x="140" y="1211"/>
                          <a:pt x="160" y="1224"/>
                        </a:cubicBezTo>
                        <a:cubicBezTo>
                          <a:pt x="171" y="1231"/>
                          <a:pt x="181" y="1243"/>
                          <a:pt x="195" y="1245"/>
                        </a:cubicBezTo>
                        <a:cubicBezTo>
                          <a:pt x="252" y="1252"/>
                          <a:pt x="311" y="1249"/>
                          <a:pt x="369" y="1252"/>
                        </a:cubicBezTo>
                        <a:cubicBezTo>
                          <a:pt x="417" y="1249"/>
                          <a:pt x="466" y="1250"/>
                          <a:pt x="515" y="1245"/>
                        </a:cubicBezTo>
                        <a:cubicBezTo>
                          <a:pt x="539" y="1242"/>
                          <a:pt x="547" y="1223"/>
                          <a:pt x="564" y="1210"/>
                        </a:cubicBezTo>
                        <a:cubicBezTo>
                          <a:pt x="643" y="1145"/>
                          <a:pt x="673" y="1057"/>
                          <a:pt x="703" y="960"/>
                        </a:cubicBezTo>
                        <a:cubicBezTo>
                          <a:pt x="715" y="851"/>
                          <a:pt x="737" y="741"/>
                          <a:pt x="794" y="647"/>
                        </a:cubicBezTo>
                        <a:cubicBezTo>
                          <a:pt x="814" y="527"/>
                          <a:pt x="901" y="483"/>
                          <a:pt x="1002" y="473"/>
                        </a:cubicBezTo>
                        <a:cubicBezTo>
                          <a:pt x="1068" y="450"/>
                          <a:pt x="1141" y="450"/>
                          <a:pt x="1211" y="445"/>
                        </a:cubicBezTo>
                        <a:cubicBezTo>
                          <a:pt x="1242" y="413"/>
                          <a:pt x="1278" y="387"/>
                          <a:pt x="1308" y="355"/>
                        </a:cubicBezTo>
                        <a:cubicBezTo>
                          <a:pt x="1324" y="336"/>
                          <a:pt x="1329" y="307"/>
                          <a:pt x="1350" y="292"/>
                        </a:cubicBezTo>
                        <a:cubicBezTo>
                          <a:pt x="1389" y="262"/>
                          <a:pt x="1396" y="242"/>
                          <a:pt x="1406" y="195"/>
                        </a:cubicBezTo>
                        <a:cubicBezTo>
                          <a:pt x="1401" y="163"/>
                          <a:pt x="1397" y="103"/>
                          <a:pt x="1371" y="77"/>
                        </a:cubicBezTo>
                        <a:cubicBezTo>
                          <a:pt x="1363" y="69"/>
                          <a:pt x="1351" y="68"/>
                          <a:pt x="1343" y="63"/>
                        </a:cubicBezTo>
                        <a:cubicBezTo>
                          <a:pt x="1328" y="54"/>
                          <a:pt x="1317" y="39"/>
                          <a:pt x="1301" y="35"/>
                        </a:cubicBezTo>
                        <a:cubicBezTo>
                          <a:pt x="1286" y="31"/>
                          <a:pt x="1184" y="8"/>
                          <a:pt x="1176" y="0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IT" sz="24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endParaRPr>
                  </a:p>
                </p:txBody>
              </p:sp>
            </p:grpSp>
            <p:sp>
              <p:nvSpPr>
                <p:cNvPr id="1076238" name="Oval 14">
                  <a:extLst>
                    <a:ext uri="{FF2B5EF4-FFF2-40B4-BE49-F238E27FC236}">
                      <a16:creationId xmlns:a16="http://schemas.microsoft.com/office/drawing/2014/main" id="{DB70EB30-88DA-97E6-54E5-668964105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186554">
                  <a:off x="1630" y="618"/>
                  <a:ext cx="1392" cy="38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76239" name="Line 15">
                <a:extLst>
                  <a:ext uri="{FF2B5EF4-FFF2-40B4-BE49-F238E27FC236}">
                    <a16:creationId xmlns:a16="http://schemas.microsoft.com/office/drawing/2014/main" id="{7249E992-DA71-460F-A5EC-783021E20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480"/>
                <a:ext cx="0" cy="192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6240" name="Line 16">
                <a:extLst>
                  <a:ext uri="{FF2B5EF4-FFF2-40B4-BE49-F238E27FC236}">
                    <a16:creationId xmlns:a16="http://schemas.microsoft.com/office/drawing/2014/main" id="{E9FF8232-4E70-3B62-CDB0-A7EC1123A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2928" y="480"/>
                <a:ext cx="0" cy="192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76241" name="Text Box 17">
              <a:extLst>
                <a:ext uri="{FF2B5EF4-FFF2-40B4-BE49-F238E27FC236}">
                  <a16:creationId xmlns:a16="http://schemas.microsoft.com/office/drawing/2014/main" id="{71DEB6D4-01C9-2C68-C240-E22B7738C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528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’</a:t>
              </a:r>
              <a:endPara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6242" name="Line 18">
              <a:extLst>
                <a:ext uri="{FF2B5EF4-FFF2-40B4-BE49-F238E27FC236}">
                  <a16:creationId xmlns:a16="http://schemas.microsoft.com/office/drawing/2014/main" id="{D6D6B9AB-7BE8-58C3-A367-6B8170494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1008"/>
              <a:ext cx="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6243" name="Line 19">
              <a:extLst>
                <a:ext uri="{FF2B5EF4-FFF2-40B4-BE49-F238E27FC236}">
                  <a16:creationId xmlns:a16="http://schemas.microsoft.com/office/drawing/2014/main" id="{E5E5029B-8FE2-FB37-C585-32745FFE8F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960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06199" name="Object 20">
              <a:extLst>
                <a:ext uri="{FF2B5EF4-FFF2-40B4-BE49-F238E27FC236}">
                  <a16:creationId xmlns:a16="http://schemas.microsoft.com/office/drawing/2014/main" id="{75526251-6157-B51A-6CF6-6979C5C348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6" y="1428"/>
            <a:ext cx="260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5100" imgH="190500" progId="Equation.3">
                    <p:embed/>
                  </p:oleObj>
                </mc:Choice>
                <mc:Fallback>
                  <p:oleObj name="Equation" r:id="rId4" imgW="165100" imgH="190500" progId="Equation.3">
                    <p:embed/>
                    <p:pic>
                      <p:nvPicPr>
                        <p:cNvPr id="306199" name="Object 20">
                          <a:extLst>
                            <a:ext uri="{FF2B5EF4-FFF2-40B4-BE49-F238E27FC236}">
                              <a16:creationId xmlns:a16="http://schemas.microsoft.com/office/drawing/2014/main" id="{75526251-6157-B51A-6CF6-6979C5C3483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1428"/>
                          <a:ext cx="260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200" name="Object 21">
              <a:extLst>
                <a:ext uri="{FF2B5EF4-FFF2-40B4-BE49-F238E27FC236}">
                  <a16:creationId xmlns:a16="http://schemas.microsoft.com/office/drawing/2014/main" id="{4321EE03-81B3-225B-2A4A-B09C1F5278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8" y="768"/>
            <a:ext cx="280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7800" imgH="190500" progId="Equation.3">
                    <p:embed/>
                  </p:oleObj>
                </mc:Choice>
                <mc:Fallback>
                  <p:oleObj name="Equation" r:id="rId6" imgW="177800" imgH="190500" progId="Equation.3">
                    <p:embed/>
                    <p:pic>
                      <p:nvPicPr>
                        <p:cNvPr id="306200" name="Object 21">
                          <a:extLst>
                            <a:ext uri="{FF2B5EF4-FFF2-40B4-BE49-F238E27FC236}">
                              <a16:creationId xmlns:a16="http://schemas.microsoft.com/office/drawing/2014/main" id="{4321EE03-81B3-225B-2A4A-B09C1F5278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768"/>
                          <a:ext cx="280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6180" name="Object 24">
            <a:extLst>
              <a:ext uri="{FF2B5EF4-FFF2-40B4-BE49-F238E27FC236}">
                <a16:creationId xmlns:a16="http://schemas.microsoft.com/office/drawing/2014/main" id="{FA1A5C48-7F6D-2416-7895-1DB5C159A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1655764"/>
          <a:ext cx="32321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39900" imgH="419100" progId="Equation.3">
                  <p:embed/>
                </p:oleObj>
              </mc:Choice>
              <mc:Fallback>
                <p:oleObj name="Equation" r:id="rId8" imgW="1739900" imgH="419100" progId="Equation.3">
                  <p:embed/>
                  <p:pic>
                    <p:nvPicPr>
                      <p:cNvPr id="306180" name="Object 24">
                        <a:extLst>
                          <a:ext uri="{FF2B5EF4-FFF2-40B4-BE49-F238E27FC236}">
                            <a16:creationId xmlns:a16="http://schemas.microsoft.com/office/drawing/2014/main" id="{FA1A5C48-7F6D-2416-7895-1DB5C159AF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655764"/>
                        <a:ext cx="3232150" cy="777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6249" name="Text Box 25">
            <a:extLst>
              <a:ext uri="{FF2B5EF4-FFF2-40B4-BE49-F238E27FC236}">
                <a16:creationId xmlns:a16="http://schemas.microsoft.com/office/drawing/2014/main" id="{1E30481D-90D0-81BB-9E33-EF7ED21D4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198563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rms beam envelope:</a:t>
            </a:r>
          </a:p>
        </p:txBody>
      </p:sp>
      <p:grpSp>
        <p:nvGrpSpPr>
          <p:cNvPr id="1076258" name="Group 34">
            <a:extLst>
              <a:ext uri="{FF2B5EF4-FFF2-40B4-BE49-F238E27FC236}">
                <a16:creationId xmlns:a16="http://schemas.microsoft.com/office/drawing/2014/main" id="{567972FD-8328-BE25-4123-38E04C89793B}"/>
              </a:ext>
            </a:extLst>
          </p:cNvPr>
          <p:cNvGrpSpPr>
            <a:grpSpLocks/>
          </p:cNvGrpSpPr>
          <p:nvPr/>
        </p:nvGrpSpPr>
        <p:grpSpPr bwMode="auto">
          <a:xfrm>
            <a:off x="5638801" y="2570164"/>
            <a:ext cx="4354513" cy="2581275"/>
            <a:chOff x="2592" y="1392"/>
            <a:chExt cx="2743" cy="1626"/>
          </a:xfrm>
        </p:grpSpPr>
        <p:graphicFrame>
          <p:nvGraphicFramePr>
            <p:cNvPr id="306190" name="Object 2">
              <a:extLst>
                <a:ext uri="{FF2B5EF4-FFF2-40B4-BE49-F238E27FC236}">
                  <a16:creationId xmlns:a16="http://schemas.microsoft.com/office/drawing/2014/main" id="{4FCE2CD0-6DC9-6E64-57BD-F6C37434AF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40" y="1824"/>
            <a:ext cx="2208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473200" imgH="203200" progId="Equation.3">
                    <p:embed/>
                  </p:oleObj>
                </mc:Choice>
                <mc:Fallback>
                  <p:oleObj name="Equation" r:id="rId10" imgW="1473200" imgH="203200" progId="Equation.3">
                    <p:embed/>
                    <p:pic>
                      <p:nvPicPr>
                        <p:cNvPr id="306190" name="Object 2">
                          <a:extLst>
                            <a:ext uri="{FF2B5EF4-FFF2-40B4-BE49-F238E27FC236}">
                              <a16:creationId xmlns:a16="http://schemas.microsoft.com/office/drawing/2014/main" id="{4FCE2CD0-6DC9-6E64-57BD-F6C37434AF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" y="1824"/>
                          <a:ext cx="2208" cy="30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191" name="Object 3">
              <a:extLst>
                <a:ext uri="{FF2B5EF4-FFF2-40B4-BE49-F238E27FC236}">
                  <a16:creationId xmlns:a16="http://schemas.microsoft.com/office/drawing/2014/main" id="{1056184C-4B30-E3BA-BD3D-EB83DCC49C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0" y="2304"/>
            <a:ext cx="1495" cy="7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44600" imgH="596900" progId="Equation.3">
                    <p:embed/>
                  </p:oleObj>
                </mc:Choice>
                <mc:Fallback>
                  <p:oleObj name="Equation" r:id="rId12" imgW="1244600" imgH="596900" progId="Equation.3">
                    <p:embed/>
                    <p:pic>
                      <p:nvPicPr>
                        <p:cNvPr id="306191" name="Object 3">
                          <a:extLst>
                            <a:ext uri="{FF2B5EF4-FFF2-40B4-BE49-F238E27FC236}">
                              <a16:creationId xmlns:a16="http://schemas.microsoft.com/office/drawing/2014/main" id="{1056184C-4B30-E3BA-BD3D-EB83DCC49C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2304"/>
                          <a:ext cx="1495" cy="7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6250" name="Text Box 26">
              <a:extLst>
                <a:ext uri="{FF2B5EF4-FFF2-40B4-BE49-F238E27FC236}">
                  <a16:creationId xmlns:a16="http://schemas.microsoft.com/office/drawing/2014/main" id="{39D0A58D-EAC7-5371-D72D-FAF5ED01A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39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Define rms emittance:</a:t>
              </a:r>
            </a:p>
          </p:txBody>
        </p:sp>
        <p:sp>
          <p:nvSpPr>
            <p:cNvPr id="1076251" name="Text Box 27">
              <a:extLst>
                <a:ext uri="{FF2B5EF4-FFF2-40B4-BE49-F238E27FC236}">
                  <a16:creationId xmlns:a16="http://schemas.microsoft.com/office/drawing/2014/main" id="{5970F7F5-2742-6B44-CC8F-BF7A8A4BA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35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such that:</a:t>
              </a:r>
            </a:p>
          </p:txBody>
        </p:sp>
      </p:grpSp>
      <p:grpSp>
        <p:nvGrpSpPr>
          <p:cNvPr id="1076259" name="Group 35">
            <a:extLst>
              <a:ext uri="{FF2B5EF4-FFF2-40B4-BE49-F238E27FC236}">
                <a16:creationId xmlns:a16="http://schemas.microsoft.com/office/drawing/2014/main" id="{FC0409B2-B058-7176-A262-9DD8F5B79D01}"/>
              </a:ext>
            </a:extLst>
          </p:cNvPr>
          <p:cNvGrpSpPr>
            <a:grpSpLocks/>
          </p:cNvGrpSpPr>
          <p:nvPr/>
        </p:nvGrpSpPr>
        <p:grpSpPr bwMode="auto">
          <a:xfrm>
            <a:off x="2209801" y="5240339"/>
            <a:ext cx="5732463" cy="1501775"/>
            <a:chOff x="432" y="3072"/>
            <a:chExt cx="3611" cy="946"/>
          </a:xfrm>
        </p:grpSpPr>
        <p:graphicFrame>
          <p:nvGraphicFramePr>
            <p:cNvPr id="306187" name="Object 4">
              <a:extLst>
                <a:ext uri="{FF2B5EF4-FFF2-40B4-BE49-F238E27FC236}">
                  <a16:creationId xmlns:a16="http://schemas.microsoft.com/office/drawing/2014/main" id="{32CB2F76-FD7E-40B0-350A-32944AB887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4" y="3552"/>
            <a:ext cx="2459" cy="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943100" imgH="368300" progId="Equation.3">
                    <p:embed/>
                  </p:oleObj>
                </mc:Choice>
                <mc:Fallback>
                  <p:oleObj name="Equation" r:id="rId14" imgW="1943100" imgH="368300" progId="Equation.3">
                    <p:embed/>
                    <p:pic>
                      <p:nvPicPr>
                        <p:cNvPr id="306187" name="Object 4">
                          <a:extLst>
                            <a:ext uri="{FF2B5EF4-FFF2-40B4-BE49-F238E27FC236}">
                              <a16:creationId xmlns:a16="http://schemas.microsoft.com/office/drawing/2014/main" id="{32CB2F76-FD7E-40B0-350A-32944AB887B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552"/>
                          <a:ext cx="2459" cy="4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6255" name="Text Box 31">
              <a:extLst>
                <a:ext uri="{FF2B5EF4-FFF2-40B4-BE49-F238E27FC236}">
                  <a16:creationId xmlns:a16="http://schemas.microsoft.com/office/drawing/2014/main" id="{458FC666-CF9E-A458-C1F9-C90AFDE2C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072"/>
              <a:ext cx="1056" cy="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Since:</a:t>
              </a:r>
            </a:p>
            <a:p>
              <a:pPr defTabSz="914400" fontAlgn="base">
                <a:lnSpc>
                  <a:spcPct val="4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it follows:</a:t>
              </a:r>
            </a:p>
          </p:txBody>
        </p:sp>
        <p:graphicFrame>
          <p:nvGraphicFramePr>
            <p:cNvPr id="306189" name="Object 32">
              <a:extLst>
                <a:ext uri="{FF2B5EF4-FFF2-40B4-BE49-F238E27FC236}">
                  <a16:creationId xmlns:a16="http://schemas.microsoft.com/office/drawing/2014/main" id="{9ED159FD-979E-0B39-95DB-7AB7707B8E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81" y="3083"/>
            <a:ext cx="631" cy="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46100" imgH="203200" progId="Equation.3">
                    <p:embed/>
                  </p:oleObj>
                </mc:Choice>
                <mc:Fallback>
                  <p:oleObj name="Equation" r:id="rId16" imgW="546100" imgH="203200" progId="Equation.3">
                    <p:embed/>
                    <p:pic>
                      <p:nvPicPr>
                        <p:cNvPr id="306189" name="Object 32">
                          <a:extLst>
                            <a:ext uri="{FF2B5EF4-FFF2-40B4-BE49-F238E27FC236}">
                              <a16:creationId xmlns:a16="http://schemas.microsoft.com/office/drawing/2014/main" id="{9ED159FD-979E-0B39-95DB-7AB7707B8E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" y="3083"/>
                          <a:ext cx="631" cy="2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6184" name="Object 36">
            <a:extLst>
              <a:ext uri="{FF2B5EF4-FFF2-40B4-BE49-F238E27FC236}">
                <a16:creationId xmlns:a16="http://schemas.microsoft.com/office/drawing/2014/main" id="{4E892CEB-404A-D161-873B-9A725670C8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2775" y="87314"/>
          <a:ext cx="8461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15900" imgH="165100" progId="Equation.3">
                  <p:embed/>
                </p:oleObj>
              </mc:Choice>
              <mc:Fallback>
                <p:oleObj name="Equation" r:id="rId18" imgW="215900" imgH="165100" progId="Equation.3">
                  <p:embed/>
                  <p:pic>
                    <p:nvPicPr>
                      <p:cNvPr id="306184" name="Object 36">
                        <a:extLst>
                          <a:ext uri="{FF2B5EF4-FFF2-40B4-BE49-F238E27FC236}">
                            <a16:creationId xmlns:a16="http://schemas.microsoft.com/office/drawing/2014/main" id="{4E892CEB-404A-D161-873B-9A725670C8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87314"/>
                        <a:ext cx="846138" cy="649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6185" name="Object 24">
            <a:extLst>
              <a:ext uri="{FF2B5EF4-FFF2-40B4-BE49-F238E27FC236}">
                <a16:creationId xmlns:a16="http://schemas.microsoft.com/office/drawing/2014/main" id="{2812FB4F-F0FF-105D-93A4-9DBF01E4D7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5638" y="476251"/>
          <a:ext cx="2430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08100" imgH="457200" progId="Equation.3">
                  <p:embed/>
                </p:oleObj>
              </mc:Choice>
              <mc:Fallback>
                <p:oleObj name="Equation" r:id="rId20" imgW="1308100" imgH="457200" progId="Equation.3">
                  <p:embed/>
                  <p:pic>
                    <p:nvPicPr>
                      <p:cNvPr id="306185" name="Object 24">
                        <a:extLst>
                          <a:ext uri="{FF2B5EF4-FFF2-40B4-BE49-F238E27FC236}">
                            <a16:creationId xmlns:a16="http://schemas.microsoft.com/office/drawing/2014/main" id="{2812FB4F-F0FF-105D-93A4-9DBF01E4D7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8" y="476251"/>
                        <a:ext cx="2430462" cy="847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6186" name="Object 1">
            <a:extLst>
              <a:ext uri="{FF2B5EF4-FFF2-40B4-BE49-F238E27FC236}">
                <a16:creationId xmlns:a16="http://schemas.microsoft.com/office/drawing/2014/main" id="{93A8BFD2-5F24-0221-D277-88AA94192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05850" y="687388"/>
          <a:ext cx="13414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49300" imgH="241300" progId="Equation.3">
                  <p:embed/>
                </p:oleObj>
              </mc:Choice>
              <mc:Fallback>
                <p:oleObj name="Equation" r:id="rId22" imgW="749300" imgH="241300" progId="Equation.3">
                  <p:embed/>
                  <p:pic>
                    <p:nvPicPr>
                      <p:cNvPr id="306186" name="Object 1">
                        <a:extLst>
                          <a:ext uri="{FF2B5EF4-FFF2-40B4-BE49-F238E27FC236}">
                            <a16:creationId xmlns:a16="http://schemas.microsoft.com/office/drawing/2014/main" id="{93A8BFD2-5F24-0221-D277-88AA941923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5850" y="687388"/>
                        <a:ext cx="1341438" cy="431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226" name="Object 3">
            <a:extLst>
              <a:ext uri="{FF2B5EF4-FFF2-40B4-BE49-F238E27FC236}">
                <a16:creationId xmlns:a16="http://schemas.microsoft.com/office/drawing/2014/main" id="{44074D01-4087-22E8-DE13-854221AAB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2514600"/>
          <a:ext cx="13970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9600" imgH="177800" progId="Equation.3">
                  <p:embed/>
                </p:oleObj>
              </mc:Choice>
              <mc:Fallback>
                <p:oleObj name="Equation" r:id="rId3" imgW="609600" imgH="177800" progId="Equation.3">
                  <p:embed/>
                  <p:pic>
                    <p:nvPicPr>
                      <p:cNvPr id="308226" name="Object 3">
                        <a:extLst>
                          <a:ext uri="{FF2B5EF4-FFF2-40B4-BE49-F238E27FC236}">
                            <a16:creationId xmlns:a16="http://schemas.microsoft.com/office/drawing/2014/main" id="{44074D01-4087-22E8-DE13-854221AAB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514600"/>
                        <a:ext cx="13970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27" name="Object 4">
            <a:extLst>
              <a:ext uri="{FF2B5EF4-FFF2-40B4-BE49-F238E27FC236}">
                <a16:creationId xmlns:a16="http://schemas.microsoft.com/office/drawing/2014/main" id="{F31DA79B-62FC-F4F5-5A80-5D9FF0BA98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6338" y="3270251"/>
          <a:ext cx="2379662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508000" progId="Equation.3">
                  <p:embed/>
                </p:oleObj>
              </mc:Choice>
              <mc:Fallback>
                <p:oleObj name="Equation" r:id="rId5" imgW="1282700" imgH="508000" progId="Equation.3">
                  <p:embed/>
                  <p:pic>
                    <p:nvPicPr>
                      <p:cNvPr id="308227" name="Object 4">
                        <a:extLst>
                          <a:ext uri="{FF2B5EF4-FFF2-40B4-BE49-F238E27FC236}">
                            <a16:creationId xmlns:a16="http://schemas.microsoft.com/office/drawing/2014/main" id="{F31DA79B-62FC-F4F5-5A80-5D9FF0BA98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338" y="3270251"/>
                        <a:ext cx="2379662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3798" name="Text Box 6">
            <a:extLst>
              <a:ext uri="{FF2B5EF4-FFF2-40B4-BE49-F238E27FC236}">
                <a16:creationId xmlns:a16="http://schemas.microsoft.com/office/drawing/2014/main" id="{A2068F6A-5205-46D7-B12D-AE228C92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It holds also the relation:</a:t>
            </a:r>
          </a:p>
        </p:txBody>
      </p:sp>
      <p:sp>
        <p:nvSpPr>
          <p:cNvPr id="1313799" name="Text Box 7">
            <a:extLst>
              <a:ext uri="{FF2B5EF4-FFF2-40B4-BE49-F238E27FC236}">
                <a16:creationId xmlns:a16="http://schemas.microsoft.com/office/drawing/2014/main" id="{77CF01C1-4C5D-6A06-FA3E-6D4716DBC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5052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Substituting             we get</a:t>
            </a:r>
          </a:p>
        </p:txBody>
      </p:sp>
      <p:graphicFrame>
        <p:nvGraphicFramePr>
          <p:cNvPr id="308230" name="Object 8">
            <a:extLst>
              <a:ext uri="{FF2B5EF4-FFF2-40B4-BE49-F238E27FC236}">
                <a16:creationId xmlns:a16="http://schemas.microsoft.com/office/drawing/2014/main" id="{5197FAF5-425E-6AEF-FEDE-06ED4D527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3571876"/>
          <a:ext cx="9144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2900" imgH="139700" progId="Equation.3">
                  <p:embed/>
                </p:oleObj>
              </mc:Choice>
              <mc:Fallback>
                <p:oleObj name="Equation" r:id="rId7" imgW="342900" imgH="139700" progId="Equation.3">
                  <p:embed/>
                  <p:pic>
                    <p:nvPicPr>
                      <p:cNvPr id="308230" name="Object 8">
                        <a:extLst>
                          <a:ext uri="{FF2B5EF4-FFF2-40B4-BE49-F238E27FC236}">
                            <a16:creationId xmlns:a16="http://schemas.microsoft.com/office/drawing/2014/main" id="{5197FAF5-425E-6AEF-FEDE-06ED4D5270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571876"/>
                        <a:ext cx="914400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13811" name="Group 19">
            <a:extLst>
              <a:ext uri="{FF2B5EF4-FFF2-40B4-BE49-F238E27FC236}">
                <a16:creationId xmlns:a16="http://schemas.microsoft.com/office/drawing/2014/main" id="{6F0B3B79-6205-7A40-94F0-AD8EAC93F7B2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343401"/>
            <a:ext cx="8382000" cy="1884363"/>
            <a:chOff x="336" y="2736"/>
            <a:chExt cx="5280" cy="1187"/>
          </a:xfrm>
        </p:grpSpPr>
        <p:graphicFrame>
          <p:nvGraphicFramePr>
            <p:cNvPr id="308234" name="Object 2">
              <a:extLst>
                <a:ext uri="{FF2B5EF4-FFF2-40B4-BE49-F238E27FC236}">
                  <a16:creationId xmlns:a16="http://schemas.microsoft.com/office/drawing/2014/main" id="{ED7230C2-417B-AE79-D21E-00E8338C51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47" y="3415"/>
            <a:ext cx="3565" cy="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578100" imgH="368300" progId="Equation.3">
                    <p:embed/>
                  </p:oleObj>
                </mc:Choice>
                <mc:Fallback>
                  <p:oleObj name="Equation" r:id="rId9" imgW="2578100" imgH="368300" progId="Equation.3">
                    <p:embed/>
                    <p:pic>
                      <p:nvPicPr>
                        <p:cNvPr id="308234" name="Object 2">
                          <a:extLst>
                            <a:ext uri="{FF2B5EF4-FFF2-40B4-BE49-F238E27FC236}">
                              <a16:creationId xmlns:a16="http://schemas.microsoft.com/office/drawing/2014/main" id="{ED7230C2-417B-AE79-D21E-00E8338C51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7" y="3415"/>
                          <a:ext cx="3565" cy="50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3801" name="Text Box 9">
              <a:extLst>
                <a:ext uri="{FF2B5EF4-FFF2-40B4-BE49-F238E27FC236}">
                  <a16:creationId xmlns:a16="http://schemas.microsoft.com/office/drawing/2014/main" id="{59B09229-D30C-9066-BA53-4845EEC9E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736"/>
              <a:ext cx="52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We end up with the definition of rms emittance in terms  of the second moments of the distribution:</a:t>
              </a:r>
            </a:p>
          </p:txBody>
        </p:sp>
      </p:grpSp>
      <p:graphicFrame>
        <p:nvGraphicFramePr>
          <p:cNvPr id="308232" name="Object 10">
            <a:extLst>
              <a:ext uri="{FF2B5EF4-FFF2-40B4-BE49-F238E27FC236}">
                <a16:creationId xmlns:a16="http://schemas.microsoft.com/office/drawing/2014/main" id="{CBC6EFEC-7835-1C8C-52CC-698DAF605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9801" y="179388"/>
          <a:ext cx="2849563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95400" imgH="939800" progId="Equation.3">
                  <p:embed/>
                </p:oleObj>
              </mc:Choice>
              <mc:Fallback>
                <p:oleObj name="Equation" r:id="rId11" imgW="1295400" imgH="939800" progId="Equation.3">
                  <p:embed/>
                  <p:pic>
                    <p:nvPicPr>
                      <p:cNvPr id="308232" name="Object 10">
                        <a:extLst>
                          <a:ext uri="{FF2B5EF4-FFF2-40B4-BE49-F238E27FC236}">
                            <a16:creationId xmlns:a16="http://schemas.microsoft.com/office/drawing/2014/main" id="{CBC6EFEC-7835-1C8C-52CC-698DAF605D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1" y="179388"/>
                        <a:ext cx="2849563" cy="2070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3810" name="Object 18">
            <a:extLst>
              <a:ext uri="{FF2B5EF4-FFF2-40B4-BE49-F238E27FC236}">
                <a16:creationId xmlns:a16="http://schemas.microsoft.com/office/drawing/2014/main" id="{CF89F99E-EE18-9B4D-E121-D6E2895ABC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90088" y="5603876"/>
          <a:ext cx="77311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100" imgH="342900" progId="Equation.3">
                  <p:embed/>
                </p:oleObj>
              </mc:Choice>
              <mc:Fallback>
                <p:oleObj name="Equation" r:id="rId13" imgW="419100" imgH="342900" progId="Equation.3">
                  <p:embed/>
                  <p:pic>
                    <p:nvPicPr>
                      <p:cNvPr id="1313810" name="Object 18">
                        <a:extLst>
                          <a:ext uri="{FF2B5EF4-FFF2-40B4-BE49-F238E27FC236}">
                            <a16:creationId xmlns:a16="http://schemas.microsoft.com/office/drawing/2014/main" id="{CF89F99E-EE18-9B4D-E121-D6E2895ABC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088" y="5603876"/>
                        <a:ext cx="773112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1">
            <a:extLst>
              <a:ext uri="{FF2B5EF4-FFF2-40B4-BE49-F238E27FC236}">
                <a16:creationId xmlns:a16="http://schemas.microsoft.com/office/drawing/2014/main" id="{1F31F497-CB29-B58B-DF68-3BB75845D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5873" r="25417" b="20753"/>
          <a:stretch>
            <a:fillRect/>
          </a:stretch>
        </p:blipFill>
        <p:spPr bwMode="auto">
          <a:xfrm>
            <a:off x="2351088" y="981076"/>
            <a:ext cx="74279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4BBE48D-9C92-CE64-5EA2-3B29A421A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Which distribution has no correlations?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0276" name="TextBox 1">
            <a:extLst>
              <a:ext uri="{FF2B5EF4-FFF2-40B4-BE49-F238E27FC236}">
                <a16:creationId xmlns:a16="http://schemas.microsoft.com/office/drawing/2014/main" id="{F0F2F015-AF6C-890D-B74B-2C5D6D54D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5732463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310277" name="TextBox 4">
            <a:extLst>
              <a:ext uri="{FF2B5EF4-FFF2-40B4-BE49-F238E27FC236}">
                <a16:creationId xmlns:a16="http://schemas.microsoft.com/office/drawing/2014/main" id="{C595582D-2BE6-D238-A169-172CD0227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852738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endParaRPr lang="en-US" altLang="en-IT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10278" name="Object 1">
            <a:extLst>
              <a:ext uri="{FF2B5EF4-FFF2-40B4-BE49-F238E27FC236}">
                <a16:creationId xmlns:a16="http://schemas.microsoft.com/office/drawing/2014/main" id="{45CF5301-F248-2CF4-9862-DA872F251C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7713" y="1412875"/>
          <a:ext cx="25209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09700" imgH="241300" progId="Equation.3">
                  <p:embed/>
                </p:oleObj>
              </mc:Choice>
              <mc:Fallback>
                <p:oleObj name="Equation" r:id="rId3" imgW="1409700" imgH="241300" progId="Equation.3">
                  <p:embed/>
                  <p:pic>
                    <p:nvPicPr>
                      <p:cNvPr id="310278" name="Object 1">
                        <a:extLst>
                          <a:ext uri="{FF2B5EF4-FFF2-40B4-BE49-F238E27FC236}">
                            <a16:creationId xmlns:a16="http://schemas.microsoft.com/office/drawing/2014/main" id="{45CF5301-F248-2CF4-9862-DA872F251C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412875"/>
                        <a:ext cx="25209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72393167-A446-D3EF-78D0-D725F30AD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0826" y="4437064"/>
          <a:ext cx="147796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73100" imgH="215900" progId="Equation.3">
                  <p:embed/>
                </p:oleObj>
              </mc:Choice>
              <mc:Fallback>
                <p:oleObj name="Equation" r:id="rId5" imgW="673100" imgH="2159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72393167-A446-D3EF-78D0-D725F30AD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6" y="4437064"/>
                        <a:ext cx="1477963" cy="4730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298" name="Group 2">
            <a:extLst>
              <a:ext uri="{FF2B5EF4-FFF2-40B4-BE49-F238E27FC236}">
                <a16:creationId xmlns:a16="http://schemas.microsoft.com/office/drawing/2014/main" id="{354F8864-7F44-4EB6-1026-C0A22C05948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295400"/>
            <a:ext cx="2895600" cy="2286000"/>
            <a:chOff x="1968" y="576"/>
            <a:chExt cx="1824" cy="1440"/>
          </a:xfrm>
        </p:grpSpPr>
        <p:grpSp>
          <p:nvGrpSpPr>
            <p:cNvPr id="311325" name="Group 3">
              <a:extLst>
                <a:ext uri="{FF2B5EF4-FFF2-40B4-BE49-F238E27FC236}">
                  <a16:creationId xmlns:a16="http://schemas.microsoft.com/office/drawing/2014/main" id="{9F5D8EF9-FC87-C920-8A42-1F6CB2207E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624"/>
              <a:ext cx="1728" cy="1392"/>
              <a:chOff x="2112" y="1632"/>
              <a:chExt cx="1440" cy="1152"/>
            </a:xfrm>
          </p:grpSpPr>
          <p:grpSp>
            <p:nvGrpSpPr>
              <p:cNvPr id="311332" name="Group 4">
                <a:extLst>
                  <a:ext uri="{FF2B5EF4-FFF2-40B4-BE49-F238E27FC236}">
                    <a16:creationId xmlns:a16="http://schemas.microsoft.com/office/drawing/2014/main" id="{6DBF9C53-C854-34E0-047A-9A5AB5CA75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1632"/>
                <a:ext cx="1440" cy="1152"/>
                <a:chOff x="2112" y="1632"/>
                <a:chExt cx="1440" cy="1152"/>
              </a:xfrm>
            </p:grpSpPr>
            <p:sp>
              <p:nvSpPr>
                <p:cNvPr id="1078277" name="Line 5">
                  <a:extLst>
                    <a:ext uri="{FF2B5EF4-FFF2-40B4-BE49-F238E27FC236}">
                      <a16:creationId xmlns:a16="http://schemas.microsoft.com/office/drawing/2014/main" id="{FEB4BC96-DA9B-5DBF-CEE7-8225AB313C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1632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8278" name="Line 6">
                  <a:extLst>
                    <a:ext uri="{FF2B5EF4-FFF2-40B4-BE49-F238E27FC236}">
                      <a16:creationId xmlns:a16="http://schemas.microsoft.com/office/drawing/2014/main" id="{D00CFBE9-CCCA-F5DC-12BF-238A8518C5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208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78279" name="Line 7">
                <a:extLst>
                  <a:ext uri="{FF2B5EF4-FFF2-40B4-BE49-F238E27FC236}">
                    <a16:creationId xmlns:a16="http://schemas.microsoft.com/office/drawing/2014/main" id="{55AF1C0E-8A62-EF10-3D31-533BD49DD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48" y="2016"/>
                <a:ext cx="768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78280" name="Text Box 8">
              <a:extLst>
                <a:ext uri="{FF2B5EF4-FFF2-40B4-BE49-F238E27FC236}">
                  <a16:creationId xmlns:a16="http://schemas.microsoft.com/office/drawing/2014/main" id="{58EE0CA8-C6D2-9B40-E156-36050EC69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392"/>
              <a:ext cx="1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8281" name="Text Box 9">
              <a:extLst>
                <a:ext uri="{FF2B5EF4-FFF2-40B4-BE49-F238E27FC236}">
                  <a16:creationId xmlns:a16="http://schemas.microsoft.com/office/drawing/2014/main" id="{554D1B02-349C-DE15-5568-7D3912D996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576"/>
              <a:ext cx="3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IT" sz="2000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2000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’</a:t>
              </a:r>
              <a:endPara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8282" name="Text Box 10">
              <a:extLst>
                <a:ext uri="{FF2B5EF4-FFF2-40B4-BE49-F238E27FC236}">
                  <a16:creationId xmlns:a16="http://schemas.microsoft.com/office/drawing/2014/main" id="{6A908A0A-88FC-454B-D9F6-081A8AFE8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344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8283" name="Text Box 11">
              <a:extLst>
                <a:ext uri="{FF2B5EF4-FFF2-40B4-BE49-F238E27FC236}">
                  <a16:creationId xmlns:a16="http://schemas.microsoft.com/office/drawing/2014/main" id="{746E604A-494B-3D76-66C8-B4F253043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960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IT" sz="2000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sz="2000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’</a:t>
              </a:r>
              <a:endParaRPr lang="en-US" altLang="en-IT" sz="2000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78284" name="Line 12">
              <a:extLst>
                <a:ext uri="{FF2B5EF4-FFF2-40B4-BE49-F238E27FC236}">
                  <a16:creationId xmlns:a16="http://schemas.microsoft.com/office/drawing/2014/main" id="{0676084F-6055-43CB-CD30-9CE93E0C9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5" y="11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8285" name="Line 13">
              <a:extLst>
                <a:ext uri="{FF2B5EF4-FFF2-40B4-BE49-F238E27FC236}">
                  <a16:creationId xmlns:a16="http://schemas.microsoft.com/office/drawing/2014/main" id="{A34F755C-AE1B-E9F7-4380-6C3FAC735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07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311299" name="Object 14">
            <a:extLst>
              <a:ext uri="{FF2B5EF4-FFF2-40B4-BE49-F238E27FC236}">
                <a16:creationId xmlns:a16="http://schemas.microsoft.com/office/drawing/2014/main" id="{610F24C9-B672-620E-A6FF-B099FF811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5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600" imgH="177800" progId="Equation.3">
                  <p:embed/>
                </p:oleObj>
              </mc:Choice>
              <mc:Fallback>
                <p:oleObj name="Equation" r:id="rId3" imgW="101600" imgH="177800" progId="Equation.3">
                  <p:embed/>
                  <p:pic>
                    <p:nvPicPr>
                      <p:cNvPr id="311299" name="Object 14">
                        <a:extLst>
                          <a:ext uri="{FF2B5EF4-FFF2-40B4-BE49-F238E27FC236}">
                            <a16:creationId xmlns:a16="http://schemas.microsoft.com/office/drawing/2014/main" id="{610F24C9-B672-620E-A6FF-B099FF8119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300" name="Object 15">
            <a:extLst>
              <a:ext uri="{FF2B5EF4-FFF2-40B4-BE49-F238E27FC236}">
                <a16:creationId xmlns:a16="http://schemas.microsoft.com/office/drawing/2014/main" id="{DF5DEBE6-69B3-43FD-7154-06F7CE63BD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219200"/>
          <a:ext cx="2933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35100" imgH="266700" progId="Equation.3">
                  <p:embed/>
                </p:oleObj>
              </mc:Choice>
              <mc:Fallback>
                <p:oleObj name="Equation" r:id="rId5" imgW="1435100" imgH="266700" progId="Equation.3">
                  <p:embed/>
                  <p:pic>
                    <p:nvPicPr>
                      <p:cNvPr id="311300" name="Object 15">
                        <a:extLst>
                          <a:ext uri="{FF2B5EF4-FFF2-40B4-BE49-F238E27FC236}">
                            <a16:creationId xmlns:a16="http://schemas.microsoft.com/office/drawing/2014/main" id="{DF5DEBE6-69B3-43FD-7154-06F7CE63BD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19200"/>
                        <a:ext cx="29337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301" name="Object 16">
            <a:extLst>
              <a:ext uri="{FF2B5EF4-FFF2-40B4-BE49-F238E27FC236}">
                <a16:creationId xmlns:a16="http://schemas.microsoft.com/office/drawing/2014/main" id="{8EB3782C-24D4-0404-1ADC-BCE84DCBE3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78863" y="3790950"/>
          <a:ext cx="1389062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700" imgH="203200" progId="Equation.3">
                  <p:embed/>
                </p:oleObj>
              </mc:Choice>
              <mc:Fallback>
                <p:oleObj name="Equation" r:id="rId7" imgW="520700" imgH="203200" progId="Equation.3">
                  <p:embed/>
                  <p:pic>
                    <p:nvPicPr>
                      <p:cNvPr id="311301" name="Object 16">
                        <a:extLst>
                          <a:ext uri="{FF2B5EF4-FFF2-40B4-BE49-F238E27FC236}">
                            <a16:creationId xmlns:a16="http://schemas.microsoft.com/office/drawing/2014/main" id="{8EB3782C-24D4-0404-1ADC-BCE84DCBE3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863" y="3790950"/>
                        <a:ext cx="1389062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302" name="Object 17">
            <a:extLst>
              <a:ext uri="{FF2B5EF4-FFF2-40B4-BE49-F238E27FC236}">
                <a16:creationId xmlns:a16="http://schemas.microsoft.com/office/drawing/2014/main" id="{4CBE340A-4547-D93F-0F63-680DBBDD16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8389" y="5300664"/>
          <a:ext cx="321468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16100" imgH="368300" progId="Equation.3">
                  <p:embed/>
                </p:oleObj>
              </mc:Choice>
              <mc:Fallback>
                <p:oleObj name="Equation" r:id="rId9" imgW="1816100" imgH="368300" progId="Equation.3">
                  <p:embed/>
                  <p:pic>
                    <p:nvPicPr>
                      <p:cNvPr id="311302" name="Object 17">
                        <a:extLst>
                          <a:ext uri="{FF2B5EF4-FFF2-40B4-BE49-F238E27FC236}">
                            <a16:creationId xmlns:a16="http://schemas.microsoft.com/office/drawing/2014/main" id="{4CBE340A-4547-D93F-0F63-680DBBDD16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9" y="5300664"/>
                        <a:ext cx="321468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8290" name="Text Box 18">
            <a:extLst>
              <a:ext uri="{FF2B5EF4-FFF2-40B4-BE49-F238E27FC236}">
                <a16:creationId xmlns:a16="http://schemas.microsoft.com/office/drawing/2014/main" id="{C954DD94-0822-3A02-78A4-B2002E50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800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When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n = 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  ==&gt;   </a:t>
            </a:r>
            <a:r>
              <a:rPr lang="en-US" sz="2400" dirty="0" err="1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rms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= 0</a:t>
            </a:r>
          </a:p>
        </p:txBody>
      </p:sp>
      <p:sp>
        <p:nvSpPr>
          <p:cNvPr id="1078291" name="Text Box 19">
            <a:extLst>
              <a:ext uri="{FF2B5EF4-FFF2-40B4-BE49-F238E27FC236}">
                <a16:creationId xmlns:a16="http://schemas.microsoft.com/office/drawing/2014/main" id="{34B234B1-2EF6-D7DE-2AE9-58AA413C9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943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When n = 1    ==&gt;   </a:t>
            </a:r>
            <a:r>
              <a:rPr lang="en-US" sz="240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4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rms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= 0</a:t>
            </a:r>
          </a:p>
        </p:txBody>
      </p:sp>
      <p:sp>
        <p:nvSpPr>
          <p:cNvPr id="1078292" name="Line 20">
            <a:extLst>
              <a:ext uri="{FF2B5EF4-FFF2-40B4-BE49-F238E27FC236}">
                <a16:creationId xmlns:a16="http://schemas.microsoft.com/office/drawing/2014/main" id="{6543B67A-CCF1-1197-26B3-F2BC8BFA2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60960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8293" name="Line 21">
            <a:extLst>
              <a:ext uri="{FF2B5EF4-FFF2-40B4-BE49-F238E27FC236}">
                <a16:creationId xmlns:a16="http://schemas.microsoft.com/office/drawing/2014/main" id="{EF734039-2CBF-0E20-4C56-EF947E8AA2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7900" y="6073775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8294" name="Line 22">
            <a:extLst>
              <a:ext uri="{FF2B5EF4-FFF2-40B4-BE49-F238E27FC236}">
                <a16:creationId xmlns:a16="http://schemas.microsoft.com/office/drawing/2014/main" id="{FE063ED5-FF9E-DA41-4D8D-D1F30752BA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1054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8295" name="Line 23">
            <a:extLst>
              <a:ext uri="{FF2B5EF4-FFF2-40B4-BE49-F238E27FC236}">
                <a16:creationId xmlns:a16="http://schemas.microsoft.com/office/drawing/2014/main" id="{5001779D-CE1D-E391-F67C-A0D3CEEAA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6388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1309" name="Group 24">
            <a:extLst>
              <a:ext uri="{FF2B5EF4-FFF2-40B4-BE49-F238E27FC236}">
                <a16:creationId xmlns:a16="http://schemas.microsoft.com/office/drawing/2014/main" id="{BED88880-E83B-42DB-BA60-DFFC9D0D891C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1371600"/>
            <a:ext cx="2895600" cy="2286000"/>
            <a:chOff x="1440" y="1800"/>
            <a:chExt cx="1824" cy="1440"/>
          </a:xfrm>
        </p:grpSpPr>
        <p:grpSp>
          <p:nvGrpSpPr>
            <p:cNvPr id="311313" name="Group 25">
              <a:extLst>
                <a:ext uri="{FF2B5EF4-FFF2-40B4-BE49-F238E27FC236}">
                  <a16:creationId xmlns:a16="http://schemas.microsoft.com/office/drawing/2014/main" id="{68485E2E-7320-50C3-9EB7-49F77D36C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800"/>
              <a:ext cx="1824" cy="1440"/>
              <a:chOff x="1680" y="2208"/>
              <a:chExt cx="1824" cy="1440"/>
            </a:xfrm>
          </p:grpSpPr>
          <p:sp>
            <p:nvSpPr>
              <p:cNvPr id="1078298" name="Line 26">
                <a:extLst>
                  <a:ext uri="{FF2B5EF4-FFF2-40B4-BE49-F238E27FC236}">
                    <a16:creationId xmlns:a16="http://schemas.microsoft.com/office/drawing/2014/main" id="{DA6E9FC8-4943-9DA1-E9AA-7668ED35B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256"/>
                <a:ext cx="0" cy="1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299" name="Line 27">
                <a:extLst>
                  <a:ext uri="{FF2B5EF4-FFF2-40B4-BE49-F238E27FC236}">
                    <a16:creationId xmlns:a16="http://schemas.microsoft.com/office/drawing/2014/main" id="{724299C4-24C1-DF57-76C6-4F21B1ECB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2952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300" name="Text Box 28">
                <a:extLst>
                  <a:ext uri="{FF2B5EF4-FFF2-40B4-BE49-F238E27FC236}">
                    <a16:creationId xmlns:a16="http://schemas.microsoft.com/office/drawing/2014/main" id="{0C01491F-8539-D8E4-BCB8-47FA74305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2" y="3024"/>
                <a:ext cx="19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  <a:cs typeface="ＭＳ Ｐゴシック" charset="0"/>
                  </a:rPr>
                  <a:t>x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301" name="Text Box 29">
                <a:extLst>
                  <a:ext uri="{FF2B5EF4-FFF2-40B4-BE49-F238E27FC236}">
                    <a16:creationId xmlns:a16="http://schemas.microsoft.com/office/drawing/2014/main" id="{DF5776F6-6899-37E2-10B7-24B7DBFA9F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2208"/>
                <a:ext cx="3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IT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r>
                  <a:rPr lang="en-US" alt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’</a:t>
                </a:r>
                <a:endParaRPr lang="en-US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8302" name="Text Box 30">
                <a:extLst>
                  <a:ext uri="{FF2B5EF4-FFF2-40B4-BE49-F238E27FC236}">
                    <a16:creationId xmlns:a16="http://schemas.microsoft.com/office/drawing/2014/main" id="{36746DBE-7261-1CE3-9ADE-F7D2011714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0" y="2976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  <a:cs typeface="ＭＳ Ｐゴシック" charset="0"/>
                  </a:rPr>
                  <a:t>a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303" name="Text Box 31">
                <a:extLst>
                  <a:ext uri="{FF2B5EF4-FFF2-40B4-BE49-F238E27FC236}">
                    <a16:creationId xmlns:a16="http://schemas.microsoft.com/office/drawing/2014/main" id="{856C832D-611A-5329-6ABB-0B298FB469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259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IT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lang="en-US" altLang="en-US" sz="2000" b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’</a:t>
                </a:r>
                <a:endParaRPr lang="en-US" altLang="en-IT" sz="2000" b="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8304" name="Line 32">
                <a:extLst>
                  <a:ext uri="{FF2B5EF4-FFF2-40B4-BE49-F238E27FC236}">
                    <a16:creationId xmlns:a16="http://schemas.microsoft.com/office/drawing/2014/main" id="{52BEEB28-5AD4-830D-5235-62508CB19D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7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8305" name="Line 33">
                <a:extLst>
                  <a:ext uri="{FF2B5EF4-FFF2-40B4-BE49-F238E27FC236}">
                    <a16:creationId xmlns:a16="http://schemas.microsoft.com/office/drawing/2014/main" id="{646E022C-D981-75FE-81A8-DD0174D37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708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11314" name="Group 34">
              <a:extLst>
                <a:ext uri="{FF2B5EF4-FFF2-40B4-BE49-F238E27FC236}">
                  <a16:creationId xmlns:a16="http://schemas.microsoft.com/office/drawing/2014/main" id="{DB564129-6E97-65E7-EFB7-A98B3E3855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" y="2260"/>
              <a:ext cx="912" cy="576"/>
              <a:chOff x="384" y="1200"/>
              <a:chExt cx="912" cy="576"/>
            </a:xfrm>
          </p:grpSpPr>
          <p:sp>
            <p:nvSpPr>
              <p:cNvPr id="1078307" name="Arc 35">
                <a:extLst>
                  <a:ext uri="{FF2B5EF4-FFF2-40B4-BE49-F238E27FC236}">
                    <a16:creationId xmlns:a16="http://schemas.microsoft.com/office/drawing/2014/main" id="{DD86807C-A21D-8010-4442-6D0430D1ECB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16" y="1200"/>
                <a:ext cx="480" cy="288"/>
              </a:xfrm>
              <a:custGeom>
                <a:avLst/>
                <a:gdLst>
                  <a:gd name="T0" fmla="*/ 0 w 21600"/>
                  <a:gd name="T1" fmla="*/ 0 h 21600"/>
                  <a:gd name="T2" fmla="*/ 480 w 21600"/>
                  <a:gd name="T3" fmla="*/ 288 h 21600"/>
                  <a:gd name="T4" fmla="*/ 0 w 21600"/>
                  <a:gd name="T5" fmla="*/ 2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078308" name="Arc 36">
                <a:extLst>
                  <a:ext uri="{FF2B5EF4-FFF2-40B4-BE49-F238E27FC236}">
                    <a16:creationId xmlns:a16="http://schemas.microsoft.com/office/drawing/2014/main" id="{32094E90-3A24-A8F6-2E11-CD4044E5876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84" y="1488"/>
                <a:ext cx="480" cy="288"/>
              </a:xfrm>
              <a:custGeom>
                <a:avLst/>
                <a:gdLst>
                  <a:gd name="T0" fmla="*/ 0 w 21600"/>
                  <a:gd name="T1" fmla="*/ 0 h 21600"/>
                  <a:gd name="T2" fmla="*/ 480 w 21600"/>
                  <a:gd name="T3" fmla="*/ 288 h 21600"/>
                  <a:gd name="T4" fmla="*/ 0 w 21600"/>
                  <a:gd name="T5" fmla="*/ 2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</p:grpSp>
      </p:grpSp>
      <p:sp>
        <p:nvSpPr>
          <p:cNvPr id="1078309" name="Text Box 37">
            <a:extLst>
              <a:ext uri="{FF2B5EF4-FFF2-40B4-BE49-F238E27FC236}">
                <a16:creationId xmlns:a16="http://schemas.microsoft.com/office/drawing/2014/main" id="{6DEE9CC7-7595-3C4F-9A5E-5CDBF460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52401"/>
            <a:ext cx="114503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What does rms emittance tell us about phase space distributions under linear or non-linear forces acting on the beam?</a:t>
            </a:r>
          </a:p>
        </p:txBody>
      </p:sp>
      <p:sp>
        <p:nvSpPr>
          <p:cNvPr id="1078310" name="Text Box 38">
            <a:extLst>
              <a:ext uri="{FF2B5EF4-FFF2-40B4-BE49-F238E27FC236}">
                <a16:creationId xmlns:a16="http://schemas.microsoft.com/office/drawing/2014/main" id="{163D35B8-8B63-A6E2-ECE0-09F4CC8F0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862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Assuming a generic            correlation of the type:</a:t>
            </a:r>
          </a:p>
        </p:txBody>
      </p:sp>
      <p:graphicFrame>
        <p:nvGraphicFramePr>
          <p:cNvPr id="311312" name="Object 39">
            <a:extLst>
              <a:ext uri="{FF2B5EF4-FFF2-40B4-BE49-F238E27FC236}">
                <a16:creationId xmlns:a16="http://schemas.microsoft.com/office/drawing/2014/main" id="{AA8370C1-D472-DF2C-11DB-AC58964B43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1575" y="3922714"/>
          <a:ext cx="7302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300" imgH="127000" progId="Equation.3">
                  <p:embed/>
                </p:oleObj>
              </mc:Choice>
              <mc:Fallback>
                <p:oleObj name="Equation" r:id="rId11" imgW="241300" imgH="127000" progId="Equation.3">
                  <p:embed/>
                  <p:pic>
                    <p:nvPicPr>
                      <p:cNvPr id="311312" name="Object 39">
                        <a:extLst>
                          <a:ext uri="{FF2B5EF4-FFF2-40B4-BE49-F238E27FC236}">
                            <a16:creationId xmlns:a16="http://schemas.microsoft.com/office/drawing/2014/main" id="{AA8370C1-D472-DF2C-11DB-AC58964B43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3922714"/>
                        <a:ext cx="73025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1026"/>
          <p:cNvGraphicFramePr>
            <a:graphicFrameLocks noChangeAspect="1"/>
          </p:cNvGraphicFramePr>
          <p:nvPr/>
        </p:nvGraphicFramePr>
        <p:xfrm>
          <a:off x="3082928" y="1772047"/>
          <a:ext cx="6024563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393700" progId="Equation.3">
                  <p:embed/>
                </p:oleObj>
              </mc:Choice>
              <mc:Fallback>
                <p:oleObj name="Equation" r:id="rId3" imgW="2743200" imgH="393700" progId="Equation.3">
                  <p:embed/>
                  <p:pic>
                    <p:nvPicPr>
                      <p:cNvPr id="95234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928" y="1772047"/>
                        <a:ext cx="6024563" cy="862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4196" name="Text Box 1028"/>
          <p:cNvSpPr txBox="1">
            <a:spLocks noChangeArrowheads="1"/>
          </p:cNvSpPr>
          <p:nvPr/>
        </p:nvSpPr>
        <p:spPr bwMode="auto">
          <a:xfrm>
            <a:off x="762000" y="165896"/>
            <a:ext cx="762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Normalized rms emittance:</a:t>
            </a:r>
          </a:p>
        </p:txBody>
      </p:sp>
      <p:graphicFrame>
        <p:nvGraphicFramePr>
          <p:cNvPr id="95236" name="Object 1027"/>
          <p:cNvGraphicFramePr>
            <a:graphicFrameLocks noChangeAspect="1"/>
          </p:cNvGraphicFramePr>
          <p:nvPr/>
        </p:nvGraphicFramePr>
        <p:xfrm>
          <a:off x="6473844" y="949722"/>
          <a:ext cx="26209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9200" imgH="215900" progId="Equation.3">
                  <p:embed/>
                </p:oleObj>
              </mc:Choice>
              <mc:Fallback>
                <p:oleObj name="Equation" r:id="rId5" imgW="1219200" imgH="215900" progId="Equation.3">
                  <p:embed/>
                  <p:pic>
                    <p:nvPicPr>
                      <p:cNvPr id="95236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3844" y="949722"/>
                        <a:ext cx="262096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4197" name="Text Box 1029"/>
          <p:cNvSpPr txBox="1">
            <a:spLocks noChangeArrowheads="1"/>
          </p:cNvSpPr>
          <p:nvPr/>
        </p:nvSpPr>
        <p:spPr bwMode="auto">
          <a:xfrm>
            <a:off x="733153" y="963216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Canonical transverse momentum:</a:t>
            </a:r>
          </a:p>
        </p:txBody>
      </p:sp>
      <p:grpSp>
        <p:nvGrpSpPr>
          <p:cNvPr id="1544207" name="Group 1039"/>
          <p:cNvGrpSpPr>
            <a:grpSpLocks/>
          </p:cNvGrpSpPr>
          <p:nvPr/>
        </p:nvGrpSpPr>
        <p:grpSpPr bwMode="auto">
          <a:xfrm>
            <a:off x="670560" y="2795736"/>
            <a:ext cx="10972800" cy="3657600"/>
            <a:chOff x="240" y="2016"/>
            <a:chExt cx="5376" cy="2304"/>
          </a:xfrm>
        </p:grpSpPr>
        <p:sp>
          <p:nvSpPr>
            <p:cNvPr id="1544198" name="Text Box 1030"/>
            <p:cNvSpPr txBox="1">
              <a:spLocks noChangeArrowheads="1"/>
            </p:cNvSpPr>
            <p:nvPr/>
          </p:nvSpPr>
          <p:spPr bwMode="auto">
            <a:xfrm>
              <a:off x="240" y="2016"/>
              <a:ext cx="5328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Liouville theorem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: the density of particles </a:t>
              </a:r>
              <a:r>
                <a:rPr lang="en-US" sz="2400" i="1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n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, or the volume V occupied by a given number of particles in the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6D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 phase space (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x,p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x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,y,p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y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,z,p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z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)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remains invariant under conservative forces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.</a:t>
              </a:r>
            </a:p>
          </p:txBody>
        </p:sp>
        <p:pic>
          <p:nvPicPr>
            <p:cNvPr id="1544199" name="Picture 10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" y="2742"/>
              <a:ext cx="535" cy="5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4203" name="Text Box 1035"/>
            <p:cNvSpPr txBox="1">
              <a:spLocks noChangeArrowheads="1"/>
            </p:cNvSpPr>
            <p:nvPr/>
          </p:nvSpPr>
          <p:spPr bwMode="auto">
            <a:xfrm>
              <a:off x="240" y="3331"/>
              <a:ext cx="537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It hold also in the projected phase spaces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(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x,p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),(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y,p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)(,</a:t>
              </a:r>
              <a:r>
                <a:rPr lang="en-US" sz="24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z,p</a:t>
              </a:r>
              <a:r>
                <a:rPr lang="en-US" sz="2400" baseline="-25000" dirty="0" err="1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z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)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provided that there are no couplings.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Times New Roman" charset="0"/>
                  <a:ea typeface="ＭＳ Ｐゴシック" charset="0"/>
                </a:rPr>
                <a:t>Projected rms emittance instead is invariant only under linear forces =&gt; It is not 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charset="0"/>
                  <a:ea typeface="ＭＳ Ｐゴシック" charset="0"/>
                </a:rPr>
                <a:t>Liouvillian</a:t>
              </a:r>
              <a:r>
                <a:rPr lang="en-US" sz="2400" b="1" dirty="0">
                  <a:solidFill>
                    <a:srgbClr val="002060"/>
                  </a:solidFill>
                  <a:latin typeface="Times New Roman" charset="0"/>
                  <a:ea typeface="ＭＳ Ｐゴシック" charset="0"/>
                </a:rPr>
                <a:t> invariant</a:t>
              </a:r>
            </a:p>
          </p:txBody>
        </p:sp>
      </p:grpSp>
      <p:graphicFrame>
        <p:nvGraphicFramePr>
          <p:cNvPr id="95239" name="Object 1037"/>
          <p:cNvGraphicFramePr>
            <a:graphicFrameLocks noChangeAspect="1"/>
          </p:cNvGraphicFramePr>
          <p:nvPr/>
        </p:nvGraphicFramePr>
        <p:xfrm>
          <a:off x="9531350" y="752873"/>
          <a:ext cx="1093788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0700" imgH="419100" progId="Equation.3">
                  <p:embed/>
                </p:oleObj>
              </mc:Choice>
              <mc:Fallback>
                <p:oleObj name="Equation" r:id="rId8" imgW="520700" imgH="419100" progId="Equation.3">
                  <p:embed/>
                  <p:pic>
                    <p:nvPicPr>
                      <p:cNvPr id="95239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1350" y="752873"/>
                        <a:ext cx="1093788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0" name="Object 10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604949"/>
              </p:ext>
            </p:extLst>
          </p:nvPr>
        </p:nvGraphicFramePr>
        <p:xfrm>
          <a:off x="6473326" y="243684"/>
          <a:ext cx="838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800" imgH="165100" progId="Equation.3">
                  <p:embed/>
                </p:oleObj>
              </mc:Choice>
              <mc:Fallback>
                <p:oleObj name="Equation" r:id="rId10" imgW="304800" imgH="165100" progId="Equation.3">
                  <p:embed/>
                  <p:pic>
                    <p:nvPicPr>
                      <p:cNvPr id="95240" name="Object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3326" y="243684"/>
                        <a:ext cx="838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sma_accelerator_2018_Massimo_Ferrario_CMYK_05_T-Shirt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4342" r="3540" b="24342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881" y="118617"/>
            <a:ext cx="11964407" cy="65854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03533" tIns="51767" rIns="103533" bIns="51767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  <a:sym typeface="American Typewriter" charset="0"/>
              </a:rPr>
              <a:t>The Livingstone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833AE-B85E-FC98-B4C6-D4F82361A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89" y="1202319"/>
            <a:ext cx="5001336" cy="4258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8506B-5CB9-FB80-658B-31F3C512F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20" t="15795" r="11332"/>
          <a:stretch/>
        </p:blipFill>
        <p:spPr>
          <a:xfrm>
            <a:off x="820065" y="3832823"/>
            <a:ext cx="568118" cy="392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8660E2-1814-DE32-034E-E13812EDB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64" t="54141" r="13977"/>
          <a:stretch/>
        </p:blipFill>
        <p:spPr>
          <a:xfrm>
            <a:off x="858469" y="3115020"/>
            <a:ext cx="1059428" cy="4137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243539-945C-A009-A0AD-F0F12C83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818" y="2194258"/>
            <a:ext cx="595013" cy="853741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45982A9-C78A-67ED-A479-34FE9C299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7" b="1"/>
          <a:stretch/>
        </p:blipFill>
        <p:spPr bwMode="auto">
          <a:xfrm>
            <a:off x="4031384" y="1907050"/>
            <a:ext cx="908895" cy="5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9AAED7B-9995-7598-CE53-5F6C99FB0FEA}"/>
              </a:ext>
            </a:extLst>
          </p:cNvPr>
          <p:cNvSpPr/>
          <p:nvPr/>
        </p:nvSpPr>
        <p:spPr>
          <a:xfrm>
            <a:off x="257141" y="5599847"/>
            <a:ext cx="4941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(Energy of colliders is plotted in terms of the laboratory energy of particles colliding with a proton at rest to reach the same center of mass energy.)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EF5EB7-A0B5-59AD-0092-3AA46303FF8D}"/>
              </a:ext>
            </a:extLst>
          </p:cNvPr>
          <p:cNvGrpSpPr/>
          <p:nvPr/>
        </p:nvGrpSpPr>
        <p:grpSpPr>
          <a:xfrm>
            <a:off x="5612280" y="1202319"/>
            <a:ext cx="6166565" cy="3519237"/>
            <a:chOff x="-396552" y="1491630"/>
            <a:chExt cx="5087416" cy="29033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CC73C0-B1C2-6EC0-E464-9454F511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96552" y="1491630"/>
              <a:ext cx="5087416" cy="29033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32BFE6-12E6-0CC3-6D4B-7F72B871A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15816" y="3579862"/>
              <a:ext cx="524030" cy="28029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2DF1C6F-83B0-986D-E394-CE3D4992E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7939" y="2391693"/>
            <a:ext cx="697484" cy="4588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2B23E2-09DB-3144-5E24-81C3DEDDE7D2}"/>
              </a:ext>
            </a:extLst>
          </p:cNvPr>
          <p:cNvSpPr txBox="1"/>
          <p:nvPr/>
        </p:nvSpPr>
        <p:spPr>
          <a:xfrm>
            <a:off x="5995715" y="5107405"/>
            <a:ext cx="53996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Accelerator Achievements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Gradients up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GV/m 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Acceleration &gt;10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electron beams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Basic beam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 for FEL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demonstrated</a:t>
            </a:r>
          </a:p>
        </p:txBody>
      </p:sp>
    </p:spTree>
    <p:extLst>
      <p:ext uri="{BB962C8B-B14F-4D97-AF65-F5344CB8AC3E}">
        <p14:creationId xmlns:p14="http://schemas.microsoft.com/office/powerpoint/2010/main" val="28025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63553" y="1916855"/>
          <a:ext cx="80930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52900" imgH="406400" progId="Equation.3">
                  <p:embed/>
                </p:oleObj>
              </mc:Choice>
              <mc:Fallback>
                <p:oleObj name="Equation" r:id="rId2" imgW="4152900" imgH="4064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3553" y="1916855"/>
                        <a:ext cx="8093075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7040" y="3212979"/>
            <a:ext cx="112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Assuming 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small energy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spread within the beam, the normalized and un-normalized </a:t>
            </a:r>
            <a:r>
              <a:rPr lang="en-US" sz="24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emittances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can be related by the above approximated relation. </a:t>
            </a:r>
          </a:p>
        </p:txBody>
      </p:sp>
      <p:graphicFrame>
        <p:nvGraphicFramePr>
          <p:cNvPr id="8" name="Object 1027"/>
          <p:cNvGraphicFramePr>
            <a:graphicFrameLocks noChangeAspect="1"/>
          </p:cNvGraphicFramePr>
          <p:nvPr/>
        </p:nvGraphicFramePr>
        <p:xfrm>
          <a:off x="2063564" y="980728"/>
          <a:ext cx="26209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9200" imgH="215900" progId="Equation.3">
                  <p:embed/>
                </p:oleObj>
              </mc:Choice>
              <mc:Fallback>
                <p:oleObj name="Equation" r:id="rId4" imgW="1219200" imgH="215900" progId="Equation.3">
                  <p:embed/>
                  <p:pic>
                    <p:nvPicPr>
                      <p:cNvPr id="8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64" y="980728"/>
                        <a:ext cx="262096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47040" y="4883676"/>
            <a:ext cx="1122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This approximation that is often used in conventional accelerators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may be strongly misleading when adopted to describe beams with significant energy spread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as the one at present produced by plasma accelerators.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9192346" y="1844824"/>
            <a:ext cx="1008112" cy="936104"/>
          </a:xfrm>
          <a:prstGeom prst="ellipse">
            <a:avLst/>
          </a:prstGeom>
          <a:solidFill>
            <a:srgbClr val="3366FF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5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040" y="24434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Normalized and un-normalized </a:t>
            </a: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emittances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1594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400" y="116655"/>
            <a:ext cx="11165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When the </a:t>
            </a:r>
            <a:r>
              <a:rPr lang="en-US" sz="2400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correlations between the energy and transverse positions are negligible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(as in a drift without collective effects) we can write: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75732" y="1052736"/>
          <a:ext cx="4971027" cy="658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200" imgH="279400" progId="Equation.3">
                  <p:embed/>
                </p:oleObj>
              </mc:Choice>
              <mc:Fallback>
                <p:oleObj name="Equation" r:id="rId2" imgW="2108200" imgH="2794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75732" y="1052736"/>
                        <a:ext cx="4971027" cy="658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775522" y="1844847"/>
            <a:ext cx="7416824" cy="2045841"/>
            <a:chOff x="251520" y="1844824"/>
            <a:chExt cx="7416824" cy="2045841"/>
          </a:xfrm>
        </p:grpSpPr>
        <p:sp>
          <p:nvSpPr>
            <p:cNvPr id="6" name="Rectangle 5"/>
            <p:cNvSpPr/>
            <p:nvPr/>
          </p:nvSpPr>
          <p:spPr>
            <a:xfrm>
              <a:off x="251520" y="1844824"/>
              <a:ext cx="74168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Considering now the definition of relative energy spread: 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596374" y="2420888"/>
            <a:ext cx="1881719" cy="818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68400" imgH="508000" progId="Equation.3">
                    <p:embed/>
                  </p:oleObj>
                </mc:Choice>
                <mc:Fallback>
                  <p:oleObj name="Equation" r:id="rId4" imgW="1168400" imgH="5080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596374" y="2420888"/>
                          <a:ext cx="1881719" cy="818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251520" y="3429000"/>
              <a:ext cx="74168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which can be inserted in the emittance definition to give:</a:t>
              </a:r>
              <a:r>
                <a:rPr lang="it-IT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 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82699" y="4077095"/>
          <a:ext cx="7157077" cy="74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35300" imgH="317500" progId="Equation.3">
                  <p:embed/>
                </p:oleObj>
              </mc:Choice>
              <mc:Fallback>
                <p:oleObj name="Equation" r:id="rId6" imgW="3035300" imgH="3175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82699" y="4077095"/>
                        <a:ext cx="7157077" cy="748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75522" y="5013199"/>
            <a:ext cx="6984776" cy="1485093"/>
            <a:chOff x="251520" y="5013176"/>
            <a:chExt cx="6984776" cy="1485093"/>
          </a:xfrm>
        </p:grpSpPr>
        <p:sp>
          <p:nvSpPr>
            <p:cNvPr id="12" name="TextBox 11"/>
            <p:cNvSpPr txBox="1"/>
            <p:nvPr/>
          </p:nvSpPr>
          <p:spPr>
            <a:xfrm>
              <a:off x="251520" y="5013176"/>
              <a:ext cx="6984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Assuming relativistic electrons (β=1) we get: </a:t>
              </a: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105893" y="5661248"/>
            <a:ext cx="4862680" cy="837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49400" imgH="266700" progId="Equation.3">
                    <p:embed/>
                  </p:oleObj>
                </mc:Choice>
                <mc:Fallback>
                  <p:oleObj name="Equation" r:id="rId8" imgW="1549400" imgH="2667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105893" y="5661248"/>
                          <a:ext cx="4862680" cy="837021"/>
                        </a:xfrm>
                        <a:prstGeom prst="rect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55591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C47417-6889-D6B0-6598-EF4F7C44B70C}"/>
              </a:ext>
            </a:extLst>
          </p:cNvPr>
          <p:cNvGrpSpPr/>
          <p:nvPr/>
        </p:nvGrpSpPr>
        <p:grpSpPr>
          <a:xfrm>
            <a:off x="4536088" y="2842627"/>
            <a:ext cx="7035800" cy="3858741"/>
            <a:chOff x="899592" y="2924944"/>
            <a:chExt cx="7035800" cy="385874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6DF144-1386-BBC7-1753-FD8DC2FCE828}"/>
                </a:ext>
              </a:extLst>
            </p:cNvPr>
            <p:cNvGrpSpPr/>
            <p:nvPr/>
          </p:nvGrpSpPr>
          <p:grpSpPr>
            <a:xfrm>
              <a:off x="899592" y="2924944"/>
              <a:ext cx="7035800" cy="3858741"/>
              <a:chOff x="899592" y="2924944"/>
              <a:chExt cx="7035800" cy="385874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6B3E78F-BF2F-7B09-3C37-0F98792C1047}"/>
                  </a:ext>
                </a:extLst>
              </p:cNvPr>
              <p:cNvGrpSpPr/>
              <p:nvPr/>
            </p:nvGrpSpPr>
            <p:grpSpPr>
              <a:xfrm>
                <a:off x="899592" y="2924944"/>
                <a:ext cx="7035800" cy="3810000"/>
                <a:chOff x="899592" y="2924944"/>
                <a:chExt cx="7035800" cy="3810000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FD1D60F5-7866-85F7-5853-047B90CEF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99592" y="2924944"/>
                  <a:ext cx="7035800" cy="3810000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AC174FF-0FC2-C58B-AD7C-98142B6904EE}"/>
                    </a:ext>
                  </a:extLst>
                </p:cNvPr>
                <p:cNvSpPr/>
                <p:nvPr/>
              </p:nvSpPr>
              <p:spPr>
                <a:xfrm>
                  <a:off x="4932040" y="4581128"/>
                  <a:ext cx="2736304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z="1800" dirty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</a:pPr>
                  <a:r>
                    <a:rPr lang="en-US" altLang="en-US" sz="1800" dirty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rPr>
                    <a:t>  Energy  350 MeV</a:t>
                  </a: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</a:pPr>
                  <a:r>
                    <a:rPr lang="en-US" altLang="en-US" sz="1800" dirty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rPr>
                    <a:t>  Beam divergence  1 </a:t>
                  </a:r>
                  <a:r>
                    <a:rPr lang="en-US" altLang="en-US" sz="1800" dirty="0" err="1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rPr>
                    <a:t>mrad</a:t>
                  </a:r>
                  <a:endParaRPr lang="en-US" altLang="en-US" sz="1800" dirty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</a:pPr>
                  <a:r>
                    <a:rPr lang="en-US" altLang="en-US" sz="1800" dirty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rPr>
                    <a:t>  Energy spread  1%</a:t>
                  </a:r>
                </a:p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buChar char="•"/>
                  </a:pPr>
                  <a:r>
                    <a:rPr lang="en-US" altLang="en-US" sz="1800" dirty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rPr>
                    <a:t>  Beam spot-size 1 µm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773F45-9A56-3869-1486-74FE11903389}"/>
                  </a:ext>
                </a:extLst>
              </p:cNvPr>
              <p:cNvSpPr txBox="1"/>
              <p:nvPr/>
            </p:nvSpPr>
            <p:spPr>
              <a:xfrm>
                <a:off x="6444208" y="6322020"/>
                <a:ext cx="3600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rPr>
                  <a:t>Z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CBF0CC-3C6A-66BC-EC75-E9E39BDB758D}"/>
                </a:ext>
              </a:extLst>
            </p:cNvPr>
            <p:cNvSpPr txBox="1"/>
            <p:nvPr/>
          </p:nvSpPr>
          <p:spPr>
            <a:xfrm>
              <a:off x="3707904" y="5733256"/>
              <a:ext cx="7841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3366FF"/>
                  </a:solidFill>
                  <a:latin typeface="Symbol" charset="2"/>
                  <a:ea typeface="ＭＳ Ｐゴシック" charset="0"/>
                  <a:cs typeface="Symbol" charset="2"/>
                </a:rPr>
                <a:t>&lt;g&gt;e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BD4BF0-4323-35DD-7A17-EF61A945EB06}"/>
                </a:ext>
              </a:extLst>
            </p:cNvPr>
            <p:cNvSpPr txBox="1"/>
            <p:nvPr/>
          </p:nvSpPr>
          <p:spPr>
            <a:xfrm>
              <a:off x="2267744" y="3212976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Simulation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Formula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7609"/>
            <a:ext cx="3670300" cy="73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6880" y="2128473"/>
            <a:ext cx="11257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At the plasma-vacuum interface is of the same order of magnitude as for conventional accelerators at low energies; however, due to the rapid increase of the bunch size, it becomes predominant compared to the second term.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2064" y="1635721"/>
            <a:ext cx="2511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Geometric emittance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 bwMode="auto">
          <a:xfrm>
            <a:off x="6240016" y="1419734"/>
            <a:ext cx="432048" cy="416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007768" y="1275681"/>
            <a:ext cx="0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181444" y="6398627"/>
            <a:ext cx="523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Migliorati</a:t>
            </a:r>
            <a:r>
              <a:rPr lang="en-US" altLang="en-US" sz="18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et al., Phys. Rev. STAB 16, 011302 (2013)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124973"/>
              </p:ext>
            </p:extLst>
          </p:nvPr>
        </p:nvGraphicFramePr>
        <p:xfrm>
          <a:off x="1775520" y="555604"/>
          <a:ext cx="4862680" cy="83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400" imgH="266700" progId="Equation.3">
                  <p:embed/>
                </p:oleObj>
              </mc:Choice>
              <mc:Fallback>
                <p:oleObj name="Equation" r:id="rId4" imgW="1549400" imgH="2667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5520" y="555604"/>
                        <a:ext cx="4862680" cy="8370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11081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FDBA02-908C-1BA2-591F-9A8A5D7C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96" y="143451"/>
            <a:ext cx="6451492" cy="3610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0BEFA-0532-81D6-F09D-D9D1C3E8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50" y="3754058"/>
            <a:ext cx="5308654" cy="29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0430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11" name="Text Box 23">
            <a:extLst>
              <a:ext uri="{FF2B5EF4-FFF2-40B4-BE49-F238E27FC236}">
                <a16:creationId xmlns:a16="http://schemas.microsoft.com/office/drawing/2014/main" id="{D4B0ACF7-26D5-D7C9-2B40-E00818798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999615"/>
            <a:ext cx="8991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The rms emittance concept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</a:rPr>
              <a:t>rms envelope equation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forces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induced emittance oscillations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Matching conditions and emittance compensation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4CC90FED-7B73-3492-2C99-064EA413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33376"/>
            <a:ext cx="8991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cs typeface="Calibri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514" name="Object 3">
            <a:extLst>
              <a:ext uri="{FF2B5EF4-FFF2-40B4-BE49-F238E27FC236}">
                <a16:creationId xmlns:a16="http://schemas.microsoft.com/office/drawing/2014/main" id="{EA6587C8-4152-B12E-6CE3-6EFBE12629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489" y="1643063"/>
          <a:ext cx="837882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92600" imgH="825500" progId="Equation.3">
                  <p:embed/>
                </p:oleObj>
              </mc:Choice>
              <mc:Fallback>
                <p:oleObj name="Equation" r:id="rId3" imgW="4292600" imgH="825500" progId="Equation.3">
                  <p:embed/>
                  <p:pic>
                    <p:nvPicPr>
                      <p:cNvPr id="320514" name="Object 3">
                        <a:extLst>
                          <a:ext uri="{FF2B5EF4-FFF2-40B4-BE49-F238E27FC236}">
                            <a16:creationId xmlns:a16="http://schemas.microsoft.com/office/drawing/2014/main" id="{EA6587C8-4152-B12E-6CE3-6EFBE12629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9" y="1643063"/>
                        <a:ext cx="8378825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2374" name="Text Box 6">
            <a:extLst>
              <a:ext uri="{FF2B5EF4-FFF2-40B4-BE49-F238E27FC236}">
                <a16:creationId xmlns:a16="http://schemas.microsoft.com/office/drawing/2014/main" id="{22E21094-E1A3-770A-34C9-A46B9C4E2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Envelope Equation without Acceleration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2377" name="Text Box 9">
            <a:extLst>
              <a:ext uri="{FF2B5EF4-FFF2-40B4-BE49-F238E27FC236}">
                <a16:creationId xmlns:a16="http://schemas.microsoft.com/office/drawing/2014/main" id="{C48F4D9B-F42F-C0E1-F939-957EC01CA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00138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Now take the derivatives: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4697DF-7402-77D7-6E4C-9D1179D3451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656014"/>
            <a:ext cx="6483350" cy="814387"/>
            <a:chOff x="304800" y="3656013"/>
            <a:chExt cx="6483350" cy="814387"/>
          </a:xfrm>
        </p:grpSpPr>
        <p:graphicFrame>
          <p:nvGraphicFramePr>
            <p:cNvPr id="320531" name="Object 4">
              <a:extLst>
                <a:ext uri="{FF2B5EF4-FFF2-40B4-BE49-F238E27FC236}">
                  <a16:creationId xmlns:a16="http://schemas.microsoft.com/office/drawing/2014/main" id="{D434BC70-FF36-DDFC-63C4-6402310669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68575" y="3656013"/>
            <a:ext cx="4219575" cy="814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171700" imgH="419100" progId="Equation.3">
                    <p:embed/>
                  </p:oleObj>
                </mc:Choice>
                <mc:Fallback>
                  <p:oleObj name="Equation" r:id="rId5" imgW="2171700" imgH="419100" progId="Equation.3">
                    <p:embed/>
                    <p:pic>
                      <p:nvPicPr>
                        <p:cNvPr id="320531" name="Object 4">
                          <a:extLst>
                            <a:ext uri="{FF2B5EF4-FFF2-40B4-BE49-F238E27FC236}">
                              <a16:creationId xmlns:a16="http://schemas.microsoft.com/office/drawing/2014/main" id="{D434BC70-FF36-DDFC-63C4-6402310669C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8575" y="3656013"/>
                          <a:ext cx="4219575" cy="814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2378" name="Text Box 10">
              <a:extLst>
                <a:ext uri="{FF2B5EF4-FFF2-40B4-BE49-F238E27FC236}">
                  <a16:creationId xmlns:a16="http://schemas.microsoft.com/office/drawing/2014/main" id="{CA2E0429-4B6A-CE36-F90E-A13DA4576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789363"/>
              <a:ext cx="3657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And simplify: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4CA95C-D044-E9F6-BD6D-CC3DC5ACDBC0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4614864"/>
            <a:ext cx="8229600" cy="1800225"/>
            <a:chOff x="323850" y="4614863"/>
            <a:chExt cx="8229600" cy="1800225"/>
          </a:xfrm>
        </p:grpSpPr>
        <p:graphicFrame>
          <p:nvGraphicFramePr>
            <p:cNvPr id="320529" name="Object 7">
              <a:extLst>
                <a:ext uri="{FF2B5EF4-FFF2-40B4-BE49-F238E27FC236}">
                  <a16:creationId xmlns:a16="http://schemas.microsoft.com/office/drawing/2014/main" id="{F6F55C6C-0D89-51B5-8E41-42B58474DD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08400" y="5600700"/>
            <a:ext cx="1878013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65200" imgH="419100" progId="Equation.3">
                    <p:embed/>
                  </p:oleObj>
                </mc:Choice>
                <mc:Fallback>
                  <p:oleObj name="Equation" r:id="rId7" imgW="965200" imgH="419100" progId="Equation.3">
                    <p:embed/>
                    <p:pic>
                      <p:nvPicPr>
                        <p:cNvPr id="320529" name="Object 7">
                          <a:extLst>
                            <a:ext uri="{FF2B5EF4-FFF2-40B4-BE49-F238E27FC236}">
                              <a16:creationId xmlns:a16="http://schemas.microsoft.com/office/drawing/2014/main" id="{F6F55C6C-0D89-51B5-8E41-42B58474DD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8400" y="5600700"/>
                          <a:ext cx="1878013" cy="81438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2380" name="Text Box 12">
              <a:extLst>
                <a:ext uri="{FF2B5EF4-FFF2-40B4-BE49-F238E27FC236}">
                  <a16:creationId xmlns:a16="http://schemas.microsoft.com/office/drawing/2014/main" id="{FE53183D-4DE9-E880-8F49-B9D09FD63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50" y="4614863"/>
              <a:ext cx="8229600" cy="830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We obtain the rms envelope equation in which the rms emittance enters as defocusing pressure like term.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CDE006-2BC0-E5A3-8E35-E5859984C1D3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2349501"/>
            <a:ext cx="8424863" cy="1008063"/>
            <a:chOff x="323528" y="2276872"/>
            <a:chExt cx="8424936" cy="1008112"/>
          </a:xfrm>
        </p:grpSpPr>
        <p:sp>
          <p:nvSpPr>
            <p:cNvPr id="320527" name="Rectangle 3">
              <a:extLst>
                <a:ext uri="{FF2B5EF4-FFF2-40B4-BE49-F238E27FC236}">
                  <a16:creationId xmlns:a16="http://schemas.microsoft.com/office/drawing/2014/main" id="{60F50262-1498-E818-1CF5-AC34006D6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248" y="2276872"/>
              <a:ext cx="1944216" cy="10081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0528" name="Rectangle 12">
              <a:extLst>
                <a:ext uri="{FF2B5EF4-FFF2-40B4-BE49-F238E27FC236}">
                  <a16:creationId xmlns:a16="http://schemas.microsoft.com/office/drawing/2014/main" id="{34DF2742-C78B-397D-F675-B538054E4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2276872"/>
              <a:ext cx="864096" cy="10081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451ED1-61B6-6797-4DD7-93474BBAEE57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1647826"/>
            <a:ext cx="5616575" cy="720725"/>
            <a:chOff x="323528" y="2564904"/>
            <a:chExt cx="5616624" cy="720080"/>
          </a:xfrm>
        </p:grpSpPr>
        <p:sp>
          <p:nvSpPr>
            <p:cNvPr id="320525" name="Rectangle 15">
              <a:extLst>
                <a:ext uri="{FF2B5EF4-FFF2-40B4-BE49-F238E27FC236}">
                  <a16:creationId xmlns:a16="http://schemas.microsoft.com/office/drawing/2014/main" id="{A8D16E07-73ED-98C9-EB3F-FF357ED11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088" y="2564904"/>
              <a:ext cx="576064" cy="72008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0526" name="Rectangle 16">
              <a:extLst>
                <a:ext uri="{FF2B5EF4-FFF2-40B4-BE49-F238E27FC236}">
                  <a16:creationId xmlns:a16="http://schemas.microsoft.com/office/drawing/2014/main" id="{428F264B-37A1-0123-E836-F9866A0EA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2564904"/>
              <a:ext cx="792088" cy="72008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7C6CD-4A1C-03BE-2DC1-1E9A34F2E2AA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3644900"/>
            <a:ext cx="4391025" cy="863600"/>
            <a:chOff x="611434" y="2492896"/>
            <a:chExt cx="4392768" cy="864096"/>
          </a:xfrm>
        </p:grpSpPr>
        <p:sp>
          <p:nvSpPr>
            <p:cNvPr id="320523" name="Rectangle 18">
              <a:extLst>
                <a:ext uri="{FF2B5EF4-FFF2-40B4-BE49-F238E27FC236}">
                  <a16:creationId xmlns:a16="http://schemas.microsoft.com/office/drawing/2014/main" id="{2FE64368-CCF2-90B3-27B0-261F2D456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042" y="2492896"/>
              <a:ext cx="1440160" cy="864096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0524" name="Rectangle 19">
              <a:extLst>
                <a:ext uri="{FF2B5EF4-FFF2-40B4-BE49-F238E27FC236}">
                  <a16:creationId xmlns:a16="http://schemas.microsoft.com/office/drawing/2014/main" id="{51CF6490-ECF9-795D-71D2-14C30954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34" y="2564904"/>
              <a:ext cx="648072" cy="720080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IT" altLang="en-IT" sz="5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74F9C624-E2D1-1A70-8EFB-FFEBD3ECA0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8389" y="5589589"/>
          <a:ext cx="145573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300" imgH="419100" progId="Equation.3">
                  <p:embed/>
                </p:oleObj>
              </mc:Choice>
              <mc:Fallback>
                <p:oleObj name="Equation" r:id="rId9" imgW="749300" imgH="419100" progId="Equation.3">
                  <p:embed/>
                  <p:pic>
                    <p:nvPicPr>
                      <p:cNvPr id="20" name="Object 7">
                        <a:extLst>
                          <a:ext uri="{FF2B5EF4-FFF2-40B4-BE49-F238E27FC236}">
                            <a16:creationId xmlns:a16="http://schemas.microsoft.com/office/drawing/2014/main" id="{74F9C624-E2D1-1A70-8EFB-FFEBD3ECA0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9" y="5589589"/>
                        <a:ext cx="1455737" cy="81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prstDash val="dash"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89B2EC11-8272-2EA9-5AF9-E31224E18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339976"/>
            <a:ext cx="8534400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Assuming that each particle is subject only to a linear focusing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force, without acceleration:</a:t>
            </a: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take the average over the entire particle ensemble </a:t>
            </a:r>
          </a:p>
        </p:txBody>
      </p:sp>
      <p:graphicFrame>
        <p:nvGraphicFramePr>
          <p:cNvPr id="325635" name="Object 2">
            <a:extLst>
              <a:ext uri="{FF2B5EF4-FFF2-40B4-BE49-F238E27FC236}">
                <a16:creationId xmlns:a16="http://schemas.microsoft.com/office/drawing/2014/main" id="{ABF9F50A-B215-EFED-688E-E93357B109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3538" y="2879726"/>
          <a:ext cx="15430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241300" progId="Equation.3">
                  <p:embed/>
                </p:oleObj>
              </mc:Choice>
              <mc:Fallback>
                <p:oleObj name="Equation" r:id="rId2" imgW="736600" imgH="241300" progId="Equation.3">
                  <p:embed/>
                  <p:pic>
                    <p:nvPicPr>
                      <p:cNvPr id="325635" name="Object 2">
                        <a:extLst>
                          <a:ext uri="{FF2B5EF4-FFF2-40B4-BE49-F238E27FC236}">
                            <a16:creationId xmlns:a16="http://schemas.microsoft.com/office/drawing/2014/main" id="{ABF9F50A-B215-EFED-688E-E93357B109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2879726"/>
                        <a:ext cx="15430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6" name="Object 7">
            <a:extLst>
              <a:ext uri="{FF2B5EF4-FFF2-40B4-BE49-F238E27FC236}">
                <a16:creationId xmlns:a16="http://schemas.microsoft.com/office/drawing/2014/main" id="{4FD8EAA2-7CAB-E1E2-DD04-3D07B68F6E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1438" y="4433889"/>
          <a:ext cx="21272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700" imgH="368300" progId="Equation.3">
                  <p:embed/>
                </p:oleObj>
              </mc:Choice>
              <mc:Fallback>
                <p:oleObj name="Equation" r:id="rId4" imgW="901700" imgH="368300" progId="Equation.3">
                  <p:embed/>
                  <p:pic>
                    <p:nvPicPr>
                      <p:cNvPr id="325636" name="Object 7">
                        <a:extLst>
                          <a:ext uri="{FF2B5EF4-FFF2-40B4-BE49-F238E27FC236}">
                            <a16:creationId xmlns:a16="http://schemas.microsoft.com/office/drawing/2014/main" id="{4FD8EAA2-7CAB-E1E2-DD04-3D07B68F6E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38" y="4433889"/>
                        <a:ext cx="2127250" cy="866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7" name="Object 8">
            <a:extLst>
              <a:ext uri="{FF2B5EF4-FFF2-40B4-BE49-F238E27FC236}">
                <a16:creationId xmlns:a16="http://schemas.microsoft.com/office/drawing/2014/main" id="{CDEE6056-53F8-BF2E-BB72-A751498779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85139" y="3533775"/>
          <a:ext cx="207962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3300" imgH="279400" progId="Equation.3">
                  <p:embed/>
                </p:oleObj>
              </mc:Choice>
              <mc:Fallback>
                <p:oleObj name="Equation" r:id="rId6" imgW="1003300" imgH="279400" progId="Equation.3">
                  <p:embed/>
                  <p:pic>
                    <p:nvPicPr>
                      <p:cNvPr id="325637" name="Object 8">
                        <a:extLst>
                          <a:ext uri="{FF2B5EF4-FFF2-40B4-BE49-F238E27FC236}">
                            <a16:creationId xmlns:a16="http://schemas.microsoft.com/office/drawing/2014/main" id="{CDEE6056-53F8-BF2E-BB72-A75149877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5139" y="3533775"/>
                        <a:ext cx="2079625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2">
            <a:extLst>
              <a:ext uri="{FF2B5EF4-FFF2-40B4-BE49-F238E27FC236}">
                <a16:creationId xmlns:a16="http://schemas.microsoft.com/office/drawing/2014/main" id="{3596C0D4-899C-59CF-640E-69D04A4E0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" y="5541963"/>
            <a:ext cx="11562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 obtain the rms envelope equation with a linear focusing force in which, unlike in the single particle equation of motion, the rms emittance enters as defocusing pressure like term.</a:t>
            </a:r>
          </a:p>
        </p:txBody>
      </p:sp>
      <p:graphicFrame>
        <p:nvGraphicFramePr>
          <p:cNvPr id="325639" name="Object 7">
            <a:extLst>
              <a:ext uri="{FF2B5EF4-FFF2-40B4-BE49-F238E27FC236}">
                <a16:creationId xmlns:a16="http://schemas.microsoft.com/office/drawing/2014/main" id="{F4E53993-A3BD-3E1F-D1A7-8AFFFDE6D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2238" y="1196975"/>
          <a:ext cx="20256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400" imgH="457200" progId="Equation.3">
                  <p:embed/>
                </p:oleObj>
              </mc:Choice>
              <mc:Fallback>
                <p:oleObj name="Equation" r:id="rId8" imgW="1041400" imgH="457200" progId="Equation.3">
                  <p:embed/>
                  <p:pic>
                    <p:nvPicPr>
                      <p:cNvPr id="325639" name="Object 7">
                        <a:extLst>
                          <a:ext uri="{FF2B5EF4-FFF2-40B4-BE49-F238E27FC236}">
                            <a16:creationId xmlns:a16="http://schemas.microsoft.com/office/drawing/2014/main" id="{F4E53993-A3BD-3E1F-D1A7-8AFFFDE6D0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238" y="1196975"/>
                        <a:ext cx="2025650" cy="889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>
            <a:extLst>
              <a:ext uri="{FF2B5EF4-FFF2-40B4-BE49-F238E27FC236}">
                <a16:creationId xmlns:a16="http://schemas.microsoft.com/office/drawing/2014/main" id="{B7498B51-7E88-7879-C866-ED25DF367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Envelope Equation with Linear Focusing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11" name="Text Box 23">
            <a:extLst>
              <a:ext uri="{FF2B5EF4-FFF2-40B4-BE49-F238E27FC236}">
                <a16:creationId xmlns:a16="http://schemas.microsoft.com/office/drawing/2014/main" id="{D5CA2D66-2538-5533-1426-042A9676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41855"/>
            <a:ext cx="8991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The rms emittance concept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rms envelope equation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</a:rPr>
              <a:t>Space charge forces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induced emittance oscillations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Matching conditions and emittance compensation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663DD80C-4B0A-22C1-8DC5-43CC08829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33376"/>
            <a:ext cx="8991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cs typeface="Calibri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B957A844-E488-659B-08DA-C5E45A4CA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52400"/>
            <a:ext cx="8928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Continuous</a:t>
            </a:r>
            <a:r>
              <a:rPr lang="en-US" altLang="en-IT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Uniform Cylindrical Beam Model</a:t>
            </a:r>
          </a:p>
        </p:txBody>
      </p:sp>
      <p:grpSp>
        <p:nvGrpSpPr>
          <p:cNvPr id="332802" name="Group 9">
            <a:extLst>
              <a:ext uri="{FF2B5EF4-FFF2-40B4-BE49-F238E27FC236}">
                <a16:creationId xmlns:a16="http://schemas.microsoft.com/office/drawing/2014/main" id="{F0592488-FC52-080E-96D7-665D2EB6993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295400"/>
            <a:ext cx="6096000" cy="914400"/>
            <a:chOff x="960" y="720"/>
            <a:chExt cx="3840" cy="576"/>
          </a:xfrm>
        </p:grpSpPr>
        <p:sp>
          <p:nvSpPr>
            <p:cNvPr id="14340" name="AutoShape 4">
              <a:extLst>
                <a:ext uri="{FF2B5EF4-FFF2-40B4-BE49-F238E27FC236}">
                  <a16:creationId xmlns:a16="http://schemas.microsoft.com/office/drawing/2014/main" id="{9993CD3D-4633-95A5-017E-B54A485D36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16" y="-120"/>
              <a:ext cx="576" cy="2255"/>
            </a:xfrm>
            <a:prstGeom prst="can">
              <a:avLst>
                <a:gd name="adj" fmla="val 97873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1" name="Line 5">
              <a:extLst>
                <a:ext uri="{FF2B5EF4-FFF2-40B4-BE49-F238E27FC236}">
                  <a16:creationId xmlns:a16="http://schemas.microsoft.com/office/drawing/2014/main" id="{E65DAD45-B100-90D3-4113-C6EB8EC0B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720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2" name="Line 6">
              <a:extLst>
                <a:ext uri="{FF2B5EF4-FFF2-40B4-BE49-F238E27FC236}">
                  <a16:creationId xmlns:a16="http://schemas.microsoft.com/office/drawing/2014/main" id="{D4239433-4AC9-2023-842C-4C3E8083B8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1296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3" name="Line 7">
              <a:extLst>
                <a:ext uri="{FF2B5EF4-FFF2-40B4-BE49-F238E27FC236}">
                  <a16:creationId xmlns:a16="http://schemas.microsoft.com/office/drawing/2014/main" id="{F7ACB7E9-472B-EC08-9D61-9B7821182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96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4" name="Line 8">
              <a:extLst>
                <a:ext uri="{FF2B5EF4-FFF2-40B4-BE49-F238E27FC236}">
                  <a16:creationId xmlns:a16="http://schemas.microsoft.com/office/drawing/2014/main" id="{20A1204E-8FE4-F58F-FA86-8548826F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720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332803" name="Object 11">
            <a:extLst>
              <a:ext uri="{FF2B5EF4-FFF2-40B4-BE49-F238E27FC236}">
                <a16:creationId xmlns:a16="http://schemas.microsoft.com/office/drawing/2014/main" id="{121373F1-26CA-3CE7-08C3-F1A3A110E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1650" y="1458913"/>
          <a:ext cx="94615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700" imgH="355600" progId="Equation.3">
                  <p:embed/>
                </p:oleObj>
              </mc:Choice>
              <mc:Fallback>
                <p:oleObj name="Equation" r:id="rId3" imgW="520700" imgH="355600" progId="Equation.3">
                  <p:embed/>
                  <p:pic>
                    <p:nvPicPr>
                      <p:cNvPr id="332803" name="Object 11">
                        <a:extLst>
                          <a:ext uri="{FF2B5EF4-FFF2-40B4-BE49-F238E27FC236}">
                            <a16:creationId xmlns:a16="http://schemas.microsoft.com/office/drawing/2014/main" id="{121373F1-26CA-3CE7-08C3-F1A3A110EE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0" y="1458913"/>
                        <a:ext cx="946150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804" name="Object 12">
            <a:extLst>
              <a:ext uri="{FF2B5EF4-FFF2-40B4-BE49-F238E27FC236}">
                <a16:creationId xmlns:a16="http://schemas.microsoft.com/office/drawing/2014/main" id="{9971E091-C87F-132B-4763-41B951709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2913" y="1458914"/>
          <a:ext cx="96361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4200" imgH="355600" progId="Equation.3">
                  <p:embed/>
                </p:oleObj>
              </mc:Choice>
              <mc:Fallback>
                <p:oleObj name="Equation" r:id="rId5" imgW="584200" imgH="355600" progId="Equation.3">
                  <p:embed/>
                  <p:pic>
                    <p:nvPicPr>
                      <p:cNvPr id="332804" name="Object 12">
                        <a:extLst>
                          <a:ext uri="{FF2B5EF4-FFF2-40B4-BE49-F238E27FC236}">
                            <a16:creationId xmlns:a16="http://schemas.microsoft.com/office/drawing/2014/main" id="{9971E091-C87F-132B-4763-41B951709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913" y="1458914"/>
                        <a:ext cx="963612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2805" name="Group 32">
            <a:extLst>
              <a:ext uri="{FF2B5EF4-FFF2-40B4-BE49-F238E27FC236}">
                <a16:creationId xmlns:a16="http://schemas.microsoft.com/office/drawing/2014/main" id="{1D67B433-95AA-6B72-D148-6D9C2CEBBA49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838200"/>
            <a:ext cx="4876800" cy="457200"/>
            <a:chOff x="1296" y="528"/>
            <a:chExt cx="3072" cy="288"/>
          </a:xfrm>
        </p:grpSpPr>
        <p:sp>
          <p:nvSpPr>
            <p:cNvPr id="14357" name="Line 21">
              <a:extLst>
                <a:ext uri="{FF2B5EF4-FFF2-40B4-BE49-F238E27FC236}">
                  <a16:creationId xmlns:a16="http://schemas.microsoft.com/office/drawing/2014/main" id="{7A2FC7A4-91D8-9184-027C-C0A41CC05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58" name="Line 22">
              <a:extLst>
                <a:ext uri="{FF2B5EF4-FFF2-40B4-BE49-F238E27FC236}">
                  <a16:creationId xmlns:a16="http://schemas.microsoft.com/office/drawing/2014/main" id="{E4F506C8-D0BD-47D5-D8FF-E77EE29B3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59" name="Line 23">
              <a:extLst>
                <a:ext uri="{FF2B5EF4-FFF2-40B4-BE49-F238E27FC236}">
                  <a16:creationId xmlns:a16="http://schemas.microsoft.com/office/drawing/2014/main" id="{34EFC4DE-513C-AE11-4DA6-9D90DEA9E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60" name="Line 24">
              <a:extLst>
                <a:ext uri="{FF2B5EF4-FFF2-40B4-BE49-F238E27FC236}">
                  <a16:creationId xmlns:a16="http://schemas.microsoft.com/office/drawing/2014/main" id="{57096C63-F208-707D-5A42-1EB7364DA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61" name="Line 25">
              <a:extLst>
                <a:ext uri="{FF2B5EF4-FFF2-40B4-BE49-F238E27FC236}">
                  <a16:creationId xmlns:a16="http://schemas.microsoft.com/office/drawing/2014/main" id="{921D2BBC-6969-376C-951F-B9F54F905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32806" name="Group 33">
            <a:extLst>
              <a:ext uri="{FF2B5EF4-FFF2-40B4-BE49-F238E27FC236}">
                <a16:creationId xmlns:a16="http://schemas.microsoft.com/office/drawing/2014/main" id="{3B7294EB-8501-2BFD-1786-0A10488016F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602038" y="2208213"/>
            <a:ext cx="4876800" cy="457200"/>
            <a:chOff x="1296" y="528"/>
            <a:chExt cx="3072" cy="288"/>
          </a:xfrm>
        </p:grpSpPr>
        <p:sp>
          <p:nvSpPr>
            <p:cNvPr id="14370" name="Line 34">
              <a:extLst>
                <a:ext uri="{FF2B5EF4-FFF2-40B4-BE49-F238E27FC236}">
                  <a16:creationId xmlns:a16="http://schemas.microsoft.com/office/drawing/2014/main" id="{1EC5E16D-7054-1AD5-4FFB-6D8FF45B8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71" name="Line 35">
              <a:extLst>
                <a:ext uri="{FF2B5EF4-FFF2-40B4-BE49-F238E27FC236}">
                  <a16:creationId xmlns:a16="http://schemas.microsoft.com/office/drawing/2014/main" id="{5DC20B03-6EC0-72C4-653A-2AE178DD8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72" name="Line 36">
              <a:extLst>
                <a:ext uri="{FF2B5EF4-FFF2-40B4-BE49-F238E27FC236}">
                  <a16:creationId xmlns:a16="http://schemas.microsoft.com/office/drawing/2014/main" id="{3091CC5B-67D9-BA18-E643-A0C041D0A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73" name="Line 37">
              <a:extLst>
                <a:ext uri="{FF2B5EF4-FFF2-40B4-BE49-F238E27FC236}">
                  <a16:creationId xmlns:a16="http://schemas.microsoft.com/office/drawing/2014/main" id="{7853D879-7126-F216-882B-CC5672CEC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74" name="Line 38">
              <a:extLst>
                <a:ext uri="{FF2B5EF4-FFF2-40B4-BE49-F238E27FC236}">
                  <a16:creationId xmlns:a16="http://schemas.microsoft.com/office/drawing/2014/main" id="{5CD884FF-4179-BDF2-F151-A294BE99C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52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375" name="Line 39">
            <a:extLst>
              <a:ext uri="{FF2B5EF4-FFF2-40B4-BE49-F238E27FC236}">
                <a16:creationId xmlns:a16="http://schemas.microsoft.com/office/drawing/2014/main" id="{3CDAC026-31C1-28AC-F84D-7709CD0D6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1295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32808" name="Object 41">
            <a:extLst>
              <a:ext uri="{FF2B5EF4-FFF2-40B4-BE49-F238E27FC236}">
                <a16:creationId xmlns:a16="http://schemas.microsoft.com/office/drawing/2014/main" id="{2A8D7F5B-16AD-D988-E978-3230FC1A1C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7275" y="1482725"/>
          <a:ext cx="234950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700" imgH="152400" progId="Equation.3">
                  <p:embed/>
                </p:oleObj>
              </mc:Choice>
              <mc:Fallback>
                <p:oleObj name="Equation" r:id="rId7" imgW="139700" imgH="152400" progId="Equation.3">
                  <p:embed/>
                  <p:pic>
                    <p:nvPicPr>
                      <p:cNvPr id="332808" name="Object 41">
                        <a:extLst>
                          <a:ext uri="{FF2B5EF4-FFF2-40B4-BE49-F238E27FC236}">
                            <a16:creationId xmlns:a16="http://schemas.microsoft.com/office/drawing/2014/main" id="{2A8D7F5B-16AD-D988-E978-3230FC1A1C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7275" y="1482725"/>
                        <a:ext cx="234950" cy="25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3021D-6F21-99F8-CBF5-33EB46A7EF7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362076"/>
            <a:ext cx="8382000" cy="3732213"/>
            <a:chOff x="228600" y="1362292"/>
            <a:chExt cx="8382000" cy="3731996"/>
          </a:xfrm>
        </p:grpSpPr>
        <p:graphicFrame>
          <p:nvGraphicFramePr>
            <p:cNvPr id="332815" name="Object 13">
              <a:extLst>
                <a:ext uri="{FF2B5EF4-FFF2-40B4-BE49-F238E27FC236}">
                  <a16:creationId xmlns:a16="http://schemas.microsoft.com/office/drawing/2014/main" id="{C5E24B33-65DC-A3CE-EDA1-2E0A44109E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4800" y="3454400"/>
            <a:ext cx="235585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06500" imgH="254000" progId="Equation.3">
                    <p:embed/>
                  </p:oleObj>
                </mc:Choice>
                <mc:Fallback>
                  <p:oleObj name="Equation" r:id="rId9" imgW="1206500" imgH="254000" progId="Equation.3">
                    <p:embed/>
                    <p:pic>
                      <p:nvPicPr>
                        <p:cNvPr id="332815" name="Object 13">
                          <a:extLst>
                            <a:ext uri="{FF2B5EF4-FFF2-40B4-BE49-F238E27FC236}">
                              <a16:creationId xmlns:a16="http://schemas.microsoft.com/office/drawing/2014/main" id="{C5E24B33-65DC-A3CE-EDA1-2E0A44109E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3454400"/>
                          <a:ext cx="2355850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1" name="Text Box 15">
              <a:extLst>
                <a:ext uri="{FF2B5EF4-FFF2-40B4-BE49-F238E27FC236}">
                  <a16:creationId xmlns:a16="http://schemas.microsoft.com/office/drawing/2014/main" id="{F61B555E-EDF2-CA9D-1A18-ECF399E27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911602"/>
              <a:ext cx="1981200" cy="457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IT" b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Gauss</a:t>
              </a:r>
              <a:r>
                <a:rPr lang="ja-JP" altLang="en-US" b="0">
                  <a:solidFill>
                    <a:srgbClr val="FF0000"/>
                  </a:solidFill>
                  <a:latin typeface="Arial" panose="020B0604020202020204" pitchFamily="34" charset="0"/>
                </a:rPr>
                <a:t>’</a:t>
              </a:r>
              <a:r>
                <a:rPr lang="en-US" altLang="ja-JP" b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s law</a:t>
              </a:r>
              <a:endPara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32817" name="Object 19">
              <a:extLst>
                <a:ext uri="{FF2B5EF4-FFF2-40B4-BE49-F238E27FC236}">
                  <a16:creationId xmlns:a16="http://schemas.microsoft.com/office/drawing/2014/main" id="{D3D0CC1D-7F17-81C6-DAA5-A1FF4BDE5B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15200" y="4343400"/>
            <a:ext cx="1295400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635000" imgH="368300" progId="Equation.3">
                    <p:embed/>
                  </p:oleObj>
                </mc:Choice>
                <mc:Fallback>
                  <p:oleObj name="Equation" r:id="rId11" imgW="635000" imgH="368300" progId="Equation.3">
                    <p:embed/>
                    <p:pic>
                      <p:nvPicPr>
                        <p:cNvPr id="332817" name="Object 19">
                          <a:extLst>
                            <a:ext uri="{FF2B5EF4-FFF2-40B4-BE49-F238E27FC236}">
                              <a16:creationId xmlns:a16="http://schemas.microsoft.com/office/drawing/2014/main" id="{D3D0CC1D-7F17-81C6-DAA5-A1FF4BDE5B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343400"/>
                          <a:ext cx="1295400" cy="750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2818" name="Object 44">
              <a:extLst>
                <a:ext uri="{FF2B5EF4-FFF2-40B4-BE49-F238E27FC236}">
                  <a16:creationId xmlns:a16="http://schemas.microsoft.com/office/drawing/2014/main" id="{85CE253F-9054-5EF5-25A4-F5F810B897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91499" y="3246886"/>
            <a:ext cx="3084926" cy="1569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74800" imgH="800100" progId="Equation.3">
                    <p:embed/>
                  </p:oleObj>
                </mc:Choice>
                <mc:Fallback>
                  <p:oleObj name="Equation" r:id="rId13" imgW="1574800" imgH="800100" progId="Equation.3">
                    <p:embed/>
                    <p:pic>
                      <p:nvPicPr>
                        <p:cNvPr id="332818" name="Object 44">
                          <a:extLst>
                            <a:ext uri="{FF2B5EF4-FFF2-40B4-BE49-F238E27FC236}">
                              <a16:creationId xmlns:a16="http://schemas.microsoft.com/office/drawing/2014/main" id="{85CE253F-9054-5EF5-25A4-F5F810B897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1499" y="3246886"/>
                          <a:ext cx="3084926" cy="156926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2819" name="AutoShape 10">
              <a:extLst>
                <a:ext uri="{FF2B5EF4-FFF2-40B4-BE49-F238E27FC236}">
                  <a16:creationId xmlns:a16="http://schemas.microsoft.com/office/drawing/2014/main" id="{6B4D527E-865A-28E1-60C8-A501CBAFCC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80488" y="1476592"/>
              <a:ext cx="762000" cy="533400"/>
            </a:xfrm>
            <a:prstGeom prst="can">
              <a:avLst>
                <a:gd name="adj" fmla="val 25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BF7EAC-6CAD-1C8A-F123-1D6CACAA8380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1397001"/>
            <a:ext cx="6264275" cy="5229225"/>
            <a:chOff x="228600" y="1397217"/>
            <a:chExt cx="6264275" cy="5229005"/>
          </a:xfrm>
        </p:grpSpPr>
        <p:sp>
          <p:nvSpPr>
            <p:cNvPr id="14352" name="Text Box 16">
              <a:extLst>
                <a:ext uri="{FF2B5EF4-FFF2-40B4-BE49-F238E27FC236}">
                  <a16:creationId xmlns:a16="http://schemas.microsoft.com/office/drawing/2014/main" id="{256940DC-57B9-B6A3-9349-CA44BEC73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4862584"/>
              <a:ext cx="2209800" cy="457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IT" b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Ampere</a:t>
              </a:r>
              <a:r>
                <a:rPr lang="ja-JP" altLang="en-US" b="0">
                  <a:solidFill>
                    <a:srgbClr val="0000FF"/>
                  </a:solidFill>
                  <a:latin typeface="Arial" panose="020B0604020202020204" pitchFamily="34" charset="0"/>
                </a:rPr>
                <a:t>’</a:t>
              </a:r>
              <a:r>
                <a:rPr lang="en-US" altLang="ja-JP" b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s law</a:t>
              </a:r>
              <a:endParaRPr lang="en-US" altLang="en-IT" b="0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32812" name="Object 17">
              <a:extLst>
                <a:ext uri="{FF2B5EF4-FFF2-40B4-BE49-F238E27FC236}">
                  <a16:creationId xmlns:a16="http://schemas.microsoft.com/office/drawing/2014/main" id="{9BB04FE0-0991-A984-C651-CEEF93C1A8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8600" y="5472113"/>
            <a:ext cx="2163763" cy="446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231900" imgH="254000" progId="Equation.3">
                    <p:embed/>
                  </p:oleObj>
                </mc:Choice>
                <mc:Fallback>
                  <p:oleObj name="Equation" r:id="rId15" imgW="1231900" imgH="254000" progId="Equation.3">
                    <p:embed/>
                    <p:pic>
                      <p:nvPicPr>
                        <p:cNvPr id="332812" name="Object 17">
                          <a:extLst>
                            <a:ext uri="{FF2B5EF4-FFF2-40B4-BE49-F238E27FC236}">
                              <a16:creationId xmlns:a16="http://schemas.microsoft.com/office/drawing/2014/main" id="{9BB04FE0-0991-A984-C651-CEEF93C1A8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5472113"/>
                          <a:ext cx="2163763" cy="446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2813" name="Object 18">
              <a:extLst>
                <a:ext uri="{FF2B5EF4-FFF2-40B4-BE49-F238E27FC236}">
                  <a16:creationId xmlns:a16="http://schemas.microsoft.com/office/drawing/2014/main" id="{8AE8A1F4-01CE-0F19-4119-F2B926C7704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2350" y="5246743"/>
            <a:ext cx="2930525" cy="1379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536700" imgH="723900" progId="Equation.3">
                    <p:embed/>
                  </p:oleObj>
                </mc:Choice>
                <mc:Fallback>
                  <p:oleObj name="Equation" r:id="rId17" imgW="1536700" imgH="723900" progId="Equation.3">
                    <p:embed/>
                    <p:pic>
                      <p:nvPicPr>
                        <p:cNvPr id="332813" name="Object 18">
                          <a:extLst>
                            <a:ext uri="{FF2B5EF4-FFF2-40B4-BE49-F238E27FC236}">
                              <a16:creationId xmlns:a16="http://schemas.microsoft.com/office/drawing/2014/main" id="{8AE8A1F4-01CE-0F19-4119-F2B926C7704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2350" y="5246743"/>
                          <a:ext cx="2930525" cy="1379479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2814" name="Oval 39">
              <a:extLst>
                <a:ext uri="{FF2B5EF4-FFF2-40B4-BE49-F238E27FC236}">
                  <a16:creationId xmlns:a16="http://schemas.microsoft.com/office/drawing/2014/main" id="{960CFDEA-EF75-3403-8AE9-C6EA65D5B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038" y="1397217"/>
              <a:ext cx="336550" cy="728662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50" name="Group 29">
            <a:extLst>
              <a:ext uri="{FF2B5EF4-FFF2-40B4-BE49-F238E27FC236}">
                <a16:creationId xmlns:a16="http://schemas.microsoft.com/office/drawing/2014/main" id="{05B0843F-7E0C-E4E2-1E47-70A57C737F1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565400"/>
            <a:ext cx="9144000" cy="2400300"/>
            <a:chOff x="0" y="1464"/>
            <a:chExt cx="5760" cy="1512"/>
          </a:xfrm>
        </p:grpSpPr>
        <p:grpSp>
          <p:nvGrpSpPr>
            <p:cNvPr id="334870" name="Group 2">
              <a:extLst>
                <a:ext uri="{FF2B5EF4-FFF2-40B4-BE49-F238E27FC236}">
                  <a16:creationId xmlns:a16="http://schemas.microsoft.com/office/drawing/2014/main" id="{3355EC6C-5616-CFBA-43F2-F8079D513A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655"/>
              <a:ext cx="5760" cy="1321"/>
              <a:chOff x="0" y="2963"/>
              <a:chExt cx="5760" cy="1321"/>
            </a:xfrm>
          </p:grpSpPr>
          <p:pic>
            <p:nvPicPr>
              <p:cNvPr id="258051" name="Picture 3">
                <a:extLst>
                  <a:ext uri="{FF2B5EF4-FFF2-40B4-BE49-F238E27FC236}">
                    <a16:creationId xmlns:a16="http://schemas.microsoft.com/office/drawing/2014/main" id="{F5294827-53D3-02C0-2F01-B3BBCAF50D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987"/>
                <a:ext cx="2064" cy="1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52" name="Picture 4">
                <a:extLst>
                  <a:ext uri="{FF2B5EF4-FFF2-40B4-BE49-F238E27FC236}">
                    <a16:creationId xmlns:a16="http://schemas.microsoft.com/office/drawing/2014/main" id="{040D8F7F-9BFB-97F7-846E-2379BC561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963"/>
                <a:ext cx="2140" cy="1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53" name="Picture 5">
                <a:extLst>
                  <a:ext uri="{FF2B5EF4-FFF2-40B4-BE49-F238E27FC236}">
                    <a16:creationId xmlns:a16="http://schemas.microsoft.com/office/drawing/2014/main" id="{22ACB516-D50A-B12B-57BB-F62D7AF74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3001"/>
                <a:ext cx="2016" cy="1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8054" name="Text Box 6">
              <a:extLst>
                <a:ext uri="{FF2B5EF4-FFF2-40B4-BE49-F238E27FC236}">
                  <a16:creationId xmlns:a16="http://schemas.microsoft.com/office/drawing/2014/main" id="{0BEC4E3D-CC74-D245-1D61-32305BA60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464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</a:t>
              </a:r>
              <a:r>
                <a:rPr lang="en-GB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= 1</a:t>
              </a:r>
            </a:p>
          </p:txBody>
        </p:sp>
        <p:sp>
          <p:nvSpPr>
            <p:cNvPr id="258055" name="Text Box 7">
              <a:extLst>
                <a:ext uri="{FF2B5EF4-FFF2-40B4-BE49-F238E27FC236}">
                  <a16:creationId xmlns:a16="http://schemas.microsoft.com/office/drawing/2014/main" id="{79632C19-0A31-C132-9020-046B1B0DE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464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</a:t>
              </a:r>
              <a:r>
                <a:rPr lang="en-GB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= 5</a:t>
              </a:r>
            </a:p>
          </p:txBody>
        </p:sp>
        <p:sp>
          <p:nvSpPr>
            <p:cNvPr id="258056" name="Text Box 8">
              <a:extLst>
                <a:ext uri="{FF2B5EF4-FFF2-40B4-BE49-F238E27FC236}">
                  <a16:creationId xmlns:a16="http://schemas.microsoft.com/office/drawing/2014/main" id="{A735ACBB-FCA9-8AA6-5F64-BDDDAFAE8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464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</a:t>
              </a:r>
              <a:r>
                <a:rPr lang="en-GB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 = 10</a:t>
              </a:r>
            </a:p>
          </p:txBody>
        </p:sp>
      </p:grpSp>
      <p:grpSp>
        <p:nvGrpSpPr>
          <p:cNvPr id="334851" name="Group 9">
            <a:extLst>
              <a:ext uri="{FF2B5EF4-FFF2-40B4-BE49-F238E27FC236}">
                <a16:creationId xmlns:a16="http://schemas.microsoft.com/office/drawing/2014/main" id="{EF076914-6E2E-9A7C-D2DF-E8DB1F6BE35C}"/>
              </a:ext>
            </a:extLst>
          </p:cNvPr>
          <p:cNvGrpSpPr>
            <a:grpSpLocks/>
          </p:cNvGrpSpPr>
          <p:nvPr/>
        </p:nvGrpSpPr>
        <p:grpSpPr bwMode="auto">
          <a:xfrm>
            <a:off x="3421064" y="5181600"/>
            <a:ext cx="5349875" cy="1646238"/>
            <a:chOff x="1008" y="3235"/>
            <a:chExt cx="3370" cy="1037"/>
          </a:xfrm>
        </p:grpSpPr>
        <p:sp>
          <p:nvSpPr>
            <p:cNvPr id="334856" name="Text Box 10">
              <a:extLst>
                <a:ext uri="{FF2B5EF4-FFF2-40B4-BE49-F238E27FC236}">
                  <a16:creationId xmlns:a16="http://schemas.microsoft.com/office/drawing/2014/main" id="{D19C1E18-3382-8B73-99BD-4F5CD65C4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" y="3235"/>
              <a:ext cx="49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L(t)</a:t>
              </a:r>
            </a:p>
          </p:txBody>
        </p:sp>
        <p:sp>
          <p:nvSpPr>
            <p:cNvPr id="334857" name="Text Box 11">
              <a:extLst>
                <a:ext uri="{FF2B5EF4-FFF2-40B4-BE49-F238E27FC236}">
                  <a16:creationId xmlns:a16="http://schemas.microsoft.com/office/drawing/2014/main" id="{B5019C47-ABFA-B25D-DE94-A515B8CFB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3465"/>
              <a:ext cx="4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r>
                <a:rPr lang="en-GB" altLang="en-IT" b="0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GB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(t)</a:t>
              </a:r>
            </a:p>
          </p:txBody>
        </p:sp>
        <p:sp>
          <p:nvSpPr>
            <p:cNvPr id="334858" name="AutoShape 12">
              <a:extLst>
                <a:ext uri="{FF2B5EF4-FFF2-40B4-BE49-F238E27FC236}">
                  <a16:creationId xmlns:a16="http://schemas.microsoft.com/office/drawing/2014/main" id="{9EDC7473-924E-94CB-1A5D-D465813A7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3499"/>
              <a:ext cx="214" cy="637"/>
            </a:xfrm>
            <a:prstGeom prst="flowChartMagneticDrum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59" name="AutoShape 13">
              <a:extLst>
                <a:ext uri="{FF2B5EF4-FFF2-40B4-BE49-F238E27FC236}">
                  <a16:creationId xmlns:a16="http://schemas.microsoft.com/office/drawing/2014/main" id="{08CD70CB-4BDE-71B5-00E1-D6C430A7B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" y="3499"/>
              <a:ext cx="214" cy="637"/>
            </a:xfrm>
            <a:prstGeom prst="flowChartMagneticDrum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0" name="AutoShape 14">
              <a:extLst>
                <a:ext uri="{FF2B5EF4-FFF2-40B4-BE49-F238E27FC236}">
                  <a16:creationId xmlns:a16="http://schemas.microsoft.com/office/drawing/2014/main" id="{F23C06AF-B15B-65BB-970A-DCE8EB75F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3499"/>
              <a:ext cx="214" cy="637"/>
            </a:xfrm>
            <a:prstGeom prst="flowChartMagneticDrum">
              <a:avLst/>
            </a:prstGeom>
            <a:solidFill>
              <a:srgbClr val="FF99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1" name="AutoShape 15">
              <a:extLst>
                <a:ext uri="{FF2B5EF4-FFF2-40B4-BE49-F238E27FC236}">
                  <a16:creationId xmlns:a16="http://schemas.microsoft.com/office/drawing/2014/main" id="{AB29D2F0-1BE4-68F3-1CEE-0CA344BEA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3499"/>
              <a:ext cx="214" cy="637"/>
            </a:xfrm>
            <a:prstGeom prst="flowChartMagneticDrum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2" name="AutoShape 16">
              <a:extLst>
                <a:ext uri="{FF2B5EF4-FFF2-40B4-BE49-F238E27FC236}">
                  <a16:creationId xmlns:a16="http://schemas.microsoft.com/office/drawing/2014/main" id="{F965F2AD-B2DC-C9D3-A820-08E250678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" y="3499"/>
              <a:ext cx="214" cy="637"/>
            </a:xfrm>
            <a:prstGeom prst="flowChartMagneticDrum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3" name="AutoShape 17">
              <a:extLst>
                <a:ext uri="{FF2B5EF4-FFF2-40B4-BE49-F238E27FC236}">
                  <a16:creationId xmlns:a16="http://schemas.microsoft.com/office/drawing/2014/main" id="{0DE29F89-C05F-91C4-9B6E-9B89AB75B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3504"/>
              <a:ext cx="286" cy="637"/>
            </a:xfrm>
            <a:prstGeom prst="flowChartMagneticDrum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4" name="AutoShape 18">
              <a:extLst>
                <a:ext uri="{FF2B5EF4-FFF2-40B4-BE49-F238E27FC236}">
                  <a16:creationId xmlns:a16="http://schemas.microsoft.com/office/drawing/2014/main" id="{1427E047-BF8E-0688-5E7E-2E25043B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3414"/>
              <a:ext cx="191" cy="818"/>
            </a:xfrm>
            <a:prstGeom prst="flowChartMagneticDrum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5" name="AutoShape 19">
              <a:extLst>
                <a:ext uri="{FF2B5EF4-FFF2-40B4-BE49-F238E27FC236}">
                  <a16:creationId xmlns:a16="http://schemas.microsoft.com/office/drawing/2014/main" id="{2058A1AF-5A00-3278-A4E5-9F3EBDFCF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7" y="3363"/>
              <a:ext cx="238" cy="909"/>
            </a:xfrm>
            <a:prstGeom prst="flowChartMagneticDrum">
              <a:avLst/>
            </a:prstGeom>
            <a:solidFill>
              <a:srgbClr val="FF99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6" name="AutoShape 20">
              <a:extLst>
                <a:ext uri="{FF2B5EF4-FFF2-40B4-BE49-F238E27FC236}">
                  <a16:creationId xmlns:a16="http://schemas.microsoft.com/office/drawing/2014/main" id="{5CBEF307-8867-AC0A-62F5-475F2A906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3451"/>
              <a:ext cx="214" cy="728"/>
            </a:xfrm>
            <a:prstGeom prst="flowChartMagneticDrum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7" name="AutoShape 21">
              <a:extLst>
                <a:ext uri="{FF2B5EF4-FFF2-40B4-BE49-F238E27FC236}">
                  <a16:creationId xmlns:a16="http://schemas.microsoft.com/office/drawing/2014/main" id="{C6C3D41A-0906-E17C-19C5-642EB2FBD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3504"/>
              <a:ext cx="309" cy="637"/>
            </a:xfrm>
            <a:prstGeom prst="flowChartMagneticDrum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altLang="en-IT" b="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4868" name="AutoShape 22">
              <a:extLst>
                <a:ext uri="{FF2B5EF4-FFF2-40B4-BE49-F238E27FC236}">
                  <a16:creationId xmlns:a16="http://schemas.microsoft.com/office/drawing/2014/main" id="{A2226FAF-D79A-B63E-BA0A-83AE5C516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3727"/>
              <a:ext cx="571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7 w 21600"/>
                <a:gd name="T13" fmla="*/ 5370 h 21600"/>
                <a:gd name="T14" fmla="*/ 18914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T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34869" name="Text Box 23">
              <a:extLst>
                <a:ext uri="{FF2B5EF4-FFF2-40B4-BE49-F238E27FC236}">
                  <a16:creationId xmlns:a16="http://schemas.microsoft.com/office/drawing/2014/main" id="{E9EAA0DD-BFA2-C0EE-AEF4-A525B4B8A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9" y="3523"/>
              <a:ext cx="3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IT" b="0" dirty="0">
                  <a:solidFill>
                    <a:srgbClr val="000000"/>
                  </a:solidFill>
                  <a:latin typeface="Symbol" pitchFamily="2" charset="2"/>
                </a:rPr>
                <a:t></a:t>
              </a:r>
              <a:r>
                <a:rPr lang="en-GB" altLang="en-IT" b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34852" name="Group 1">
            <a:extLst>
              <a:ext uri="{FF2B5EF4-FFF2-40B4-BE49-F238E27FC236}">
                <a16:creationId xmlns:a16="http://schemas.microsoft.com/office/drawing/2014/main" id="{7D667B36-C0A6-04BB-1B47-C6294D6E72D2}"/>
              </a:ext>
            </a:extLst>
          </p:cNvPr>
          <p:cNvGrpSpPr>
            <a:grpSpLocks/>
          </p:cNvGrpSpPr>
          <p:nvPr/>
        </p:nvGrpSpPr>
        <p:grpSpPr bwMode="auto">
          <a:xfrm>
            <a:off x="2760663" y="1357314"/>
            <a:ext cx="6672262" cy="631825"/>
            <a:chOff x="1190625" y="1357015"/>
            <a:chExt cx="6672263" cy="631825"/>
          </a:xfrm>
        </p:grpSpPr>
        <p:graphicFrame>
          <p:nvGraphicFramePr>
            <p:cNvPr id="334854" name="Object 25">
              <a:extLst>
                <a:ext uri="{FF2B5EF4-FFF2-40B4-BE49-F238E27FC236}">
                  <a16:creationId xmlns:a16="http://schemas.microsoft.com/office/drawing/2014/main" id="{78C60A09-7EFA-2671-1DA3-FBD642AFE3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0313" y="1357015"/>
            <a:ext cx="282257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36700" imgH="342900" progId="Equation.3">
                    <p:embed/>
                  </p:oleObj>
                </mc:Choice>
                <mc:Fallback>
                  <p:oleObj name="Equation" r:id="rId6" imgW="1536700" imgH="342900" progId="Equation.3">
                    <p:embed/>
                    <p:pic>
                      <p:nvPicPr>
                        <p:cNvPr id="334854" name="Object 25">
                          <a:extLst>
                            <a:ext uri="{FF2B5EF4-FFF2-40B4-BE49-F238E27FC236}">
                              <a16:creationId xmlns:a16="http://schemas.microsoft.com/office/drawing/2014/main" id="{78C60A09-7EFA-2671-1DA3-FBD642AFE3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313" y="1357015"/>
                          <a:ext cx="2822575" cy="631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4855" name="Object 26">
              <a:extLst>
                <a:ext uri="{FF2B5EF4-FFF2-40B4-BE49-F238E27FC236}">
                  <a16:creationId xmlns:a16="http://schemas.microsoft.com/office/drawing/2014/main" id="{7E0FE9C8-75A1-5A6C-94F7-718185C384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90625" y="1357015"/>
            <a:ext cx="29432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600200" imgH="342900" progId="Equation.3">
                    <p:embed/>
                  </p:oleObj>
                </mc:Choice>
                <mc:Fallback>
                  <p:oleObj name="Equation" r:id="rId8" imgW="1600200" imgH="342900" progId="Equation.3">
                    <p:embed/>
                    <p:pic>
                      <p:nvPicPr>
                        <p:cNvPr id="334855" name="Object 26">
                          <a:extLst>
                            <a:ext uri="{FF2B5EF4-FFF2-40B4-BE49-F238E27FC236}">
                              <a16:creationId xmlns:a16="http://schemas.microsoft.com/office/drawing/2014/main" id="{7E0FE9C8-75A1-5A6C-94F7-718185C384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0625" y="1357015"/>
                          <a:ext cx="2943225" cy="631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 Box 2">
            <a:extLst>
              <a:ext uri="{FF2B5EF4-FFF2-40B4-BE49-F238E27FC236}">
                <a16:creationId xmlns:a16="http://schemas.microsoft.com/office/drawing/2014/main" id="{7F915568-0221-B457-F25D-368D0F599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4" y="152400"/>
            <a:ext cx="8715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Bunched Uniform Cylindrical Beam Model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672C-1BCB-BA09-78DA-AB8D920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1904"/>
            <a:ext cx="10972800" cy="858846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Advanced Applications require High Quality Beams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ヒラギノ明朝 Pro W3" charset="0"/>
              <a:cs typeface="ヒラギノ明朝 Pro W3" charset="0"/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C1348DAB-C6D0-A66D-79AC-0BA21B0A9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82" y="1592496"/>
            <a:ext cx="790917" cy="157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0" rIns="91279" bIns="45640">
            <a:spAutoFit/>
          </a:bodyPr>
          <a:lstStyle/>
          <a:p>
            <a:pPr marL="454715" lvl="1" algn="ctr" defTabSz="91266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American Typewriter" charset="0"/>
            </a:endParaRPr>
          </a:p>
          <a:p>
            <a:pPr marL="454715" lvl="1" algn="ctr" defTabSz="91266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3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American Typewriter" charset="0"/>
            </a:endParaRPr>
          </a:p>
          <a:p>
            <a:pPr marL="454715" lvl="1" algn="ctr" defTabSz="91266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3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American Typewriter" charset="0"/>
            </a:endParaRPr>
          </a:p>
          <a:p>
            <a:pPr marL="454715" lvl="1" algn="ctr" defTabSz="912668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3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American Typewriter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19AEA5-61E0-DAEF-C92C-ABE99AA77A32}"/>
              </a:ext>
            </a:extLst>
          </p:cNvPr>
          <p:cNvGrpSpPr/>
          <p:nvPr/>
        </p:nvGrpSpPr>
        <p:grpSpPr>
          <a:xfrm>
            <a:off x="309423" y="2267936"/>
            <a:ext cx="8280920" cy="1639523"/>
            <a:chOff x="251520" y="1995686"/>
            <a:chExt cx="8280920" cy="1229642"/>
          </a:xfrm>
        </p:grpSpPr>
        <p:graphicFrame>
          <p:nvGraphicFramePr>
            <p:cNvPr id="7" name="Object 14">
              <a:extLst>
                <a:ext uri="{FF2B5EF4-FFF2-40B4-BE49-F238E27FC236}">
                  <a16:creationId xmlns:a16="http://schemas.microsoft.com/office/drawing/2014/main" id="{147EA1B0-F3F7-7CD3-0665-C218F6AECB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27584" y="2283718"/>
            <a:ext cx="2074264" cy="806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87400" imgH="355600" progId="Equation.3">
                    <p:embed/>
                  </p:oleObj>
                </mc:Choice>
                <mc:Fallback>
                  <p:oleObj name="Equation" r:id="rId5" imgW="787400" imgH="355600" progId="Equation.3">
                    <p:embed/>
                    <p:pic>
                      <p:nvPicPr>
                        <p:cNvPr id="36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584" y="2283718"/>
                          <a:ext cx="2074264" cy="80627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AutoShape 15">
              <a:extLst>
                <a:ext uri="{FF2B5EF4-FFF2-40B4-BE49-F238E27FC236}">
                  <a16:creationId xmlns:a16="http://schemas.microsoft.com/office/drawing/2014/main" id="{5D105CE4-7E37-53FF-3FB8-C68D13E8FB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51520" y="2283718"/>
              <a:ext cx="230188" cy="838200"/>
            </a:xfrm>
            <a:prstGeom prst="downArrow">
              <a:avLst>
                <a:gd name="adj1" fmla="val 50000"/>
                <a:gd name="adj2" fmla="val 91034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lIns="91421" tIns="45711" rIns="91421" bIns="45711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  <p:sp>
          <p:nvSpPr>
            <p:cNvPr id="9" name="Text Box 17">
              <a:extLst>
                <a:ext uri="{FF2B5EF4-FFF2-40B4-BE49-F238E27FC236}">
                  <a16:creationId xmlns:a16="http://schemas.microsoft.com/office/drawing/2014/main" id="{8F072D6B-D568-314F-08FA-DF60C4DE0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608" y="2787774"/>
              <a:ext cx="3528392" cy="23544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14069" lvl="1" algn="just" defTabSz="91266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Small spot size =&gt; low emittance</a:t>
              </a: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5A2EDD4-27B0-1A05-98B5-8DF02614A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608" y="2054795"/>
              <a:ext cx="3532832" cy="43857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14069" lvl="1" algn="just" defTabSz="91266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N of particles per pulse =&gt; 10</a:t>
              </a:r>
              <a:r>
                <a:rPr lang="en-US" sz="1600" kern="0" baseline="30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9</a:t>
              </a:r>
            </a:p>
            <a:p>
              <a:pPr marL="114069" lvl="1" algn="just" defTabSz="91266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High rep. rate </a:t>
              </a:r>
              <a:r>
                <a:rPr lang="en-US" sz="16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f</a:t>
              </a:r>
              <a:r>
                <a:rPr lang="en-US" sz="1600" kern="0" baseline="-25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r</a:t>
              </a: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=&gt;  bunch trains</a:t>
              </a:r>
              <a:endParaRPr lang="en-US" sz="1600" kern="0" baseline="3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endParaRPr>
            </a:p>
          </p:txBody>
        </p:sp>
        <p:sp>
          <p:nvSpPr>
            <p:cNvPr id="11" name="AutoShape 25">
              <a:extLst>
                <a:ext uri="{FF2B5EF4-FFF2-40B4-BE49-F238E27FC236}">
                  <a16:creationId xmlns:a16="http://schemas.microsoft.com/office/drawing/2014/main" id="{741FA086-BC47-5517-C0CB-7250025CB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067" y="1995686"/>
              <a:ext cx="865909" cy="58157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  <p:sp>
          <p:nvSpPr>
            <p:cNvPr id="12" name="AutoShape 25">
              <a:extLst>
                <a:ext uri="{FF2B5EF4-FFF2-40B4-BE49-F238E27FC236}">
                  <a16:creationId xmlns:a16="http://schemas.microsoft.com/office/drawing/2014/main" id="{FD730452-0CEB-048B-6133-B3F5D00D32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90067" y="2643758"/>
              <a:ext cx="865909" cy="58157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AC1346-5679-7E3F-BC9D-9B1C1EC1811B}"/>
              </a:ext>
            </a:extLst>
          </p:cNvPr>
          <p:cNvGrpSpPr/>
          <p:nvPr/>
        </p:nvGrpSpPr>
        <p:grpSpPr>
          <a:xfrm>
            <a:off x="334793" y="4797143"/>
            <a:ext cx="8276480" cy="1639523"/>
            <a:chOff x="251520" y="3579862"/>
            <a:chExt cx="8276480" cy="1229642"/>
          </a:xfrm>
        </p:grpSpPr>
        <p:sp>
          <p:nvSpPr>
            <p:cNvPr id="14" name="AutoShape 2">
              <a:extLst>
                <a:ext uri="{FF2B5EF4-FFF2-40B4-BE49-F238E27FC236}">
                  <a16:creationId xmlns:a16="http://schemas.microsoft.com/office/drawing/2014/main" id="{D3112698-31A0-F00B-DE20-24035434CF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51520" y="3795886"/>
              <a:ext cx="230188" cy="838200"/>
            </a:xfrm>
            <a:prstGeom prst="downArrow">
              <a:avLst>
                <a:gd name="adj1" fmla="val 50000"/>
                <a:gd name="adj2" fmla="val 91034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lIns="91431" tIns="45715" rIns="91431" bIns="45715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  <p:graphicFrame>
          <p:nvGraphicFramePr>
            <p:cNvPr id="15" name="Object 7">
              <a:extLst>
                <a:ext uri="{FF2B5EF4-FFF2-40B4-BE49-F238E27FC236}">
                  <a16:creationId xmlns:a16="http://schemas.microsoft.com/office/drawing/2014/main" id="{59ED7104-F77C-9C53-A023-5696F2FD86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8605" y="3795886"/>
            <a:ext cx="1594756" cy="938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20700" imgH="406400" progId="Equation.3">
                    <p:embed/>
                  </p:oleObj>
                </mc:Choice>
                <mc:Fallback>
                  <p:oleObj name="Equation" r:id="rId7" imgW="520700" imgH="406400" progId="Equation.3">
                    <p:embed/>
                    <p:pic>
                      <p:nvPicPr>
                        <p:cNvPr id="3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8605" y="3795886"/>
                          <a:ext cx="1594756" cy="93866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049112B2-6299-7792-D99A-684A2045B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608" y="4083918"/>
              <a:ext cx="3528392" cy="40164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14069" lvl="1" algn="just" defTabSz="91266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Little spread in transverse momentum and angle =&gt; low emittance</a:t>
              </a:r>
            </a:p>
          </p:txBody>
        </p:sp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4CD6903E-AC87-EA29-38E1-1F8470ABE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608" y="3579862"/>
              <a:ext cx="3528392" cy="23544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52396" lvl="1" algn="just" defTabSz="914377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–"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merican Typewriter" charset="0"/>
                </a:rPr>
                <a:t>Short pulse (ps =&gt; fs)</a:t>
              </a:r>
            </a:p>
          </p:txBody>
        </p:sp>
        <p:sp>
          <p:nvSpPr>
            <p:cNvPr id="18" name="AutoShape 25">
              <a:extLst>
                <a:ext uri="{FF2B5EF4-FFF2-40B4-BE49-F238E27FC236}">
                  <a16:creationId xmlns:a16="http://schemas.microsoft.com/office/drawing/2014/main" id="{C42E9E8E-6B86-8992-5EF2-38524272D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067" y="3579862"/>
              <a:ext cx="865909" cy="58157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  <p:sp>
          <p:nvSpPr>
            <p:cNvPr id="19" name="AutoShape 25">
              <a:extLst>
                <a:ext uri="{FF2B5EF4-FFF2-40B4-BE49-F238E27FC236}">
                  <a16:creationId xmlns:a16="http://schemas.microsoft.com/office/drawing/2014/main" id="{B0BA1C2E-75BD-26F9-CA02-5BE7806C1D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90067" y="4227934"/>
              <a:ext cx="865909" cy="58157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266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merican Typewriter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4D9507E-0612-AF87-FA70-F86C13CAA0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981" y="2150430"/>
            <a:ext cx="2704592" cy="2028444"/>
          </a:xfrm>
          <a:prstGeom prst="rect">
            <a:avLst/>
          </a:prstGeom>
        </p:spPr>
      </p:pic>
      <p:sp>
        <p:nvSpPr>
          <p:cNvPr id="24" name="Text Box 23">
            <a:extLst>
              <a:ext uri="{FF2B5EF4-FFF2-40B4-BE49-F238E27FC236}">
                <a16:creationId xmlns:a16="http://schemas.microsoft.com/office/drawing/2014/main" id="{AF955D6F-B6B5-7B55-CC48-531FCB66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5950"/>
            <a:ext cx="11644780" cy="3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69" tIns="45635" rIns="91269" bIns="4563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52396" lvl="1" algn="just" defTabSz="914377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rPr>
              <a:t>Linear Colliders ==&gt;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rPr>
              <a:t>High Luminosity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merican Typewriter" charset="0"/>
            </a:endParaRPr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6EBA3684-6422-D8C2-2675-A9A418E82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380" y="4131460"/>
            <a:ext cx="11644780" cy="3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69" tIns="45635" rIns="91269" bIns="4563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52396" lvl="1" algn="just" defTabSz="914377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rPr>
              <a:t>Radiation Sources ==&gt;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rPr>
              <a:t>High Brightness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erican Typewriter" charset="0"/>
              </a:rPr>
              <a:t>  </a:t>
            </a:r>
          </a:p>
        </p:txBody>
      </p:sp>
      <p:pic>
        <p:nvPicPr>
          <p:cNvPr id="3" name="Und.mov">
            <a:hlinkClick r:id="" action="ppaction://media"/>
            <a:extLst>
              <a:ext uri="{FF2B5EF4-FFF2-40B4-BE49-F238E27FC236}">
                <a16:creationId xmlns:a16="http://schemas.microsoft.com/office/drawing/2014/main" id="{9946D7AD-E5B4-F34B-C504-ED9F4F568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74981" y="4586320"/>
            <a:ext cx="2648691" cy="17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898" name="Object 1027">
            <a:extLst>
              <a:ext uri="{FF2B5EF4-FFF2-40B4-BE49-F238E27FC236}">
                <a16:creationId xmlns:a16="http://schemas.microsoft.com/office/drawing/2014/main" id="{D29B49AB-F244-299C-3F0C-93BBFD514C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4089" y="1341439"/>
          <a:ext cx="5203825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24100" imgH="431800" progId="Equation.3">
                  <p:embed/>
                </p:oleObj>
              </mc:Choice>
              <mc:Fallback>
                <p:oleObj name="Equation" r:id="rId3" imgW="2324100" imgH="431800" progId="Equation.3">
                  <p:embed/>
                  <p:pic>
                    <p:nvPicPr>
                      <p:cNvPr id="336898" name="Object 1027">
                        <a:extLst>
                          <a:ext uri="{FF2B5EF4-FFF2-40B4-BE49-F238E27FC236}">
                            <a16:creationId xmlns:a16="http://schemas.microsoft.com/office/drawing/2014/main" id="{D29B49AB-F244-299C-3F0C-93BBFD514C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9" y="1341439"/>
                        <a:ext cx="5203825" cy="9667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7108" name="Text Box 1028">
            <a:extLst>
              <a:ext uri="{FF2B5EF4-FFF2-40B4-BE49-F238E27FC236}">
                <a16:creationId xmlns:a16="http://schemas.microsoft.com/office/drawing/2014/main" id="{1A9F5F5B-6659-6B46-BC20-AAC365702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" y="4292601"/>
            <a:ext cx="1163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The attractive magnetic force , which becomes significant at high velocities, tends to compensate for the repulsive electric force.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Therefore space charge defocusing is primarily a non-relativistic effect.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Using R=2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for a uniform distribution:</a:t>
            </a:r>
            <a:endParaRPr lang="en-US" sz="2000" baseline="-250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7109" name="Text Box 1029">
            <a:extLst>
              <a:ext uri="{FF2B5EF4-FFF2-40B4-BE49-F238E27FC236}">
                <a16:creationId xmlns:a16="http://schemas.microsoft.com/office/drawing/2014/main" id="{3AE9DC15-2957-F167-38D3-1EB26B44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420939"/>
            <a:ext cx="876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is a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linear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function of the transverse coordinate</a:t>
            </a:r>
          </a:p>
        </p:txBody>
      </p:sp>
      <p:graphicFrame>
        <p:nvGraphicFramePr>
          <p:cNvPr id="336901" name="Object 1030">
            <a:extLst>
              <a:ext uri="{FF2B5EF4-FFF2-40B4-BE49-F238E27FC236}">
                <a16:creationId xmlns:a16="http://schemas.microsoft.com/office/drawing/2014/main" id="{8425630B-8181-DBB1-AC17-5F4F7D4C33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1139" y="3276601"/>
          <a:ext cx="4149725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55800" imgH="342900" progId="Equation.3">
                  <p:embed/>
                </p:oleObj>
              </mc:Choice>
              <mc:Fallback>
                <p:oleObj name="Equation" r:id="rId5" imgW="1955800" imgH="342900" progId="Equation.3">
                  <p:embed/>
                  <p:pic>
                    <p:nvPicPr>
                      <p:cNvPr id="336901" name="Object 1030">
                        <a:extLst>
                          <a:ext uri="{FF2B5EF4-FFF2-40B4-BE49-F238E27FC236}">
                            <a16:creationId xmlns:a16="http://schemas.microsoft.com/office/drawing/2014/main" id="{8425630B-8181-DBB1-AC17-5F4F7D4C33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9" y="3276601"/>
                        <a:ext cx="4149725" cy="728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2" name="Object 1036">
            <a:extLst>
              <a:ext uri="{FF2B5EF4-FFF2-40B4-BE49-F238E27FC236}">
                <a16:creationId xmlns:a16="http://schemas.microsoft.com/office/drawing/2014/main" id="{3E583D03-DC71-A0F4-0FFD-0B15D008AD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1850" y="5629276"/>
          <a:ext cx="29083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71600" imgH="393700" progId="Equation.3">
                  <p:embed/>
                </p:oleObj>
              </mc:Choice>
              <mc:Fallback>
                <p:oleObj name="Equation" r:id="rId7" imgW="1371600" imgH="393700" progId="Equation.3">
                  <p:embed/>
                  <p:pic>
                    <p:nvPicPr>
                      <p:cNvPr id="336902" name="Object 1036">
                        <a:extLst>
                          <a:ext uri="{FF2B5EF4-FFF2-40B4-BE49-F238E27FC236}">
                            <a16:creationId xmlns:a16="http://schemas.microsoft.com/office/drawing/2014/main" id="{3E583D03-DC71-A0F4-0FFD-0B15D008A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5629276"/>
                        <a:ext cx="2908300" cy="836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227ADEB-BCDA-1EC4-02BC-2870C50019CB}"/>
              </a:ext>
            </a:extLst>
          </p:cNvPr>
          <p:cNvSpPr/>
          <p:nvPr/>
        </p:nvSpPr>
        <p:spPr>
          <a:xfrm>
            <a:off x="4847100" y="404813"/>
            <a:ext cx="2497800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Lorentz Force</a:t>
            </a:r>
          </a:p>
        </p:txBody>
      </p:sp>
      <p:graphicFrame>
        <p:nvGraphicFramePr>
          <p:cNvPr id="336904" name="Object 1033">
            <a:extLst>
              <a:ext uri="{FF2B5EF4-FFF2-40B4-BE49-F238E27FC236}">
                <a16:creationId xmlns:a16="http://schemas.microsoft.com/office/drawing/2014/main" id="{82CC559C-EB26-1C84-9FEC-0101A4A515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8750" y="1449389"/>
          <a:ext cx="12954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35000" imgH="368300" progId="Equation.3">
                  <p:embed/>
                </p:oleObj>
              </mc:Choice>
              <mc:Fallback>
                <p:oleObj name="Equation" r:id="rId9" imgW="635000" imgH="368300" progId="Equation.3">
                  <p:embed/>
                  <p:pic>
                    <p:nvPicPr>
                      <p:cNvPr id="336904" name="Object 1033">
                        <a:extLst>
                          <a:ext uri="{FF2B5EF4-FFF2-40B4-BE49-F238E27FC236}">
                            <a16:creationId xmlns:a16="http://schemas.microsoft.com/office/drawing/2014/main" id="{82CC559C-EB26-1C84-9FEC-0101A4A515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0" y="1449389"/>
                        <a:ext cx="1295400" cy="7508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5" name="Object 1041">
            <a:extLst>
              <a:ext uri="{FF2B5EF4-FFF2-40B4-BE49-F238E27FC236}">
                <a16:creationId xmlns:a16="http://schemas.microsoft.com/office/drawing/2014/main" id="{0F43E3B0-7AFC-0003-EB54-10B1E6B3FC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149667"/>
              </p:ext>
            </p:extLst>
          </p:nvPr>
        </p:nvGraphicFramePr>
        <p:xfrm>
          <a:off x="416560" y="272736"/>
          <a:ext cx="28225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36700" imgH="342900" progId="Equation.3">
                  <p:embed/>
                </p:oleObj>
              </mc:Choice>
              <mc:Fallback>
                <p:oleObj name="Equation" r:id="rId11" imgW="1536700" imgH="342900" progId="Equation.3">
                  <p:embed/>
                  <p:pic>
                    <p:nvPicPr>
                      <p:cNvPr id="336905" name="Object 1041">
                        <a:extLst>
                          <a:ext uri="{FF2B5EF4-FFF2-40B4-BE49-F238E27FC236}">
                            <a16:creationId xmlns:a16="http://schemas.microsoft.com/office/drawing/2014/main" id="{0F43E3B0-7AFC-0003-EB54-10B1E6B3FC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" y="272736"/>
                        <a:ext cx="2822575" cy="631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91" name="Text Box 7">
            <a:extLst>
              <a:ext uri="{FF2B5EF4-FFF2-40B4-BE49-F238E27FC236}">
                <a16:creationId xmlns:a16="http://schemas.microsoft.com/office/drawing/2014/main" id="{CD37A2C8-EE78-96D4-AB7E-DC960246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830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Envelope</a:t>
            </a:r>
            <a:r>
              <a:rPr lang="en-US" altLang="en-IT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Equation</a:t>
            </a:r>
            <a:r>
              <a:rPr lang="en-US" altLang="en-IT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with</a:t>
            </a:r>
            <a:r>
              <a:rPr lang="en-US" altLang="en-IT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Space</a:t>
            </a:r>
            <a:r>
              <a:rPr lang="en-US" altLang="en-IT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Charge</a:t>
            </a:r>
          </a:p>
        </p:txBody>
      </p:sp>
      <p:graphicFrame>
        <p:nvGraphicFramePr>
          <p:cNvPr id="338947" name="Object 8">
            <a:extLst>
              <a:ext uri="{FF2B5EF4-FFF2-40B4-BE49-F238E27FC236}">
                <a16:creationId xmlns:a16="http://schemas.microsoft.com/office/drawing/2014/main" id="{5F0A9729-A496-632D-1B9F-2B2A7F2E41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8438" y="4581525"/>
          <a:ext cx="2271712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700" imgH="457200" progId="Equation.3">
                  <p:embed/>
                </p:oleObj>
              </mc:Choice>
              <mc:Fallback>
                <p:oleObj name="Equation" r:id="rId3" imgW="901700" imgH="457200" progId="Equation.3">
                  <p:embed/>
                  <p:pic>
                    <p:nvPicPr>
                      <p:cNvPr id="338947" name="Object 8">
                        <a:extLst>
                          <a:ext uri="{FF2B5EF4-FFF2-40B4-BE49-F238E27FC236}">
                            <a16:creationId xmlns:a16="http://schemas.microsoft.com/office/drawing/2014/main" id="{5F0A9729-A496-632D-1B9F-2B2A7F2E41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581525"/>
                        <a:ext cx="2271712" cy="1149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7200" name="Text Box 16">
            <a:extLst>
              <a:ext uri="{FF2B5EF4-FFF2-40B4-BE49-F238E27FC236}">
                <a16:creationId xmlns:a16="http://schemas.microsoft.com/office/drawing/2014/main" id="{0A88E300-97C2-9F2E-C289-22BE79C2B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14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Single particle transverse motion:</a:t>
            </a:r>
          </a:p>
        </p:txBody>
      </p:sp>
      <p:graphicFrame>
        <p:nvGraphicFramePr>
          <p:cNvPr id="338949" name="Object 19">
            <a:extLst>
              <a:ext uri="{FF2B5EF4-FFF2-40B4-BE49-F238E27FC236}">
                <a16:creationId xmlns:a16="http://schemas.microsoft.com/office/drawing/2014/main" id="{6099411A-3493-5CB6-0183-1DA0438D01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1557339"/>
          <a:ext cx="4132262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97100" imgH="1257300" progId="Equation.3">
                  <p:embed/>
                </p:oleObj>
              </mc:Choice>
              <mc:Fallback>
                <p:oleObj name="Equation" r:id="rId5" imgW="2197100" imgH="1257300" progId="Equation.3">
                  <p:embed/>
                  <p:pic>
                    <p:nvPicPr>
                      <p:cNvPr id="338949" name="Object 19">
                        <a:extLst>
                          <a:ext uri="{FF2B5EF4-FFF2-40B4-BE49-F238E27FC236}">
                            <a16:creationId xmlns:a16="http://schemas.microsoft.com/office/drawing/2014/main" id="{6099411A-3493-5CB6-0183-1DA0438D01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557339"/>
                        <a:ext cx="4132262" cy="233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950" name="Object 1036">
            <a:extLst>
              <a:ext uri="{FF2B5EF4-FFF2-40B4-BE49-F238E27FC236}">
                <a16:creationId xmlns:a16="http://schemas.microsoft.com/office/drawing/2014/main" id="{F2984158-D38C-1E62-7E22-97C53EEE3F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3275" y="3108326"/>
          <a:ext cx="29083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71600" imgH="393700" progId="Equation.3">
                  <p:embed/>
                </p:oleObj>
              </mc:Choice>
              <mc:Fallback>
                <p:oleObj name="Equation" r:id="rId7" imgW="1371600" imgH="393700" progId="Equation.3">
                  <p:embed/>
                  <p:pic>
                    <p:nvPicPr>
                      <p:cNvPr id="338950" name="Object 1036">
                        <a:extLst>
                          <a:ext uri="{FF2B5EF4-FFF2-40B4-BE49-F238E27FC236}">
                            <a16:creationId xmlns:a16="http://schemas.microsoft.com/office/drawing/2014/main" id="{F2984158-D38C-1E62-7E22-97C53EEE3F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5" y="3108326"/>
                        <a:ext cx="2908300" cy="836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951" name="Rectangle 1">
            <a:extLst>
              <a:ext uri="{FF2B5EF4-FFF2-40B4-BE49-F238E27FC236}">
                <a16:creationId xmlns:a16="http://schemas.microsoft.com/office/drawing/2014/main" id="{45585816-F636-E86F-E82C-34E3E35CD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068639"/>
            <a:ext cx="1368425" cy="865187"/>
          </a:xfrm>
          <a:prstGeom prst="rect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IT" altLang="en-IT" sz="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B786A1-27C5-00D8-69C3-73993A808FA2}"/>
              </a:ext>
            </a:extLst>
          </p:cNvPr>
          <p:cNvCxnSpPr>
            <a:stCxn id="338951" idx="2"/>
          </p:cNvCxnSpPr>
          <p:nvPr/>
        </p:nvCxnSpPr>
        <p:spPr bwMode="auto">
          <a:xfrm>
            <a:off x="2532064" y="3933826"/>
            <a:ext cx="1476375" cy="12223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45AF-D045-3391-7E91-FA387996D408}"/>
              </a:ext>
            </a:extLst>
          </p:cNvPr>
          <p:cNvCxnSpPr/>
          <p:nvPr/>
        </p:nvCxnSpPr>
        <p:spPr bwMode="auto">
          <a:xfrm flipH="1">
            <a:off x="6240463" y="4005263"/>
            <a:ext cx="2398712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38954" name="Object 57">
            <a:extLst>
              <a:ext uri="{FF2B5EF4-FFF2-40B4-BE49-F238E27FC236}">
                <a16:creationId xmlns:a16="http://schemas.microsoft.com/office/drawing/2014/main" id="{B391DDF8-2A83-D874-4F73-1F83A9A078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489" y="4652964"/>
          <a:ext cx="181768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900" imgH="393700" progId="Equation.3">
                  <p:embed/>
                </p:oleObj>
              </mc:Choice>
              <mc:Fallback>
                <p:oleObj name="Equation" r:id="rId9" imgW="850900" imgH="393700" progId="Equation.3">
                  <p:embed/>
                  <p:pic>
                    <p:nvPicPr>
                      <p:cNvPr id="338954" name="Object 57">
                        <a:extLst>
                          <a:ext uri="{FF2B5EF4-FFF2-40B4-BE49-F238E27FC236}">
                            <a16:creationId xmlns:a16="http://schemas.microsoft.com/office/drawing/2014/main" id="{B391DDF8-2A83-D874-4F73-1F83A9A078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2489" y="4652964"/>
                        <a:ext cx="1817687" cy="841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955" name="Object 10">
            <a:extLst>
              <a:ext uri="{FF2B5EF4-FFF2-40B4-BE49-F238E27FC236}">
                <a16:creationId xmlns:a16="http://schemas.microsoft.com/office/drawing/2014/main" id="{3E9D9A8C-B5CA-B822-87FF-B124CC379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950" y="5589589"/>
          <a:ext cx="15065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900" imgH="381000" progId="Equation.3">
                  <p:embed/>
                </p:oleObj>
              </mc:Choice>
              <mc:Fallback>
                <p:oleObj name="Equation" r:id="rId11" imgW="850900" imgH="381000" progId="Equation.3">
                  <p:embed/>
                  <p:pic>
                    <p:nvPicPr>
                      <p:cNvPr id="338955" name="Object 10">
                        <a:extLst>
                          <a:ext uri="{FF2B5EF4-FFF2-40B4-BE49-F238E27FC236}">
                            <a16:creationId xmlns:a16="http://schemas.microsoft.com/office/drawing/2014/main" id="{3E9D9A8C-B5CA-B822-87FF-B124CC3797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950" y="5589589"/>
                        <a:ext cx="1506538" cy="674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956" name="Object 19">
            <a:extLst>
              <a:ext uri="{FF2B5EF4-FFF2-40B4-BE49-F238E27FC236}">
                <a16:creationId xmlns:a16="http://schemas.microsoft.com/office/drawing/2014/main" id="{08FCB11C-433A-A9AD-F2D5-F1A4BDF3F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8163" y="1844675"/>
          <a:ext cx="112236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6900" imgH="177800" progId="Equation.3">
                  <p:embed/>
                </p:oleObj>
              </mc:Choice>
              <mc:Fallback>
                <p:oleObj name="Equation" r:id="rId13" imgW="596900" imgH="177800" progId="Equation.3">
                  <p:embed/>
                  <p:pic>
                    <p:nvPicPr>
                      <p:cNvPr id="338956" name="Object 19">
                        <a:extLst>
                          <a:ext uri="{FF2B5EF4-FFF2-40B4-BE49-F238E27FC236}">
                            <a16:creationId xmlns:a16="http://schemas.microsoft.com/office/drawing/2014/main" id="{08FCB11C-433A-A9AD-F2D5-F1A4BDF3F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1844675"/>
                        <a:ext cx="1122362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994" name="Object 2">
            <a:extLst>
              <a:ext uri="{FF2B5EF4-FFF2-40B4-BE49-F238E27FC236}">
                <a16:creationId xmlns:a16="http://schemas.microsoft.com/office/drawing/2014/main" id="{9780EAEE-D22F-AE3B-9403-A7F9BA2B6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6413" y="1201738"/>
          <a:ext cx="21764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30300" imgH="393700" progId="Equation.3">
                  <p:embed/>
                </p:oleObj>
              </mc:Choice>
              <mc:Fallback>
                <p:oleObj name="Equation" r:id="rId3" imgW="1130300" imgH="393700" progId="Equation.3">
                  <p:embed/>
                  <p:pic>
                    <p:nvPicPr>
                      <p:cNvPr id="340994" name="Object 2">
                        <a:extLst>
                          <a:ext uri="{FF2B5EF4-FFF2-40B4-BE49-F238E27FC236}">
                            <a16:creationId xmlns:a16="http://schemas.microsoft.com/office/drawing/2014/main" id="{9780EAEE-D22F-AE3B-9403-A7F9BA2B64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413" y="1201738"/>
                        <a:ext cx="21764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0995" name="Object 3">
            <a:extLst>
              <a:ext uri="{FF2B5EF4-FFF2-40B4-BE49-F238E27FC236}">
                <a16:creationId xmlns:a16="http://schemas.microsoft.com/office/drawing/2014/main" id="{BC2D5438-EAA4-81D7-8101-C97A8B26DC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1" y="3709989"/>
          <a:ext cx="31591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482600" progId="Equation.3">
                  <p:embed/>
                </p:oleObj>
              </mc:Choice>
              <mc:Fallback>
                <p:oleObj name="Equation" r:id="rId5" imgW="1625600" imgH="482600" progId="Equation.3">
                  <p:embed/>
                  <p:pic>
                    <p:nvPicPr>
                      <p:cNvPr id="340995" name="Object 3">
                        <a:extLst>
                          <a:ext uri="{FF2B5EF4-FFF2-40B4-BE49-F238E27FC236}">
                            <a16:creationId xmlns:a16="http://schemas.microsoft.com/office/drawing/2014/main" id="{BC2D5438-EAA4-81D7-8101-C97A8B26DC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1" y="3709989"/>
                        <a:ext cx="3159125" cy="9350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0996" name="Text Box 4">
            <a:extLst>
              <a:ext uri="{FF2B5EF4-FFF2-40B4-BE49-F238E27FC236}">
                <a16:creationId xmlns:a16="http://schemas.microsoft.com/office/drawing/2014/main" id="{80D9EF7E-7BF0-5F9F-E0FB-0D48A9E8D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External Focusing Forces</a:t>
            </a:r>
          </a:p>
        </p:txBody>
      </p:sp>
      <p:sp>
        <p:nvSpPr>
          <p:cNvPr id="340997" name="Text Box 5">
            <a:extLst>
              <a:ext uri="{FF2B5EF4-FFF2-40B4-BE49-F238E27FC236}">
                <a16:creationId xmlns:a16="http://schemas.microsoft.com/office/drawing/2014/main" id="{FE2DAC37-221A-A3A5-1CD8-F740C2F0E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8956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FF0000"/>
                </a:solidFill>
                <a:latin typeface="Times New Roman" panose="02020603050405020304" pitchFamily="18" charset="0"/>
              </a:rPr>
              <a:t>Space Charge De-focusing Force</a:t>
            </a:r>
          </a:p>
        </p:txBody>
      </p:sp>
      <p:sp>
        <p:nvSpPr>
          <p:cNvPr id="340998" name="Text Box 7">
            <a:extLst>
              <a:ext uri="{FF2B5EF4-FFF2-40B4-BE49-F238E27FC236}">
                <a16:creationId xmlns:a16="http://schemas.microsoft.com/office/drawing/2014/main" id="{CE9BF970-2B8D-83CE-24AC-1FA0DD667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8006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Emittance Pressure</a:t>
            </a:r>
          </a:p>
        </p:txBody>
      </p:sp>
      <p:sp>
        <p:nvSpPr>
          <p:cNvPr id="340999" name="Line 8">
            <a:extLst>
              <a:ext uri="{FF2B5EF4-FFF2-40B4-BE49-F238E27FC236}">
                <a16:creationId xmlns:a16="http://schemas.microsoft.com/office/drawing/2014/main" id="{9ED0356D-893C-E51E-7A99-0EFD837068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3429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41000" name="Line 9">
            <a:extLst>
              <a:ext uri="{FF2B5EF4-FFF2-40B4-BE49-F238E27FC236}">
                <a16:creationId xmlns:a16="http://schemas.microsoft.com/office/drawing/2014/main" id="{CA0980CE-3903-D28F-EFF6-81FB429AA6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45720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41001" name="Line 10">
            <a:extLst>
              <a:ext uri="{FF2B5EF4-FFF2-40B4-BE49-F238E27FC236}">
                <a16:creationId xmlns:a16="http://schemas.microsoft.com/office/drawing/2014/main" id="{AC82E43C-502E-27EB-54A7-BB654AE67F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44196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41002" name="Text Box 15">
            <a:extLst>
              <a:ext uri="{FF2B5EF4-FFF2-40B4-BE49-F238E27FC236}">
                <a16:creationId xmlns:a16="http://schemas.microsoft.com/office/drawing/2014/main" id="{BC88545A-9055-0702-76CD-4551519CA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Now we can calculate the term        that enters in the envelope equation</a:t>
            </a:r>
          </a:p>
        </p:txBody>
      </p:sp>
      <p:graphicFrame>
        <p:nvGraphicFramePr>
          <p:cNvPr id="341003" name="Object 16">
            <a:extLst>
              <a:ext uri="{FF2B5EF4-FFF2-40B4-BE49-F238E27FC236}">
                <a16:creationId xmlns:a16="http://schemas.microsoft.com/office/drawing/2014/main" id="{C549A020-6257-8BEB-16C9-46D68E9F09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304800"/>
          <a:ext cx="60325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2100" imgH="190500" progId="Equation.3">
                  <p:embed/>
                </p:oleObj>
              </mc:Choice>
              <mc:Fallback>
                <p:oleObj name="Equation" r:id="rId7" imgW="292100" imgH="190500" progId="Equation.3">
                  <p:embed/>
                  <p:pic>
                    <p:nvPicPr>
                      <p:cNvPr id="341003" name="Object 16">
                        <a:extLst>
                          <a:ext uri="{FF2B5EF4-FFF2-40B4-BE49-F238E27FC236}">
                            <a16:creationId xmlns:a16="http://schemas.microsoft.com/office/drawing/2014/main" id="{C549A020-6257-8BEB-16C9-46D68E9F0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04800"/>
                        <a:ext cx="60325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4" name="Object 19">
            <a:extLst>
              <a:ext uri="{FF2B5EF4-FFF2-40B4-BE49-F238E27FC236}">
                <a16:creationId xmlns:a16="http://schemas.microsoft.com/office/drawing/2014/main" id="{A060F912-1CB9-E4F4-4B72-23A5C4D626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7938" y="1225551"/>
          <a:ext cx="1776412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368300" progId="Equation.3">
                  <p:embed/>
                </p:oleObj>
              </mc:Choice>
              <mc:Fallback>
                <p:oleObj name="Equation" r:id="rId9" imgW="914400" imgH="368300" progId="Equation.3">
                  <p:embed/>
                  <p:pic>
                    <p:nvPicPr>
                      <p:cNvPr id="341004" name="Object 19">
                        <a:extLst>
                          <a:ext uri="{FF2B5EF4-FFF2-40B4-BE49-F238E27FC236}">
                            <a16:creationId xmlns:a16="http://schemas.microsoft.com/office/drawing/2014/main" id="{A060F912-1CB9-E4F4-4B72-23A5C4D626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1225551"/>
                        <a:ext cx="1776412" cy="715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005" name="Text Box 20">
            <a:extLst>
              <a:ext uri="{FF2B5EF4-FFF2-40B4-BE49-F238E27FC236}">
                <a16:creationId xmlns:a16="http://schemas.microsoft.com/office/drawing/2014/main" id="{F83769C9-7979-3038-09B4-1FB3A528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0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Including all the other terms the envelope equation reads:</a:t>
            </a:r>
          </a:p>
        </p:txBody>
      </p:sp>
      <p:graphicFrame>
        <p:nvGraphicFramePr>
          <p:cNvPr id="341006" name="Object 21">
            <a:extLst>
              <a:ext uri="{FF2B5EF4-FFF2-40B4-BE49-F238E27FC236}">
                <a16:creationId xmlns:a16="http://schemas.microsoft.com/office/drawing/2014/main" id="{A5D2E23B-F4F0-A31D-6A16-41441B982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5867400"/>
          <a:ext cx="15557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63600" imgH="406400" progId="Equation.3">
                  <p:embed/>
                </p:oleObj>
              </mc:Choice>
              <mc:Fallback>
                <p:oleObj name="Equation" r:id="rId11" imgW="863600" imgH="406400" progId="Equation.3">
                  <p:embed/>
                  <p:pic>
                    <p:nvPicPr>
                      <p:cNvPr id="341006" name="Object 21">
                        <a:extLst>
                          <a:ext uri="{FF2B5EF4-FFF2-40B4-BE49-F238E27FC236}">
                            <a16:creationId xmlns:a16="http://schemas.microsoft.com/office/drawing/2014/main" id="{A5D2E23B-F4F0-A31D-6A16-41441B982D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5867400"/>
                        <a:ext cx="1555750" cy="730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9254" name="Text Box 22">
            <a:extLst>
              <a:ext uri="{FF2B5EF4-FFF2-40B4-BE49-F238E27FC236}">
                <a16:creationId xmlns:a16="http://schemas.microsoft.com/office/drawing/2014/main" id="{DDF7B1C1-62B5-6035-734E-6DC98C131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019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Laminarity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Parameter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042" name="Object 36">
            <a:extLst>
              <a:ext uri="{FF2B5EF4-FFF2-40B4-BE49-F238E27FC236}">
                <a16:creationId xmlns:a16="http://schemas.microsoft.com/office/drawing/2014/main" id="{FAFC5F97-363C-C1C6-39F7-CA77D6EC19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9163" y="4927600"/>
          <a:ext cx="281146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800" imgH="406400" progId="Equation.3">
                  <p:embed/>
                </p:oleObj>
              </mc:Choice>
              <mc:Fallback>
                <p:oleObj name="Equation" r:id="rId3" imgW="1447800" imgH="406400" progId="Equation.3">
                  <p:embed/>
                  <p:pic>
                    <p:nvPicPr>
                      <p:cNvPr id="343042" name="Object 36">
                        <a:extLst>
                          <a:ext uri="{FF2B5EF4-FFF2-40B4-BE49-F238E27FC236}">
                            <a16:creationId xmlns:a16="http://schemas.microsoft.com/office/drawing/2014/main" id="{FAFC5F97-363C-C1C6-39F7-CA77D6EC19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9163" y="4927600"/>
                        <a:ext cx="2811462" cy="78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3043" name="Object 3">
            <a:extLst>
              <a:ext uri="{FF2B5EF4-FFF2-40B4-BE49-F238E27FC236}">
                <a16:creationId xmlns:a16="http://schemas.microsoft.com/office/drawing/2014/main" id="{6A506EEE-B64F-9985-E1E4-2052676ABD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1" y="2106613"/>
          <a:ext cx="281146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800" imgH="406400" progId="Equation.3">
                  <p:embed/>
                </p:oleObj>
              </mc:Choice>
              <mc:Fallback>
                <p:oleObj name="Equation" r:id="rId5" imgW="1447800" imgH="406400" progId="Equation.3">
                  <p:embed/>
                  <p:pic>
                    <p:nvPicPr>
                      <p:cNvPr id="343043" name="Object 3">
                        <a:extLst>
                          <a:ext uri="{FF2B5EF4-FFF2-40B4-BE49-F238E27FC236}">
                            <a16:creationId xmlns:a16="http://schemas.microsoft.com/office/drawing/2014/main" id="{6A506EEE-B64F-9985-E1E4-2052676AB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2106613"/>
                        <a:ext cx="2811463" cy="78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3044" name="Group 4">
            <a:extLst>
              <a:ext uri="{FF2B5EF4-FFF2-40B4-BE49-F238E27FC236}">
                <a16:creationId xmlns:a16="http://schemas.microsoft.com/office/drawing/2014/main" id="{2A772DC4-CBDA-F2A5-AD3C-7A3F5050A43F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1282700"/>
            <a:ext cx="2971800" cy="2146300"/>
            <a:chOff x="2496" y="808"/>
            <a:chExt cx="1872" cy="1352"/>
          </a:xfrm>
        </p:grpSpPr>
        <p:grpSp>
          <p:nvGrpSpPr>
            <p:cNvPr id="343062" name="Group 5">
              <a:extLst>
                <a:ext uri="{FF2B5EF4-FFF2-40B4-BE49-F238E27FC236}">
                  <a16:creationId xmlns:a16="http://schemas.microsoft.com/office/drawing/2014/main" id="{3C4DA29A-E959-DC28-AF98-ACC3AD8537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808"/>
              <a:ext cx="1872" cy="640"/>
              <a:chOff x="2496" y="808"/>
              <a:chExt cx="1872" cy="640"/>
            </a:xfrm>
          </p:grpSpPr>
          <p:sp>
            <p:nvSpPr>
              <p:cNvPr id="1121286" name="Freeform 6">
                <a:extLst>
                  <a:ext uri="{FF2B5EF4-FFF2-40B4-BE49-F238E27FC236}">
                    <a16:creationId xmlns:a16="http://schemas.microsoft.com/office/drawing/2014/main" id="{3D13E49E-A6BD-1C92-CAA7-9500D70F6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808"/>
                <a:ext cx="1872" cy="504"/>
              </a:xfrm>
              <a:custGeom>
                <a:avLst/>
                <a:gdLst>
                  <a:gd name="T0" fmla="*/ 0 w 1872"/>
                  <a:gd name="T1" fmla="*/ 344 h 504"/>
                  <a:gd name="T2" fmla="*/ 48 w 1872"/>
                  <a:gd name="T3" fmla="*/ 344 h 504"/>
                  <a:gd name="T4" fmla="*/ 144 w 1872"/>
                  <a:gd name="T5" fmla="*/ 296 h 504"/>
                  <a:gd name="T6" fmla="*/ 240 w 1872"/>
                  <a:gd name="T7" fmla="*/ 152 h 504"/>
                  <a:gd name="T8" fmla="*/ 384 w 1872"/>
                  <a:gd name="T9" fmla="*/ 8 h 504"/>
                  <a:gd name="T10" fmla="*/ 576 w 1872"/>
                  <a:gd name="T11" fmla="*/ 200 h 504"/>
                  <a:gd name="T12" fmla="*/ 672 w 1872"/>
                  <a:gd name="T13" fmla="*/ 344 h 504"/>
                  <a:gd name="T14" fmla="*/ 864 w 1872"/>
                  <a:gd name="T15" fmla="*/ 488 h 504"/>
                  <a:gd name="T16" fmla="*/ 1104 w 1872"/>
                  <a:gd name="T17" fmla="*/ 440 h 504"/>
                  <a:gd name="T18" fmla="*/ 1248 w 1872"/>
                  <a:gd name="T19" fmla="*/ 248 h 504"/>
                  <a:gd name="T20" fmla="*/ 1440 w 1872"/>
                  <a:gd name="T21" fmla="*/ 56 h 504"/>
                  <a:gd name="T22" fmla="*/ 1680 w 1872"/>
                  <a:gd name="T23" fmla="*/ 56 h 504"/>
                  <a:gd name="T24" fmla="*/ 1872 w 1872"/>
                  <a:gd name="T25" fmla="*/ 200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87" name="Freeform 7">
                <a:extLst>
                  <a:ext uri="{FF2B5EF4-FFF2-40B4-BE49-F238E27FC236}">
                    <a16:creationId xmlns:a16="http://schemas.microsoft.com/office/drawing/2014/main" id="{823AD4B7-EDBA-CE1A-BF7C-749AB678B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008"/>
                <a:ext cx="1872" cy="336"/>
              </a:xfrm>
              <a:custGeom>
                <a:avLst/>
                <a:gdLst>
                  <a:gd name="T0" fmla="*/ 0 w 1872"/>
                  <a:gd name="T1" fmla="*/ 229 h 504"/>
                  <a:gd name="T2" fmla="*/ 48 w 1872"/>
                  <a:gd name="T3" fmla="*/ 229 h 504"/>
                  <a:gd name="T4" fmla="*/ 144 w 1872"/>
                  <a:gd name="T5" fmla="*/ 197 h 504"/>
                  <a:gd name="T6" fmla="*/ 240 w 1872"/>
                  <a:gd name="T7" fmla="*/ 101 h 504"/>
                  <a:gd name="T8" fmla="*/ 384 w 1872"/>
                  <a:gd name="T9" fmla="*/ 5 h 504"/>
                  <a:gd name="T10" fmla="*/ 576 w 1872"/>
                  <a:gd name="T11" fmla="*/ 133 h 504"/>
                  <a:gd name="T12" fmla="*/ 672 w 1872"/>
                  <a:gd name="T13" fmla="*/ 229 h 504"/>
                  <a:gd name="T14" fmla="*/ 864 w 1872"/>
                  <a:gd name="T15" fmla="*/ 325 h 504"/>
                  <a:gd name="T16" fmla="*/ 1104 w 1872"/>
                  <a:gd name="T17" fmla="*/ 293 h 504"/>
                  <a:gd name="T18" fmla="*/ 1248 w 1872"/>
                  <a:gd name="T19" fmla="*/ 165 h 504"/>
                  <a:gd name="T20" fmla="*/ 1440 w 1872"/>
                  <a:gd name="T21" fmla="*/ 37 h 504"/>
                  <a:gd name="T22" fmla="*/ 1680 w 1872"/>
                  <a:gd name="T23" fmla="*/ 37 h 504"/>
                  <a:gd name="T24" fmla="*/ 1872 w 1872"/>
                  <a:gd name="T25" fmla="*/ 133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88" name="Freeform 8">
                <a:extLst>
                  <a:ext uri="{FF2B5EF4-FFF2-40B4-BE49-F238E27FC236}">
                    <a16:creationId xmlns:a16="http://schemas.microsoft.com/office/drawing/2014/main" id="{AC413F6A-F859-7B6A-A6CD-15DFE130C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200"/>
                <a:ext cx="1872" cy="200"/>
              </a:xfrm>
              <a:custGeom>
                <a:avLst/>
                <a:gdLst>
                  <a:gd name="T0" fmla="*/ 0 w 1872"/>
                  <a:gd name="T1" fmla="*/ 137 h 504"/>
                  <a:gd name="T2" fmla="*/ 48 w 1872"/>
                  <a:gd name="T3" fmla="*/ 137 h 504"/>
                  <a:gd name="T4" fmla="*/ 144 w 1872"/>
                  <a:gd name="T5" fmla="*/ 117 h 504"/>
                  <a:gd name="T6" fmla="*/ 240 w 1872"/>
                  <a:gd name="T7" fmla="*/ 60 h 504"/>
                  <a:gd name="T8" fmla="*/ 384 w 1872"/>
                  <a:gd name="T9" fmla="*/ 3 h 504"/>
                  <a:gd name="T10" fmla="*/ 576 w 1872"/>
                  <a:gd name="T11" fmla="*/ 79 h 504"/>
                  <a:gd name="T12" fmla="*/ 672 w 1872"/>
                  <a:gd name="T13" fmla="*/ 137 h 504"/>
                  <a:gd name="T14" fmla="*/ 864 w 1872"/>
                  <a:gd name="T15" fmla="*/ 194 h 504"/>
                  <a:gd name="T16" fmla="*/ 1104 w 1872"/>
                  <a:gd name="T17" fmla="*/ 175 h 504"/>
                  <a:gd name="T18" fmla="*/ 1248 w 1872"/>
                  <a:gd name="T19" fmla="*/ 98 h 504"/>
                  <a:gd name="T20" fmla="*/ 1440 w 1872"/>
                  <a:gd name="T21" fmla="*/ 22 h 504"/>
                  <a:gd name="T22" fmla="*/ 1680 w 1872"/>
                  <a:gd name="T23" fmla="*/ 22 h 504"/>
                  <a:gd name="T24" fmla="*/ 1872 w 1872"/>
                  <a:gd name="T25" fmla="*/ 79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89" name="Freeform 9">
                <a:extLst>
                  <a:ext uri="{FF2B5EF4-FFF2-40B4-BE49-F238E27FC236}">
                    <a16:creationId xmlns:a16="http://schemas.microsoft.com/office/drawing/2014/main" id="{20F474AF-58EA-5D92-D4C6-2145F1BD1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344"/>
                <a:ext cx="1872" cy="104"/>
              </a:xfrm>
              <a:custGeom>
                <a:avLst/>
                <a:gdLst>
                  <a:gd name="T0" fmla="*/ 0 w 1872"/>
                  <a:gd name="T1" fmla="*/ 71 h 504"/>
                  <a:gd name="T2" fmla="*/ 48 w 1872"/>
                  <a:gd name="T3" fmla="*/ 71 h 504"/>
                  <a:gd name="T4" fmla="*/ 144 w 1872"/>
                  <a:gd name="T5" fmla="*/ 61 h 504"/>
                  <a:gd name="T6" fmla="*/ 240 w 1872"/>
                  <a:gd name="T7" fmla="*/ 31 h 504"/>
                  <a:gd name="T8" fmla="*/ 384 w 1872"/>
                  <a:gd name="T9" fmla="*/ 2 h 504"/>
                  <a:gd name="T10" fmla="*/ 576 w 1872"/>
                  <a:gd name="T11" fmla="*/ 41 h 504"/>
                  <a:gd name="T12" fmla="*/ 672 w 1872"/>
                  <a:gd name="T13" fmla="*/ 71 h 504"/>
                  <a:gd name="T14" fmla="*/ 864 w 1872"/>
                  <a:gd name="T15" fmla="*/ 101 h 504"/>
                  <a:gd name="T16" fmla="*/ 1104 w 1872"/>
                  <a:gd name="T17" fmla="*/ 91 h 504"/>
                  <a:gd name="T18" fmla="*/ 1248 w 1872"/>
                  <a:gd name="T19" fmla="*/ 51 h 504"/>
                  <a:gd name="T20" fmla="*/ 1440 w 1872"/>
                  <a:gd name="T21" fmla="*/ 12 h 504"/>
                  <a:gd name="T22" fmla="*/ 1680 w 1872"/>
                  <a:gd name="T23" fmla="*/ 12 h 504"/>
                  <a:gd name="T24" fmla="*/ 1872 w 1872"/>
                  <a:gd name="T25" fmla="*/ 41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343063" name="Group 10">
              <a:extLst>
                <a:ext uri="{FF2B5EF4-FFF2-40B4-BE49-F238E27FC236}">
                  <a16:creationId xmlns:a16="http://schemas.microsoft.com/office/drawing/2014/main" id="{6FB2BA0B-128A-5B66-6AC5-7E1929E8F71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2496" y="1520"/>
              <a:ext cx="1872" cy="640"/>
              <a:chOff x="2496" y="808"/>
              <a:chExt cx="1872" cy="640"/>
            </a:xfrm>
          </p:grpSpPr>
          <p:sp>
            <p:nvSpPr>
              <p:cNvPr id="1121291" name="Freeform 11">
                <a:extLst>
                  <a:ext uri="{FF2B5EF4-FFF2-40B4-BE49-F238E27FC236}">
                    <a16:creationId xmlns:a16="http://schemas.microsoft.com/office/drawing/2014/main" id="{60097241-FD79-D8DA-E362-18A25D52C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808"/>
                <a:ext cx="1872" cy="504"/>
              </a:xfrm>
              <a:custGeom>
                <a:avLst/>
                <a:gdLst>
                  <a:gd name="T0" fmla="*/ 0 w 1872"/>
                  <a:gd name="T1" fmla="*/ 344 h 504"/>
                  <a:gd name="T2" fmla="*/ 48 w 1872"/>
                  <a:gd name="T3" fmla="*/ 344 h 504"/>
                  <a:gd name="T4" fmla="*/ 144 w 1872"/>
                  <a:gd name="T5" fmla="*/ 296 h 504"/>
                  <a:gd name="T6" fmla="*/ 240 w 1872"/>
                  <a:gd name="T7" fmla="*/ 152 h 504"/>
                  <a:gd name="T8" fmla="*/ 384 w 1872"/>
                  <a:gd name="T9" fmla="*/ 8 h 504"/>
                  <a:gd name="T10" fmla="*/ 576 w 1872"/>
                  <a:gd name="T11" fmla="*/ 200 h 504"/>
                  <a:gd name="T12" fmla="*/ 672 w 1872"/>
                  <a:gd name="T13" fmla="*/ 344 h 504"/>
                  <a:gd name="T14" fmla="*/ 864 w 1872"/>
                  <a:gd name="T15" fmla="*/ 488 h 504"/>
                  <a:gd name="T16" fmla="*/ 1104 w 1872"/>
                  <a:gd name="T17" fmla="*/ 440 h 504"/>
                  <a:gd name="T18" fmla="*/ 1248 w 1872"/>
                  <a:gd name="T19" fmla="*/ 248 h 504"/>
                  <a:gd name="T20" fmla="*/ 1440 w 1872"/>
                  <a:gd name="T21" fmla="*/ 56 h 504"/>
                  <a:gd name="T22" fmla="*/ 1680 w 1872"/>
                  <a:gd name="T23" fmla="*/ 56 h 504"/>
                  <a:gd name="T24" fmla="*/ 1872 w 1872"/>
                  <a:gd name="T25" fmla="*/ 200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92" name="Freeform 12">
                <a:extLst>
                  <a:ext uri="{FF2B5EF4-FFF2-40B4-BE49-F238E27FC236}">
                    <a16:creationId xmlns:a16="http://schemas.microsoft.com/office/drawing/2014/main" id="{7BC35EB0-48C8-AF78-75B9-906D7E21C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055"/>
                <a:ext cx="1872" cy="336"/>
              </a:xfrm>
              <a:custGeom>
                <a:avLst/>
                <a:gdLst>
                  <a:gd name="T0" fmla="*/ 0 w 1872"/>
                  <a:gd name="T1" fmla="*/ 229 h 504"/>
                  <a:gd name="T2" fmla="*/ 48 w 1872"/>
                  <a:gd name="T3" fmla="*/ 229 h 504"/>
                  <a:gd name="T4" fmla="*/ 144 w 1872"/>
                  <a:gd name="T5" fmla="*/ 197 h 504"/>
                  <a:gd name="T6" fmla="*/ 240 w 1872"/>
                  <a:gd name="T7" fmla="*/ 101 h 504"/>
                  <a:gd name="T8" fmla="*/ 384 w 1872"/>
                  <a:gd name="T9" fmla="*/ 5 h 504"/>
                  <a:gd name="T10" fmla="*/ 576 w 1872"/>
                  <a:gd name="T11" fmla="*/ 133 h 504"/>
                  <a:gd name="T12" fmla="*/ 672 w 1872"/>
                  <a:gd name="T13" fmla="*/ 229 h 504"/>
                  <a:gd name="T14" fmla="*/ 864 w 1872"/>
                  <a:gd name="T15" fmla="*/ 325 h 504"/>
                  <a:gd name="T16" fmla="*/ 1104 w 1872"/>
                  <a:gd name="T17" fmla="*/ 293 h 504"/>
                  <a:gd name="T18" fmla="*/ 1248 w 1872"/>
                  <a:gd name="T19" fmla="*/ 165 h 504"/>
                  <a:gd name="T20" fmla="*/ 1440 w 1872"/>
                  <a:gd name="T21" fmla="*/ 37 h 504"/>
                  <a:gd name="T22" fmla="*/ 1680 w 1872"/>
                  <a:gd name="T23" fmla="*/ 37 h 504"/>
                  <a:gd name="T24" fmla="*/ 1872 w 1872"/>
                  <a:gd name="T25" fmla="*/ 133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93" name="Freeform 13">
                <a:extLst>
                  <a:ext uri="{FF2B5EF4-FFF2-40B4-BE49-F238E27FC236}">
                    <a16:creationId xmlns:a16="http://schemas.microsoft.com/office/drawing/2014/main" id="{4E8A111E-C6D7-6D11-EB1B-7E8AF61C6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247"/>
                <a:ext cx="1872" cy="200"/>
              </a:xfrm>
              <a:custGeom>
                <a:avLst/>
                <a:gdLst>
                  <a:gd name="T0" fmla="*/ 0 w 1872"/>
                  <a:gd name="T1" fmla="*/ 137 h 504"/>
                  <a:gd name="T2" fmla="*/ 48 w 1872"/>
                  <a:gd name="T3" fmla="*/ 137 h 504"/>
                  <a:gd name="T4" fmla="*/ 144 w 1872"/>
                  <a:gd name="T5" fmla="*/ 117 h 504"/>
                  <a:gd name="T6" fmla="*/ 240 w 1872"/>
                  <a:gd name="T7" fmla="*/ 60 h 504"/>
                  <a:gd name="T8" fmla="*/ 384 w 1872"/>
                  <a:gd name="T9" fmla="*/ 3 h 504"/>
                  <a:gd name="T10" fmla="*/ 576 w 1872"/>
                  <a:gd name="T11" fmla="*/ 79 h 504"/>
                  <a:gd name="T12" fmla="*/ 672 w 1872"/>
                  <a:gd name="T13" fmla="*/ 137 h 504"/>
                  <a:gd name="T14" fmla="*/ 864 w 1872"/>
                  <a:gd name="T15" fmla="*/ 194 h 504"/>
                  <a:gd name="T16" fmla="*/ 1104 w 1872"/>
                  <a:gd name="T17" fmla="*/ 175 h 504"/>
                  <a:gd name="T18" fmla="*/ 1248 w 1872"/>
                  <a:gd name="T19" fmla="*/ 98 h 504"/>
                  <a:gd name="T20" fmla="*/ 1440 w 1872"/>
                  <a:gd name="T21" fmla="*/ 22 h 504"/>
                  <a:gd name="T22" fmla="*/ 1680 w 1872"/>
                  <a:gd name="T23" fmla="*/ 22 h 504"/>
                  <a:gd name="T24" fmla="*/ 1872 w 1872"/>
                  <a:gd name="T25" fmla="*/ 79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1121294" name="Freeform 14">
                <a:extLst>
                  <a:ext uri="{FF2B5EF4-FFF2-40B4-BE49-F238E27FC236}">
                    <a16:creationId xmlns:a16="http://schemas.microsoft.com/office/drawing/2014/main" id="{1E79DEBB-6E79-8F7B-B99B-C5D4EA772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1391"/>
                <a:ext cx="1872" cy="104"/>
              </a:xfrm>
              <a:custGeom>
                <a:avLst/>
                <a:gdLst>
                  <a:gd name="T0" fmla="*/ 0 w 1872"/>
                  <a:gd name="T1" fmla="*/ 71 h 504"/>
                  <a:gd name="T2" fmla="*/ 48 w 1872"/>
                  <a:gd name="T3" fmla="*/ 71 h 504"/>
                  <a:gd name="T4" fmla="*/ 144 w 1872"/>
                  <a:gd name="T5" fmla="*/ 61 h 504"/>
                  <a:gd name="T6" fmla="*/ 240 w 1872"/>
                  <a:gd name="T7" fmla="*/ 31 h 504"/>
                  <a:gd name="T8" fmla="*/ 384 w 1872"/>
                  <a:gd name="T9" fmla="*/ 2 h 504"/>
                  <a:gd name="T10" fmla="*/ 576 w 1872"/>
                  <a:gd name="T11" fmla="*/ 41 h 504"/>
                  <a:gd name="T12" fmla="*/ 672 w 1872"/>
                  <a:gd name="T13" fmla="*/ 71 h 504"/>
                  <a:gd name="T14" fmla="*/ 864 w 1872"/>
                  <a:gd name="T15" fmla="*/ 101 h 504"/>
                  <a:gd name="T16" fmla="*/ 1104 w 1872"/>
                  <a:gd name="T17" fmla="*/ 91 h 504"/>
                  <a:gd name="T18" fmla="*/ 1248 w 1872"/>
                  <a:gd name="T19" fmla="*/ 51 h 504"/>
                  <a:gd name="T20" fmla="*/ 1440 w 1872"/>
                  <a:gd name="T21" fmla="*/ 12 h 504"/>
                  <a:gd name="T22" fmla="*/ 1680 w 1872"/>
                  <a:gd name="T23" fmla="*/ 12 h 504"/>
                  <a:gd name="T24" fmla="*/ 1872 w 1872"/>
                  <a:gd name="T25" fmla="*/ 41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72" h="504">
                    <a:moveTo>
                      <a:pt x="0" y="344"/>
                    </a:moveTo>
                    <a:cubicBezTo>
                      <a:pt x="12" y="347"/>
                      <a:pt x="24" y="351"/>
                      <a:pt x="48" y="344"/>
                    </a:cubicBezTo>
                    <a:cubicBezTo>
                      <a:pt x="71" y="336"/>
                      <a:pt x="112" y="328"/>
                      <a:pt x="144" y="296"/>
                    </a:cubicBezTo>
                    <a:cubicBezTo>
                      <a:pt x="176" y="264"/>
                      <a:pt x="200" y="200"/>
                      <a:pt x="240" y="152"/>
                    </a:cubicBezTo>
                    <a:cubicBezTo>
                      <a:pt x="280" y="104"/>
                      <a:pt x="328" y="0"/>
                      <a:pt x="384" y="8"/>
                    </a:cubicBezTo>
                    <a:cubicBezTo>
                      <a:pt x="439" y="15"/>
                      <a:pt x="528" y="144"/>
                      <a:pt x="576" y="200"/>
                    </a:cubicBezTo>
                    <a:cubicBezTo>
                      <a:pt x="624" y="256"/>
                      <a:pt x="624" y="296"/>
                      <a:pt x="672" y="344"/>
                    </a:cubicBezTo>
                    <a:cubicBezTo>
                      <a:pt x="720" y="392"/>
                      <a:pt x="792" y="472"/>
                      <a:pt x="864" y="488"/>
                    </a:cubicBezTo>
                    <a:cubicBezTo>
                      <a:pt x="936" y="504"/>
                      <a:pt x="1040" y="479"/>
                      <a:pt x="1104" y="440"/>
                    </a:cubicBezTo>
                    <a:cubicBezTo>
                      <a:pt x="1167" y="400"/>
                      <a:pt x="1192" y="312"/>
                      <a:pt x="1248" y="248"/>
                    </a:cubicBezTo>
                    <a:cubicBezTo>
                      <a:pt x="1304" y="184"/>
                      <a:pt x="1367" y="88"/>
                      <a:pt x="1440" y="56"/>
                    </a:cubicBezTo>
                    <a:cubicBezTo>
                      <a:pt x="1512" y="23"/>
                      <a:pt x="1608" y="32"/>
                      <a:pt x="1680" y="56"/>
                    </a:cubicBezTo>
                    <a:cubicBezTo>
                      <a:pt x="1751" y="79"/>
                      <a:pt x="1811" y="139"/>
                      <a:pt x="1872" y="20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T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1121295" name="Line 15">
              <a:extLst>
                <a:ext uri="{FF2B5EF4-FFF2-40B4-BE49-F238E27FC236}">
                  <a16:creationId xmlns:a16="http://schemas.microsoft.com/office/drawing/2014/main" id="{01FE1842-D0B4-F2C4-1509-1B26605F4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488"/>
              <a:ext cx="187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1296" name="Freeform 16">
            <a:extLst>
              <a:ext uri="{FF2B5EF4-FFF2-40B4-BE49-F238E27FC236}">
                <a16:creationId xmlns:a16="http://schemas.microsoft.com/office/drawing/2014/main" id="{A404327B-A815-AEB8-352B-AD3FD345BBEC}"/>
              </a:ext>
            </a:extLst>
          </p:cNvPr>
          <p:cNvSpPr>
            <a:spLocks/>
          </p:cNvSpPr>
          <p:nvPr/>
        </p:nvSpPr>
        <p:spPr bwMode="auto">
          <a:xfrm>
            <a:off x="6629401" y="4648200"/>
            <a:ext cx="2868613" cy="1104900"/>
          </a:xfrm>
          <a:custGeom>
            <a:avLst/>
            <a:gdLst>
              <a:gd name="T0" fmla="*/ 0 w 1807"/>
              <a:gd name="T1" fmla="*/ 393700 h 696"/>
              <a:gd name="T2" fmla="*/ 152400 w 1807"/>
              <a:gd name="T3" fmla="*/ 165100 h 696"/>
              <a:gd name="T4" fmla="*/ 457200 w 1807"/>
              <a:gd name="T5" fmla="*/ 12700 h 696"/>
              <a:gd name="T6" fmla="*/ 914400 w 1807"/>
              <a:gd name="T7" fmla="*/ 88900 h 696"/>
              <a:gd name="T8" fmla="*/ 1143000 w 1807"/>
              <a:gd name="T9" fmla="*/ 317500 h 696"/>
              <a:gd name="T10" fmla="*/ 1447800 w 1807"/>
              <a:gd name="T11" fmla="*/ 774700 h 696"/>
              <a:gd name="T12" fmla="*/ 1676400 w 1807"/>
              <a:gd name="T13" fmla="*/ 1003300 h 696"/>
              <a:gd name="T14" fmla="*/ 2057400 w 1807"/>
              <a:gd name="T15" fmla="*/ 1079500 h 696"/>
              <a:gd name="T16" fmla="*/ 2514600 w 1807"/>
              <a:gd name="T17" fmla="*/ 850900 h 696"/>
              <a:gd name="T18" fmla="*/ 2819400 w 1807"/>
              <a:gd name="T19" fmla="*/ 317500 h 696"/>
              <a:gd name="T20" fmla="*/ 2819400 w 1807"/>
              <a:gd name="T21" fmla="*/ 241300 h 6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07" h="696">
                <a:moveTo>
                  <a:pt x="0" y="248"/>
                </a:moveTo>
                <a:cubicBezTo>
                  <a:pt x="24" y="196"/>
                  <a:pt x="48" y="144"/>
                  <a:pt x="96" y="104"/>
                </a:cubicBezTo>
                <a:cubicBezTo>
                  <a:pt x="144" y="64"/>
                  <a:pt x="208" y="16"/>
                  <a:pt x="288" y="8"/>
                </a:cubicBezTo>
                <a:cubicBezTo>
                  <a:pt x="368" y="0"/>
                  <a:pt x="503" y="23"/>
                  <a:pt x="576" y="56"/>
                </a:cubicBezTo>
                <a:cubicBezTo>
                  <a:pt x="648" y="88"/>
                  <a:pt x="664" y="128"/>
                  <a:pt x="720" y="200"/>
                </a:cubicBezTo>
                <a:cubicBezTo>
                  <a:pt x="776" y="272"/>
                  <a:pt x="856" y="416"/>
                  <a:pt x="912" y="488"/>
                </a:cubicBezTo>
                <a:cubicBezTo>
                  <a:pt x="968" y="560"/>
                  <a:pt x="992" y="600"/>
                  <a:pt x="1056" y="632"/>
                </a:cubicBezTo>
                <a:cubicBezTo>
                  <a:pt x="1119" y="663"/>
                  <a:pt x="1208" y="696"/>
                  <a:pt x="1296" y="680"/>
                </a:cubicBezTo>
                <a:cubicBezTo>
                  <a:pt x="1384" y="664"/>
                  <a:pt x="1504" y="616"/>
                  <a:pt x="1584" y="536"/>
                </a:cubicBezTo>
                <a:cubicBezTo>
                  <a:pt x="1664" y="456"/>
                  <a:pt x="1744" y="263"/>
                  <a:pt x="1776" y="200"/>
                </a:cubicBezTo>
                <a:cubicBezTo>
                  <a:pt x="1807" y="136"/>
                  <a:pt x="1776" y="160"/>
                  <a:pt x="1776" y="15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21297" name="Freeform 17">
            <a:extLst>
              <a:ext uri="{FF2B5EF4-FFF2-40B4-BE49-F238E27FC236}">
                <a16:creationId xmlns:a16="http://schemas.microsoft.com/office/drawing/2014/main" id="{48E2C13A-8BFC-624F-E7A7-726CEB0A7255}"/>
              </a:ext>
            </a:extLst>
          </p:cNvPr>
          <p:cNvSpPr>
            <a:spLocks/>
          </p:cNvSpPr>
          <p:nvPr/>
        </p:nvSpPr>
        <p:spPr bwMode="auto">
          <a:xfrm>
            <a:off x="6629401" y="4724400"/>
            <a:ext cx="3059113" cy="1231900"/>
          </a:xfrm>
          <a:custGeom>
            <a:avLst/>
            <a:gdLst>
              <a:gd name="T0" fmla="*/ 0 w 1927"/>
              <a:gd name="T1" fmla="*/ 1003300 h 776"/>
              <a:gd name="T2" fmla="*/ 381000 w 1927"/>
              <a:gd name="T3" fmla="*/ 1231900 h 776"/>
              <a:gd name="T4" fmla="*/ 914400 w 1927"/>
              <a:gd name="T5" fmla="*/ 1003300 h 776"/>
              <a:gd name="T6" fmla="*/ 1371600 w 1927"/>
              <a:gd name="T7" fmla="*/ 393700 h 776"/>
              <a:gd name="T8" fmla="*/ 2057400 w 1927"/>
              <a:gd name="T9" fmla="*/ 12700 h 776"/>
              <a:gd name="T10" fmla="*/ 2895600 w 1927"/>
              <a:gd name="T11" fmla="*/ 469900 h 776"/>
              <a:gd name="T12" fmla="*/ 3048000 w 1927"/>
              <a:gd name="T13" fmla="*/ 698500 h 7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27" h="776">
                <a:moveTo>
                  <a:pt x="0" y="632"/>
                </a:moveTo>
                <a:cubicBezTo>
                  <a:pt x="72" y="704"/>
                  <a:pt x="144" y="776"/>
                  <a:pt x="240" y="776"/>
                </a:cubicBezTo>
                <a:cubicBezTo>
                  <a:pt x="336" y="776"/>
                  <a:pt x="472" y="719"/>
                  <a:pt x="576" y="632"/>
                </a:cubicBezTo>
                <a:cubicBezTo>
                  <a:pt x="679" y="544"/>
                  <a:pt x="744" y="352"/>
                  <a:pt x="864" y="248"/>
                </a:cubicBezTo>
                <a:cubicBezTo>
                  <a:pt x="984" y="144"/>
                  <a:pt x="1136" y="0"/>
                  <a:pt x="1296" y="8"/>
                </a:cubicBezTo>
                <a:cubicBezTo>
                  <a:pt x="1455" y="15"/>
                  <a:pt x="1720" y="224"/>
                  <a:pt x="1824" y="296"/>
                </a:cubicBezTo>
                <a:cubicBezTo>
                  <a:pt x="1927" y="367"/>
                  <a:pt x="1923" y="403"/>
                  <a:pt x="1920" y="44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21298" name="Freeform 18">
            <a:extLst>
              <a:ext uri="{FF2B5EF4-FFF2-40B4-BE49-F238E27FC236}">
                <a16:creationId xmlns:a16="http://schemas.microsoft.com/office/drawing/2014/main" id="{C04A58DD-12D8-7500-F26A-D9CCD5E9EEB5}"/>
              </a:ext>
            </a:extLst>
          </p:cNvPr>
          <p:cNvSpPr>
            <a:spLocks/>
          </p:cNvSpPr>
          <p:nvPr/>
        </p:nvSpPr>
        <p:spPr bwMode="auto">
          <a:xfrm>
            <a:off x="6629400" y="4813301"/>
            <a:ext cx="2743200" cy="1255713"/>
          </a:xfrm>
          <a:custGeom>
            <a:avLst/>
            <a:gdLst>
              <a:gd name="T0" fmla="*/ 0 w 1728"/>
              <a:gd name="T1" fmla="*/ 304800 h 791"/>
              <a:gd name="T2" fmla="*/ 381000 w 1728"/>
              <a:gd name="T3" fmla="*/ 762000 h 791"/>
              <a:gd name="T4" fmla="*/ 914400 w 1728"/>
              <a:gd name="T5" fmla="*/ 1066800 h 791"/>
              <a:gd name="T6" fmla="*/ 1295400 w 1728"/>
              <a:gd name="T7" fmla="*/ 1219200 h 791"/>
              <a:gd name="T8" fmla="*/ 1828800 w 1728"/>
              <a:gd name="T9" fmla="*/ 838200 h 791"/>
              <a:gd name="T10" fmla="*/ 1905000 w 1728"/>
              <a:gd name="T11" fmla="*/ 609600 h 791"/>
              <a:gd name="T12" fmla="*/ 2209800 w 1728"/>
              <a:gd name="T13" fmla="*/ 152400 h 791"/>
              <a:gd name="T14" fmla="*/ 2743200 w 1728"/>
              <a:gd name="T15" fmla="*/ 0 h 79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28" h="791">
                <a:moveTo>
                  <a:pt x="0" y="192"/>
                </a:moveTo>
                <a:cubicBezTo>
                  <a:pt x="72" y="296"/>
                  <a:pt x="144" y="400"/>
                  <a:pt x="240" y="480"/>
                </a:cubicBezTo>
                <a:cubicBezTo>
                  <a:pt x="336" y="560"/>
                  <a:pt x="480" y="624"/>
                  <a:pt x="576" y="672"/>
                </a:cubicBezTo>
                <a:cubicBezTo>
                  <a:pt x="672" y="720"/>
                  <a:pt x="720" y="791"/>
                  <a:pt x="816" y="768"/>
                </a:cubicBezTo>
                <a:cubicBezTo>
                  <a:pt x="911" y="744"/>
                  <a:pt x="1088" y="592"/>
                  <a:pt x="1152" y="528"/>
                </a:cubicBezTo>
                <a:cubicBezTo>
                  <a:pt x="1216" y="464"/>
                  <a:pt x="1159" y="456"/>
                  <a:pt x="1200" y="384"/>
                </a:cubicBezTo>
                <a:cubicBezTo>
                  <a:pt x="1240" y="311"/>
                  <a:pt x="1304" y="159"/>
                  <a:pt x="1392" y="96"/>
                </a:cubicBezTo>
                <a:cubicBezTo>
                  <a:pt x="1479" y="32"/>
                  <a:pt x="1672" y="15"/>
                  <a:pt x="1728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21299" name="Freeform 19">
            <a:extLst>
              <a:ext uri="{FF2B5EF4-FFF2-40B4-BE49-F238E27FC236}">
                <a16:creationId xmlns:a16="http://schemas.microsoft.com/office/drawing/2014/main" id="{E520542B-2ACF-B4F2-BC35-727EC57A8895}"/>
              </a:ext>
            </a:extLst>
          </p:cNvPr>
          <p:cNvSpPr>
            <a:spLocks/>
          </p:cNvSpPr>
          <p:nvPr/>
        </p:nvSpPr>
        <p:spPr bwMode="auto">
          <a:xfrm>
            <a:off x="6629400" y="4724400"/>
            <a:ext cx="3124200" cy="1231900"/>
          </a:xfrm>
          <a:custGeom>
            <a:avLst/>
            <a:gdLst>
              <a:gd name="T0" fmla="*/ 0 w 1968"/>
              <a:gd name="T1" fmla="*/ 927100 h 776"/>
              <a:gd name="T2" fmla="*/ 457200 w 1968"/>
              <a:gd name="T3" fmla="*/ 317500 h 776"/>
              <a:gd name="T4" fmla="*/ 990600 w 1968"/>
              <a:gd name="T5" fmla="*/ 88900 h 776"/>
              <a:gd name="T6" fmla="*/ 1371600 w 1968"/>
              <a:gd name="T7" fmla="*/ 12700 h 776"/>
              <a:gd name="T8" fmla="*/ 1600200 w 1968"/>
              <a:gd name="T9" fmla="*/ 165100 h 776"/>
              <a:gd name="T10" fmla="*/ 2057400 w 1968"/>
              <a:gd name="T11" fmla="*/ 393700 h 776"/>
              <a:gd name="T12" fmla="*/ 2362200 w 1968"/>
              <a:gd name="T13" fmla="*/ 774700 h 776"/>
              <a:gd name="T14" fmla="*/ 2743200 w 1968"/>
              <a:gd name="T15" fmla="*/ 1155700 h 776"/>
              <a:gd name="T16" fmla="*/ 3124200 w 1968"/>
              <a:gd name="T17" fmla="*/ 1231900 h 7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68" h="776">
                <a:moveTo>
                  <a:pt x="0" y="584"/>
                </a:moveTo>
                <a:cubicBezTo>
                  <a:pt x="92" y="435"/>
                  <a:pt x="184" y="287"/>
                  <a:pt x="288" y="200"/>
                </a:cubicBezTo>
                <a:cubicBezTo>
                  <a:pt x="391" y="112"/>
                  <a:pt x="527" y="88"/>
                  <a:pt x="624" y="56"/>
                </a:cubicBezTo>
                <a:cubicBezTo>
                  <a:pt x="720" y="23"/>
                  <a:pt x="800" y="0"/>
                  <a:pt x="864" y="8"/>
                </a:cubicBezTo>
                <a:cubicBezTo>
                  <a:pt x="927" y="15"/>
                  <a:pt x="935" y="63"/>
                  <a:pt x="1008" y="104"/>
                </a:cubicBezTo>
                <a:cubicBezTo>
                  <a:pt x="1080" y="144"/>
                  <a:pt x="1216" y="184"/>
                  <a:pt x="1296" y="248"/>
                </a:cubicBezTo>
                <a:cubicBezTo>
                  <a:pt x="1375" y="311"/>
                  <a:pt x="1415" y="407"/>
                  <a:pt x="1488" y="488"/>
                </a:cubicBezTo>
                <a:cubicBezTo>
                  <a:pt x="1560" y="568"/>
                  <a:pt x="1648" y="680"/>
                  <a:pt x="1728" y="728"/>
                </a:cubicBezTo>
                <a:cubicBezTo>
                  <a:pt x="1808" y="776"/>
                  <a:pt x="1928" y="768"/>
                  <a:pt x="1968" y="776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21300" name="Text Box 20">
            <a:extLst>
              <a:ext uri="{FF2B5EF4-FFF2-40B4-BE49-F238E27FC236}">
                <a16:creationId xmlns:a16="http://schemas.microsoft.com/office/drawing/2014/main" id="{E0DEF820-A571-5E0D-F8C5-DF75C15B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1"/>
            <a:ext cx="990600" cy="4667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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&gt;&gt;1</a:t>
            </a:r>
          </a:p>
        </p:txBody>
      </p:sp>
      <p:sp>
        <p:nvSpPr>
          <p:cNvPr id="1121301" name="Text Box 21">
            <a:extLst>
              <a:ext uri="{FF2B5EF4-FFF2-40B4-BE49-F238E27FC236}">
                <a16:creationId xmlns:a16="http://schemas.microsoft.com/office/drawing/2014/main" id="{540CF0CC-A0A8-5161-3FED-5AC69FDDF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86476"/>
            <a:ext cx="990600" cy="466725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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&lt;&lt;1</a:t>
            </a:r>
          </a:p>
        </p:txBody>
      </p:sp>
      <p:sp>
        <p:nvSpPr>
          <p:cNvPr id="1121302" name="Text Box 22">
            <a:extLst>
              <a:ext uri="{FF2B5EF4-FFF2-40B4-BE49-F238E27FC236}">
                <a16:creationId xmlns:a16="http://schemas.microsoft.com/office/drawing/2014/main" id="{1F1176A5-7D9A-5050-C322-D23FAA57A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76600"/>
            <a:ext cx="26670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Laminar Beam</a:t>
            </a:r>
          </a:p>
        </p:txBody>
      </p:sp>
      <p:sp>
        <p:nvSpPr>
          <p:cNvPr id="1121303" name="Text Box 23">
            <a:extLst>
              <a:ext uri="{FF2B5EF4-FFF2-40B4-BE49-F238E27FC236}">
                <a16:creationId xmlns:a16="http://schemas.microsoft.com/office/drawing/2014/main" id="{970552F8-C5E8-F5AD-20D5-62A148865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0"/>
            <a:ext cx="2438400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Thermal Beam</a:t>
            </a:r>
          </a:p>
        </p:txBody>
      </p:sp>
      <p:sp>
        <p:nvSpPr>
          <p:cNvPr id="1121304" name="Text Box 24">
            <a:extLst>
              <a:ext uri="{FF2B5EF4-FFF2-40B4-BE49-F238E27FC236}">
                <a16:creationId xmlns:a16="http://schemas.microsoft.com/office/drawing/2014/main" id="{85A7E53B-151A-2592-AEBB-ABF12CD1C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8601"/>
            <a:ext cx="891540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beam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undergoes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two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regimes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along</a:t>
            </a: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rPr>
              <a:t>accelerator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3054" name="Group 25">
            <a:extLst>
              <a:ext uri="{FF2B5EF4-FFF2-40B4-BE49-F238E27FC236}">
                <a16:creationId xmlns:a16="http://schemas.microsoft.com/office/drawing/2014/main" id="{3FB913F4-D7FA-5C61-F51A-D5959C9A9570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800600"/>
            <a:ext cx="685800" cy="914400"/>
            <a:chOff x="2208" y="1104"/>
            <a:chExt cx="432" cy="576"/>
          </a:xfrm>
        </p:grpSpPr>
        <p:sp>
          <p:nvSpPr>
            <p:cNvPr id="1121306" name="Line 26">
              <a:extLst>
                <a:ext uri="{FF2B5EF4-FFF2-40B4-BE49-F238E27FC236}">
                  <a16:creationId xmlns:a16="http://schemas.microsoft.com/office/drawing/2014/main" id="{27747BDA-F6ED-A48A-1C46-ABCD440403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1104"/>
              <a:ext cx="432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1307" name="Line 27">
              <a:extLst>
                <a:ext uri="{FF2B5EF4-FFF2-40B4-BE49-F238E27FC236}">
                  <a16:creationId xmlns:a16="http://schemas.microsoft.com/office/drawing/2014/main" id="{20D6D1A3-FA20-6CC0-8FFF-D60CB9CCC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152"/>
              <a:ext cx="38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43055" name="Group 28">
            <a:extLst>
              <a:ext uri="{FF2B5EF4-FFF2-40B4-BE49-F238E27FC236}">
                <a16:creationId xmlns:a16="http://schemas.microsoft.com/office/drawing/2014/main" id="{DDEECA2E-6980-40FD-FB4F-2EC88399571A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057400"/>
            <a:ext cx="685800" cy="914400"/>
            <a:chOff x="2208" y="1104"/>
            <a:chExt cx="432" cy="576"/>
          </a:xfrm>
        </p:grpSpPr>
        <p:sp>
          <p:nvSpPr>
            <p:cNvPr id="1121309" name="Line 29">
              <a:extLst>
                <a:ext uri="{FF2B5EF4-FFF2-40B4-BE49-F238E27FC236}">
                  <a16:creationId xmlns:a16="http://schemas.microsoft.com/office/drawing/2014/main" id="{79B16175-C389-0D0F-E589-5C4CC81CF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1104"/>
              <a:ext cx="432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1310" name="Line 30">
              <a:extLst>
                <a:ext uri="{FF2B5EF4-FFF2-40B4-BE49-F238E27FC236}">
                  <a16:creationId xmlns:a16="http://schemas.microsoft.com/office/drawing/2014/main" id="{EF0F5067-B879-A309-CEEB-A31257BEB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152"/>
              <a:ext cx="384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21312" name="Picture 32">
            <a:extLst>
              <a:ext uri="{FF2B5EF4-FFF2-40B4-BE49-F238E27FC236}">
                <a16:creationId xmlns:a16="http://schemas.microsoft.com/office/drawing/2014/main" id="{9C390862-4462-C822-B0AA-6BD5915C0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1"/>
            <a:ext cx="4318000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1313" name="Picture 33">
            <a:extLst>
              <a:ext uri="{FF2B5EF4-FFF2-40B4-BE49-F238E27FC236}">
                <a16:creationId xmlns:a16="http://schemas.microsoft.com/office/drawing/2014/main" id="{91792D1F-58FC-0B98-CC8C-E5455539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1133476"/>
            <a:ext cx="429418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11" name="Text Box 23">
            <a:extLst>
              <a:ext uri="{FF2B5EF4-FFF2-40B4-BE49-F238E27FC236}">
                <a16:creationId xmlns:a16="http://schemas.microsoft.com/office/drawing/2014/main" id="{2F1308EF-B010-2628-EF41-FAE728933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31695"/>
            <a:ext cx="8991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The rms emittance concept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rms envelope equation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forces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</a:rPr>
              <a:t>Space charge induced emittance oscillations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Matching conditions and emittance compensation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3080B8DB-0B27-A6F1-E879-C1BEEC71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33376"/>
            <a:ext cx="8991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cs typeface="Calibri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186" name="Group 2">
            <a:extLst>
              <a:ext uri="{FF2B5EF4-FFF2-40B4-BE49-F238E27FC236}">
                <a16:creationId xmlns:a16="http://schemas.microsoft.com/office/drawing/2014/main" id="{57547383-CC26-7556-A4A3-A1CE2A986A29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695575"/>
            <a:ext cx="3557588" cy="2254250"/>
            <a:chOff x="240" y="1632"/>
            <a:chExt cx="2428" cy="1420"/>
          </a:xfrm>
        </p:grpSpPr>
        <p:grpSp>
          <p:nvGrpSpPr>
            <p:cNvPr id="349254" name="Group 3">
              <a:extLst>
                <a:ext uri="{FF2B5EF4-FFF2-40B4-BE49-F238E27FC236}">
                  <a16:creationId xmlns:a16="http://schemas.microsoft.com/office/drawing/2014/main" id="{6CEB6910-CB1F-0691-B70F-EB39F4FF4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632"/>
              <a:ext cx="2428" cy="1420"/>
              <a:chOff x="1546" y="2122"/>
              <a:chExt cx="2428" cy="1420"/>
            </a:xfrm>
          </p:grpSpPr>
          <p:sp>
            <p:nvSpPr>
              <p:cNvPr id="1488900" name="Oval 4">
                <a:extLst>
                  <a:ext uri="{FF2B5EF4-FFF2-40B4-BE49-F238E27FC236}">
                    <a16:creationId xmlns:a16="http://schemas.microsoft.com/office/drawing/2014/main" id="{C664FF9A-F063-F3E4-437C-F85C0C2312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40" y="3092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1" name="Oval 5">
                <a:extLst>
                  <a:ext uri="{FF2B5EF4-FFF2-40B4-BE49-F238E27FC236}">
                    <a16:creationId xmlns:a16="http://schemas.microsoft.com/office/drawing/2014/main" id="{547D9D40-D63F-B695-3637-31EE636B5A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" y="29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2" name="Oval 6">
                <a:extLst>
                  <a:ext uri="{FF2B5EF4-FFF2-40B4-BE49-F238E27FC236}">
                    <a16:creationId xmlns:a16="http://schemas.microsoft.com/office/drawing/2014/main" id="{17A449DE-5F52-DF44-182B-73888A6381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36" y="3264"/>
                <a:ext cx="89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3" name="Oval 7">
                <a:extLst>
                  <a:ext uri="{FF2B5EF4-FFF2-40B4-BE49-F238E27FC236}">
                    <a16:creationId xmlns:a16="http://schemas.microsoft.com/office/drawing/2014/main" id="{0E4F9C8E-28FB-DC98-DE85-16FF54A899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60" y="29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4" name="Oval 8">
                <a:extLst>
                  <a:ext uri="{FF2B5EF4-FFF2-40B4-BE49-F238E27FC236}">
                    <a16:creationId xmlns:a16="http://schemas.microsoft.com/office/drawing/2014/main" id="{1EE22822-14CF-AE7C-4D27-61DA7DF5AD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0" y="2952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5" name="Oval 9">
                <a:extLst>
                  <a:ext uri="{FF2B5EF4-FFF2-40B4-BE49-F238E27FC236}">
                    <a16:creationId xmlns:a16="http://schemas.microsoft.com/office/drawing/2014/main" id="{C3163365-775B-9061-56C6-A991380A8E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32" y="2804"/>
                <a:ext cx="90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6" name="Oval 10">
                <a:extLst>
                  <a:ext uri="{FF2B5EF4-FFF2-40B4-BE49-F238E27FC236}">
                    <a16:creationId xmlns:a16="http://schemas.microsoft.com/office/drawing/2014/main" id="{7898D6E8-CFC5-7AEB-77A4-BA8B51DAC3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0" y="3168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7" name="Oval 11">
                <a:extLst>
                  <a:ext uri="{FF2B5EF4-FFF2-40B4-BE49-F238E27FC236}">
                    <a16:creationId xmlns:a16="http://schemas.microsoft.com/office/drawing/2014/main" id="{B37D3F58-8FE4-1008-62D6-6EB73F4555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2" y="2756"/>
                <a:ext cx="90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8" name="Oval 12">
                <a:extLst>
                  <a:ext uri="{FF2B5EF4-FFF2-40B4-BE49-F238E27FC236}">
                    <a16:creationId xmlns:a16="http://schemas.microsoft.com/office/drawing/2014/main" id="{B6C45C7C-5703-34E1-3731-5D62899F1C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60" y="2544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09" name="Oval 13">
                <a:extLst>
                  <a:ext uri="{FF2B5EF4-FFF2-40B4-BE49-F238E27FC236}">
                    <a16:creationId xmlns:a16="http://schemas.microsoft.com/office/drawing/2014/main" id="{400AC508-B178-D273-65AE-2A12B9921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67" y="2592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0" name="Oval 14">
                <a:extLst>
                  <a:ext uri="{FF2B5EF4-FFF2-40B4-BE49-F238E27FC236}">
                    <a16:creationId xmlns:a16="http://schemas.microsoft.com/office/drawing/2014/main" id="{EEAB682A-A86A-8BE1-1FDF-037CE77097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52" y="312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1" name="Oval 15">
                <a:extLst>
                  <a:ext uri="{FF2B5EF4-FFF2-40B4-BE49-F238E27FC236}">
                    <a16:creationId xmlns:a16="http://schemas.microsoft.com/office/drawing/2014/main" id="{F0270BFB-7D79-D2A6-7ADA-867054C15A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00" y="2669"/>
                <a:ext cx="88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2" name="Oval 16">
                <a:extLst>
                  <a:ext uri="{FF2B5EF4-FFF2-40B4-BE49-F238E27FC236}">
                    <a16:creationId xmlns:a16="http://schemas.microsoft.com/office/drawing/2014/main" id="{097CCB87-3754-023B-B3A9-B5F541EDED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2" y="3284"/>
                <a:ext cx="90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3" name="Oval 17">
                <a:extLst>
                  <a:ext uri="{FF2B5EF4-FFF2-40B4-BE49-F238E27FC236}">
                    <a16:creationId xmlns:a16="http://schemas.microsoft.com/office/drawing/2014/main" id="{901129D4-2B7A-D3BF-E7D0-DB5010269D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96" y="2952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4" name="Oval 18">
                <a:extLst>
                  <a:ext uri="{FF2B5EF4-FFF2-40B4-BE49-F238E27FC236}">
                    <a16:creationId xmlns:a16="http://schemas.microsoft.com/office/drawing/2014/main" id="{05D17688-7942-F71D-0FA2-E6313D3C4D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72" y="242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5" name="Oval 19">
                <a:extLst>
                  <a:ext uri="{FF2B5EF4-FFF2-40B4-BE49-F238E27FC236}">
                    <a16:creationId xmlns:a16="http://schemas.microsoft.com/office/drawing/2014/main" id="{FB45BCFC-89A1-034F-08BC-5F29DDB12D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04" y="227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6" name="Oval 20">
                <a:extLst>
                  <a:ext uri="{FF2B5EF4-FFF2-40B4-BE49-F238E27FC236}">
                    <a16:creationId xmlns:a16="http://schemas.microsoft.com/office/drawing/2014/main" id="{61208153-8B7D-EE00-3519-E45F42CADF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456" y="29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7" name="Oval 21">
                <a:extLst>
                  <a:ext uri="{FF2B5EF4-FFF2-40B4-BE49-F238E27FC236}">
                    <a16:creationId xmlns:a16="http://schemas.microsoft.com/office/drawing/2014/main" id="{A73B8ECB-6DEF-B77F-41DC-5BB233CC38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648" y="288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8" name="Oval 22">
                <a:extLst>
                  <a:ext uri="{FF2B5EF4-FFF2-40B4-BE49-F238E27FC236}">
                    <a16:creationId xmlns:a16="http://schemas.microsoft.com/office/drawing/2014/main" id="{130E1EE5-072B-2F0D-36D1-A77274F539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888" y="2952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19" name="Oval 23">
                <a:extLst>
                  <a:ext uri="{FF2B5EF4-FFF2-40B4-BE49-F238E27FC236}">
                    <a16:creationId xmlns:a16="http://schemas.microsoft.com/office/drawing/2014/main" id="{184DADAD-6021-A32B-B449-836762F214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744" y="314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0" name="Oval 24">
                <a:extLst>
                  <a:ext uri="{FF2B5EF4-FFF2-40B4-BE49-F238E27FC236}">
                    <a16:creationId xmlns:a16="http://schemas.microsoft.com/office/drawing/2014/main" id="{C9EC749D-D704-F619-6E21-4B3C063251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456" y="268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1" name="Oval 25">
                <a:extLst>
                  <a:ext uri="{FF2B5EF4-FFF2-40B4-BE49-F238E27FC236}">
                    <a16:creationId xmlns:a16="http://schemas.microsoft.com/office/drawing/2014/main" id="{BED2BA52-B9C8-06A1-6913-94BD10B790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504" y="2468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2" name="Oval 26">
                <a:extLst>
                  <a:ext uri="{FF2B5EF4-FFF2-40B4-BE49-F238E27FC236}">
                    <a16:creationId xmlns:a16="http://schemas.microsoft.com/office/drawing/2014/main" id="{F010912D-2C11-07CB-7C56-149C9DB1F1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648" y="264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3" name="Oval 27">
                <a:extLst>
                  <a:ext uri="{FF2B5EF4-FFF2-40B4-BE49-F238E27FC236}">
                    <a16:creationId xmlns:a16="http://schemas.microsoft.com/office/drawing/2014/main" id="{7CD874E0-FC01-E57A-8685-A39BDD0C7E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120" y="321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4" name="Oval 28">
                <a:extLst>
                  <a:ext uri="{FF2B5EF4-FFF2-40B4-BE49-F238E27FC236}">
                    <a16:creationId xmlns:a16="http://schemas.microsoft.com/office/drawing/2014/main" id="{925E500D-E708-FA80-168F-313B9DF36D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504" y="3284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5" name="Oval 29">
                <a:extLst>
                  <a:ext uri="{FF2B5EF4-FFF2-40B4-BE49-F238E27FC236}">
                    <a16:creationId xmlns:a16="http://schemas.microsoft.com/office/drawing/2014/main" id="{C94413A2-C14A-EAB5-5FA4-EE11AB4DCD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168" y="29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6" name="Oval 30">
                <a:extLst>
                  <a:ext uri="{FF2B5EF4-FFF2-40B4-BE49-F238E27FC236}">
                    <a16:creationId xmlns:a16="http://schemas.microsoft.com/office/drawing/2014/main" id="{CCAEA765-E7D0-BA66-6538-E9AEDEC89C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744" y="242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7" name="Oval 31">
                <a:extLst>
                  <a:ext uri="{FF2B5EF4-FFF2-40B4-BE49-F238E27FC236}">
                    <a16:creationId xmlns:a16="http://schemas.microsoft.com/office/drawing/2014/main" id="{AC79151D-F2BF-FCAB-B9F2-69A2DBB494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12" y="227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8" name="Oval 32">
                <a:extLst>
                  <a:ext uri="{FF2B5EF4-FFF2-40B4-BE49-F238E27FC236}">
                    <a16:creationId xmlns:a16="http://schemas.microsoft.com/office/drawing/2014/main" id="{7A6AB23D-6FF3-86FB-89FE-693C930F3C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" y="3245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29" name="Oval 33">
                <a:extLst>
                  <a:ext uri="{FF2B5EF4-FFF2-40B4-BE49-F238E27FC236}">
                    <a16:creationId xmlns:a16="http://schemas.microsoft.com/office/drawing/2014/main" id="{497EE07E-E680-CEE2-2C2F-A7CC960ACE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222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0" name="Oval 34">
                <a:extLst>
                  <a:ext uri="{FF2B5EF4-FFF2-40B4-BE49-F238E27FC236}">
                    <a16:creationId xmlns:a16="http://schemas.microsoft.com/office/drawing/2014/main" id="{D37C29BC-8A6D-C9FB-3404-D23C17966D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2" y="24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1" name="Oval 35">
                <a:extLst>
                  <a:ext uri="{FF2B5EF4-FFF2-40B4-BE49-F238E27FC236}">
                    <a16:creationId xmlns:a16="http://schemas.microsoft.com/office/drawing/2014/main" id="{5DF17424-C8F3-37B0-832B-FD90316014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92" y="2400"/>
                <a:ext cx="91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2" name="Oval 36">
                <a:extLst>
                  <a:ext uri="{FF2B5EF4-FFF2-40B4-BE49-F238E27FC236}">
                    <a16:creationId xmlns:a16="http://schemas.microsoft.com/office/drawing/2014/main" id="{EFC869EF-31C5-FF54-CD53-99320245DB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071" y="2372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3" name="Oval 37">
                <a:extLst>
                  <a:ext uri="{FF2B5EF4-FFF2-40B4-BE49-F238E27FC236}">
                    <a16:creationId xmlns:a16="http://schemas.microsoft.com/office/drawing/2014/main" id="{04805588-772C-3E52-13B2-7219EBB8F6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16" y="2669"/>
                <a:ext cx="90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4" name="Oval 38">
                <a:extLst>
                  <a:ext uri="{FF2B5EF4-FFF2-40B4-BE49-F238E27FC236}">
                    <a16:creationId xmlns:a16="http://schemas.microsoft.com/office/drawing/2014/main" id="{01F66E80-23D2-28CE-408C-0BEBFAA3F1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8" y="2784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5" name="Oval 39">
                <a:extLst>
                  <a:ext uri="{FF2B5EF4-FFF2-40B4-BE49-F238E27FC236}">
                    <a16:creationId xmlns:a16="http://schemas.microsoft.com/office/drawing/2014/main" id="{5E46C449-1490-3597-EE4D-B386ADD635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24" y="2688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6" name="Oval 40">
                <a:extLst>
                  <a:ext uri="{FF2B5EF4-FFF2-40B4-BE49-F238E27FC236}">
                    <a16:creationId xmlns:a16="http://schemas.microsoft.com/office/drawing/2014/main" id="{F22C178E-CFC5-7C13-F2A2-BC6E90ADE4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52" y="24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7" name="Oval 41">
                <a:extLst>
                  <a:ext uri="{FF2B5EF4-FFF2-40B4-BE49-F238E27FC236}">
                    <a16:creationId xmlns:a16="http://schemas.microsoft.com/office/drawing/2014/main" id="{7B1E57BC-EC62-3750-E59C-241DBB2109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04" y="2832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8" name="Oval 42">
                <a:extLst>
                  <a:ext uri="{FF2B5EF4-FFF2-40B4-BE49-F238E27FC236}">
                    <a16:creationId xmlns:a16="http://schemas.microsoft.com/office/drawing/2014/main" id="{519A4504-2BE4-149D-13DB-949E95CF8C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12" y="249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39" name="Oval 43">
                <a:extLst>
                  <a:ext uri="{FF2B5EF4-FFF2-40B4-BE49-F238E27FC236}">
                    <a16:creationId xmlns:a16="http://schemas.microsoft.com/office/drawing/2014/main" id="{A80B8428-C91A-9646-B44B-5ACD19E988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12" y="2852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0" name="Oval 44">
                <a:extLst>
                  <a:ext uri="{FF2B5EF4-FFF2-40B4-BE49-F238E27FC236}">
                    <a16:creationId xmlns:a16="http://schemas.microsoft.com/office/drawing/2014/main" id="{3EF4E944-FE2F-D2A2-38EC-6C2B2A504F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96" y="220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1" name="Oval 45">
                <a:extLst>
                  <a:ext uri="{FF2B5EF4-FFF2-40B4-BE49-F238E27FC236}">
                    <a16:creationId xmlns:a16="http://schemas.microsoft.com/office/drawing/2014/main" id="{A122FF6B-1D53-2CD6-C959-6B42C4BD89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28" y="340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2" name="Oval 46">
                <a:extLst>
                  <a:ext uri="{FF2B5EF4-FFF2-40B4-BE49-F238E27FC236}">
                    <a16:creationId xmlns:a16="http://schemas.microsoft.com/office/drawing/2014/main" id="{F3D345FE-6591-4013-3E0B-434C58B40C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44" y="3312"/>
                <a:ext cx="87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3" name="Oval 47">
                <a:extLst>
                  <a:ext uri="{FF2B5EF4-FFF2-40B4-BE49-F238E27FC236}">
                    <a16:creationId xmlns:a16="http://schemas.microsoft.com/office/drawing/2014/main" id="{13DD7965-C63C-764D-E614-9C92A92C4D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12" y="316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4" name="Oval 48">
                <a:extLst>
                  <a:ext uri="{FF2B5EF4-FFF2-40B4-BE49-F238E27FC236}">
                    <a16:creationId xmlns:a16="http://schemas.microsoft.com/office/drawing/2014/main" id="{24749232-427B-71AE-771C-66945F18C9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64" y="3408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5" name="Oval 49">
                <a:extLst>
                  <a:ext uri="{FF2B5EF4-FFF2-40B4-BE49-F238E27FC236}">
                    <a16:creationId xmlns:a16="http://schemas.microsoft.com/office/drawing/2014/main" id="{375B732E-C6DD-F5CA-676A-27E5D317C7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8" y="3456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6" name="Oval 50">
                <a:extLst>
                  <a:ext uri="{FF2B5EF4-FFF2-40B4-BE49-F238E27FC236}">
                    <a16:creationId xmlns:a16="http://schemas.microsoft.com/office/drawing/2014/main" id="{BD468AEB-A82C-2C77-5B70-C0D2966475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52" y="336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7" name="Oval 51">
                <a:extLst>
                  <a:ext uri="{FF2B5EF4-FFF2-40B4-BE49-F238E27FC236}">
                    <a16:creationId xmlns:a16="http://schemas.microsoft.com/office/drawing/2014/main" id="{49AC9867-FC43-EADD-5431-D24B51D970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2" y="2352"/>
                <a:ext cx="90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8" name="Oval 52">
                <a:extLst>
                  <a:ext uri="{FF2B5EF4-FFF2-40B4-BE49-F238E27FC236}">
                    <a16:creationId xmlns:a16="http://schemas.microsoft.com/office/drawing/2014/main" id="{6DAF597E-6ABD-3CCF-7F9F-52F08E652B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28" y="2640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49" name="Oval 53">
                <a:extLst>
                  <a:ext uri="{FF2B5EF4-FFF2-40B4-BE49-F238E27FC236}">
                    <a16:creationId xmlns:a16="http://schemas.microsoft.com/office/drawing/2014/main" id="{B56C7F02-6995-AF99-FCFD-929E8220AA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28" y="3024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0" name="Oval 54">
                <a:extLst>
                  <a:ext uri="{FF2B5EF4-FFF2-40B4-BE49-F238E27FC236}">
                    <a16:creationId xmlns:a16="http://schemas.microsoft.com/office/drawing/2014/main" id="{9A754A79-DFA6-5763-654C-16CCD4C40B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72" y="2784"/>
                <a:ext cx="86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1" name="Oval 55">
                <a:extLst>
                  <a:ext uri="{FF2B5EF4-FFF2-40B4-BE49-F238E27FC236}">
                    <a16:creationId xmlns:a16="http://schemas.microsoft.com/office/drawing/2014/main" id="{967CE1D8-A5D7-676D-1041-3F7FFD669E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840" y="2736"/>
                <a:ext cx="89" cy="8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2" name="Oval 56">
                <a:extLst>
                  <a:ext uri="{FF2B5EF4-FFF2-40B4-BE49-F238E27FC236}">
                    <a16:creationId xmlns:a16="http://schemas.microsoft.com/office/drawing/2014/main" id="{40C227D6-AEF3-F6EE-1306-0ABAB66302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54" y="3006"/>
                <a:ext cx="90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3" name="Oval 57">
                <a:extLst>
                  <a:ext uri="{FF2B5EF4-FFF2-40B4-BE49-F238E27FC236}">
                    <a16:creationId xmlns:a16="http://schemas.microsoft.com/office/drawing/2014/main" id="{BD80A639-D46A-6336-14E8-485528F853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42" y="2910"/>
                <a:ext cx="87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4" name="Oval 58">
                <a:extLst>
                  <a:ext uri="{FF2B5EF4-FFF2-40B4-BE49-F238E27FC236}">
                    <a16:creationId xmlns:a16="http://schemas.microsoft.com/office/drawing/2014/main" id="{F86074CE-EAF1-EE79-2D36-8B6894F901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50" y="317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5" name="Oval 59">
                <a:extLst>
                  <a:ext uri="{FF2B5EF4-FFF2-40B4-BE49-F238E27FC236}">
                    <a16:creationId xmlns:a16="http://schemas.microsoft.com/office/drawing/2014/main" id="{61FD47AF-BE51-EE2D-FC9F-4B80779E61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74" y="2910"/>
                <a:ext cx="89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6" name="Oval 60">
                <a:extLst>
                  <a:ext uri="{FF2B5EF4-FFF2-40B4-BE49-F238E27FC236}">
                    <a16:creationId xmlns:a16="http://schemas.microsoft.com/office/drawing/2014/main" id="{71A4BC66-42AF-9ADE-8607-30AD3C3F00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34" y="286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7" name="Oval 61">
                <a:extLst>
                  <a:ext uri="{FF2B5EF4-FFF2-40B4-BE49-F238E27FC236}">
                    <a16:creationId xmlns:a16="http://schemas.microsoft.com/office/drawing/2014/main" id="{BA8AB6D6-F44E-047B-CAA1-F93F3A3E0D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6" y="271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8" name="Oval 62">
                <a:extLst>
                  <a:ext uri="{FF2B5EF4-FFF2-40B4-BE49-F238E27FC236}">
                    <a16:creationId xmlns:a16="http://schemas.microsoft.com/office/drawing/2014/main" id="{1E6D0B89-6BEF-D7C0-41F8-CE3213A197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34" y="3082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59" name="Oval 63">
                <a:extLst>
                  <a:ext uri="{FF2B5EF4-FFF2-40B4-BE49-F238E27FC236}">
                    <a16:creationId xmlns:a16="http://schemas.microsoft.com/office/drawing/2014/main" id="{D93FE852-5438-36C6-5EE2-A6B08D08F80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6" y="267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0" name="Oval 64">
                <a:extLst>
                  <a:ext uri="{FF2B5EF4-FFF2-40B4-BE49-F238E27FC236}">
                    <a16:creationId xmlns:a16="http://schemas.microsoft.com/office/drawing/2014/main" id="{434188EF-B1CB-D3CF-F30C-588C12E9E5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74" y="2458"/>
                <a:ext cx="89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1" name="Oval 65">
                <a:extLst>
                  <a:ext uri="{FF2B5EF4-FFF2-40B4-BE49-F238E27FC236}">
                    <a16:creationId xmlns:a16="http://schemas.microsoft.com/office/drawing/2014/main" id="{E8C032B0-D53D-00BB-6FDF-44B76F7027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82" y="250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2" name="Oval 66">
                <a:extLst>
                  <a:ext uri="{FF2B5EF4-FFF2-40B4-BE49-F238E27FC236}">
                    <a16:creationId xmlns:a16="http://schemas.microsoft.com/office/drawing/2014/main" id="{3601A41F-EA07-0DF3-634C-5B2B86F31C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6" y="303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3" name="Oval 67">
                <a:extLst>
                  <a:ext uri="{FF2B5EF4-FFF2-40B4-BE49-F238E27FC236}">
                    <a16:creationId xmlns:a16="http://schemas.microsoft.com/office/drawing/2014/main" id="{CE7C4D8E-14C9-A9BB-93E7-5D5E9DC268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14" y="2583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4" name="Oval 68">
                <a:extLst>
                  <a:ext uri="{FF2B5EF4-FFF2-40B4-BE49-F238E27FC236}">
                    <a16:creationId xmlns:a16="http://schemas.microsoft.com/office/drawing/2014/main" id="{7A849D85-9409-BB26-10CB-992CBEBE91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6" y="319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5" name="Oval 69">
                <a:extLst>
                  <a:ext uri="{FF2B5EF4-FFF2-40B4-BE49-F238E27FC236}">
                    <a16:creationId xmlns:a16="http://schemas.microsoft.com/office/drawing/2014/main" id="{BEABE3B2-39E0-CCF9-CA7C-B7AF99096A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0" y="2866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6" name="Oval 70">
                <a:extLst>
                  <a:ext uri="{FF2B5EF4-FFF2-40B4-BE49-F238E27FC236}">
                    <a16:creationId xmlns:a16="http://schemas.microsoft.com/office/drawing/2014/main" id="{13606383-DC6D-90A5-234F-65E668E1AF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87" y="2334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7" name="Oval 71">
                <a:extLst>
                  <a:ext uri="{FF2B5EF4-FFF2-40B4-BE49-F238E27FC236}">
                    <a16:creationId xmlns:a16="http://schemas.microsoft.com/office/drawing/2014/main" id="{F81F7ED9-E337-36BC-C7E7-9776687791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18" y="2190"/>
                <a:ext cx="88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8" name="Oval 72">
                <a:extLst>
                  <a:ext uri="{FF2B5EF4-FFF2-40B4-BE49-F238E27FC236}">
                    <a16:creationId xmlns:a16="http://schemas.microsoft.com/office/drawing/2014/main" id="{E6C054D4-0836-C218-50B0-7F04A9DC58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71" y="2910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69" name="Oval 73">
                <a:extLst>
                  <a:ext uri="{FF2B5EF4-FFF2-40B4-BE49-F238E27FC236}">
                    <a16:creationId xmlns:a16="http://schemas.microsoft.com/office/drawing/2014/main" id="{EBD3D4C2-7F73-E2EA-843D-CDBADB1EEF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562" y="279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0" name="Oval 74">
                <a:extLst>
                  <a:ext uri="{FF2B5EF4-FFF2-40B4-BE49-F238E27FC236}">
                    <a16:creationId xmlns:a16="http://schemas.microsoft.com/office/drawing/2014/main" id="{1F0807EC-EF94-9227-1E12-D6CD990D96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802" y="2866"/>
                <a:ext cx="88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1" name="Oval 75">
                <a:extLst>
                  <a:ext uri="{FF2B5EF4-FFF2-40B4-BE49-F238E27FC236}">
                    <a16:creationId xmlns:a16="http://schemas.microsoft.com/office/drawing/2014/main" id="{1A1A320B-8DEF-69E2-7E3C-4952F77476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658" y="3054"/>
                <a:ext cx="89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2" name="Oval 76">
                <a:extLst>
                  <a:ext uri="{FF2B5EF4-FFF2-40B4-BE49-F238E27FC236}">
                    <a16:creationId xmlns:a16="http://schemas.microsoft.com/office/drawing/2014/main" id="{2554DE58-B5A3-4A11-25A6-C39066667F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371" y="2602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3" name="Oval 77">
                <a:extLst>
                  <a:ext uri="{FF2B5EF4-FFF2-40B4-BE49-F238E27FC236}">
                    <a16:creationId xmlns:a16="http://schemas.microsoft.com/office/drawing/2014/main" id="{4F2D480B-B444-D0EB-22F0-ABA3D58D25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418" y="2382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4" name="Oval 78">
                <a:extLst>
                  <a:ext uri="{FF2B5EF4-FFF2-40B4-BE49-F238E27FC236}">
                    <a16:creationId xmlns:a16="http://schemas.microsoft.com/office/drawing/2014/main" id="{24082998-555D-D4D9-F4F5-A97C3549FD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562" y="255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5" name="Oval 79">
                <a:extLst>
                  <a:ext uri="{FF2B5EF4-FFF2-40B4-BE49-F238E27FC236}">
                    <a16:creationId xmlns:a16="http://schemas.microsoft.com/office/drawing/2014/main" id="{4B30A6F1-3AF4-C742-7220-F7B1BF2B82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034" y="3130"/>
                <a:ext cx="90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6" name="Oval 80">
                <a:extLst>
                  <a:ext uri="{FF2B5EF4-FFF2-40B4-BE49-F238E27FC236}">
                    <a16:creationId xmlns:a16="http://schemas.microsoft.com/office/drawing/2014/main" id="{9947C6BF-6010-FD88-BC4E-1BF53B4DFC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418" y="319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7" name="Oval 81">
                <a:extLst>
                  <a:ext uri="{FF2B5EF4-FFF2-40B4-BE49-F238E27FC236}">
                    <a16:creationId xmlns:a16="http://schemas.microsoft.com/office/drawing/2014/main" id="{9194AA1A-7679-5182-6A7A-F4E7CE1496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082" y="291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8" name="Oval 82">
                <a:extLst>
                  <a:ext uri="{FF2B5EF4-FFF2-40B4-BE49-F238E27FC236}">
                    <a16:creationId xmlns:a16="http://schemas.microsoft.com/office/drawing/2014/main" id="{407077FA-6945-7FE4-B1D9-960D23180B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658" y="2334"/>
                <a:ext cx="89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79" name="Oval 83">
                <a:extLst>
                  <a:ext uri="{FF2B5EF4-FFF2-40B4-BE49-F238E27FC236}">
                    <a16:creationId xmlns:a16="http://schemas.microsoft.com/office/drawing/2014/main" id="{4D15F1FA-DCF4-3533-696E-F4EB13A1FC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26" y="219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0" name="Oval 84">
                <a:extLst>
                  <a:ext uri="{FF2B5EF4-FFF2-40B4-BE49-F238E27FC236}">
                    <a16:creationId xmlns:a16="http://schemas.microsoft.com/office/drawing/2014/main" id="{B6A78FAF-0417-7190-19FF-493A2F54D2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42" y="3159"/>
                <a:ext cx="87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1" name="Oval 85">
                <a:extLst>
                  <a:ext uri="{FF2B5EF4-FFF2-40B4-BE49-F238E27FC236}">
                    <a16:creationId xmlns:a16="http://schemas.microsoft.com/office/drawing/2014/main" id="{B712795B-500F-267C-3BED-D556101D4F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98" y="2142"/>
                <a:ext cx="88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2" name="Oval 86">
                <a:extLst>
                  <a:ext uri="{FF2B5EF4-FFF2-40B4-BE49-F238E27FC236}">
                    <a16:creationId xmlns:a16="http://schemas.microsoft.com/office/drawing/2014/main" id="{7EA31248-E04C-C92C-5952-8F8056C7DB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46" y="241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3" name="Oval 87">
                <a:extLst>
                  <a:ext uri="{FF2B5EF4-FFF2-40B4-BE49-F238E27FC236}">
                    <a16:creationId xmlns:a16="http://schemas.microsoft.com/office/drawing/2014/main" id="{873895AC-E015-A6AC-E261-AEE854418B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06" y="231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4" name="Oval 88">
                <a:extLst>
                  <a:ext uri="{FF2B5EF4-FFF2-40B4-BE49-F238E27FC236}">
                    <a16:creationId xmlns:a16="http://schemas.microsoft.com/office/drawing/2014/main" id="{87005E67-F851-D804-9A12-D59B071232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2986" y="228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5" name="Oval 89">
                <a:extLst>
                  <a:ext uri="{FF2B5EF4-FFF2-40B4-BE49-F238E27FC236}">
                    <a16:creationId xmlns:a16="http://schemas.microsoft.com/office/drawing/2014/main" id="{A885698B-9961-6F7C-C12E-68FF1368F6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130" y="2583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6" name="Oval 90">
                <a:extLst>
                  <a:ext uri="{FF2B5EF4-FFF2-40B4-BE49-F238E27FC236}">
                    <a16:creationId xmlns:a16="http://schemas.microsoft.com/office/drawing/2014/main" id="{483A5F0B-0E08-0B4D-5CF8-DCD945744F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02" y="269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7" name="Oval 91">
                <a:extLst>
                  <a:ext uri="{FF2B5EF4-FFF2-40B4-BE49-F238E27FC236}">
                    <a16:creationId xmlns:a16="http://schemas.microsoft.com/office/drawing/2014/main" id="{2D0B12A5-254B-4D09-5B5A-30173DC49C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8" y="2602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8" name="Oval 92">
                <a:extLst>
                  <a:ext uri="{FF2B5EF4-FFF2-40B4-BE49-F238E27FC236}">
                    <a16:creationId xmlns:a16="http://schemas.microsoft.com/office/drawing/2014/main" id="{C36786A6-196B-2019-9505-BC7295C0EE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6" y="241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89" name="Oval 93">
                <a:extLst>
                  <a:ext uri="{FF2B5EF4-FFF2-40B4-BE49-F238E27FC236}">
                    <a16:creationId xmlns:a16="http://schemas.microsoft.com/office/drawing/2014/main" id="{E4A42EAF-355A-4524-9DB4-A05DC1B841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18" y="2746"/>
                <a:ext cx="88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0" name="Oval 94">
                <a:extLst>
                  <a:ext uri="{FF2B5EF4-FFF2-40B4-BE49-F238E27FC236}">
                    <a16:creationId xmlns:a16="http://schemas.microsoft.com/office/drawing/2014/main" id="{FA584075-927B-751D-7490-DDADE41A65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26" y="241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1" name="Oval 95">
                <a:extLst>
                  <a:ext uri="{FF2B5EF4-FFF2-40B4-BE49-F238E27FC236}">
                    <a16:creationId xmlns:a16="http://schemas.microsoft.com/office/drawing/2014/main" id="{46FA5FDE-E93F-BB5F-D5F0-68AA02E2A7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26" y="276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2" name="Oval 96">
                <a:extLst>
                  <a:ext uri="{FF2B5EF4-FFF2-40B4-BE49-F238E27FC236}">
                    <a16:creationId xmlns:a16="http://schemas.microsoft.com/office/drawing/2014/main" id="{43672ACC-08B3-A821-280E-E96929D921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0" y="2122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3" name="Oval 97">
                <a:extLst>
                  <a:ext uri="{FF2B5EF4-FFF2-40B4-BE49-F238E27FC236}">
                    <a16:creationId xmlns:a16="http://schemas.microsoft.com/office/drawing/2014/main" id="{0C2B6ADB-35C8-76FA-257A-2699CFB7B1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42" y="3322"/>
                <a:ext cx="87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4" name="Oval 98">
                <a:extLst>
                  <a:ext uri="{FF2B5EF4-FFF2-40B4-BE49-F238E27FC236}">
                    <a16:creationId xmlns:a16="http://schemas.microsoft.com/office/drawing/2014/main" id="{3FD42831-9D6D-0D00-FCFF-FCDCBAC906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8" y="322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5" name="Oval 99">
                <a:extLst>
                  <a:ext uri="{FF2B5EF4-FFF2-40B4-BE49-F238E27FC236}">
                    <a16:creationId xmlns:a16="http://schemas.microsoft.com/office/drawing/2014/main" id="{0FAB4F17-C870-7A17-B918-9457CD8FAD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226" y="3082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6" name="Oval 100">
                <a:extLst>
                  <a:ext uri="{FF2B5EF4-FFF2-40B4-BE49-F238E27FC236}">
                    <a16:creationId xmlns:a16="http://schemas.microsoft.com/office/drawing/2014/main" id="{54255A3D-704C-0581-414B-4076859F5D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178" y="3322"/>
                <a:ext cx="89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7" name="Oval 101">
                <a:extLst>
                  <a:ext uri="{FF2B5EF4-FFF2-40B4-BE49-F238E27FC236}">
                    <a16:creationId xmlns:a16="http://schemas.microsoft.com/office/drawing/2014/main" id="{B2D418A4-FD42-485B-2CD0-049EB430E6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02" y="337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8" name="Oval 102">
                <a:extLst>
                  <a:ext uri="{FF2B5EF4-FFF2-40B4-BE49-F238E27FC236}">
                    <a16:creationId xmlns:a16="http://schemas.microsoft.com/office/drawing/2014/main" id="{896BC8C7-685D-6AF8-257A-D2360E8237C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6" y="327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8999" name="Oval 103">
                <a:extLst>
                  <a:ext uri="{FF2B5EF4-FFF2-40B4-BE49-F238E27FC236}">
                    <a16:creationId xmlns:a16="http://schemas.microsoft.com/office/drawing/2014/main" id="{8C5E8A98-9C3A-DAAE-4CF3-9CC8A747BE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26" y="2266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9000" name="Oval 104">
                <a:extLst>
                  <a:ext uri="{FF2B5EF4-FFF2-40B4-BE49-F238E27FC236}">
                    <a16:creationId xmlns:a16="http://schemas.microsoft.com/office/drawing/2014/main" id="{0829C44E-14EA-AE18-1257-238D4EC437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42" y="2554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9001" name="Oval 105">
                <a:extLst>
                  <a:ext uri="{FF2B5EF4-FFF2-40B4-BE49-F238E27FC236}">
                    <a16:creationId xmlns:a16="http://schemas.microsoft.com/office/drawing/2014/main" id="{6FC7D0E7-C0A7-0237-7670-D0A2D8E720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42" y="2938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9002" name="Oval 106">
                <a:extLst>
                  <a:ext uri="{FF2B5EF4-FFF2-40B4-BE49-F238E27FC236}">
                    <a16:creationId xmlns:a16="http://schemas.microsoft.com/office/drawing/2014/main" id="{D0FEB1D6-829B-7614-57D4-C4C6334695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87" y="2698"/>
                <a:ext cx="91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9003" name="Oval 107">
                <a:extLst>
                  <a:ext uri="{FF2B5EF4-FFF2-40B4-BE49-F238E27FC236}">
                    <a16:creationId xmlns:a16="http://schemas.microsoft.com/office/drawing/2014/main" id="{F765F629-F42D-63BF-97BE-52FB0E3F2D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754" y="2650"/>
                <a:ext cx="86" cy="8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89004" name="Line 108">
              <a:extLst>
                <a:ext uri="{FF2B5EF4-FFF2-40B4-BE49-F238E27FC236}">
                  <a16:creationId xmlns:a16="http://schemas.microsoft.com/office/drawing/2014/main" id="{0597B66A-AF3D-2D5C-40E2-32062671E4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1680"/>
              <a:ext cx="144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9005" name="Line 109">
              <a:extLst>
                <a:ext uri="{FF2B5EF4-FFF2-40B4-BE49-F238E27FC236}">
                  <a16:creationId xmlns:a16="http://schemas.microsoft.com/office/drawing/2014/main" id="{6FB2766C-920A-296A-C610-FC24FAAF9F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62945" flipV="1">
              <a:off x="1608" y="1976"/>
              <a:ext cx="144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9006" name="Line 110">
              <a:extLst>
                <a:ext uri="{FF2B5EF4-FFF2-40B4-BE49-F238E27FC236}">
                  <a16:creationId xmlns:a16="http://schemas.microsoft.com/office/drawing/2014/main" id="{A79F7771-9D25-2AC3-AB2B-F29957ED2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2592"/>
              <a:ext cx="144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9007" name="Line 111">
              <a:extLst>
                <a:ext uri="{FF2B5EF4-FFF2-40B4-BE49-F238E27FC236}">
                  <a16:creationId xmlns:a16="http://schemas.microsoft.com/office/drawing/2014/main" id="{EED9EA28-CC49-DE22-6C01-8F1BBC5F71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662945" flipH="1" flipV="1">
              <a:off x="1704" y="2072"/>
              <a:ext cx="144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9008" name="Line 112">
              <a:extLst>
                <a:ext uri="{FF2B5EF4-FFF2-40B4-BE49-F238E27FC236}">
                  <a16:creationId xmlns:a16="http://schemas.microsoft.com/office/drawing/2014/main" id="{F2B899D9-F5C7-FEF8-BB86-357100190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6" y="2352"/>
              <a:ext cx="0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9009" name="Line 113">
              <a:extLst>
                <a:ext uri="{FF2B5EF4-FFF2-40B4-BE49-F238E27FC236}">
                  <a16:creationId xmlns:a16="http://schemas.microsoft.com/office/drawing/2014/main" id="{2F464CB3-BDFB-F177-13F7-634F74F8B0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662945" flipH="1" flipV="1">
              <a:off x="1169" y="2200"/>
              <a:ext cx="143" cy="9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49187" name="Picture 114" descr="i0w0ptnd[1]">
            <a:extLst>
              <a:ext uri="{FF2B5EF4-FFF2-40B4-BE49-F238E27FC236}">
                <a16:creationId xmlns:a16="http://schemas.microsoft.com/office/drawing/2014/main" id="{767D10F1-F76E-FBA4-1210-B62C3C385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5210176"/>
            <a:ext cx="5207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9012" name="Text Box 116">
            <a:extLst>
              <a:ext uri="{FF2B5EF4-FFF2-40B4-BE49-F238E27FC236}">
                <a16:creationId xmlns:a16="http://schemas.microsoft.com/office/drawing/2014/main" id="{C5D80A38-5834-2F66-B3C5-94E2E4060DAB}"/>
              </a:ext>
            </a:extLst>
          </p:cNvPr>
          <p:cNvSpPr txBox="1">
            <a:spLocks/>
          </p:cNvSpPr>
          <p:nvPr/>
        </p:nvSpPr>
        <p:spPr bwMode="auto">
          <a:xfrm>
            <a:off x="2227264" y="228601"/>
            <a:ext cx="2954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7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Neutral Plasma</a:t>
            </a:r>
          </a:p>
        </p:txBody>
      </p:sp>
      <p:sp>
        <p:nvSpPr>
          <p:cNvPr id="1489076" name="Text Box 180">
            <a:extLst>
              <a:ext uri="{FF2B5EF4-FFF2-40B4-BE49-F238E27FC236}">
                <a16:creationId xmlns:a16="http://schemas.microsoft.com/office/drawing/2014/main" id="{9769E0F8-739E-66A0-CCFE-F15DCD16230E}"/>
              </a:ext>
            </a:extLst>
          </p:cNvPr>
          <p:cNvSpPr txBox="1">
            <a:spLocks/>
          </p:cNvSpPr>
          <p:nvPr/>
        </p:nvSpPr>
        <p:spPr bwMode="auto">
          <a:xfrm>
            <a:off x="2133600" y="990601"/>
            <a:ext cx="2954338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1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Oscillations</a:t>
            </a:r>
          </a:p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Instabilities</a:t>
            </a:r>
          </a:p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EM Wave propagation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47C658-27F1-1A10-F53A-7F996C72E49F}"/>
              </a:ext>
            </a:extLst>
          </p:cNvPr>
          <p:cNvGrpSpPr/>
          <p:nvPr/>
        </p:nvGrpSpPr>
        <p:grpSpPr>
          <a:xfrm>
            <a:off x="5884864" y="228600"/>
            <a:ext cx="4713287" cy="5486400"/>
            <a:chOff x="4360863" y="228600"/>
            <a:chExt cx="4713287" cy="5486400"/>
          </a:xfrm>
        </p:grpSpPr>
        <p:grpSp>
          <p:nvGrpSpPr>
            <p:cNvPr id="1489013" name="Group 117">
              <a:extLst>
                <a:ext uri="{FF2B5EF4-FFF2-40B4-BE49-F238E27FC236}">
                  <a16:creationId xmlns:a16="http://schemas.microsoft.com/office/drawing/2014/main" id="{18D58CA6-CAEB-44D8-A1B9-E779582FB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0863" y="228600"/>
              <a:ext cx="4713287" cy="5486400"/>
              <a:chOff x="2747" y="144"/>
              <a:chExt cx="2969" cy="3456"/>
            </a:xfrm>
          </p:grpSpPr>
          <p:grpSp>
            <p:nvGrpSpPr>
              <p:cNvPr id="349192" name="Group 118">
                <a:extLst>
                  <a:ext uri="{FF2B5EF4-FFF2-40B4-BE49-F238E27FC236}">
                    <a16:creationId xmlns:a16="http://schemas.microsoft.com/office/drawing/2014/main" id="{1B9F707A-4219-9BE5-BE73-D40B55663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7" y="1248"/>
                <a:ext cx="2969" cy="2352"/>
                <a:chOff x="2747" y="1248"/>
                <a:chExt cx="2969" cy="2352"/>
              </a:xfrm>
            </p:grpSpPr>
            <p:grpSp>
              <p:nvGrpSpPr>
                <p:cNvPr id="349194" name="Group 119">
                  <a:extLst>
                    <a:ext uri="{FF2B5EF4-FFF2-40B4-BE49-F238E27FC236}">
                      <a16:creationId xmlns:a16="http://schemas.microsoft.com/office/drawing/2014/main" id="{7651F2AE-34F2-ADE3-214A-7DBAF7561E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79" y="1786"/>
                  <a:ext cx="2437" cy="1334"/>
                  <a:chOff x="712" y="1360"/>
                  <a:chExt cx="2640" cy="1334"/>
                </a:xfrm>
              </p:grpSpPr>
              <p:grpSp>
                <p:nvGrpSpPr>
                  <p:cNvPr id="349199" name="Group 120">
                    <a:extLst>
                      <a:ext uri="{FF2B5EF4-FFF2-40B4-BE49-F238E27FC236}">
                        <a16:creationId xmlns:a16="http://schemas.microsoft.com/office/drawing/2014/main" id="{673408F3-2805-DA11-2C7D-150B91ADB0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12" y="1360"/>
                    <a:ext cx="2342" cy="1334"/>
                    <a:chOff x="1872" y="192"/>
                    <a:chExt cx="2342" cy="1334"/>
                  </a:xfrm>
                </p:grpSpPr>
                <p:sp>
                  <p:nvSpPr>
                    <p:cNvPr id="1489017" name="Oval 121">
                      <a:extLst>
                        <a:ext uri="{FF2B5EF4-FFF2-40B4-BE49-F238E27FC236}">
                          <a16:creationId xmlns:a16="http://schemas.microsoft.com/office/drawing/2014/main" id="{E5BDA388-8391-6FD4-C793-837B3EE2707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81" y="1076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18" name="Oval 122">
                      <a:extLst>
                        <a:ext uri="{FF2B5EF4-FFF2-40B4-BE49-F238E27FC236}">
                          <a16:creationId xmlns:a16="http://schemas.microsoft.com/office/drawing/2014/main" id="{261A8DB6-CE3F-91CF-0CE3-AE85C28C4D4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68" y="980"/>
                      <a:ext cx="90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19" name="Oval 123">
                      <a:extLst>
                        <a:ext uri="{FF2B5EF4-FFF2-40B4-BE49-F238E27FC236}">
                          <a16:creationId xmlns:a16="http://schemas.microsoft.com/office/drawing/2014/main" id="{41252843-487D-D818-DC0D-E108D31F246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76" y="1248"/>
                      <a:ext cx="87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0" name="Oval 124">
                      <a:extLst>
                        <a:ext uri="{FF2B5EF4-FFF2-40B4-BE49-F238E27FC236}">
                          <a16:creationId xmlns:a16="http://schemas.microsoft.com/office/drawing/2014/main" id="{1A749EF3-898E-02F6-E3F5-C518468AD3A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00" y="980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1" name="Oval 125">
                      <a:extLst>
                        <a:ext uri="{FF2B5EF4-FFF2-40B4-BE49-F238E27FC236}">
                          <a16:creationId xmlns:a16="http://schemas.microsoft.com/office/drawing/2014/main" id="{1FFA0F71-F51C-86F5-AF65-7A442B264F5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936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2" name="Oval 126">
                      <a:extLst>
                        <a:ext uri="{FF2B5EF4-FFF2-40B4-BE49-F238E27FC236}">
                          <a16:creationId xmlns:a16="http://schemas.microsoft.com/office/drawing/2014/main" id="{2D6E30C7-F984-3E38-DC3A-83D1F915F22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788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3" name="Oval 127">
                      <a:extLst>
                        <a:ext uri="{FF2B5EF4-FFF2-40B4-BE49-F238E27FC236}">
                          <a16:creationId xmlns:a16="http://schemas.microsoft.com/office/drawing/2014/main" id="{B1B62D83-CE72-27DB-B39F-A29D0F2129A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152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4" name="Oval 128">
                      <a:extLst>
                        <a:ext uri="{FF2B5EF4-FFF2-40B4-BE49-F238E27FC236}">
                          <a16:creationId xmlns:a16="http://schemas.microsoft.com/office/drawing/2014/main" id="{9C7FE6D6-832B-F279-515C-73F482EC24B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52" y="74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5" name="Oval 129">
                      <a:extLst>
                        <a:ext uri="{FF2B5EF4-FFF2-40B4-BE49-F238E27FC236}">
                          <a16:creationId xmlns:a16="http://schemas.microsoft.com/office/drawing/2014/main" id="{E5E86782-25DE-DBF6-9B76-C7487E65356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00" y="528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6" name="Oval 130">
                      <a:extLst>
                        <a:ext uri="{FF2B5EF4-FFF2-40B4-BE49-F238E27FC236}">
                          <a16:creationId xmlns:a16="http://schemas.microsoft.com/office/drawing/2014/main" id="{F551EACB-3B88-8742-D0DC-2F834040400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08" y="576"/>
                      <a:ext cx="87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7" name="Oval 131">
                      <a:extLst>
                        <a:ext uri="{FF2B5EF4-FFF2-40B4-BE49-F238E27FC236}">
                          <a16:creationId xmlns:a16="http://schemas.microsoft.com/office/drawing/2014/main" id="{327B5F1D-696F-A293-D8ED-D0DE1BED40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92" y="110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8" name="Oval 132">
                      <a:extLst>
                        <a:ext uri="{FF2B5EF4-FFF2-40B4-BE49-F238E27FC236}">
                          <a16:creationId xmlns:a16="http://schemas.microsoft.com/office/drawing/2014/main" id="{38076E2D-D9AA-5C10-4597-519AFF8B980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40" y="653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29" name="Oval 133">
                      <a:extLst>
                        <a:ext uri="{FF2B5EF4-FFF2-40B4-BE49-F238E27FC236}">
                          <a16:creationId xmlns:a16="http://schemas.microsoft.com/office/drawing/2014/main" id="{1992367E-2FCC-71B5-8188-AD09FC7BBFF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52" y="1268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0" name="Oval 134">
                      <a:extLst>
                        <a:ext uri="{FF2B5EF4-FFF2-40B4-BE49-F238E27FC236}">
                          <a16:creationId xmlns:a16="http://schemas.microsoft.com/office/drawing/2014/main" id="{6722B73D-5390-6FEB-8FDD-17CB36BCE50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6" y="936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1" name="Oval 135">
                      <a:extLst>
                        <a:ext uri="{FF2B5EF4-FFF2-40B4-BE49-F238E27FC236}">
                          <a16:creationId xmlns:a16="http://schemas.microsoft.com/office/drawing/2014/main" id="{F9788D47-6B51-DB7C-14F5-92CD074CD01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2" y="40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2" name="Oval 136">
                      <a:extLst>
                        <a:ext uri="{FF2B5EF4-FFF2-40B4-BE49-F238E27FC236}">
                          <a16:creationId xmlns:a16="http://schemas.microsoft.com/office/drawing/2014/main" id="{5943281E-B4DD-1CC5-3E9E-C869EE4C588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4" y="260"/>
                      <a:ext cx="90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3" name="Oval 137">
                      <a:extLst>
                        <a:ext uri="{FF2B5EF4-FFF2-40B4-BE49-F238E27FC236}">
                          <a16:creationId xmlns:a16="http://schemas.microsoft.com/office/drawing/2014/main" id="{2307B4BF-B67F-2FD2-918B-43B44683FD6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696" y="98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4" name="Oval 138">
                      <a:extLst>
                        <a:ext uri="{FF2B5EF4-FFF2-40B4-BE49-F238E27FC236}">
                          <a16:creationId xmlns:a16="http://schemas.microsoft.com/office/drawing/2014/main" id="{F5F25E06-03E2-FB10-B41A-F326A253E5D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888" y="86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5" name="Oval 139">
                      <a:extLst>
                        <a:ext uri="{FF2B5EF4-FFF2-40B4-BE49-F238E27FC236}">
                          <a16:creationId xmlns:a16="http://schemas.microsoft.com/office/drawing/2014/main" id="{9A2A2F31-A6F3-DA56-747C-0E48EDDFA79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130" y="936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6" name="Oval 140">
                      <a:extLst>
                        <a:ext uri="{FF2B5EF4-FFF2-40B4-BE49-F238E27FC236}">
                          <a16:creationId xmlns:a16="http://schemas.microsoft.com/office/drawing/2014/main" id="{85F5C906-7FE9-EB51-8783-6489DA46121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984" y="112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7" name="Oval 141">
                      <a:extLst>
                        <a:ext uri="{FF2B5EF4-FFF2-40B4-BE49-F238E27FC236}">
                          <a16:creationId xmlns:a16="http://schemas.microsoft.com/office/drawing/2014/main" id="{76A3A765-038B-DF05-7D7C-4DE6BB0A160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696" y="672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8" name="Oval 142">
                      <a:extLst>
                        <a:ext uri="{FF2B5EF4-FFF2-40B4-BE49-F238E27FC236}">
                          <a16:creationId xmlns:a16="http://schemas.microsoft.com/office/drawing/2014/main" id="{138475F1-C26B-9138-9318-A05C895C818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744" y="452"/>
                      <a:ext cx="87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39" name="Oval 143">
                      <a:extLst>
                        <a:ext uri="{FF2B5EF4-FFF2-40B4-BE49-F238E27FC236}">
                          <a16:creationId xmlns:a16="http://schemas.microsoft.com/office/drawing/2014/main" id="{43EBD4B3-B1AE-A753-FD37-70094E216E5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888" y="62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0" name="Oval 144">
                      <a:extLst>
                        <a:ext uri="{FF2B5EF4-FFF2-40B4-BE49-F238E27FC236}">
                          <a16:creationId xmlns:a16="http://schemas.microsoft.com/office/drawing/2014/main" id="{DA3272EE-76BA-A74F-F123-CCA445D36E4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360" y="120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1" name="Oval 145">
                      <a:extLst>
                        <a:ext uri="{FF2B5EF4-FFF2-40B4-BE49-F238E27FC236}">
                          <a16:creationId xmlns:a16="http://schemas.microsoft.com/office/drawing/2014/main" id="{3D9F6C90-2999-FED8-249C-D1A419FD30F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744" y="1268"/>
                      <a:ext cx="87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2" name="Oval 146">
                      <a:extLst>
                        <a:ext uri="{FF2B5EF4-FFF2-40B4-BE49-F238E27FC236}">
                          <a16:creationId xmlns:a16="http://schemas.microsoft.com/office/drawing/2014/main" id="{DFB3C0F1-BCC5-977F-7FEA-4D73ADD06EB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408" y="98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3" name="Oval 147">
                      <a:extLst>
                        <a:ext uri="{FF2B5EF4-FFF2-40B4-BE49-F238E27FC236}">
                          <a16:creationId xmlns:a16="http://schemas.microsoft.com/office/drawing/2014/main" id="{62C0E1EC-8ADE-7FC9-EB4B-83B06EC396B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984" y="40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4" name="Oval 148">
                      <a:extLst>
                        <a:ext uri="{FF2B5EF4-FFF2-40B4-BE49-F238E27FC236}">
                          <a16:creationId xmlns:a16="http://schemas.microsoft.com/office/drawing/2014/main" id="{BDB45D81-78CC-39C0-312A-2DA71893F3A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552" y="26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5" name="Oval 149">
                      <a:extLst>
                        <a:ext uri="{FF2B5EF4-FFF2-40B4-BE49-F238E27FC236}">
                          <a16:creationId xmlns:a16="http://schemas.microsoft.com/office/drawing/2014/main" id="{F3523854-F1BE-8045-8FA9-AA4C9781D97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68" y="1229"/>
                      <a:ext cx="90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6" name="Oval 150">
                      <a:extLst>
                        <a:ext uri="{FF2B5EF4-FFF2-40B4-BE49-F238E27FC236}">
                          <a16:creationId xmlns:a16="http://schemas.microsoft.com/office/drawing/2014/main" id="{D26EE504-7B51-5F44-FE36-7AF177D928C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24" y="212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7" name="Oval 151">
                      <a:extLst>
                        <a:ext uri="{FF2B5EF4-FFF2-40B4-BE49-F238E27FC236}">
                          <a16:creationId xmlns:a16="http://schemas.microsoft.com/office/drawing/2014/main" id="{6B5332C0-6519-3ABE-BC0E-9EF7F0FB791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72" y="48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8" name="Oval 152">
                      <a:extLst>
                        <a:ext uri="{FF2B5EF4-FFF2-40B4-BE49-F238E27FC236}">
                          <a16:creationId xmlns:a16="http://schemas.microsoft.com/office/drawing/2014/main" id="{2C4745D9-243F-4318-4163-A9BDD46C978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32" y="384"/>
                      <a:ext cx="88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49" name="Oval 153">
                      <a:extLst>
                        <a:ext uri="{FF2B5EF4-FFF2-40B4-BE49-F238E27FC236}">
                          <a16:creationId xmlns:a16="http://schemas.microsoft.com/office/drawing/2014/main" id="{F2A052C8-E1C9-2AA0-E685-752C0C2D477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312" y="356"/>
                      <a:ext cx="89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0" name="Oval 154">
                      <a:extLst>
                        <a:ext uri="{FF2B5EF4-FFF2-40B4-BE49-F238E27FC236}">
                          <a16:creationId xmlns:a16="http://schemas.microsoft.com/office/drawing/2014/main" id="{5CBE829B-A46E-842C-800D-860957FD16C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456" y="653"/>
                      <a:ext cx="88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1" name="Oval 155">
                      <a:extLst>
                        <a:ext uri="{FF2B5EF4-FFF2-40B4-BE49-F238E27FC236}">
                          <a16:creationId xmlns:a16="http://schemas.microsoft.com/office/drawing/2014/main" id="{563E2396-B07C-8D87-E3DB-4B467D7DE48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28" y="768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2" name="Oval 156">
                      <a:extLst>
                        <a:ext uri="{FF2B5EF4-FFF2-40B4-BE49-F238E27FC236}">
                          <a16:creationId xmlns:a16="http://schemas.microsoft.com/office/drawing/2014/main" id="{304B3F73-DFAF-D9B9-5356-D34125B1A6F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64" y="672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3" name="Oval 157">
                      <a:extLst>
                        <a:ext uri="{FF2B5EF4-FFF2-40B4-BE49-F238E27FC236}">
                          <a16:creationId xmlns:a16="http://schemas.microsoft.com/office/drawing/2014/main" id="{A529DFE2-0016-8086-54A6-80ACF602418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92" y="48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4" name="Oval 158">
                      <a:extLst>
                        <a:ext uri="{FF2B5EF4-FFF2-40B4-BE49-F238E27FC236}">
                          <a16:creationId xmlns:a16="http://schemas.microsoft.com/office/drawing/2014/main" id="{D87F7927-3594-CDA7-6DB9-E50E39045F5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4" y="816"/>
                      <a:ext cx="90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5" name="Oval 159">
                      <a:extLst>
                        <a:ext uri="{FF2B5EF4-FFF2-40B4-BE49-F238E27FC236}">
                          <a16:creationId xmlns:a16="http://schemas.microsoft.com/office/drawing/2014/main" id="{8F6357E4-C189-6275-C068-64A76395739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552" y="48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6" name="Oval 160">
                      <a:extLst>
                        <a:ext uri="{FF2B5EF4-FFF2-40B4-BE49-F238E27FC236}">
                          <a16:creationId xmlns:a16="http://schemas.microsoft.com/office/drawing/2014/main" id="{B54A8DF2-C84C-D9F8-536C-D3E4EEA39B1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552" y="836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7" name="Oval 161">
                      <a:extLst>
                        <a:ext uri="{FF2B5EF4-FFF2-40B4-BE49-F238E27FC236}">
                          <a16:creationId xmlns:a16="http://schemas.microsoft.com/office/drawing/2014/main" id="{6B3BA732-A929-183C-9F22-71C6F2253F9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6" y="192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8" name="Oval 162">
                      <a:extLst>
                        <a:ext uri="{FF2B5EF4-FFF2-40B4-BE49-F238E27FC236}">
                          <a16:creationId xmlns:a16="http://schemas.microsoft.com/office/drawing/2014/main" id="{33B7A57B-243D-5D9D-CF43-407590A53ED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68" y="1392"/>
                      <a:ext cx="90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59" name="Oval 163">
                      <a:extLst>
                        <a:ext uri="{FF2B5EF4-FFF2-40B4-BE49-F238E27FC236}">
                          <a16:creationId xmlns:a16="http://schemas.microsoft.com/office/drawing/2014/main" id="{70C06C51-3091-B4A2-E16C-C71FEDAF41A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84" y="1296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0" name="Oval 164">
                      <a:extLst>
                        <a:ext uri="{FF2B5EF4-FFF2-40B4-BE49-F238E27FC236}">
                          <a16:creationId xmlns:a16="http://schemas.microsoft.com/office/drawing/2014/main" id="{49906D65-0F02-F790-951B-04E6DC9C90C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552" y="1152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1" name="Oval 165">
                      <a:extLst>
                        <a:ext uri="{FF2B5EF4-FFF2-40B4-BE49-F238E27FC236}">
                          <a16:creationId xmlns:a16="http://schemas.microsoft.com/office/drawing/2014/main" id="{427C74BA-FE51-32CE-C341-6EBF765D35C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3505" y="1392"/>
                      <a:ext cx="91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2" name="Oval 166">
                      <a:extLst>
                        <a:ext uri="{FF2B5EF4-FFF2-40B4-BE49-F238E27FC236}">
                          <a16:creationId xmlns:a16="http://schemas.microsoft.com/office/drawing/2014/main" id="{88F66C65-CDEC-E68E-7885-BE8444ED54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28" y="1440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3" name="Oval 167">
                      <a:extLst>
                        <a:ext uri="{FF2B5EF4-FFF2-40B4-BE49-F238E27FC236}">
                          <a16:creationId xmlns:a16="http://schemas.microsoft.com/office/drawing/2014/main" id="{EC3B3BE1-DA25-B76B-1A6D-B012D222101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92" y="134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4" name="Oval 168">
                      <a:extLst>
                        <a:ext uri="{FF2B5EF4-FFF2-40B4-BE49-F238E27FC236}">
                          <a16:creationId xmlns:a16="http://schemas.microsoft.com/office/drawing/2014/main" id="{E3F26F82-B8ED-65DD-EAF1-402B693F736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52" y="336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5" name="Oval 169">
                      <a:extLst>
                        <a:ext uri="{FF2B5EF4-FFF2-40B4-BE49-F238E27FC236}">
                          <a16:creationId xmlns:a16="http://schemas.microsoft.com/office/drawing/2014/main" id="{01702567-A5C2-8522-91EB-D0625132FB9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68" y="624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6" name="Oval 170">
                      <a:extLst>
                        <a:ext uri="{FF2B5EF4-FFF2-40B4-BE49-F238E27FC236}">
                          <a16:creationId xmlns:a16="http://schemas.microsoft.com/office/drawing/2014/main" id="{51ADE938-E5AD-C25C-0D0D-1A780973188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68" y="1008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7" name="Oval 171">
                      <a:extLst>
                        <a:ext uri="{FF2B5EF4-FFF2-40B4-BE49-F238E27FC236}">
                          <a16:creationId xmlns:a16="http://schemas.microsoft.com/office/drawing/2014/main" id="{6D943E4C-E951-6400-7942-017AC52796A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2" y="768"/>
                      <a:ext cx="86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9068" name="Oval 172">
                      <a:extLst>
                        <a:ext uri="{FF2B5EF4-FFF2-40B4-BE49-F238E27FC236}">
                          <a16:creationId xmlns:a16="http://schemas.microsoft.com/office/drawing/2014/main" id="{B3F34A29-D048-B5DD-2549-CF207924E6C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080" y="720"/>
                      <a:ext cx="89" cy="8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1489069" name="Line 173">
                    <a:extLst>
                      <a:ext uri="{FF2B5EF4-FFF2-40B4-BE49-F238E27FC236}">
                        <a16:creationId xmlns:a16="http://schemas.microsoft.com/office/drawing/2014/main" id="{13D0D0D2-8447-0436-819C-C16C07A248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69" y="1936"/>
                    <a:ext cx="38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489070" name="Line 174">
                    <a:extLst>
                      <a:ext uri="{FF2B5EF4-FFF2-40B4-BE49-F238E27FC236}">
                        <a16:creationId xmlns:a16="http://schemas.microsoft.com/office/drawing/2014/main" id="{6DF3DB3A-B58D-AA80-C91A-9802612C31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467524">
                    <a:off x="2872" y="1592"/>
                    <a:ext cx="38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1489071" name="Rectangle 175">
                  <a:extLst>
                    <a:ext uri="{FF2B5EF4-FFF2-40B4-BE49-F238E27FC236}">
                      <a16:creationId xmlns:a16="http://schemas.microsoft.com/office/drawing/2014/main" id="{18AFC260-D276-631A-BEBA-679821D00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7" y="1248"/>
                  <a:ext cx="2880" cy="33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89072" name="Rectangle 176">
                  <a:extLst>
                    <a:ext uri="{FF2B5EF4-FFF2-40B4-BE49-F238E27FC236}">
                      <a16:creationId xmlns:a16="http://schemas.microsoft.com/office/drawing/2014/main" id="{F01CDBB4-D18C-8675-74FC-140E5A76F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1" y="3264"/>
                  <a:ext cx="2881" cy="336"/>
                </a:xfrm>
                <a:prstGeom prst="rect">
                  <a:avLst/>
                </a:prstGeom>
                <a:solidFill>
                  <a:srgbClr val="00FF00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89073" name="Text Box 177">
                  <a:extLst>
                    <a:ext uri="{FF2B5EF4-FFF2-40B4-BE49-F238E27FC236}">
                      <a16:creationId xmlns:a16="http://schemas.microsoft.com/office/drawing/2014/main" id="{CC1666C2-D807-087C-4067-937AE3BEAFBB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146" y="1248"/>
                  <a:ext cx="2083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blipFill dpi="0" rotWithShape="0">
                        <a:blip xmlns:r="http://schemas.openxmlformats.org/officeDocument/2006/relationships" r:embed="rId8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4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ヒラギノ明朝 Pro W3" charset="0"/>
                      <a:cs typeface="ヒラギノ明朝 Pro W3" charset="0"/>
                      <a:sym typeface="American Typewriter" charset="0"/>
                    </a:rPr>
                    <a:t>Magnetic focusing</a:t>
                  </a:r>
                </a:p>
              </p:txBody>
            </p:sp>
            <p:sp>
              <p:nvSpPr>
                <p:cNvPr id="1489074" name="Text Box 178">
                  <a:extLst>
                    <a:ext uri="{FF2B5EF4-FFF2-40B4-BE49-F238E27FC236}">
                      <a16:creationId xmlns:a16="http://schemas.microsoft.com/office/drawing/2014/main" id="{8C295A29-5221-B5EE-4768-D58D37B73044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190" y="3264"/>
                  <a:ext cx="2083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blipFill dpi="0" rotWithShape="0">
                        <a:blip xmlns:r="http://schemas.openxmlformats.org/officeDocument/2006/relationships" r:embed="rId9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40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ヒラギノ明朝 Pro W3" charset="0"/>
                      <a:cs typeface="ヒラギノ明朝 Pro W3" charset="0"/>
                      <a:sym typeface="American Typewriter" charset="0"/>
                    </a:rPr>
                    <a:t>Magnetic focusing</a:t>
                  </a:r>
                </a:p>
              </p:txBody>
            </p:sp>
          </p:grpSp>
          <p:sp>
            <p:nvSpPr>
              <p:cNvPr id="1489075" name="Text Box 179">
                <a:extLst>
                  <a:ext uri="{FF2B5EF4-FFF2-40B4-BE49-F238E27FC236}">
                    <a16:creationId xmlns:a16="http://schemas.microsoft.com/office/drawing/2014/main" id="{79AF4CC1-740C-A80D-F60C-9B6B31443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47" y="144"/>
                <a:ext cx="2836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 xmlns:r="http://schemas.openxmlformats.org/officeDocument/2006/relationships" r:embed="rId10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ヒラギノ明朝 Pro W3" charset="0"/>
                    <a:cs typeface="ヒラギノ明朝 Pro W3" charset="0"/>
                    <a:sym typeface="American Typewriter" charset="0"/>
                  </a:rPr>
                  <a:t>Single Component       Cold Relativistic Plasma</a:t>
                </a:r>
              </a:p>
            </p:txBody>
          </p:sp>
        </p:grpSp>
        <p:pic>
          <p:nvPicPr>
            <p:cNvPr id="5" name="Picture 4" descr="A close-up of a human brain&#10;&#10;Description automatically generated with low confidence">
              <a:extLst>
                <a:ext uri="{FF2B5EF4-FFF2-40B4-BE49-F238E27FC236}">
                  <a16:creationId xmlns:a16="http://schemas.microsoft.com/office/drawing/2014/main" id="{141B4B46-D13A-9CD9-9866-3A4AB3344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r:link="rId13"/>
            <a:stretch>
              <a:fillRect/>
            </a:stretch>
          </p:blipFill>
          <p:spPr>
            <a:xfrm>
              <a:off x="4364962" y="3498927"/>
              <a:ext cx="811378" cy="845185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234" name="Group 1026">
            <a:extLst>
              <a:ext uri="{FF2B5EF4-FFF2-40B4-BE49-F238E27FC236}">
                <a16:creationId xmlns:a16="http://schemas.microsoft.com/office/drawing/2014/main" id="{FC8D16E1-6674-E130-0A0A-10973FAFDD5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695575"/>
            <a:ext cx="3557588" cy="2254250"/>
            <a:chOff x="1546" y="2122"/>
            <a:chExt cx="2428" cy="1420"/>
          </a:xfrm>
        </p:grpSpPr>
        <p:sp>
          <p:nvSpPr>
            <p:cNvPr id="1546243" name="Oval 1027">
              <a:extLst>
                <a:ext uri="{FF2B5EF4-FFF2-40B4-BE49-F238E27FC236}">
                  <a16:creationId xmlns:a16="http://schemas.microsoft.com/office/drawing/2014/main" id="{5997C56B-A049-1D44-8CD4-A1C394B4B8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40" y="3092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4" name="Oval 1028">
              <a:extLst>
                <a:ext uri="{FF2B5EF4-FFF2-40B4-BE49-F238E27FC236}">
                  <a16:creationId xmlns:a16="http://schemas.microsoft.com/office/drawing/2014/main" id="{26908FCC-2428-1B1B-2373-40FF8A88A7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" y="29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5" name="Oval 1029">
              <a:extLst>
                <a:ext uri="{FF2B5EF4-FFF2-40B4-BE49-F238E27FC236}">
                  <a16:creationId xmlns:a16="http://schemas.microsoft.com/office/drawing/2014/main" id="{0B4B7AF9-3B6C-9D45-FAB3-0B78ECFB7F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3264"/>
              <a:ext cx="89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6" name="Oval 1030">
              <a:extLst>
                <a:ext uri="{FF2B5EF4-FFF2-40B4-BE49-F238E27FC236}">
                  <a16:creationId xmlns:a16="http://schemas.microsoft.com/office/drawing/2014/main" id="{BC0D0851-A46B-A946-0D88-9A6DAAE8002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60" y="29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7" name="Oval 1031">
              <a:extLst>
                <a:ext uri="{FF2B5EF4-FFF2-40B4-BE49-F238E27FC236}">
                  <a16:creationId xmlns:a16="http://schemas.microsoft.com/office/drawing/2014/main" id="{9623DDFC-A6EB-5F04-6EA1-FA175F79B6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20" y="2952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8" name="Oval 1032">
              <a:extLst>
                <a:ext uri="{FF2B5EF4-FFF2-40B4-BE49-F238E27FC236}">
                  <a16:creationId xmlns:a16="http://schemas.microsoft.com/office/drawing/2014/main" id="{A43EDF0F-4B64-F3B2-5C04-AC586822BA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32" y="2804"/>
              <a:ext cx="90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49" name="Oval 1033">
              <a:extLst>
                <a:ext uri="{FF2B5EF4-FFF2-40B4-BE49-F238E27FC236}">
                  <a16:creationId xmlns:a16="http://schemas.microsoft.com/office/drawing/2014/main" id="{2BA12236-993B-CF39-803F-7A181A6255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20" y="3168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0" name="Oval 1034">
              <a:extLst>
                <a:ext uri="{FF2B5EF4-FFF2-40B4-BE49-F238E27FC236}">
                  <a16:creationId xmlns:a16="http://schemas.microsoft.com/office/drawing/2014/main" id="{4A23379F-137E-9B21-7863-56EB104321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12" y="2756"/>
              <a:ext cx="90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1" name="Oval 1035">
              <a:extLst>
                <a:ext uri="{FF2B5EF4-FFF2-40B4-BE49-F238E27FC236}">
                  <a16:creationId xmlns:a16="http://schemas.microsoft.com/office/drawing/2014/main" id="{627069EC-5A1E-11BB-FA53-200F04DCFC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60" y="2544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2" name="Oval 1036">
              <a:extLst>
                <a:ext uri="{FF2B5EF4-FFF2-40B4-BE49-F238E27FC236}">
                  <a16:creationId xmlns:a16="http://schemas.microsoft.com/office/drawing/2014/main" id="{D6A81AA1-C15D-FD54-189C-434A19EF17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67" y="2592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3" name="Oval 1037">
              <a:extLst>
                <a:ext uri="{FF2B5EF4-FFF2-40B4-BE49-F238E27FC236}">
                  <a16:creationId xmlns:a16="http://schemas.microsoft.com/office/drawing/2014/main" id="{A2F8284E-F25C-5FCF-A710-565D655048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52" y="312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4" name="Oval 1038">
              <a:extLst>
                <a:ext uri="{FF2B5EF4-FFF2-40B4-BE49-F238E27FC236}">
                  <a16:creationId xmlns:a16="http://schemas.microsoft.com/office/drawing/2014/main" id="{95982A30-5CA9-4650-7FF5-BC27AAE03B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2669"/>
              <a:ext cx="88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5" name="Oval 1039">
              <a:extLst>
                <a:ext uri="{FF2B5EF4-FFF2-40B4-BE49-F238E27FC236}">
                  <a16:creationId xmlns:a16="http://schemas.microsoft.com/office/drawing/2014/main" id="{F8E2341A-C547-3B95-256B-D725C57530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12" y="3284"/>
              <a:ext cx="90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6" name="Oval 1040">
              <a:extLst>
                <a:ext uri="{FF2B5EF4-FFF2-40B4-BE49-F238E27FC236}">
                  <a16:creationId xmlns:a16="http://schemas.microsoft.com/office/drawing/2014/main" id="{B38154D8-D42E-473E-D20B-3975E6FAB7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2952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7" name="Oval 1041">
              <a:extLst>
                <a:ext uri="{FF2B5EF4-FFF2-40B4-BE49-F238E27FC236}">
                  <a16:creationId xmlns:a16="http://schemas.microsoft.com/office/drawing/2014/main" id="{61BA1B38-3C9F-0A75-B33D-F09C9078BB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72" y="242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8" name="Oval 1042">
              <a:extLst>
                <a:ext uri="{FF2B5EF4-FFF2-40B4-BE49-F238E27FC236}">
                  <a16:creationId xmlns:a16="http://schemas.microsoft.com/office/drawing/2014/main" id="{54E548D9-C52C-F51C-2E49-0F70FFA3E9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04" y="227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59" name="Oval 1043">
              <a:extLst>
                <a:ext uri="{FF2B5EF4-FFF2-40B4-BE49-F238E27FC236}">
                  <a16:creationId xmlns:a16="http://schemas.microsoft.com/office/drawing/2014/main" id="{9175A9CB-A11D-544C-F86B-9252EE1A59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456" y="29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0" name="Oval 1044">
              <a:extLst>
                <a:ext uri="{FF2B5EF4-FFF2-40B4-BE49-F238E27FC236}">
                  <a16:creationId xmlns:a16="http://schemas.microsoft.com/office/drawing/2014/main" id="{026A26B9-05EA-01AC-A9FF-D2073F6452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648" y="288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1" name="Oval 1045">
              <a:extLst>
                <a:ext uri="{FF2B5EF4-FFF2-40B4-BE49-F238E27FC236}">
                  <a16:creationId xmlns:a16="http://schemas.microsoft.com/office/drawing/2014/main" id="{07D6BF4E-8A98-A460-BF17-CB43382F24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888" y="2952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2" name="Oval 1046">
              <a:extLst>
                <a:ext uri="{FF2B5EF4-FFF2-40B4-BE49-F238E27FC236}">
                  <a16:creationId xmlns:a16="http://schemas.microsoft.com/office/drawing/2014/main" id="{F228B530-2C35-2FCD-A3B9-137180092C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744" y="314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3" name="Oval 1047">
              <a:extLst>
                <a:ext uri="{FF2B5EF4-FFF2-40B4-BE49-F238E27FC236}">
                  <a16:creationId xmlns:a16="http://schemas.microsoft.com/office/drawing/2014/main" id="{17EEB440-80F7-2BED-0CEF-FE2BF14BDB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456" y="268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4" name="Oval 1048">
              <a:extLst>
                <a:ext uri="{FF2B5EF4-FFF2-40B4-BE49-F238E27FC236}">
                  <a16:creationId xmlns:a16="http://schemas.microsoft.com/office/drawing/2014/main" id="{B3B7C6D8-16A1-8699-708E-36A2B0EC47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504" y="2468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5" name="Oval 1049">
              <a:extLst>
                <a:ext uri="{FF2B5EF4-FFF2-40B4-BE49-F238E27FC236}">
                  <a16:creationId xmlns:a16="http://schemas.microsoft.com/office/drawing/2014/main" id="{62D475D8-6BA6-BF08-4497-5021921BF0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648" y="264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6" name="Oval 1050">
              <a:extLst>
                <a:ext uri="{FF2B5EF4-FFF2-40B4-BE49-F238E27FC236}">
                  <a16:creationId xmlns:a16="http://schemas.microsoft.com/office/drawing/2014/main" id="{F276039B-86FF-B479-2C27-319EFDCF76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120" y="321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7" name="Oval 1051">
              <a:extLst>
                <a:ext uri="{FF2B5EF4-FFF2-40B4-BE49-F238E27FC236}">
                  <a16:creationId xmlns:a16="http://schemas.microsoft.com/office/drawing/2014/main" id="{7DA2AC88-5CB9-E2E6-B8A7-91C5841B8E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504" y="3284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8" name="Oval 1052">
              <a:extLst>
                <a:ext uri="{FF2B5EF4-FFF2-40B4-BE49-F238E27FC236}">
                  <a16:creationId xmlns:a16="http://schemas.microsoft.com/office/drawing/2014/main" id="{9E01A4D6-5888-04A8-E58C-48582C0A14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168" y="29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69" name="Oval 1053">
              <a:extLst>
                <a:ext uri="{FF2B5EF4-FFF2-40B4-BE49-F238E27FC236}">
                  <a16:creationId xmlns:a16="http://schemas.microsoft.com/office/drawing/2014/main" id="{89193D39-6389-10BA-8FB3-794F90263B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744" y="242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0" name="Oval 1054">
              <a:extLst>
                <a:ext uri="{FF2B5EF4-FFF2-40B4-BE49-F238E27FC236}">
                  <a16:creationId xmlns:a16="http://schemas.microsoft.com/office/drawing/2014/main" id="{316A2615-E854-B249-E34D-85AEAD427F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12" y="227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1" name="Oval 1055">
              <a:extLst>
                <a:ext uri="{FF2B5EF4-FFF2-40B4-BE49-F238E27FC236}">
                  <a16:creationId xmlns:a16="http://schemas.microsoft.com/office/drawing/2014/main" id="{3AAB61EB-6D4A-7FAA-F120-66D5BB6503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" y="3245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2" name="Oval 1056">
              <a:extLst>
                <a:ext uri="{FF2B5EF4-FFF2-40B4-BE49-F238E27FC236}">
                  <a16:creationId xmlns:a16="http://schemas.microsoft.com/office/drawing/2014/main" id="{802AA85F-6D26-3368-E018-D7C6E179E0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4" y="222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3" name="Oval 1057">
              <a:extLst>
                <a:ext uri="{FF2B5EF4-FFF2-40B4-BE49-F238E27FC236}">
                  <a16:creationId xmlns:a16="http://schemas.microsoft.com/office/drawing/2014/main" id="{E13E5D16-6D9D-1DC6-7E62-0F40EFC75F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2" y="24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4" name="Oval 1058">
              <a:extLst>
                <a:ext uri="{FF2B5EF4-FFF2-40B4-BE49-F238E27FC236}">
                  <a16:creationId xmlns:a16="http://schemas.microsoft.com/office/drawing/2014/main" id="{44C86F08-9E2D-4469-DF4F-776B3EAA0B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92" y="2400"/>
              <a:ext cx="91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5" name="Oval 1059">
              <a:extLst>
                <a:ext uri="{FF2B5EF4-FFF2-40B4-BE49-F238E27FC236}">
                  <a16:creationId xmlns:a16="http://schemas.microsoft.com/office/drawing/2014/main" id="{8C03B55A-D9E4-CA2F-63E6-69321379C1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071" y="2372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6" name="Oval 1060">
              <a:extLst>
                <a:ext uri="{FF2B5EF4-FFF2-40B4-BE49-F238E27FC236}">
                  <a16:creationId xmlns:a16="http://schemas.microsoft.com/office/drawing/2014/main" id="{24032A07-8370-51BE-D076-8F855DEF9E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16" y="2669"/>
              <a:ext cx="90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7" name="Oval 1061">
              <a:extLst>
                <a:ext uri="{FF2B5EF4-FFF2-40B4-BE49-F238E27FC236}">
                  <a16:creationId xmlns:a16="http://schemas.microsoft.com/office/drawing/2014/main" id="{84C397E5-006B-80F3-CC13-75D2C1A8B3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88" y="2784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8" name="Oval 1062">
              <a:extLst>
                <a:ext uri="{FF2B5EF4-FFF2-40B4-BE49-F238E27FC236}">
                  <a16:creationId xmlns:a16="http://schemas.microsoft.com/office/drawing/2014/main" id="{C4D30C51-37D1-350B-7B88-752646F3F4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24" y="2688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79" name="Oval 1063">
              <a:extLst>
                <a:ext uri="{FF2B5EF4-FFF2-40B4-BE49-F238E27FC236}">
                  <a16:creationId xmlns:a16="http://schemas.microsoft.com/office/drawing/2014/main" id="{F44E0A87-12AC-BA7B-8D72-89E9922E8A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52" y="24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0" name="Oval 1064">
              <a:extLst>
                <a:ext uri="{FF2B5EF4-FFF2-40B4-BE49-F238E27FC236}">
                  <a16:creationId xmlns:a16="http://schemas.microsoft.com/office/drawing/2014/main" id="{67AA7548-7E6C-458F-F308-442E91CD2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04" y="2832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1" name="Oval 1065">
              <a:extLst>
                <a:ext uri="{FF2B5EF4-FFF2-40B4-BE49-F238E27FC236}">
                  <a16:creationId xmlns:a16="http://schemas.microsoft.com/office/drawing/2014/main" id="{390D01F4-D13B-6C5A-4F4B-C250E87F6B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12" y="249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2" name="Oval 1066">
              <a:extLst>
                <a:ext uri="{FF2B5EF4-FFF2-40B4-BE49-F238E27FC236}">
                  <a16:creationId xmlns:a16="http://schemas.microsoft.com/office/drawing/2014/main" id="{B94AB380-23CF-BC8E-08D4-E2BA4BD385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12" y="2852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3" name="Oval 1067">
              <a:extLst>
                <a:ext uri="{FF2B5EF4-FFF2-40B4-BE49-F238E27FC236}">
                  <a16:creationId xmlns:a16="http://schemas.microsoft.com/office/drawing/2014/main" id="{D5B7E6A9-3022-9D0F-78AB-4F321A1EDB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220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4" name="Oval 1068">
              <a:extLst>
                <a:ext uri="{FF2B5EF4-FFF2-40B4-BE49-F238E27FC236}">
                  <a16:creationId xmlns:a16="http://schemas.microsoft.com/office/drawing/2014/main" id="{8D1B58A7-FEAE-F560-6BD7-7D67A8C0574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" y="340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5" name="Oval 1069">
              <a:extLst>
                <a:ext uri="{FF2B5EF4-FFF2-40B4-BE49-F238E27FC236}">
                  <a16:creationId xmlns:a16="http://schemas.microsoft.com/office/drawing/2014/main" id="{E3F8B7D6-6ED6-33AF-0C7E-8D8CFA6788F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44" y="3312"/>
              <a:ext cx="87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6" name="Oval 1070">
              <a:extLst>
                <a:ext uri="{FF2B5EF4-FFF2-40B4-BE49-F238E27FC236}">
                  <a16:creationId xmlns:a16="http://schemas.microsoft.com/office/drawing/2014/main" id="{6D980AB5-8D33-8AA1-B6BF-3E92FF07FA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12" y="316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7" name="Oval 1071">
              <a:extLst>
                <a:ext uri="{FF2B5EF4-FFF2-40B4-BE49-F238E27FC236}">
                  <a16:creationId xmlns:a16="http://schemas.microsoft.com/office/drawing/2014/main" id="{35A3A12D-E45B-1ACF-0C1B-EDD0ED4E94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64" y="3408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8" name="Oval 1072">
              <a:extLst>
                <a:ext uri="{FF2B5EF4-FFF2-40B4-BE49-F238E27FC236}">
                  <a16:creationId xmlns:a16="http://schemas.microsoft.com/office/drawing/2014/main" id="{9EAF022B-8AE2-41C6-AAAE-493744F0F9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88" y="3456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89" name="Oval 1073">
              <a:extLst>
                <a:ext uri="{FF2B5EF4-FFF2-40B4-BE49-F238E27FC236}">
                  <a16:creationId xmlns:a16="http://schemas.microsoft.com/office/drawing/2014/main" id="{BDCA6105-162A-524F-44A1-FE948E9029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52" y="336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0" name="Oval 1074">
              <a:extLst>
                <a:ext uri="{FF2B5EF4-FFF2-40B4-BE49-F238E27FC236}">
                  <a16:creationId xmlns:a16="http://schemas.microsoft.com/office/drawing/2014/main" id="{7BD3C13D-D932-186C-7410-75EA6C6DD33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12" y="2352"/>
              <a:ext cx="90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1" name="Oval 1075">
              <a:extLst>
                <a:ext uri="{FF2B5EF4-FFF2-40B4-BE49-F238E27FC236}">
                  <a16:creationId xmlns:a16="http://schemas.microsoft.com/office/drawing/2014/main" id="{BAE9B9C6-61B8-6492-7EFA-B6B867DE7A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8" y="2640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2" name="Oval 1076">
              <a:extLst>
                <a:ext uri="{FF2B5EF4-FFF2-40B4-BE49-F238E27FC236}">
                  <a16:creationId xmlns:a16="http://schemas.microsoft.com/office/drawing/2014/main" id="{399DB9F1-3EB3-A5FB-F4FD-DBE66A7CFD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8" y="3024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3" name="Oval 1077">
              <a:extLst>
                <a:ext uri="{FF2B5EF4-FFF2-40B4-BE49-F238E27FC236}">
                  <a16:creationId xmlns:a16="http://schemas.microsoft.com/office/drawing/2014/main" id="{AC76075B-28BA-7B76-02DF-15AAE6F803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72" y="2784"/>
              <a:ext cx="86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4" name="Oval 1078">
              <a:extLst>
                <a:ext uri="{FF2B5EF4-FFF2-40B4-BE49-F238E27FC236}">
                  <a16:creationId xmlns:a16="http://schemas.microsoft.com/office/drawing/2014/main" id="{7473FE54-2599-1272-B43B-4D1FCD54D0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840" y="2736"/>
              <a:ext cx="89" cy="8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5" name="Oval 1079">
              <a:extLst>
                <a:ext uri="{FF2B5EF4-FFF2-40B4-BE49-F238E27FC236}">
                  <a16:creationId xmlns:a16="http://schemas.microsoft.com/office/drawing/2014/main" id="{992243AB-D711-8D7A-CB43-690941BDF8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54" y="3006"/>
              <a:ext cx="90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6" name="Oval 1080">
              <a:extLst>
                <a:ext uri="{FF2B5EF4-FFF2-40B4-BE49-F238E27FC236}">
                  <a16:creationId xmlns:a16="http://schemas.microsoft.com/office/drawing/2014/main" id="{F6DFA677-B195-C7C1-DAA0-8CE03B75BB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42" y="2910"/>
              <a:ext cx="87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7" name="Oval 1081">
              <a:extLst>
                <a:ext uri="{FF2B5EF4-FFF2-40B4-BE49-F238E27FC236}">
                  <a16:creationId xmlns:a16="http://schemas.microsoft.com/office/drawing/2014/main" id="{0B58956E-C70B-948D-DEF9-01632C7321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50" y="317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8" name="Oval 1082">
              <a:extLst>
                <a:ext uri="{FF2B5EF4-FFF2-40B4-BE49-F238E27FC236}">
                  <a16:creationId xmlns:a16="http://schemas.microsoft.com/office/drawing/2014/main" id="{01986CB2-4D5E-5B72-70F3-02DB089622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74" y="2910"/>
              <a:ext cx="89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299" name="Oval 1083">
              <a:extLst>
                <a:ext uri="{FF2B5EF4-FFF2-40B4-BE49-F238E27FC236}">
                  <a16:creationId xmlns:a16="http://schemas.microsoft.com/office/drawing/2014/main" id="{3D1E5A54-DE65-D56B-2A00-2C2E67B8E9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34" y="286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0" name="Oval 1084">
              <a:extLst>
                <a:ext uri="{FF2B5EF4-FFF2-40B4-BE49-F238E27FC236}">
                  <a16:creationId xmlns:a16="http://schemas.microsoft.com/office/drawing/2014/main" id="{4C875310-A83B-077B-4A11-5251E9F514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6" y="271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1" name="Oval 1085">
              <a:extLst>
                <a:ext uri="{FF2B5EF4-FFF2-40B4-BE49-F238E27FC236}">
                  <a16:creationId xmlns:a16="http://schemas.microsoft.com/office/drawing/2014/main" id="{11E8217C-3AC5-9993-E955-7B81A27877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34" y="3082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2" name="Oval 1086">
              <a:extLst>
                <a:ext uri="{FF2B5EF4-FFF2-40B4-BE49-F238E27FC236}">
                  <a16:creationId xmlns:a16="http://schemas.microsoft.com/office/drawing/2014/main" id="{6C8CB11C-447A-F662-27D9-5E2EC6A7BD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26" y="267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3" name="Oval 1087">
              <a:extLst>
                <a:ext uri="{FF2B5EF4-FFF2-40B4-BE49-F238E27FC236}">
                  <a16:creationId xmlns:a16="http://schemas.microsoft.com/office/drawing/2014/main" id="{82D0D5FD-D8B9-C0AF-B491-98D431766A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74" y="2458"/>
              <a:ext cx="89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4" name="Oval 1088">
              <a:extLst>
                <a:ext uri="{FF2B5EF4-FFF2-40B4-BE49-F238E27FC236}">
                  <a16:creationId xmlns:a16="http://schemas.microsoft.com/office/drawing/2014/main" id="{D5CE2D8B-D2EE-70F1-0E53-025A1F16FF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2" y="250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5" name="Oval 1089">
              <a:extLst>
                <a:ext uri="{FF2B5EF4-FFF2-40B4-BE49-F238E27FC236}">
                  <a16:creationId xmlns:a16="http://schemas.microsoft.com/office/drawing/2014/main" id="{F2AF4215-B658-CD27-B9DE-9D35FFFA2A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66" y="303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6" name="Oval 1090">
              <a:extLst>
                <a:ext uri="{FF2B5EF4-FFF2-40B4-BE49-F238E27FC236}">
                  <a16:creationId xmlns:a16="http://schemas.microsoft.com/office/drawing/2014/main" id="{7674A2E5-24E7-B1A7-842F-E683F2C1EE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14" y="2583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7" name="Oval 1091">
              <a:extLst>
                <a:ext uri="{FF2B5EF4-FFF2-40B4-BE49-F238E27FC236}">
                  <a16:creationId xmlns:a16="http://schemas.microsoft.com/office/drawing/2014/main" id="{6054E3F1-7E8E-8645-192B-AB37BDE3E1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26" y="319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8" name="Oval 1092">
              <a:extLst>
                <a:ext uri="{FF2B5EF4-FFF2-40B4-BE49-F238E27FC236}">
                  <a16:creationId xmlns:a16="http://schemas.microsoft.com/office/drawing/2014/main" id="{2E0B88E7-0888-FD85-82A1-9E9005AC0B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0" y="2866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09" name="Oval 1093">
              <a:extLst>
                <a:ext uri="{FF2B5EF4-FFF2-40B4-BE49-F238E27FC236}">
                  <a16:creationId xmlns:a16="http://schemas.microsoft.com/office/drawing/2014/main" id="{76C1E91F-11AA-6C79-328E-21CD480B44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87" y="2334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0" name="Oval 1094">
              <a:extLst>
                <a:ext uri="{FF2B5EF4-FFF2-40B4-BE49-F238E27FC236}">
                  <a16:creationId xmlns:a16="http://schemas.microsoft.com/office/drawing/2014/main" id="{E5B5FA72-8067-97FE-CC47-27E04901FF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18" y="2190"/>
              <a:ext cx="88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1" name="Oval 1095">
              <a:extLst>
                <a:ext uri="{FF2B5EF4-FFF2-40B4-BE49-F238E27FC236}">
                  <a16:creationId xmlns:a16="http://schemas.microsoft.com/office/drawing/2014/main" id="{90D6343E-1D8B-4395-A43B-6E390853F3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71" y="2910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2" name="Oval 1096">
              <a:extLst>
                <a:ext uri="{FF2B5EF4-FFF2-40B4-BE49-F238E27FC236}">
                  <a16:creationId xmlns:a16="http://schemas.microsoft.com/office/drawing/2014/main" id="{4EB3FE1D-11DD-4B5C-9893-687A5D7D5A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562" y="279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3" name="Oval 1097">
              <a:extLst>
                <a:ext uri="{FF2B5EF4-FFF2-40B4-BE49-F238E27FC236}">
                  <a16:creationId xmlns:a16="http://schemas.microsoft.com/office/drawing/2014/main" id="{0313A988-4E59-A4F1-ED6B-CFF8DF7F1A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802" y="2866"/>
              <a:ext cx="88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4" name="Oval 1098">
              <a:extLst>
                <a:ext uri="{FF2B5EF4-FFF2-40B4-BE49-F238E27FC236}">
                  <a16:creationId xmlns:a16="http://schemas.microsoft.com/office/drawing/2014/main" id="{5C62EDC3-D11D-95BD-70D6-8F5CDC9455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658" y="3054"/>
              <a:ext cx="89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5" name="Oval 1099">
              <a:extLst>
                <a:ext uri="{FF2B5EF4-FFF2-40B4-BE49-F238E27FC236}">
                  <a16:creationId xmlns:a16="http://schemas.microsoft.com/office/drawing/2014/main" id="{0FE2B803-8E45-B02C-53F2-3F5B9D2B35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371" y="2602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6" name="Oval 1100">
              <a:extLst>
                <a:ext uri="{FF2B5EF4-FFF2-40B4-BE49-F238E27FC236}">
                  <a16:creationId xmlns:a16="http://schemas.microsoft.com/office/drawing/2014/main" id="{72BDC35B-FE9C-ACE2-9FBB-A4FF753D8F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418" y="2382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7" name="Oval 1101">
              <a:extLst>
                <a:ext uri="{FF2B5EF4-FFF2-40B4-BE49-F238E27FC236}">
                  <a16:creationId xmlns:a16="http://schemas.microsoft.com/office/drawing/2014/main" id="{A722BEE2-A4DD-9138-4046-5262AFF0DB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562" y="255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8" name="Oval 1102">
              <a:extLst>
                <a:ext uri="{FF2B5EF4-FFF2-40B4-BE49-F238E27FC236}">
                  <a16:creationId xmlns:a16="http://schemas.microsoft.com/office/drawing/2014/main" id="{C9675DB2-895B-6CE1-F862-4B22539C33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034" y="3130"/>
              <a:ext cx="90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19" name="Oval 1103">
              <a:extLst>
                <a:ext uri="{FF2B5EF4-FFF2-40B4-BE49-F238E27FC236}">
                  <a16:creationId xmlns:a16="http://schemas.microsoft.com/office/drawing/2014/main" id="{FC7D1EB6-56B0-410F-2394-1FCA4CC260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418" y="319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0" name="Oval 1104">
              <a:extLst>
                <a:ext uri="{FF2B5EF4-FFF2-40B4-BE49-F238E27FC236}">
                  <a16:creationId xmlns:a16="http://schemas.microsoft.com/office/drawing/2014/main" id="{69ECADDA-81CC-3D79-6719-B315D851EF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082" y="291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1" name="Oval 1105">
              <a:extLst>
                <a:ext uri="{FF2B5EF4-FFF2-40B4-BE49-F238E27FC236}">
                  <a16:creationId xmlns:a16="http://schemas.microsoft.com/office/drawing/2014/main" id="{1F7E9CF5-5C1A-066F-522F-7D300FD2D7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658" y="2334"/>
              <a:ext cx="89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2" name="Oval 1106">
              <a:extLst>
                <a:ext uri="{FF2B5EF4-FFF2-40B4-BE49-F238E27FC236}">
                  <a16:creationId xmlns:a16="http://schemas.microsoft.com/office/drawing/2014/main" id="{2377487B-23EF-AE8D-1BF0-E8AE4A5763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26" y="219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3" name="Oval 1107">
              <a:extLst>
                <a:ext uri="{FF2B5EF4-FFF2-40B4-BE49-F238E27FC236}">
                  <a16:creationId xmlns:a16="http://schemas.microsoft.com/office/drawing/2014/main" id="{747146D8-10E1-1242-5AE9-799E21F64B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42" y="3159"/>
              <a:ext cx="87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4" name="Oval 1108">
              <a:extLst>
                <a:ext uri="{FF2B5EF4-FFF2-40B4-BE49-F238E27FC236}">
                  <a16:creationId xmlns:a16="http://schemas.microsoft.com/office/drawing/2014/main" id="{BD7D5075-8731-F8B0-6FEB-E02E6CB959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8" y="2142"/>
              <a:ext cx="88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5" name="Oval 1109">
              <a:extLst>
                <a:ext uri="{FF2B5EF4-FFF2-40B4-BE49-F238E27FC236}">
                  <a16:creationId xmlns:a16="http://schemas.microsoft.com/office/drawing/2014/main" id="{A6CCF5B8-33C0-7D7B-BEBB-4DA01EE737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46" y="241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6" name="Oval 1110">
              <a:extLst>
                <a:ext uri="{FF2B5EF4-FFF2-40B4-BE49-F238E27FC236}">
                  <a16:creationId xmlns:a16="http://schemas.microsoft.com/office/drawing/2014/main" id="{7166D12B-C0CF-9B51-112B-6FF05A44C6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6" y="231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7" name="Oval 1111">
              <a:extLst>
                <a:ext uri="{FF2B5EF4-FFF2-40B4-BE49-F238E27FC236}">
                  <a16:creationId xmlns:a16="http://schemas.microsoft.com/office/drawing/2014/main" id="{AA35FA6B-F335-43AC-E003-057CD31665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986" y="228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8" name="Oval 1112">
              <a:extLst>
                <a:ext uri="{FF2B5EF4-FFF2-40B4-BE49-F238E27FC236}">
                  <a16:creationId xmlns:a16="http://schemas.microsoft.com/office/drawing/2014/main" id="{10BAE01D-E2FE-7A90-1BBB-6EC061BBE5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130" y="2583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29" name="Oval 1113">
              <a:extLst>
                <a:ext uri="{FF2B5EF4-FFF2-40B4-BE49-F238E27FC236}">
                  <a16:creationId xmlns:a16="http://schemas.microsoft.com/office/drawing/2014/main" id="{CF68A764-DB65-F8D8-75F4-822FB34D04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02" y="269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0" name="Oval 1114">
              <a:extLst>
                <a:ext uri="{FF2B5EF4-FFF2-40B4-BE49-F238E27FC236}">
                  <a16:creationId xmlns:a16="http://schemas.microsoft.com/office/drawing/2014/main" id="{C159FE25-3103-9FFC-B005-CF6C925BE7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38" y="2602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1" name="Oval 1115">
              <a:extLst>
                <a:ext uri="{FF2B5EF4-FFF2-40B4-BE49-F238E27FC236}">
                  <a16:creationId xmlns:a16="http://schemas.microsoft.com/office/drawing/2014/main" id="{053CE1F8-21F1-6C82-C836-912FC1BB92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66" y="241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2" name="Oval 1116">
              <a:extLst>
                <a:ext uri="{FF2B5EF4-FFF2-40B4-BE49-F238E27FC236}">
                  <a16:creationId xmlns:a16="http://schemas.microsoft.com/office/drawing/2014/main" id="{4D19A428-1B80-D62D-6C9F-8FA41C23DE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18" y="2746"/>
              <a:ext cx="88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3" name="Oval 1117">
              <a:extLst>
                <a:ext uri="{FF2B5EF4-FFF2-40B4-BE49-F238E27FC236}">
                  <a16:creationId xmlns:a16="http://schemas.microsoft.com/office/drawing/2014/main" id="{E948424A-DCB4-98F8-06A1-45872F9B5D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26" y="241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4" name="Oval 1118">
              <a:extLst>
                <a:ext uri="{FF2B5EF4-FFF2-40B4-BE49-F238E27FC236}">
                  <a16:creationId xmlns:a16="http://schemas.microsoft.com/office/drawing/2014/main" id="{FA5A2827-1F4C-7F23-4C16-ACCFC26743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26" y="276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5" name="Oval 1119">
              <a:extLst>
                <a:ext uri="{FF2B5EF4-FFF2-40B4-BE49-F238E27FC236}">
                  <a16:creationId xmlns:a16="http://schemas.microsoft.com/office/drawing/2014/main" id="{A48F420E-3F28-E1B0-2862-D9FFB84DE6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0" y="2122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6" name="Oval 1120">
              <a:extLst>
                <a:ext uri="{FF2B5EF4-FFF2-40B4-BE49-F238E27FC236}">
                  <a16:creationId xmlns:a16="http://schemas.microsoft.com/office/drawing/2014/main" id="{0A3FB851-E821-24BC-F446-82B5FC0411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42" y="3322"/>
              <a:ext cx="87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7" name="Oval 1121">
              <a:extLst>
                <a:ext uri="{FF2B5EF4-FFF2-40B4-BE49-F238E27FC236}">
                  <a16:creationId xmlns:a16="http://schemas.microsoft.com/office/drawing/2014/main" id="{14F5A12D-A886-836E-49FD-61F9E8B11E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58" y="322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8" name="Oval 1122">
              <a:extLst>
                <a:ext uri="{FF2B5EF4-FFF2-40B4-BE49-F238E27FC236}">
                  <a16:creationId xmlns:a16="http://schemas.microsoft.com/office/drawing/2014/main" id="{9E8EB269-93A5-9071-E53D-45D264A7DA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226" y="3082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39" name="Oval 1123">
              <a:extLst>
                <a:ext uri="{FF2B5EF4-FFF2-40B4-BE49-F238E27FC236}">
                  <a16:creationId xmlns:a16="http://schemas.microsoft.com/office/drawing/2014/main" id="{0CDDC680-59AF-D252-B9E4-1A6F1F2A39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178" y="3322"/>
              <a:ext cx="89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0" name="Oval 1124">
              <a:extLst>
                <a:ext uri="{FF2B5EF4-FFF2-40B4-BE49-F238E27FC236}">
                  <a16:creationId xmlns:a16="http://schemas.microsoft.com/office/drawing/2014/main" id="{934CE327-2CB2-72F7-6341-711D20B86F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02" y="337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1" name="Oval 1125">
              <a:extLst>
                <a:ext uri="{FF2B5EF4-FFF2-40B4-BE49-F238E27FC236}">
                  <a16:creationId xmlns:a16="http://schemas.microsoft.com/office/drawing/2014/main" id="{2DA0FE30-18AE-CD11-F631-342039DE43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66" y="327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2" name="Oval 1126">
              <a:extLst>
                <a:ext uri="{FF2B5EF4-FFF2-40B4-BE49-F238E27FC236}">
                  <a16:creationId xmlns:a16="http://schemas.microsoft.com/office/drawing/2014/main" id="{4207EE1D-1D10-133D-E598-F442DF8CD5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26" y="2266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3" name="Oval 1127">
              <a:extLst>
                <a:ext uri="{FF2B5EF4-FFF2-40B4-BE49-F238E27FC236}">
                  <a16:creationId xmlns:a16="http://schemas.microsoft.com/office/drawing/2014/main" id="{23541843-F386-F60A-02B9-34B3091DDA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2" y="2554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4" name="Oval 1128">
              <a:extLst>
                <a:ext uri="{FF2B5EF4-FFF2-40B4-BE49-F238E27FC236}">
                  <a16:creationId xmlns:a16="http://schemas.microsoft.com/office/drawing/2014/main" id="{A837F3D9-A45B-E103-D220-57EC307A2A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2" y="2938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5" name="Oval 1129">
              <a:extLst>
                <a:ext uri="{FF2B5EF4-FFF2-40B4-BE49-F238E27FC236}">
                  <a16:creationId xmlns:a16="http://schemas.microsoft.com/office/drawing/2014/main" id="{7948CF72-24BA-9197-2DF9-BB7BA2126A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87" y="2698"/>
              <a:ext cx="91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6346" name="Oval 1130">
              <a:extLst>
                <a:ext uri="{FF2B5EF4-FFF2-40B4-BE49-F238E27FC236}">
                  <a16:creationId xmlns:a16="http://schemas.microsoft.com/office/drawing/2014/main" id="{6DA70F37-72D2-08CA-BDD4-1ECBAD2641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3754" y="2650"/>
              <a:ext cx="86" cy="8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46347" name="Line 1131">
            <a:extLst>
              <a:ext uri="{FF2B5EF4-FFF2-40B4-BE49-F238E27FC236}">
                <a16:creationId xmlns:a16="http://schemas.microsoft.com/office/drawing/2014/main" id="{10D9C09F-0FC2-787F-92A1-E7E590D1D3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3650" y="2771775"/>
            <a:ext cx="211138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48" name="Line 1132">
            <a:extLst>
              <a:ext uri="{FF2B5EF4-FFF2-40B4-BE49-F238E27FC236}">
                <a16:creationId xmlns:a16="http://schemas.microsoft.com/office/drawing/2014/main" id="{4833DA49-9108-A012-C30F-D3AEA3D15563}"/>
              </a:ext>
            </a:extLst>
          </p:cNvPr>
          <p:cNvSpPr>
            <a:spLocks noChangeShapeType="1"/>
          </p:cNvSpPr>
          <p:nvPr/>
        </p:nvSpPr>
        <p:spPr bwMode="auto">
          <a:xfrm rot="1662945" flipV="1">
            <a:off x="3910014" y="3241675"/>
            <a:ext cx="211137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49" name="Line 1133">
            <a:extLst>
              <a:ext uri="{FF2B5EF4-FFF2-40B4-BE49-F238E27FC236}">
                <a16:creationId xmlns:a16="http://schemas.microsoft.com/office/drawing/2014/main" id="{FA3FDC19-70DE-2E42-25D4-42D638CB79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8414" y="4219575"/>
            <a:ext cx="211137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50" name="Line 1134">
            <a:extLst>
              <a:ext uri="{FF2B5EF4-FFF2-40B4-BE49-F238E27FC236}">
                <a16:creationId xmlns:a16="http://schemas.microsoft.com/office/drawing/2014/main" id="{2819B105-9F2C-B8B4-DABE-39A583EA548A}"/>
              </a:ext>
            </a:extLst>
          </p:cNvPr>
          <p:cNvSpPr>
            <a:spLocks noChangeShapeType="1"/>
          </p:cNvSpPr>
          <p:nvPr/>
        </p:nvSpPr>
        <p:spPr bwMode="auto">
          <a:xfrm rot="-1662945" flipH="1" flipV="1">
            <a:off x="4049714" y="3394075"/>
            <a:ext cx="211137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51" name="Line 1135">
            <a:extLst>
              <a:ext uri="{FF2B5EF4-FFF2-40B4-BE49-F238E27FC236}">
                <a16:creationId xmlns:a16="http://schemas.microsoft.com/office/drawing/2014/main" id="{7A828C5C-305A-481E-9641-AE0DFF04FF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7438" y="3838575"/>
            <a:ext cx="0" cy="304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52" name="Line 1136">
            <a:extLst>
              <a:ext uri="{FF2B5EF4-FFF2-40B4-BE49-F238E27FC236}">
                <a16:creationId xmlns:a16="http://schemas.microsoft.com/office/drawing/2014/main" id="{88543807-2AC1-1AE2-FEA6-160FC41A524F}"/>
              </a:ext>
            </a:extLst>
          </p:cNvPr>
          <p:cNvSpPr>
            <a:spLocks noChangeShapeType="1"/>
          </p:cNvSpPr>
          <p:nvPr/>
        </p:nvSpPr>
        <p:spPr bwMode="auto">
          <a:xfrm rot="-1662945" flipH="1" flipV="1">
            <a:off x="3265488" y="3597275"/>
            <a:ext cx="20955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1241" name="Picture 1137" descr="i0w0ptnd[1]">
            <a:extLst>
              <a:ext uri="{FF2B5EF4-FFF2-40B4-BE49-F238E27FC236}">
                <a16:creationId xmlns:a16="http://schemas.microsoft.com/office/drawing/2014/main" id="{AE3E57D2-B3BF-3164-2E8F-ADEA00F96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5210176"/>
            <a:ext cx="5207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54" name="Oval 1138">
            <a:extLst>
              <a:ext uri="{FF2B5EF4-FFF2-40B4-BE49-F238E27FC236}">
                <a16:creationId xmlns:a16="http://schemas.microsoft.com/office/drawing/2014/main" id="{9449553B-C56F-97A3-1B67-710C28B2D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667000"/>
            <a:ext cx="3581400" cy="2133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355" name="Oval 1139">
            <a:extLst>
              <a:ext uri="{FF2B5EF4-FFF2-40B4-BE49-F238E27FC236}">
                <a16:creationId xmlns:a16="http://schemas.microsoft.com/office/drawing/2014/main" id="{24492BF0-0D53-2696-FF68-9A8BA82AC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19400"/>
            <a:ext cx="3581400" cy="21336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46356" name="Group 1140">
            <a:extLst>
              <a:ext uri="{FF2B5EF4-FFF2-40B4-BE49-F238E27FC236}">
                <a16:creationId xmlns:a16="http://schemas.microsoft.com/office/drawing/2014/main" id="{35117797-E188-615F-1A84-A935466F1105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762000"/>
            <a:ext cx="2514600" cy="2133600"/>
            <a:chOff x="528" y="480"/>
            <a:chExt cx="1584" cy="1344"/>
          </a:xfrm>
        </p:grpSpPr>
        <p:grpSp>
          <p:nvGrpSpPr>
            <p:cNvPr id="351257" name="Group 1141">
              <a:extLst>
                <a:ext uri="{FF2B5EF4-FFF2-40B4-BE49-F238E27FC236}">
                  <a16:creationId xmlns:a16="http://schemas.microsoft.com/office/drawing/2014/main" id="{02A05E0C-F60F-1045-E0B7-1EAB2EFB8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344"/>
              <a:ext cx="248" cy="480"/>
              <a:chOff x="1152" y="1344"/>
              <a:chExt cx="248" cy="480"/>
            </a:xfrm>
          </p:grpSpPr>
          <p:pic>
            <p:nvPicPr>
              <p:cNvPr id="1546358" name="Picture 1142">
                <a:extLst>
                  <a:ext uri="{FF2B5EF4-FFF2-40B4-BE49-F238E27FC236}">
                    <a16:creationId xmlns:a16="http://schemas.microsoft.com/office/drawing/2014/main" id="{49BA08CF-EFCE-2E6A-C567-F7C1733418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1344"/>
                <a:ext cx="248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546359" name="Line 1143">
                <a:extLst>
                  <a:ext uri="{FF2B5EF4-FFF2-40B4-BE49-F238E27FC236}">
                    <a16:creationId xmlns:a16="http://schemas.microsoft.com/office/drawing/2014/main" id="{6FF1239E-172C-00D2-C737-808F3C7E1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63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51258" name="Group 1144">
              <a:extLst>
                <a:ext uri="{FF2B5EF4-FFF2-40B4-BE49-F238E27FC236}">
                  <a16:creationId xmlns:a16="http://schemas.microsoft.com/office/drawing/2014/main" id="{AFA10B1B-F0AA-4E5A-4FFB-4B9DA1A72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480"/>
              <a:ext cx="1584" cy="592"/>
              <a:chOff x="528" y="480"/>
              <a:chExt cx="1584" cy="592"/>
            </a:xfrm>
          </p:grpSpPr>
          <p:pic>
            <p:nvPicPr>
              <p:cNvPr id="1546361" name="Picture 1145">
                <a:extLst>
                  <a:ext uri="{FF2B5EF4-FFF2-40B4-BE49-F238E27FC236}">
                    <a16:creationId xmlns:a16="http://schemas.microsoft.com/office/drawing/2014/main" id="{6F9AD1CE-ED7B-1078-7C7F-E53CCF2955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" y="816"/>
                <a:ext cx="968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546362" name="Text Box 1146">
                <a:extLst>
                  <a:ext uri="{FF2B5EF4-FFF2-40B4-BE49-F238E27FC236}">
                    <a16:creationId xmlns:a16="http://schemas.microsoft.com/office/drawing/2014/main" id="{7ECBE48A-4760-3B0D-FB4E-3D66508DE7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480"/>
                <a:ext cx="158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ＭＳ Ｐゴシック" charset="0"/>
                    <a:cs typeface="ＭＳ Ｐゴシック" charset="0"/>
                  </a:rPr>
                  <a:t>Surface charge density </a:t>
                </a:r>
              </a:p>
            </p:txBody>
          </p:sp>
        </p:grpSp>
      </p:grpSp>
      <p:grpSp>
        <p:nvGrpSpPr>
          <p:cNvPr id="1546363" name="Group 1147">
            <a:extLst>
              <a:ext uri="{FF2B5EF4-FFF2-40B4-BE49-F238E27FC236}">
                <a16:creationId xmlns:a16="http://schemas.microsoft.com/office/drawing/2014/main" id="{31006195-BE0F-37F9-9FBB-A579896653E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685800"/>
            <a:ext cx="3886200" cy="1066800"/>
            <a:chOff x="2880" y="432"/>
            <a:chExt cx="2448" cy="672"/>
          </a:xfrm>
        </p:grpSpPr>
        <p:pic>
          <p:nvPicPr>
            <p:cNvPr id="1546364" name="Picture 1148">
              <a:extLst>
                <a:ext uri="{FF2B5EF4-FFF2-40B4-BE49-F238E27FC236}">
                  <a16:creationId xmlns:a16="http://schemas.microsoft.com/office/drawing/2014/main" id="{E1C9CBCB-9D31-6889-1F08-BDC854B0A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" t="2" b="4547"/>
            <a:stretch>
              <a:fillRect/>
            </a:stretch>
          </p:blipFill>
          <p:spPr bwMode="auto">
            <a:xfrm>
              <a:off x="2944" y="768"/>
              <a:ext cx="2384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65" name="Text Box 1149">
              <a:extLst>
                <a:ext uri="{FF2B5EF4-FFF2-40B4-BE49-F238E27FC236}">
                  <a16:creationId xmlns:a16="http://schemas.microsoft.com/office/drawing/2014/main" id="{DE3325F0-54DD-CAF8-0CC5-8450EA6F4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432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Surface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electric field</a:t>
              </a:r>
            </a:p>
          </p:txBody>
        </p:sp>
      </p:grpSp>
      <p:grpSp>
        <p:nvGrpSpPr>
          <p:cNvPr id="1546366" name="Group 1150">
            <a:extLst>
              <a:ext uri="{FF2B5EF4-FFF2-40B4-BE49-F238E27FC236}">
                <a16:creationId xmlns:a16="http://schemas.microsoft.com/office/drawing/2014/main" id="{CE944074-D5BB-239B-6CD9-B5D54F86318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057400"/>
            <a:ext cx="4267200" cy="1473200"/>
            <a:chOff x="2880" y="1296"/>
            <a:chExt cx="2688" cy="928"/>
          </a:xfrm>
        </p:grpSpPr>
        <p:pic>
          <p:nvPicPr>
            <p:cNvPr id="1546367" name="Picture 1151">
              <a:extLst>
                <a:ext uri="{FF2B5EF4-FFF2-40B4-BE49-F238E27FC236}">
                  <a16:creationId xmlns:a16="http://schemas.microsoft.com/office/drawing/2014/main" id="{88FA8147-F1C1-9FD7-35D2-930BBE0A2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" y="1584"/>
              <a:ext cx="2616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68" name="Text Box 1152">
              <a:extLst>
                <a:ext uri="{FF2B5EF4-FFF2-40B4-BE49-F238E27FC236}">
                  <a16:creationId xmlns:a16="http://schemas.microsoft.com/office/drawing/2014/main" id="{FEE31069-F0BA-A827-F7CD-7C23CFA5A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296"/>
              <a:ext cx="1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Restoring force</a:t>
              </a:r>
            </a:p>
          </p:txBody>
        </p:sp>
      </p:grpSp>
      <p:grpSp>
        <p:nvGrpSpPr>
          <p:cNvPr id="1546369" name="Group 1153">
            <a:extLst>
              <a:ext uri="{FF2B5EF4-FFF2-40B4-BE49-F238E27FC236}">
                <a16:creationId xmlns:a16="http://schemas.microsoft.com/office/drawing/2014/main" id="{70BED98C-6112-FA81-CDB8-C7964D320AAB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794126"/>
            <a:ext cx="2438400" cy="1463675"/>
            <a:chOff x="2880" y="2390"/>
            <a:chExt cx="1536" cy="922"/>
          </a:xfrm>
        </p:grpSpPr>
        <p:pic>
          <p:nvPicPr>
            <p:cNvPr id="1546370" name="Picture 1154">
              <a:extLst>
                <a:ext uri="{FF2B5EF4-FFF2-40B4-BE49-F238E27FC236}">
                  <a16:creationId xmlns:a16="http://schemas.microsoft.com/office/drawing/2014/main" id="{146E01AE-F576-454D-3E77-8EE9BAFA8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0" t="13333"/>
            <a:stretch>
              <a:fillRect/>
            </a:stretch>
          </p:blipFill>
          <p:spPr bwMode="auto">
            <a:xfrm>
              <a:off x="2928" y="2688"/>
              <a:ext cx="1072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71" name="Text Box 1155">
              <a:extLst>
                <a:ext uri="{FF2B5EF4-FFF2-40B4-BE49-F238E27FC236}">
                  <a16:creationId xmlns:a16="http://schemas.microsoft.com/office/drawing/2014/main" id="{E9EF39D3-4582-128D-A846-EC1FD5E3C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390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Plasma frequency</a:t>
              </a:r>
            </a:p>
          </p:txBody>
        </p:sp>
      </p:grpSp>
      <p:grpSp>
        <p:nvGrpSpPr>
          <p:cNvPr id="1546372" name="Group 1156">
            <a:extLst>
              <a:ext uri="{FF2B5EF4-FFF2-40B4-BE49-F238E27FC236}">
                <a16:creationId xmlns:a16="http://schemas.microsoft.com/office/drawing/2014/main" id="{3906D8AC-E864-F03C-616F-DB6A2FBF99D0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410200"/>
            <a:ext cx="3124200" cy="1016000"/>
            <a:chOff x="2880" y="3408"/>
            <a:chExt cx="1968" cy="640"/>
          </a:xfrm>
        </p:grpSpPr>
        <p:pic>
          <p:nvPicPr>
            <p:cNvPr id="1546373" name="Picture 1157">
              <a:extLst>
                <a:ext uri="{FF2B5EF4-FFF2-40B4-BE49-F238E27FC236}">
                  <a16:creationId xmlns:a16="http://schemas.microsoft.com/office/drawing/2014/main" id="{270B060A-5010-E65C-6BC4-552067ABC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" y="3696"/>
              <a:ext cx="1912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74" name="Text Box 1158">
              <a:extLst>
                <a:ext uri="{FF2B5EF4-FFF2-40B4-BE49-F238E27FC236}">
                  <a16:creationId xmlns:a16="http://schemas.microsoft.com/office/drawing/2014/main" id="{BE6CAC4E-7226-36B8-C8E7-34C3265B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408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Plasma oscillations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0" name="Text Box 1026">
            <a:extLst>
              <a:ext uri="{FF2B5EF4-FFF2-40B4-BE49-F238E27FC236}">
                <a16:creationId xmlns:a16="http://schemas.microsoft.com/office/drawing/2014/main" id="{FF3FCDF1-D09D-4742-975C-C80BC53B94C4}"/>
              </a:ext>
            </a:extLst>
          </p:cNvPr>
          <p:cNvSpPr txBox="1">
            <a:spLocks/>
          </p:cNvSpPr>
          <p:nvPr/>
        </p:nvSpPr>
        <p:spPr bwMode="auto">
          <a:xfrm>
            <a:off x="5884863" y="228600"/>
            <a:ext cx="4502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Single Component Relativistic Plasma</a:t>
            </a:r>
          </a:p>
        </p:txBody>
      </p:sp>
      <p:grpSp>
        <p:nvGrpSpPr>
          <p:cNvPr id="353283" name="Group 1027">
            <a:extLst>
              <a:ext uri="{FF2B5EF4-FFF2-40B4-BE49-F238E27FC236}">
                <a16:creationId xmlns:a16="http://schemas.microsoft.com/office/drawing/2014/main" id="{885C47A5-E160-2D50-E05A-55EBA9FA0705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743200"/>
            <a:ext cx="3810000" cy="1524000"/>
            <a:chOff x="3120" y="1152"/>
            <a:chExt cx="2400" cy="960"/>
          </a:xfrm>
        </p:grpSpPr>
        <p:grpSp>
          <p:nvGrpSpPr>
            <p:cNvPr id="353321" name="Group 1028">
              <a:extLst>
                <a:ext uri="{FF2B5EF4-FFF2-40B4-BE49-F238E27FC236}">
                  <a16:creationId xmlns:a16="http://schemas.microsoft.com/office/drawing/2014/main" id="{37037589-1389-E266-26B8-C5E019F11D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152"/>
              <a:ext cx="2160" cy="144"/>
              <a:chOff x="3984" y="672"/>
              <a:chExt cx="1296" cy="144"/>
            </a:xfrm>
          </p:grpSpPr>
          <p:sp>
            <p:nvSpPr>
              <p:cNvPr id="1548293" name="Rectangle 1029">
                <a:extLst>
                  <a:ext uri="{FF2B5EF4-FFF2-40B4-BE49-F238E27FC236}">
                    <a16:creationId xmlns:a16="http://schemas.microsoft.com/office/drawing/2014/main" id="{B9366315-755E-2AD7-26FF-FBED5AAC8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984" y="672"/>
                <a:ext cx="1296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8294" name="Line 1030">
                <a:extLst>
                  <a:ext uri="{FF2B5EF4-FFF2-40B4-BE49-F238E27FC236}">
                    <a16:creationId xmlns:a16="http://schemas.microsoft.com/office/drawing/2014/main" id="{0051AD55-93CD-1D8E-96F7-66DF3EB9D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672"/>
                <a:ext cx="12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8295" name="Line 1031">
                <a:extLst>
                  <a:ext uri="{FF2B5EF4-FFF2-40B4-BE49-F238E27FC236}">
                    <a16:creationId xmlns:a16="http://schemas.microsoft.com/office/drawing/2014/main" id="{89B68E77-987D-90C8-606F-447B049C2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672"/>
                <a:ext cx="12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53322" name="Group 1032">
              <a:extLst>
                <a:ext uri="{FF2B5EF4-FFF2-40B4-BE49-F238E27FC236}">
                  <a16:creationId xmlns:a16="http://schemas.microsoft.com/office/drawing/2014/main" id="{C947514A-F2F5-03D5-BA2B-855192A1F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968"/>
              <a:ext cx="2160" cy="144"/>
              <a:chOff x="3984" y="672"/>
              <a:chExt cx="1296" cy="144"/>
            </a:xfrm>
          </p:grpSpPr>
          <p:sp>
            <p:nvSpPr>
              <p:cNvPr id="1548297" name="Rectangle 1033">
                <a:extLst>
                  <a:ext uri="{FF2B5EF4-FFF2-40B4-BE49-F238E27FC236}">
                    <a16:creationId xmlns:a16="http://schemas.microsoft.com/office/drawing/2014/main" id="{A9393489-7EF8-A847-640A-9531AE50E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984" y="672"/>
                <a:ext cx="1296" cy="14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8298" name="Line 1034">
                <a:extLst>
                  <a:ext uri="{FF2B5EF4-FFF2-40B4-BE49-F238E27FC236}">
                    <a16:creationId xmlns:a16="http://schemas.microsoft.com/office/drawing/2014/main" id="{05845CA2-7800-7C8C-2F24-4FCA88882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672"/>
                <a:ext cx="12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48299" name="Line 1035">
                <a:extLst>
                  <a:ext uri="{FF2B5EF4-FFF2-40B4-BE49-F238E27FC236}">
                    <a16:creationId xmlns:a16="http://schemas.microsoft.com/office/drawing/2014/main" id="{DCD26795-8F0A-FCDC-8DF9-22187FC6C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672"/>
                <a:ext cx="12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548300" name="Line 1036">
              <a:extLst>
                <a:ext uri="{FF2B5EF4-FFF2-40B4-BE49-F238E27FC236}">
                  <a16:creationId xmlns:a16="http://schemas.microsoft.com/office/drawing/2014/main" id="{D18B08C2-2E6D-9A45-2BB0-799280431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1632"/>
              <a:ext cx="24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8301" name="AutoShape 1037">
              <a:extLst>
                <a:ext uri="{FF2B5EF4-FFF2-40B4-BE49-F238E27FC236}">
                  <a16:creationId xmlns:a16="http://schemas.microsoft.com/office/drawing/2014/main" id="{ABBE652E-26CA-924B-2229-39911B733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36"/>
              <a:ext cx="240" cy="192"/>
            </a:xfrm>
            <a:prstGeom prst="flowChartMagneticDrum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8302" name="AutoShape 1038">
              <a:extLst>
                <a:ext uri="{FF2B5EF4-FFF2-40B4-BE49-F238E27FC236}">
                  <a16:creationId xmlns:a16="http://schemas.microsoft.com/office/drawing/2014/main" id="{1298F36D-D379-3E26-1E62-A05494FA3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536"/>
              <a:ext cx="240" cy="192"/>
            </a:xfrm>
            <a:prstGeom prst="flowChartMagneticDrum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48303" name="AutoShape 1039">
              <a:extLst>
                <a:ext uri="{FF2B5EF4-FFF2-40B4-BE49-F238E27FC236}">
                  <a16:creationId xmlns:a16="http://schemas.microsoft.com/office/drawing/2014/main" id="{BF68A949-3FDF-F94B-9C17-86E3F975E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536"/>
              <a:ext cx="240" cy="192"/>
            </a:xfrm>
            <a:prstGeom prst="flowChartMagneticDrum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aphicFrame>
        <p:nvGraphicFramePr>
          <p:cNvPr id="353284" name="Object 1040">
            <a:extLst>
              <a:ext uri="{FF2B5EF4-FFF2-40B4-BE49-F238E27FC236}">
                <a16:creationId xmlns:a16="http://schemas.microsoft.com/office/drawing/2014/main" id="{8636F583-2066-7416-EE0F-66137677CA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304800"/>
          <a:ext cx="280035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700" imgH="330200" progId="Equation.3">
                  <p:embed/>
                </p:oleObj>
              </mc:Choice>
              <mc:Fallback>
                <p:oleObj name="Equation" r:id="rId4" imgW="1028700" imgH="330200" progId="Equation.3">
                  <p:embed/>
                  <p:pic>
                    <p:nvPicPr>
                      <p:cNvPr id="353284" name="Object 1040">
                        <a:extLst>
                          <a:ext uri="{FF2B5EF4-FFF2-40B4-BE49-F238E27FC236}">
                            <a16:creationId xmlns:a16="http://schemas.microsoft.com/office/drawing/2014/main" id="{8636F583-2066-7416-EE0F-66137677CA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"/>
                        <a:ext cx="2800350" cy="896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85" name="Object 1041">
            <a:extLst>
              <a:ext uri="{FF2B5EF4-FFF2-40B4-BE49-F238E27FC236}">
                <a16:creationId xmlns:a16="http://schemas.microsoft.com/office/drawing/2014/main" id="{7E959AF6-E4EF-01CC-D868-71D18968C7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514" y="1414464"/>
          <a:ext cx="134937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62000" imgH="431800" progId="Equation.3">
                  <p:embed/>
                </p:oleObj>
              </mc:Choice>
              <mc:Fallback>
                <p:oleObj name="Equation" r:id="rId6" imgW="762000" imgH="431800" progId="Equation.3">
                  <p:embed/>
                  <p:pic>
                    <p:nvPicPr>
                      <p:cNvPr id="353285" name="Object 1041">
                        <a:extLst>
                          <a:ext uri="{FF2B5EF4-FFF2-40B4-BE49-F238E27FC236}">
                            <a16:creationId xmlns:a16="http://schemas.microsoft.com/office/drawing/2014/main" id="{7E959AF6-E4EF-01CC-D868-71D18968C7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2514" y="1414464"/>
                        <a:ext cx="1349375" cy="763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8306" name="Object 1042">
            <a:extLst>
              <a:ext uri="{FF2B5EF4-FFF2-40B4-BE49-F238E27FC236}">
                <a16:creationId xmlns:a16="http://schemas.microsoft.com/office/drawing/2014/main" id="{B7267641-F7E1-53CA-8905-00C9695B95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8338" y="4495801"/>
          <a:ext cx="31670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3000" imgH="203200" progId="Equation.3">
                  <p:embed/>
                </p:oleObj>
              </mc:Choice>
              <mc:Fallback>
                <p:oleObj name="Equation" r:id="rId8" imgW="1143000" imgH="203200" progId="Equation.3">
                  <p:embed/>
                  <p:pic>
                    <p:nvPicPr>
                      <p:cNvPr id="1548306" name="Object 1042">
                        <a:extLst>
                          <a:ext uri="{FF2B5EF4-FFF2-40B4-BE49-F238E27FC236}">
                            <a16:creationId xmlns:a16="http://schemas.microsoft.com/office/drawing/2014/main" id="{B7267641-F7E1-53CA-8905-00C9695B95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4495801"/>
                        <a:ext cx="3167062" cy="563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48307" name="Group 1043">
            <a:extLst>
              <a:ext uri="{FF2B5EF4-FFF2-40B4-BE49-F238E27FC236}">
                <a16:creationId xmlns:a16="http://schemas.microsoft.com/office/drawing/2014/main" id="{F85FBCF4-2A3E-F341-8380-C22975E617C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508126"/>
            <a:ext cx="2846388" cy="1509713"/>
            <a:chOff x="240" y="950"/>
            <a:chExt cx="1793" cy="951"/>
          </a:xfrm>
        </p:grpSpPr>
        <p:graphicFrame>
          <p:nvGraphicFramePr>
            <p:cNvPr id="353319" name="Object 1044">
              <a:extLst>
                <a:ext uri="{FF2B5EF4-FFF2-40B4-BE49-F238E27FC236}">
                  <a16:creationId xmlns:a16="http://schemas.microsoft.com/office/drawing/2014/main" id="{86707665-BF0F-2CD2-6664-C251E1C3C6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1248"/>
            <a:ext cx="1745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117600" imgH="419100" progId="Equation.3">
                    <p:embed/>
                  </p:oleObj>
                </mc:Choice>
                <mc:Fallback>
                  <p:oleObj name="Equation" r:id="rId10" imgW="1117600" imgH="419100" progId="Equation.3">
                    <p:embed/>
                    <p:pic>
                      <p:nvPicPr>
                        <p:cNvPr id="353319" name="Object 1044">
                          <a:extLst>
                            <a:ext uri="{FF2B5EF4-FFF2-40B4-BE49-F238E27FC236}">
                              <a16:creationId xmlns:a16="http://schemas.microsoft.com/office/drawing/2014/main" id="{86707665-BF0F-2CD2-6664-C251E1C3C60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248"/>
                          <a:ext cx="1745" cy="65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8309" name="Rectangle 1045">
              <a:extLst>
                <a:ext uri="{FF2B5EF4-FFF2-40B4-BE49-F238E27FC236}">
                  <a16:creationId xmlns:a16="http://schemas.microsoft.com/office/drawing/2014/main" id="{82FE84EF-1498-A634-07FA-795F16A72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950"/>
              <a:ext cx="14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Equilibrium solution:</a:t>
              </a:r>
            </a:p>
          </p:txBody>
        </p:sp>
      </p:grpSp>
      <p:grpSp>
        <p:nvGrpSpPr>
          <p:cNvPr id="1548310" name="Group 1046">
            <a:extLst>
              <a:ext uri="{FF2B5EF4-FFF2-40B4-BE49-F238E27FC236}">
                <a16:creationId xmlns:a16="http://schemas.microsoft.com/office/drawing/2014/main" id="{231285AC-E159-838F-8D08-22E2F278695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352801"/>
            <a:ext cx="2478088" cy="950913"/>
            <a:chOff x="240" y="2112"/>
            <a:chExt cx="1561" cy="599"/>
          </a:xfrm>
        </p:grpSpPr>
        <p:graphicFrame>
          <p:nvGraphicFramePr>
            <p:cNvPr id="353317" name="Object 1047">
              <a:extLst>
                <a:ext uri="{FF2B5EF4-FFF2-40B4-BE49-F238E27FC236}">
                  <a16:creationId xmlns:a16="http://schemas.microsoft.com/office/drawing/2014/main" id="{C25B439A-58E4-767E-6690-B4010AD75E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2448"/>
            <a:ext cx="1561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30300" imgH="190500" progId="Equation.3">
                    <p:embed/>
                  </p:oleObj>
                </mc:Choice>
                <mc:Fallback>
                  <p:oleObj name="Equation" r:id="rId12" imgW="1130300" imgH="190500" progId="Equation.3">
                    <p:embed/>
                    <p:pic>
                      <p:nvPicPr>
                        <p:cNvPr id="353317" name="Object 1047">
                          <a:extLst>
                            <a:ext uri="{FF2B5EF4-FFF2-40B4-BE49-F238E27FC236}">
                              <a16:creationId xmlns:a16="http://schemas.microsoft.com/office/drawing/2014/main" id="{C25B439A-58E4-767E-6690-B4010AD75E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448"/>
                          <a:ext cx="1561" cy="2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8312" name="Rectangle 1048">
              <a:extLst>
                <a:ext uri="{FF2B5EF4-FFF2-40B4-BE49-F238E27FC236}">
                  <a16:creationId xmlns:a16="http://schemas.microsoft.com/office/drawing/2014/main" id="{F7DED403-3874-15FB-CF5D-25857845F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12"/>
              <a:ext cx="13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Small perturbation:</a:t>
              </a:r>
            </a:p>
          </p:txBody>
        </p:sp>
      </p:grpSp>
      <p:grpSp>
        <p:nvGrpSpPr>
          <p:cNvPr id="1548340" name="Group 1076">
            <a:extLst>
              <a:ext uri="{FF2B5EF4-FFF2-40B4-BE49-F238E27FC236}">
                <a16:creationId xmlns:a16="http://schemas.microsoft.com/office/drawing/2014/main" id="{4ACBEACD-A522-5A33-AA0D-6074D666EEA7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181600"/>
            <a:ext cx="8382000" cy="1295400"/>
            <a:chOff x="240" y="3264"/>
            <a:chExt cx="5280" cy="816"/>
          </a:xfrm>
        </p:grpSpPr>
        <p:graphicFrame>
          <p:nvGraphicFramePr>
            <p:cNvPr id="353315" name="Object 1050">
              <a:extLst>
                <a:ext uri="{FF2B5EF4-FFF2-40B4-BE49-F238E27FC236}">
                  <a16:creationId xmlns:a16="http://schemas.microsoft.com/office/drawing/2014/main" id="{16348451-4134-E800-4AE9-E6D1AE3E73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4" y="3756"/>
            <a:ext cx="2330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739900" imgH="241300" progId="Equation.3">
                    <p:embed/>
                  </p:oleObj>
                </mc:Choice>
                <mc:Fallback>
                  <p:oleObj name="Equation" r:id="rId14" imgW="1739900" imgH="241300" progId="Equation.3">
                    <p:embed/>
                    <p:pic>
                      <p:nvPicPr>
                        <p:cNvPr id="353315" name="Object 1050">
                          <a:extLst>
                            <a:ext uri="{FF2B5EF4-FFF2-40B4-BE49-F238E27FC236}">
                              <a16:creationId xmlns:a16="http://schemas.microsoft.com/office/drawing/2014/main" id="{16348451-4134-E800-4AE9-E6D1AE3E73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" y="3756"/>
                          <a:ext cx="2330" cy="32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48315" name="Rectangle 1051">
              <a:extLst>
                <a:ext uri="{FF2B5EF4-FFF2-40B4-BE49-F238E27FC236}">
                  <a16:creationId xmlns:a16="http://schemas.microsoft.com/office/drawing/2014/main" id="{A1FB8413-6BCF-B444-513C-2A18CFDE1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264"/>
              <a:ext cx="52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000" dirty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charset="0"/>
                  <a:cs typeface="ＭＳ Ｐゴシック" charset="0"/>
                </a:rPr>
                <a:t>Perturbed trajectories oscillate around the equilibrium with the same frequency but with different amplitudes:</a:t>
              </a:r>
              <a:endPara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48342" name="Group 1078">
            <a:extLst>
              <a:ext uri="{FF2B5EF4-FFF2-40B4-BE49-F238E27FC236}">
                <a16:creationId xmlns:a16="http://schemas.microsoft.com/office/drawing/2014/main" id="{EB35ED3D-AF96-C8DD-66CB-9C19DF6E6C23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90800"/>
            <a:ext cx="4038600" cy="2503488"/>
            <a:chOff x="2832" y="1632"/>
            <a:chExt cx="2544" cy="1577"/>
          </a:xfrm>
        </p:grpSpPr>
        <p:grpSp>
          <p:nvGrpSpPr>
            <p:cNvPr id="353291" name="Group 1052">
              <a:extLst>
                <a:ext uri="{FF2B5EF4-FFF2-40B4-BE49-F238E27FC236}">
                  <a16:creationId xmlns:a16="http://schemas.microsoft.com/office/drawing/2014/main" id="{5803DB19-F56A-93BA-60D3-38FFD5B6F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1632"/>
              <a:ext cx="2544" cy="1152"/>
              <a:chOff x="384" y="2784"/>
              <a:chExt cx="2544" cy="1152"/>
            </a:xfrm>
          </p:grpSpPr>
          <p:sp>
            <p:nvSpPr>
              <p:cNvPr id="1548317" name="Rectangle 1053">
                <a:extLst>
                  <a:ext uri="{FF2B5EF4-FFF2-40B4-BE49-F238E27FC236}">
                    <a16:creationId xmlns:a16="http://schemas.microsoft.com/office/drawing/2014/main" id="{77E68991-BDD6-F4C7-1E6E-8C9B2CB80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2544" cy="1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353294" name="Group 1054">
                <a:extLst>
                  <a:ext uri="{FF2B5EF4-FFF2-40B4-BE49-F238E27FC236}">
                    <a16:creationId xmlns:a16="http://schemas.microsoft.com/office/drawing/2014/main" id="{7A4B4130-63DF-B1F8-EB07-4E8B0BA24B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880"/>
                <a:ext cx="2400" cy="960"/>
                <a:chOff x="480" y="2880"/>
                <a:chExt cx="2400" cy="960"/>
              </a:xfrm>
            </p:grpSpPr>
            <p:grpSp>
              <p:nvGrpSpPr>
                <p:cNvPr id="353295" name="Group 1055">
                  <a:extLst>
                    <a:ext uri="{FF2B5EF4-FFF2-40B4-BE49-F238E27FC236}">
                      <a16:creationId xmlns:a16="http://schemas.microsoft.com/office/drawing/2014/main" id="{82D200C6-9274-E64C-A650-A0405D993E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" y="2880"/>
                  <a:ext cx="2400" cy="960"/>
                  <a:chOff x="2928" y="576"/>
                  <a:chExt cx="2400" cy="960"/>
                </a:xfrm>
              </p:grpSpPr>
              <p:grpSp>
                <p:nvGrpSpPr>
                  <p:cNvPr id="353297" name="Group 1056">
                    <a:extLst>
                      <a:ext uri="{FF2B5EF4-FFF2-40B4-BE49-F238E27FC236}">
                        <a16:creationId xmlns:a16="http://schemas.microsoft.com/office/drawing/2014/main" id="{07DC94FB-4A0E-79F2-0883-51F1B6A040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8" y="576"/>
                    <a:ext cx="2160" cy="144"/>
                    <a:chOff x="3984" y="672"/>
                    <a:chExt cx="1296" cy="144"/>
                  </a:xfrm>
                </p:grpSpPr>
                <p:sp>
                  <p:nvSpPr>
                    <p:cNvPr id="1548321" name="Rectangle 1057">
                      <a:extLst>
                        <a:ext uri="{FF2B5EF4-FFF2-40B4-BE49-F238E27FC236}">
                          <a16:creationId xmlns:a16="http://schemas.microsoft.com/office/drawing/2014/main" id="{984B25E1-13E3-B77D-0233-6739475C9A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984" y="672"/>
                      <a:ext cx="1296" cy="144"/>
                    </a:xfrm>
                    <a:prstGeom prst="rect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22" name="Line 1058">
                      <a:extLst>
                        <a:ext uri="{FF2B5EF4-FFF2-40B4-BE49-F238E27FC236}">
                          <a16:creationId xmlns:a16="http://schemas.microsoft.com/office/drawing/2014/main" id="{89E23711-898F-00DF-7702-8674C00AD6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672"/>
                      <a:ext cx="12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23" name="Line 1059">
                      <a:extLst>
                        <a:ext uri="{FF2B5EF4-FFF2-40B4-BE49-F238E27FC236}">
                          <a16:creationId xmlns:a16="http://schemas.microsoft.com/office/drawing/2014/main" id="{EF513B4F-2878-8889-0BDC-CF35648204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672"/>
                      <a:ext cx="12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353298" name="Group 1060">
                    <a:extLst>
                      <a:ext uri="{FF2B5EF4-FFF2-40B4-BE49-F238E27FC236}">
                        <a16:creationId xmlns:a16="http://schemas.microsoft.com/office/drawing/2014/main" id="{0FC87C30-FB76-25DF-E5DE-54108B887E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8" y="1392"/>
                    <a:ext cx="2160" cy="144"/>
                    <a:chOff x="3984" y="672"/>
                    <a:chExt cx="1296" cy="144"/>
                  </a:xfrm>
                </p:grpSpPr>
                <p:sp>
                  <p:nvSpPr>
                    <p:cNvPr id="1548325" name="Rectangle 1061">
                      <a:extLst>
                        <a:ext uri="{FF2B5EF4-FFF2-40B4-BE49-F238E27FC236}">
                          <a16:creationId xmlns:a16="http://schemas.microsoft.com/office/drawing/2014/main" id="{0AEBF1E9-812F-7AEC-C943-825CF0BC48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984" y="672"/>
                      <a:ext cx="1296" cy="144"/>
                    </a:xfrm>
                    <a:prstGeom prst="rect">
                      <a:avLst/>
                    </a:pr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26" name="Line 1062">
                      <a:extLst>
                        <a:ext uri="{FF2B5EF4-FFF2-40B4-BE49-F238E27FC236}">
                          <a16:creationId xmlns:a16="http://schemas.microsoft.com/office/drawing/2014/main" id="{D90F45D2-2EC5-22AE-5DA3-BE9A8462F6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672"/>
                      <a:ext cx="12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27" name="Line 1063">
                      <a:extLst>
                        <a:ext uri="{FF2B5EF4-FFF2-40B4-BE49-F238E27FC236}">
                          <a16:creationId xmlns:a16="http://schemas.microsoft.com/office/drawing/2014/main" id="{C75FA7E2-B700-D7DC-9F41-9537DD8282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672"/>
                      <a:ext cx="1296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1548328" name="Line 1064">
                    <a:extLst>
                      <a:ext uri="{FF2B5EF4-FFF2-40B4-BE49-F238E27FC236}">
                        <a16:creationId xmlns:a16="http://schemas.microsoft.com/office/drawing/2014/main" id="{DE83D033-B526-EA43-7694-34E42CC79D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056"/>
                    <a:ext cx="24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548329" name="Oval 1065">
                    <a:extLst>
                      <a:ext uri="{FF2B5EF4-FFF2-40B4-BE49-F238E27FC236}">
                        <a16:creationId xmlns:a16="http://schemas.microsoft.com/office/drawing/2014/main" id="{93686D57-AD07-793F-87DB-3C654AE9E6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960"/>
                    <a:ext cx="336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grpSp>
                <p:nvGrpSpPr>
                  <p:cNvPr id="353301" name="Group 1066">
                    <a:extLst>
                      <a:ext uri="{FF2B5EF4-FFF2-40B4-BE49-F238E27FC236}">
                        <a16:creationId xmlns:a16="http://schemas.microsoft.com/office/drawing/2014/main" id="{4306DF0D-F7EA-D3E0-538F-C708229A8E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92" y="768"/>
                    <a:ext cx="432" cy="576"/>
                    <a:chOff x="432" y="3552"/>
                    <a:chExt cx="432" cy="576"/>
                  </a:xfrm>
                </p:grpSpPr>
                <p:sp>
                  <p:nvSpPr>
                    <p:cNvPr id="1548331" name="Oval 1067">
                      <a:extLst>
                        <a:ext uri="{FF2B5EF4-FFF2-40B4-BE49-F238E27FC236}">
                          <a16:creationId xmlns:a16="http://schemas.microsoft.com/office/drawing/2014/main" id="{3FEB03BC-C1DE-1572-B4BD-D735FC3678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3552"/>
                      <a:ext cx="336" cy="1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32" name="Oval 1068">
                      <a:extLst>
                        <a:ext uri="{FF2B5EF4-FFF2-40B4-BE49-F238E27FC236}">
                          <a16:creationId xmlns:a16="http://schemas.microsoft.com/office/drawing/2014/main" id="{668B99BC-340E-D1F2-50A2-D9B5638A70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3936"/>
                      <a:ext cx="336" cy="1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33" name="Rectangle 1069">
                      <a:extLst>
                        <a:ext uri="{FF2B5EF4-FFF2-40B4-BE49-F238E27FC236}">
                          <a16:creationId xmlns:a16="http://schemas.microsoft.com/office/drawing/2014/main" id="{420007B4-BC05-9AE2-4FCA-272AF3ADEA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552"/>
                      <a:ext cx="432" cy="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34" name="Rectangle 1070">
                      <a:extLst>
                        <a:ext uri="{FF2B5EF4-FFF2-40B4-BE49-F238E27FC236}">
                          <a16:creationId xmlns:a16="http://schemas.microsoft.com/office/drawing/2014/main" id="{0A0A29E4-211A-F431-041D-2B86B7A5E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4032"/>
                      <a:ext cx="432" cy="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35" name="Line 1071">
                      <a:extLst>
                        <a:ext uri="{FF2B5EF4-FFF2-40B4-BE49-F238E27FC236}">
                          <a16:creationId xmlns:a16="http://schemas.microsoft.com/office/drawing/2014/main" id="{01BDB22A-B604-F813-8010-8A526ED06B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48"/>
                      <a:ext cx="0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8336" name="Line 1072">
                      <a:extLst>
                        <a:ext uri="{FF2B5EF4-FFF2-40B4-BE49-F238E27FC236}">
                          <a16:creationId xmlns:a16="http://schemas.microsoft.com/office/drawing/2014/main" id="{4615D69A-82C6-CC38-ABF0-1101ABC95B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6" y="3648"/>
                      <a:ext cx="0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1548337" name="Oval 1073">
                    <a:extLst>
                      <a:ext uri="{FF2B5EF4-FFF2-40B4-BE49-F238E27FC236}">
                        <a16:creationId xmlns:a16="http://schemas.microsoft.com/office/drawing/2014/main" id="{FAF277AB-6693-963C-9B24-B645EEA05F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960"/>
                    <a:ext cx="336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1548338" name="Line 1074">
                  <a:extLst>
                    <a:ext uri="{FF2B5EF4-FFF2-40B4-BE49-F238E27FC236}">
                      <a16:creationId xmlns:a16="http://schemas.microsoft.com/office/drawing/2014/main" id="{CA72BA2C-1443-3ABB-B02E-40C30419D3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3264"/>
                  <a:ext cx="20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aphicFrame>
          <p:nvGraphicFramePr>
            <p:cNvPr id="353292" name="Object 1077">
              <a:extLst>
                <a:ext uri="{FF2B5EF4-FFF2-40B4-BE49-F238E27FC236}">
                  <a16:creationId xmlns:a16="http://schemas.microsoft.com/office/drawing/2014/main" id="{967C6F24-95BC-89E5-75BF-09A8009097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20" y="2880"/>
            <a:ext cx="1872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371600" imgH="241300" progId="Equation.3">
                    <p:embed/>
                  </p:oleObj>
                </mc:Choice>
                <mc:Fallback>
                  <p:oleObj name="Equation" r:id="rId16" imgW="1371600" imgH="241300" progId="Equation.3">
                    <p:embed/>
                    <p:pic>
                      <p:nvPicPr>
                        <p:cNvPr id="353292" name="Object 1077">
                          <a:extLst>
                            <a:ext uri="{FF2B5EF4-FFF2-40B4-BE49-F238E27FC236}">
                              <a16:creationId xmlns:a16="http://schemas.microsoft.com/office/drawing/2014/main" id="{967C6F24-95BC-89E5-75BF-09A8009097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880"/>
                          <a:ext cx="1872" cy="3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5" name="Text Box 7"/>
          <p:cNvSpPr txBox="1">
            <a:spLocks noChangeArrowheads="1"/>
          </p:cNvSpPr>
          <p:nvPr/>
        </p:nvSpPr>
        <p:spPr bwMode="auto">
          <a:xfrm>
            <a:off x="2999656" y="16288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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</a:rPr>
              <a:t>(z)</a:t>
            </a:r>
          </a:p>
        </p:txBody>
      </p:sp>
      <p:sp>
        <p:nvSpPr>
          <p:cNvPr id="1164296" name="Text Box 8"/>
          <p:cNvSpPr txBox="1">
            <a:spLocks noChangeArrowheads="1"/>
          </p:cNvSpPr>
          <p:nvPr/>
        </p:nvSpPr>
        <p:spPr bwMode="auto">
          <a:xfrm>
            <a:off x="3143672" y="414908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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</a:rPr>
              <a:t>(z)</a:t>
            </a:r>
          </a:p>
        </p:txBody>
      </p:sp>
      <p:sp>
        <p:nvSpPr>
          <p:cNvPr id="1164297" name="Text Box 9"/>
          <p:cNvSpPr txBox="1">
            <a:spLocks noChangeArrowheads="1"/>
          </p:cNvSpPr>
          <p:nvPr/>
        </p:nvSpPr>
        <p:spPr bwMode="auto">
          <a:xfrm>
            <a:off x="2362200" y="228602"/>
            <a:ext cx="76200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Envelope oscillations drive Emittance oscillations</a:t>
            </a:r>
          </a:p>
        </p:txBody>
      </p:sp>
      <p:graphicFrame>
        <p:nvGraphicFramePr>
          <p:cNvPr id="182282" name="Object 14"/>
          <p:cNvGraphicFramePr>
            <a:graphicFrameLocks noChangeAspect="1"/>
          </p:cNvGraphicFramePr>
          <p:nvPr/>
        </p:nvGraphicFramePr>
        <p:xfrm>
          <a:off x="2667001" y="5949317"/>
          <a:ext cx="67738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86100" imgH="317500" progId="Equation.3">
                  <p:embed/>
                </p:oleObj>
              </mc:Choice>
              <mc:Fallback>
                <p:oleObj name="Equation" r:id="rId3" imgW="3086100" imgH="317500" progId="Equation.3">
                  <p:embed/>
                  <p:pic>
                    <p:nvPicPr>
                      <p:cNvPr id="18228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1" y="5949317"/>
                        <a:ext cx="6773863" cy="69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362" r="26789"/>
          <a:stretch/>
        </p:blipFill>
        <p:spPr>
          <a:xfrm>
            <a:off x="4007770" y="764704"/>
            <a:ext cx="4241800" cy="515251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Text Box 2"/>
          <p:cNvSpPr txBox="1">
            <a:spLocks noChangeArrowheads="1"/>
          </p:cNvSpPr>
          <p:nvPr/>
        </p:nvSpPr>
        <p:spPr bwMode="auto">
          <a:xfrm>
            <a:off x="1676400" y="381037"/>
            <a:ext cx="8686800" cy="904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Emittance Oscillations are driven by space charge differential defocusing in core and tails of the beam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184323" name="Group 3"/>
          <p:cNvGrpSpPr>
            <a:grpSpLocks/>
          </p:cNvGrpSpPr>
          <p:nvPr/>
        </p:nvGrpSpPr>
        <p:grpSpPr bwMode="auto">
          <a:xfrm>
            <a:off x="1676400" y="1295400"/>
            <a:ext cx="8534400" cy="4872038"/>
            <a:chOff x="96" y="816"/>
            <a:chExt cx="5376" cy="3069"/>
          </a:xfrm>
        </p:grpSpPr>
        <p:grpSp>
          <p:nvGrpSpPr>
            <p:cNvPr id="184325" name="Group 4"/>
            <p:cNvGrpSpPr>
              <a:grpSpLocks/>
            </p:cNvGrpSpPr>
            <p:nvPr/>
          </p:nvGrpSpPr>
          <p:grpSpPr bwMode="auto">
            <a:xfrm>
              <a:off x="2247" y="816"/>
              <a:ext cx="2409" cy="1673"/>
              <a:chOff x="2247" y="1104"/>
              <a:chExt cx="2409" cy="1673"/>
            </a:xfrm>
          </p:grpSpPr>
          <p:sp>
            <p:nvSpPr>
              <p:cNvPr id="1160197" name="Oval 5"/>
              <p:cNvSpPr>
                <a:spLocks noChangeArrowheads="1"/>
              </p:cNvSpPr>
              <p:nvPr/>
            </p:nvSpPr>
            <p:spPr bwMode="auto">
              <a:xfrm rot="-2345776">
                <a:off x="2340" y="1980"/>
                <a:ext cx="1493" cy="35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60198" name="Text Box 6"/>
              <p:cNvSpPr txBox="1">
                <a:spLocks noChangeArrowheads="1"/>
              </p:cNvSpPr>
              <p:nvPr/>
            </p:nvSpPr>
            <p:spPr bwMode="auto">
              <a:xfrm>
                <a:off x="3574" y="1940"/>
                <a:ext cx="108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</a:rPr>
                  <a:t>x</a:t>
                </a:r>
              </a:p>
            </p:txBody>
          </p:sp>
          <p:sp>
            <p:nvSpPr>
              <p:cNvPr id="1160199" name="Line 7"/>
              <p:cNvSpPr>
                <a:spLocks noChangeShapeType="1"/>
              </p:cNvSpPr>
              <p:nvPr/>
            </p:nvSpPr>
            <p:spPr bwMode="auto">
              <a:xfrm flipV="1">
                <a:off x="3117" y="1403"/>
                <a:ext cx="0" cy="13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60200" name="Line 8"/>
              <p:cNvSpPr>
                <a:spLocks noChangeShapeType="1"/>
              </p:cNvSpPr>
              <p:nvPr/>
            </p:nvSpPr>
            <p:spPr bwMode="auto">
              <a:xfrm>
                <a:off x="2491" y="2119"/>
                <a:ext cx="14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60201" name="Text Box 9"/>
              <p:cNvSpPr txBox="1">
                <a:spLocks noChangeArrowheads="1"/>
              </p:cNvSpPr>
              <p:nvPr/>
            </p:nvSpPr>
            <p:spPr bwMode="auto">
              <a:xfrm>
                <a:off x="3046" y="1104"/>
                <a:ext cx="27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</a:rPr>
                  <a:t>p</a:t>
                </a:r>
                <a:r>
                  <a:rPr lang="en-GB" sz="2400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ＭＳ Ｐゴシック" charset="0"/>
                  </a:rPr>
                  <a:t>x</a:t>
                </a:r>
                <a:endParaRPr lang="en-GB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</a:endParaRPr>
              </a:p>
            </p:txBody>
          </p:sp>
          <p:sp>
            <p:nvSpPr>
              <p:cNvPr id="1160202" name="Oval 10"/>
              <p:cNvSpPr>
                <a:spLocks noChangeArrowheads="1"/>
              </p:cNvSpPr>
              <p:nvPr/>
            </p:nvSpPr>
            <p:spPr bwMode="auto">
              <a:xfrm rot="-1000316">
                <a:off x="2604" y="2119"/>
                <a:ext cx="970" cy="60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160203" name="Oval 11"/>
              <p:cNvSpPr>
                <a:spLocks noChangeArrowheads="1"/>
              </p:cNvSpPr>
              <p:nvPr/>
            </p:nvSpPr>
            <p:spPr bwMode="auto">
              <a:xfrm rot="-24042041">
                <a:off x="2247" y="2119"/>
                <a:ext cx="1668" cy="5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160204" name="Line 12"/>
            <p:cNvSpPr>
              <a:spLocks noChangeShapeType="1"/>
            </p:cNvSpPr>
            <p:nvPr/>
          </p:nvSpPr>
          <p:spPr bwMode="auto">
            <a:xfrm flipH="1" flipV="1">
              <a:off x="2776" y="2130"/>
              <a:ext cx="488" cy="8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60205" name="Line 13"/>
            <p:cNvSpPr>
              <a:spLocks noChangeShapeType="1"/>
            </p:cNvSpPr>
            <p:nvPr/>
          </p:nvSpPr>
          <p:spPr bwMode="auto">
            <a:xfrm flipH="1" flipV="1">
              <a:off x="3363" y="1772"/>
              <a:ext cx="429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60206" name="Text Box 14"/>
            <p:cNvSpPr txBox="1">
              <a:spLocks noChangeArrowheads="1"/>
            </p:cNvSpPr>
            <p:nvPr/>
          </p:nvSpPr>
          <p:spPr bwMode="auto">
            <a:xfrm>
              <a:off x="96" y="1680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 charset="0"/>
                </a:rPr>
                <a:t>Projected Phase Space</a:t>
              </a:r>
              <a:endParaRPr lang="en-GB" sz="240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</a:endParaRPr>
            </a:p>
          </p:txBody>
        </p:sp>
        <p:sp>
          <p:nvSpPr>
            <p:cNvPr id="1160207" name="Text Box 15"/>
            <p:cNvSpPr txBox="1">
              <a:spLocks noChangeArrowheads="1"/>
            </p:cNvSpPr>
            <p:nvPr/>
          </p:nvSpPr>
          <p:spPr bwMode="auto">
            <a:xfrm>
              <a:off x="4416" y="1594"/>
              <a:ext cx="105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anose="02020603050405020304" pitchFamily="18" charset="0"/>
                  <a:ea typeface="ＭＳ Ｐゴシック" charset="0"/>
                </a:rPr>
                <a:t>Slice Phase Spaces</a:t>
              </a:r>
            </a:p>
          </p:txBody>
        </p:sp>
        <p:grpSp>
          <p:nvGrpSpPr>
            <p:cNvPr id="184330" name="Group 16"/>
            <p:cNvGrpSpPr>
              <a:grpSpLocks/>
            </p:cNvGrpSpPr>
            <p:nvPr/>
          </p:nvGrpSpPr>
          <p:grpSpPr bwMode="auto">
            <a:xfrm>
              <a:off x="2592" y="2976"/>
              <a:ext cx="1440" cy="909"/>
              <a:chOff x="2592" y="3264"/>
              <a:chExt cx="1440" cy="909"/>
            </a:xfrm>
          </p:grpSpPr>
          <p:sp>
            <p:nvSpPr>
              <p:cNvPr id="184331" name="AutoShape 17"/>
              <p:cNvSpPr>
                <a:spLocks noChangeArrowheads="1"/>
              </p:cNvSpPr>
              <p:nvPr/>
            </p:nvSpPr>
            <p:spPr bwMode="auto">
              <a:xfrm>
                <a:off x="2592" y="3405"/>
                <a:ext cx="481" cy="637"/>
              </a:xfrm>
              <a:prstGeom prst="flowChartMagneticDrum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4332" name="AutoShape 18"/>
              <p:cNvSpPr>
                <a:spLocks noChangeArrowheads="1"/>
              </p:cNvSpPr>
              <p:nvPr/>
            </p:nvSpPr>
            <p:spPr bwMode="auto">
              <a:xfrm>
                <a:off x="2952" y="3315"/>
                <a:ext cx="321" cy="818"/>
              </a:xfrm>
              <a:prstGeom prst="flowChartMagneticDrum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4333" name="AutoShape 19"/>
              <p:cNvSpPr>
                <a:spLocks noChangeArrowheads="1"/>
              </p:cNvSpPr>
              <p:nvPr/>
            </p:nvSpPr>
            <p:spPr bwMode="auto">
              <a:xfrm>
                <a:off x="3073" y="3264"/>
                <a:ext cx="399" cy="909"/>
              </a:xfrm>
              <a:prstGeom prst="flowChartMagneticDrum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4334" name="AutoShape 20"/>
              <p:cNvSpPr>
                <a:spLocks noChangeArrowheads="1"/>
              </p:cNvSpPr>
              <p:nvPr/>
            </p:nvSpPr>
            <p:spPr bwMode="auto">
              <a:xfrm>
                <a:off x="3313" y="3352"/>
                <a:ext cx="359" cy="728"/>
              </a:xfrm>
              <a:prstGeom prst="flowChartMagneticDrum">
                <a:avLst/>
              </a:pr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84335" name="AutoShape 21"/>
              <p:cNvSpPr>
                <a:spLocks noChangeArrowheads="1"/>
              </p:cNvSpPr>
              <p:nvPr/>
            </p:nvSpPr>
            <p:spPr bwMode="auto">
              <a:xfrm>
                <a:off x="3513" y="3405"/>
                <a:ext cx="519" cy="637"/>
              </a:xfrm>
              <a:prstGeom prst="flowChartMagneticDrum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097A-60D5-7335-F2F7-849E4EE759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Different Regimes of Beam Propagation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4AB4E-7690-678A-3B16-0D54F2CBFF81}"/>
              </a:ext>
            </a:extLst>
          </p:cNvPr>
          <p:cNvGrpSpPr/>
          <p:nvPr/>
        </p:nvGrpSpPr>
        <p:grpSpPr>
          <a:xfrm>
            <a:off x="326335" y="2286435"/>
            <a:ext cx="11732830" cy="1639445"/>
            <a:chOff x="113051" y="3682999"/>
            <a:chExt cx="8815049" cy="1231739"/>
          </a:xfrm>
        </p:grpSpPr>
        <p:pic>
          <p:nvPicPr>
            <p:cNvPr id="5" name="Picture 5" descr="C:\Users\ASUS\OneDrive\Documenti\Eusparc v17_1_tutto_top_z.jpg">
              <a:extLst>
                <a:ext uri="{FF2B5EF4-FFF2-40B4-BE49-F238E27FC236}">
                  <a16:creationId xmlns:a16="http://schemas.microsoft.com/office/drawing/2014/main" id="{664607D7-A4A7-4920-40FD-E4143B399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" t="26419" r="1098" b="44339"/>
            <a:stretch/>
          </p:blipFill>
          <p:spPr bwMode="auto">
            <a:xfrm>
              <a:off x="113051" y="3682999"/>
              <a:ext cx="8815049" cy="12317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0554DAF-2763-A1DE-04B4-9CFB8B73F965}"/>
                </a:ext>
              </a:extLst>
            </p:cNvPr>
            <p:cNvCxnSpPr/>
            <p:nvPr/>
          </p:nvCxnSpPr>
          <p:spPr>
            <a:xfrm flipV="1">
              <a:off x="301258" y="4357850"/>
              <a:ext cx="3590240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22ABB-34DE-1B68-26BD-B4AB023C1386}"/>
                </a:ext>
              </a:extLst>
            </p:cNvPr>
            <p:cNvSpPr txBox="1"/>
            <p:nvPr/>
          </p:nvSpPr>
          <p:spPr>
            <a:xfrm>
              <a:off x="2538586" y="4155441"/>
              <a:ext cx="65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55 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0FF3E4A-6BDA-A16C-918F-293C323FCCBD}"/>
                </a:ext>
              </a:extLst>
            </p:cNvPr>
            <p:cNvCxnSpPr/>
            <p:nvPr/>
          </p:nvCxnSpPr>
          <p:spPr>
            <a:xfrm flipV="1">
              <a:off x="4115909" y="4350431"/>
              <a:ext cx="2546183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56776D-83A3-ABC5-E39E-EC8858E50EC2}"/>
                </a:ext>
              </a:extLst>
            </p:cNvPr>
            <p:cNvSpPr txBox="1"/>
            <p:nvPr/>
          </p:nvSpPr>
          <p:spPr>
            <a:xfrm>
              <a:off x="5315830" y="4155441"/>
              <a:ext cx="65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800" dirty="0">
                  <a:solidFill>
                    <a:prstClr val="black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40 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EA26DE-B3F7-DC00-8DA0-26666B3BD68A}"/>
              </a:ext>
            </a:extLst>
          </p:cNvPr>
          <p:cNvSpPr txBox="1"/>
          <p:nvPr/>
        </p:nvSpPr>
        <p:spPr>
          <a:xfrm>
            <a:off x="313235" y="5397578"/>
            <a:ext cx="18796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Space charge dominated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33C2C8-2CA4-681A-24D4-2DF0FD53D9D1}"/>
              </a:ext>
            </a:extLst>
          </p:cNvPr>
          <p:cNvSpPr txBox="1"/>
          <p:nvPr/>
        </p:nvSpPr>
        <p:spPr>
          <a:xfrm>
            <a:off x="2189711" y="5397578"/>
            <a:ext cx="223224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Emittance dominated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(Wake Fields)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4E2710-6910-DEC1-40FC-C93022A79CDD}"/>
              </a:ext>
            </a:extLst>
          </p:cNvPr>
          <p:cNvSpPr txBox="1"/>
          <p:nvPr/>
        </p:nvSpPr>
        <p:spPr>
          <a:xfrm>
            <a:off x="6245002" y="5551466"/>
            <a:ext cx="23420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Radiation dominated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942C9-A86A-BF3B-E934-B84AD1EDC309}"/>
              </a:ext>
            </a:extLst>
          </p:cNvPr>
          <p:cNvSpPr txBox="1"/>
          <p:nvPr/>
        </p:nvSpPr>
        <p:spPr>
          <a:xfrm>
            <a:off x="4073766" y="5422742"/>
            <a:ext cx="223224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Plasma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dominated</a:t>
            </a:r>
          </a:p>
        </p:txBody>
      </p:sp>
      <p:pic>
        <p:nvPicPr>
          <p:cNvPr id="19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CC1C5857-8B88-B992-C35F-5227CFACC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>
            <a:lum bright="-6000" contrast="42000"/>
          </a:blip>
          <a:srcRect t="752" b="12184"/>
          <a:stretch/>
        </p:blipFill>
        <p:spPr>
          <a:xfrm>
            <a:off x="4420542" y="4368244"/>
            <a:ext cx="1538696" cy="758395"/>
          </a:xfrm>
          <a:prstGeom prst="rect">
            <a:avLst/>
          </a:prstGeom>
          <a:ln w="31750">
            <a:noFill/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5B0B26-DD2B-B27F-4823-2B9AD22A3DDD}"/>
              </a:ext>
            </a:extLst>
          </p:cNvPr>
          <p:cNvSpPr txBox="1"/>
          <p:nvPr/>
        </p:nvSpPr>
        <p:spPr>
          <a:xfrm>
            <a:off x="9317320" y="5551466"/>
            <a:ext cx="23420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Users dominated</a:t>
            </a:r>
          </a:p>
        </p:txBody>
      </p:sp>
      <p:pic>
        <p:nvPicPr>
          <p:cNvPr id="10" name="Gun.mov">
            <a:hlinkClick r:id="" action="ppaction://media"/>
            <a:extLst>
              <a:ext uri="{FF2B5EF4-FFF2-40B4-BE49-F238E27FC236}">
                <a16:creationId xmlns:a16="http://schemas.microsoft.com/office/drawing/2014/main" id="{93A3C99B-9A03-265C-3D01-FE41E1A76F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335" y="4135642"/>
            <a:ext cx="1809092" cy="1206062"/>
          </a:xfrm>
          <a:prstGeom prst="rect">
            <a:avLst/>
          </a:prstGeom>
        </p:spPr>
      </p:pic>
      <p:pic>
        <p:nvPicPr>
          <p:cNvPr id="12" name="Paradox.mov">
            <a:hlinkClick r:id="" action="ppaction://media"/>
            <a:extLst>
              <a:ext uri="{FF2B5EF4-FFF2-40B4-BE49-F238E27FC236}">
                <a16:creationId xmlns:a16="http://schemas.microsoft.com/office/drawing/2014/main" id="{82069972-B92B-4C6A-DEC1-F0EFD7472F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84242" y="4044329"/>
            <a:ext cx="1662545" cy="1385455"/>
          </a:xfrm>
          <a:prstGeom prst="rect">
            <a:avLst/>
          </a:prstGeom>
        </p:spPr>
      </p:pic>
      <p:pic>
        <p:nvPicPr>
          <p:cNvPr id="18" name="Und.mov">
            <a:hlinkClick r:id="" action="ppaction://media"/>
            <a:extLst>
              <a:ext uri="{FF2B5EF4-FFF2-40B4-BE49-F238E27FC236}">
                <a16:creationId xmlns:a16="http://schemas.microsoft.com/office/drawing/2014/main" id="{0BBB304C-4DF7-6F19-57D0-090A94132FF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45809" y="4054604"/>
            <a:ext cx="2189001" cy="1459335"/>
          </a:xfrm>
          <a:prstGeom prst="rect">
            <a:avLst/>
          </a:prstGeom>
        </p:spPr>
      </p:pic>
      <p:pic>
        <p:nvPicPr>
          <p:cNvPr id="23" name="bioMolecules.mov">
            <a:hlinkClick r:id="" action="ppaction://media"/>
            <a:extLst>
              <a:ext uri="{FF2B5EF4-FFF2-40B4-BE49-F238E27FC236}">
                <a16:creationId xmlns:a16="http://schemas.microsoft.com/office/drawing/2014/main" id="{3629AE9A-E1FA-0C95-9CDB-B81B350E984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93849" y="4092131"/>
            <a:ext cx="2189001" cy="14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5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2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5" name="Text Box 7"/>
          <p:cNvSpPr txBox="1">
            <a:spLocks noChangeArrowheads="1"/>
          </p:cNvSpPr>
          <p:nvPr/>
        </p:nvSpPr>
        <p:spPr bwMode="auto">
          <a:xfrm>
            <a:off x="2999656" y="16288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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</a:rPr>
              <a:t>(z)</a:t>
            </a:r>
          </a:p>
        </p:txBody>
      </p:sp>
      <p:sp>
        <p:nvSpPr>
          <p:cNvPr id="1164296" name="Text Box 8"/>
          <p:cNvSpPr txBox="1">
            <a:spLocks noChangeArrowheads="1"/>
          </p:cNvSpPr>
          <p:nvPr/>
        </p:nvSpPr>
        <p:spPr bwMode="auto">
          <a:xfrm>
            <a:off x="3143672" y="414908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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</a:rPr>
              <a:t>(z)</a:t>
            </a:r>
          </a:p>
        </p:txBody>
      </p:sp>
      <p:sp>
        <p:nvSpPr>
          <p:cNvPr id="1164297" name="Text Box 9"/>
          <p:cNvSpPr txBox="1">
            <a:spLocks noChangeArrowheads="1"/>
          </p:cNvSpPr>
          <p:nvPr/>
        </p:nvSpPr>
        <p:spPr bwMode="auto">
          <a:xfrm>
            <a:off x="2362200" y="228602"/>
            <a:ext cx="76200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energy spread induces </a:t>
            </a:r>
            <a:r>
              <a:rPr lang="en-GB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decoherence</a:t>
            </a:r>
            <a:endParaRPr lang="en-GB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07" r="22007"/>
          <a:stretch/>
        </p:blipFill>
        <p:spPr>
          <a:xfrm>
            <a:off x="3863752" y="1084796"/>
            <a:ext cx="4254500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3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11" name="Text Box 23">
            <a:extLst>
              <a:ext uri="{FF2B5EF4-FFF2-40B4-BE49-F238E27FC236}">
                <a16:creationId xmlns:a16="http://schemas.microsoft.com/office/drawing/2014/main" id="{EFA11E8E-6683-54E0-F1A0-521B4B83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237581"/>
            <a:ext cx="8991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The rms emittance concept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rms envelope equation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forces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induced emittance oscillations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</a:rPr>
              <a:t>Matching conditions and emittance compensation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1C4F61E9-9B17-B688-FE00-FAD17ADD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33376"/>
            <a:ext cx="8991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cs typeface="Calibri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4" name="Object 2">
            <a:extLst>
              <a:ext uri="{FF2B5EF4-FFF2-40B4-BE49-F238E27FC236}">
                <a16:creationId xmlns:a16="http://schemas.microsoft.com/office/drawing/2014/main" id="{B9C34BEC-248E-A992-9363-43D2ED864E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2851" y="1052513"/>
          <a:ext cx="12239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300" imgH="203200" progId="Equation.3">
                  <p:embed/>
                </p:oleObj>
              </mc:Choice>
              <mc:Fallback>
                <p:oleObj name="Equation" r:id="rId3" imgW="622300" imgH="203200" progId="Equation.3">
                  <p:embed/>
                  <p:pic>
                    <p:nvPicPr>
                      <p:cNvPr id="366594" name="Object 2">
                        <a:extLst>
                          <a:ext uri="{FF2B5EF4-FFF2-40B4-BE49-F238E27FC236}">
                            <a16:creationId xmlns:a16="http://schemas.microsoft.com/office/drawing/2014/main" id="{B9C34BEC-248E-A992-9363-43D2ED864E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851" y="1052513"/>
                        <a:ext cx="1223963" cy="400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5" name="Object 3">
            <a:extLst>
              <a:ext uri="{FF2B5EF4-FFF2-40B4-BE49-F238E27FC236}">
                <a16:creationId xmlns:a16="http://schemas.microsoft.com/office/drawing/2014/main" id="{58EF6BB6-F43D-7D1D-B37A-A6CD39D82C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908050"/>
          <a:ext cx="3609975" cy="15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17700" imgH="838200" progId="Equation.3">
                  <p:embed/>
                </p:oleObj>
              </mc:Choice>
              <mc:Fallback>
                <p:oleObj name="Equation" r:id="rId5" imgW="1917700" imgH="838200" progId="Equation.3">
                  <p:embed/>
                  <p:pic>
                    <p:nvPicPr>
                      <p:cNvPr id="366595" name="Object 3">
                        <a:extLst>
                          <a:ext uri="{FF2B5EF4-FFF2-40B4-BE49-F238E27FC236}">
                            <a16:creationId xmlns:a16="http://schemas.microsoft.com/office/drawing/2014/main" id="{58EF6BB6-F43D-7D1D-B37A-A6CD39D82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908050"/>
                        <a:ext cx="3609975" cy="157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6" name="Object 4">
            <a:extLst>
              <a:ext uri="{FF2B5EF4-FFF2-40B4-BE49-F238E27FC236}">
                <a16:creationId xmlns:a16="http://schemas.microsoft.com/office/drawing/2014/main" id="{F84813AB-5A71-3357-FA5C-133E63BDA3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24564" y="1341439"/>
          <a:ext cx="169703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6300" imgH="533400" progId="Equation.3">
                  <p:embed/>
                </p:oleObj>
              </mc:Choice>
              <mc:Fallback>
                <p:oleObj name="Equation" r:id="rId7" imgW="876300" imgH="533400" progId="Equation.3">
                  <p:embed/>
                  <p:pic>
                    <p:nvPicPr>
                      <p:cNvPr id="366596" name="Object 4">
                        <a:extLst>
                          <a:ext uri="{FF2B5EF4-FFF2-40B4-BE49-F238E27FC236}">
                            <a16:creationId xmlns:a16="http://schemas.microsoft.com/office/drawing/2014/main" id="{F84813AB-5A71-3357-FA5C-133E63BDA3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4" y="1341439"/>
                        <a:ext cx="1697037" cy="1031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7413" name="Text Box 5">
            <a:extLst>
              <a:ext uri="{FF2B5EF4-FFF2-40B4-BE49-F238E27FC236}">
                <a16:creationId xmlns:a16="http://schemas.microsoft.com/office/drawing/2014/main" id="{3A70CA06-7D23-CDA9-2300-33E013AC0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28600"/>
            <a:ext cx="88566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Envelope</a:t>
            </a:r>
            <a:r>
              <a:rPr lang="en-US" altLang="en-IT" b="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IT" sz="32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Equation with Acceleration</a:t>
            </a:r>
          </a:p>
        </p:txBody>
      </p:sp>
      <p:graphicFrame>
        <p:nvGraphicFramePr>
          <p:cNvPr id="366598" name="Object 6">
            <a:extLst>
              <a:ext uri="{FF2B5EF4-FFF2-40B4-BE49-F238E27FC236}">
                <a16:creationId xmlns:a16="http://schemas.microsoft.com/office/drawing/2014/main" id="{19825D7D-4ABC-B515-6B67-9B009B63B5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5275" y="2852738"/>
          <a:ext cx="4776788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92400" imgH="495300" progId="Equation.3">
                  <p:embed/>
                </p:oleObj>
              </mc:Choice>
              <mc:Fallback>
                <p:oleObj name="Equation" r:id="rId9" imgW="2692400" imgH="495300" progId="Equation.3">
                  <p:embed/>
                  <p:pic>
                    <p:nvPicPr>
                      <p:cNvPr id="366598" name="Object 6">
                        <a:extLst>
                          <a:ext uri="{FF2B5EF4-FFF2-40B4-BE49-F238E27FC236}">
                            <a16:creationId xmlns:a16="http://schemas.microsoft.com/office/drawing/2014/main" id="{19825D7D-4ABC-B515-6B67-9B009B63B5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5" y="2852738"/>
                        <a:ext cx="4776788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599" name="Object 7">
            <a:extLst>
              <a:ext uri="{FF2B5EF4-FFF2-40B4-BE49-F238E27FC236}">
                <a16:creationId xmlns:a16="http://schemas.microsoft.com/office/drawing/2014/main" id="{18C3A2DB-7612-2C5F-5FBF-F1D170169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6338" y="4500563"/>
          <a:ext cx="439420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60600" imgH="571500" progId="Equation.3">
                  <p:embed/>
                </p:oleObj>
              </mc:Choice>
              <mc:Fallback>
                <p:oleObj name="Equation" r:id="rId11" imgW="2260600" imgH="571500" progId="Equation.3">
                  <p:embed/>
                  <p:pic>
                    <p:nvPicPr>
                      <p:cNvPr id="366599" name="Object 7">
                        <a:extLst>
                          <a:ext uri="{FF2B5EF4-FFF2-40B4-BE49-F238E27FC236}">
                            <a16:creationId xmlns:a16="http://schemas.microsoft.com/office/drawing/2014/main" id="{18C3A2DB-7612-2C5F-5FBF-F1D170169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6338" y="4500563"/>
                        <a:ext cx="4394200" cy="11096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600" name="Text Box 8">
            <a:extLst>
              <a:ext uri="{FF2B5EF4-FFF2-40B4-BE49-F238E27FC236}">
                <a16:creationId xmlns:a16="http://schemas.microsoft.com/office/drawing/2014/main" id="{B3BBA619-FB28-97AC-7558-3B71AEA8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21188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Other External Focusing Forces</a:t>
            </a:r>
          </a:p>
        </p:txBody>
      </p:sp>
      <p:sp>
        <p:nvSpPr>
          <p:cNvPr id="366601" name="Text Box 9">
            <a:extLst>
              <a:ext uri="{FF2B5EF4-FFF2-40B4-BE49-F238E27FC236}">
                <a16:creationId xmlns:a16="http://schemas.microsoft.com/office/drawing/2014/main" id="{E99EC8B5-BD2A-3712-67CF-FAC2AE294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92588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Space Charge De-focusing Force</a:t>
            </a:r>
          </a:p>
        </p:txBody>
      </p:sp>
      <p:sp>
        <p:nvSpPr>
          <p:cNvPr id="366602" name="Text Box 10">
            <a:extLst>
              <a:ext uri="{FF2B5EF4-FFF2-40B4-BE49-F238E27FC236}">
                <a16:creationId xmlns:a16="http://schemas.microsoft.com/office/drawing/2014/main" id="{F808A7EF-BE83-B117-159A-F521A0C65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602288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FF0000"/>
                </a:solidFill>
                <a:latin typeface="Times New Roman" panose="02020603050405020304" pitchFamily="18" charset="0"/>
              </a:rPr>
              <a:t>Adiabatic Damping</a:t>
            </a:r>
          </a:p>
        </p:txBody>
      </p:sp>
      <p:sp>
        <p:nvSpPr>
          <p:cNvPr id="366603" name="Text Box 11">
            <a:extLst>
              <a:ext uri="{FF2B5EF4-FFF2-40B4-BE49-F238E27FC236}">
                <a16:creationId xmlns:a16="http://schemas.microsoft.com/office/drawing/2014/main" id="{98467E85-08CF-97D7-80C5-34ADE964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678488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Emittance Pressure</a:t>
            </a:r>
          </a:p>
        </p:txBody>
      </p:sp>
      <p:sp>
        <p:nvSpPr>
          <p:cNvPr id="366604" name="Line 12">
            <a:extLst>
              <a:ext uri="{FF2B5EF4-FFF2-40B4-BE49-F238E27FC236}">
                <a16:creationId xmlns:a16="http://schemas.microsoft.com/office/drawing/2014/main" id="{C1BC833B-A86D-428B-2657-8A8875FC35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4306888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6605" name="Line 13">
            <a:extLst>
              <a:ext uri="{FF2B5EF4-FFF2-40B4-BE49-F238E27FC236}">
                <a16:creationId xmlns:a16="http://schemas.microsoft.com/office/drawing/2014/main" id="{C30D245E-BB16-620E-D226-D3E05AD9CD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8000" y="544988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6606" name="Line 14">
            <a:extLst>
              <a:ext uri="{FF2B5EF4-FFF2-40B4-BE49-F238E27FC236}">
                <a16:creationId xmlns:a16="http://schemas.microsoft.com/office/drawing/2014/main" id="{60DAE381-DCD1-97B3-31DD-46694CC867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5221288"/>
            <a:ext cx="609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6607" name="Line 15">
            <a:extLst>
              <a:ext uri="{FF2B5EF4-FFF2-40B4-BE49-F238E27FC236}">
                <a16:creationId xmlns:a16="http://schemas.microsoft.com/office/drawing/2014/main" id="{E616D4D3-859D-4354-524F-929F96861C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537368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T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366608" name="Object 16">
            <a:extLst>
              <a:ext uri="{FF2B5EF4-FFF2-40B4-BE49-F238E27FC236}">
                <a16:creationId xmlns:a16="http://schemas.microsoft.com/office/drawing/2014/main" id="{4920E151-A3EB-0B96-D99F-797224881E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63001" y="6288088"/>
          <a:ext cx="13112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6900" imgH="165100" progId="Equation.3">
                  <p:embed/>
                </p:oleObj>
              </mc:Choice>
              <mc:Fallback>
                <p:oleObj name="Equation" r:id="rId13" imgW="596900" imgH="165100" progId="Equation.3">
                  <p:embed/>
                  <p:pic>
                    <p:nvPicPr>
                      <p:cNvPr id="366608" name="Object 16">
                        <a:extLst>
                          <a:ext uri="{FF2B5EF4-FFF2-40B4-BE49-F238E27FC236}">
                            <a16:creationId xmlns:a16="http://schemas.microsoft.com/office/drawing/2014/main" id="{4920E151-A3EB-0B96-D99F-797224881E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1" y="6288088"/>
                        <a:ext cx="1311275" cy="361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6609" name="Object 19">
            <a:extLst>
              <a:ext uri="{FF2B5EF4-FFF2-40B4-BE49-F238E27FC236}">
                <a16:creationId xmlns:a16="http://schemas.microsoft.com/office/drawing/2014/main" id="{0B3D1D6C-019A-9AE2-42C6-0DBD1763AC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2924175"/>
          <a:ext cx="187483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200" imgH="419100" progId="Equation.3">
                  <p:embed/>
                </p:oleObj>
              </mc:Choice>
              <mc:Fallback>
                <p:oleObj name="Equation" r:id="rId15" imgW="965200" imgH="419100" progId="Equation.3">
                  <p:embed/>
                  <p:pic>
                    <p:nvPicPr>
                      <p:cNvPr id="366609" name="Object 19">
                        <a:extLst>
                          <a:ext uri="{FF2B5EF4-FFF2-40B4-BE49-F238E27FC236}">
                            <a16:creationId xmlns:a16="http://schemas.microsoft.com/office/drawing/2014/main" id="{0B3D1D6C-019A-9AE2-42C6-0DBD1763AC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2924175"/>
                        <a:ext cx="1874837" cy="814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534904B-A81F-676A-2935-A59CE531E911}"/>
              </a:ext>
            </a:extLst>
          </p:cNvPr>
          <p:cNvCxnSpPr/>
          <p:nvPr/>
        </p:nvCxnSpPr>
        <p:spPr bwMode="auto">
          <a:xfrm flipH="1">
            <a:off x="3792539" y="1916114"/>
            <a:ext cx="2232025" cy="15128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684CB5-53F2-1171-B501-A81801CAA26A}"/>
              </a:ext>
            </a:extLst>
          </p:cNvPr>
          <p:cNvCxnSpPr/>
          <p:nvPr/>
        </p:nvCxnSpPr>
        <p:spPr bwMode="auto">
          <a:xfrm>
            <a:off x="3792538" y="3429000"/>
            <a:ext cx="863600" cy="1079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842" t="24605" r="11513" b="3463"/>
          <a:stretch/>
        </p:blipFill>
        <p:spPr>
          <a:xfrm>
            <a:off x="0" y="1"/>
            <a:ext cx="12192000" cy="6981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850" y="118617"/>
            <a:ext cx="11964407" cy="65854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03533" tIns="51767" rIns="103533" bIns="51767" rtlCol="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Calibri"/>
                <a:ea typeface="ヒラギノ明朝 Pro W3" charset="0"/>
                <a:sym typeface="American Typewriter" charset="0"/>
              </a:rPr>
              <a:t>Matching Condition for a plasma accelerator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9652C-76FE-D586-8489-73FBA94714DD}"/>
              </a:ext>
            </a:extLst>
          </p:cNvPr>
          <p:cNvSpPr txBox="1"/>
          <p:nvPr/>
        </p:nvSpPr>
        <p:spPr>
          <a:xfrm>
            <a:off x="9641213" y="6184236"/>
            <a:ext cx="2209312" cy="384567"/>
          </a:xfrm>
          <a:prstGeom prst="rect">
            <a:avLst/>
          </a:prstGeom>
          <a:noFill/>
        </p:spPr>
        <p:txBody>
          <a:bodyPr wrap="square" lIns="91288" tIns="45644" rIns="91288" bIns="45644" rtlCol="0">
            <a:spAutoFit/>
          </a:bodyPr>
          <a:lstStyle/>
          <a:p>
            <a:pPr defTabSz="914241"/>
            <a:r>
              <a:rPr lang="en-US" dirty="0">
                <a:solidFill>
                  <a:prstClr val="white"/>
                </a:solidFill>
                <a:latin typeface="Calibri"/>
              </a:rPr>
              <a:t>Courtesy of BELLA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C02A39-31D0-5D52-CE0E-1099E3FF5F3C}"/>
              </a:ext>
            </a:extLst>
          </p:cNvPr>
          <p:cNvGrpSpPr/>
          <p:nvPr/>
        </p:nvGrpSpPr>
        <p:grpSpPr>
          <a:xfrm>
            <a:off x="769696" y="1143936"/>
            <a:ext cx="10652607" cy="5232583"/>
            <a:chOff x="837533" y="1268762"/>
            <a:chExt cx="10652607" cy="52325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143" t="25123"/>
            <a:stretch/>
          </p:blipFill>
          <p:spPr>
            <a:xfrm>
              <a:off x="837533" y="1268762"/>
              <a:ext cx="10652607" cy="52325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65688C-4091-7ECB-543F-AA964E33235E}"/>
                </a:ext>
              </a:extLst>
            </p:cNvPr>
            <p:cNvSpPr txBox="1"/>
            <p:nvPr/>
          </p:nvSpPr>
          <p:spPr>
            <a:xfrm>
              <a:off x="837533" y="6097219"/>
              <a:ext cx="2209312" cy="384567"/>
            </a:xfrm>
            <a:prstGeom prst="rect">
              <a:avLst/>
            </a:prstGeom>
            <a:noFill/>
          </p:spPr>
          <p:txBody>
            <a:bodyPr wrap="square" lIns="91288" tIns="45644" rIns="91288" bIns="45644" rtlCol="0">
              <a:spAutoFit/>
            </a:bodyPr>
            <a:lstStyle/>
            <a:p>
              <a:pPr defTabSz="914241"/>
              <a:r>
                <a:rPr lang="en-US">
                  <a:solidFill>
                    <a:prstClr val="white"/>
                  </a:solidFill>
                  <a:latin typeface="Calibri"/>
                </a:rPr>
                <a:t>Courtesy Sci. 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6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186844" y="746361"/>
            <a:ext cx="5758720" cy="2029575"/>
          </a:xfrm>
          <a:prstGeom prst="rect">
            <a:avLst/>
          </a:prstGeom>
          <a:pattFill prst="lgConfetti">
            <a:fgClr>
              <a:srgbClr val="3366FF"/>
            </a:fgClr>
            <a:bgClr>
              <a:prstClr val="white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cxnSp>
        <p:nvCxnSpPr>
          <p:cNvPr id="6" name="Straight Arrow Connector 5"/>
          <p:cNvCxnSpPr>
            <a:stCxn id="2" idx="1"/>
            <a:endCxn id="2" idx="3"/>
          </p:cNvCxnSpPr>
          <p:nvPr/>
        </p:nvCxnSpPr>
        <p:spPr bwMode="auto">
          <a:xfrm>
            <a:off x="3186844" y="1761148"/>
            <a:ext cx="57587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Can 3"/>
          <p:cNvSpPr/>
          <p:nvPr/>
        </p:nvSpPr>
        <p:spPr bwMode="auto">
          <a:xfrm rot="5400000">
            <a:off x="5639699" y="101600"/>
            <a:ext cx="912603" cy="3298616"/>
          </a:xfrm>
          <a:prstGeom prst="can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5783" y="5175250"/>
            <a:ext cx="7289780" cy="1525588"/>
            <a:chOff x="131783" y="5175250"/>
            <a:chExt cx="7289780" cy="1525588"/>
          </a:xfrm>
        </p:grpSpPr>
        <p:graphicFrame>
          <p:nvGraphicFramePr>
            <p:cNvPr id="148493" name="Object 18"/>
            <p:cNvGraphicFramePr>
              <a:graphicFrameLocks noChangeAspect="1"/>
            </p:cNvGraphicFramePr>
            <p:nvPr/>
          </p:nvGraphicFramePr>
          <p:xfrm>
            <a:off x="3714750" y="5175250"/>
            <a:ext cx="3706813" cy="1525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43100" imgH="800100" progId="Equation.3">
                    <p:embed/>
                  </p:oleObj>
                </mc:Choice>
                <mc:Fallback>
                  <p:oleObj name="Equation" r:id="rId3" imgW="1943100" imgH="800100" progId="Equation.3">
                    <p:embed/>
                    <p:pic>
                      <p:nvPicPr>
                        <p:cNvPr id="14849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4750" y="5175250"/>
                          <a:ext cx="3706813" cy="152558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131783" y="5753378"/>
              <a:ext cx="3513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/>
                </a:rPr>
                <a:t>f</a:t>
              </a:r>
              <a:r>
                <a:rPr lang="en-US" sz="1800" baseline="-250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/>
                </a:rPr>
                <a:t>m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/>
                </a:rPr>
                <a:t> : current </a:t>
              </a:r>
              <a:r>
                <a:rPr lang="en-US" sz="1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/>
                </a:rPr>
                <a:t>neutralisation</a:t>
              </a:r>
              <a:r>
                <a:rPr lang="en-US" sz="1800" dirty="0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/>
                </a:rPr>
                <a:t> factor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55784" y="3321051"/>
            <a:ext cx="6269017" cy="1420813"/>
            <a:chOff x="131783" y="3321050"/>
            <a:chExt cx="6269017" cy="1420813"/>
          </a:xfrm>
        </p:grpSpPr>
        <p:graphicFrame>
          <p:nvGraphicFramePr>
            <p:cNvPr id="148498" name="Object 44"/>
            <p:cNvGraphicFramePr>
              <a:graphicFrameLocks noChangeAspect="1"/>
            </p:cNvGraphicFramePr>
            <p:nvPr/>
          </p:nvGraphicFramePr>
          <p:xfrm>
            <a:off x="3667125" y="3321050"/>
            <a:ext cx="2733675" cy="1420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689100" imgH="876300" progId="Equation.3">
                    <p:embed/>
                  </p:oleObj>
                </mc:Choice>
                <mc:Fallback>
                  <p:oleObj name="Equation" r:id="rId5" imgW="1689100" imgH="876300" progId="Equation.3">
                    <p:embed/>
                    <p:pic>
                      <p:nvPicPr>
                        <p:cNvPr id="148498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25" y="3321050"/>
                          <a:ext cx="2733675" cy="142081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31783" y="3846790"/>
              <a:ext cx="3297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</a:rPr>
                <a:t>f</a:t>
              </a:r>
              <a:r>
                <a:rPr lang="en-US" sz="1800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</a:rPr>
                <a:t>e</a:t>
              </a: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</a:rPr>
                <a:t> : charge </a:t>
              </a:r>
              <a:r>
                <a:rPr lang="en-US" sz="1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</a:rPr>
                <a:t>neutralisation</a:t>
              </a: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</a:rPr>
                <a:t> factor</a:t>
              </a:r>
            </a:p>
          </p:txBody>
        </p:sp>
      </p:grpSp>
      <p:graphicFrame>
        <p:nvGraphicFramePr>
          <p:cNvPr id="148483" name="Object 11"/>
          <p:cNvGraphicFramePr>
            <a:graphicFrameLocks noChangeAspect="1"/>
          </p:cNvGraphicFramePr>
          <p:nvPr/>
        </p:nvGraphicFramePr>
        <p:xfrm>
          <a:off x="6119178" y="1460025"/>
          <a:ext cx="782320" cy="534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700" imgH="355600" progId="Equation.3">
                  <p:embed/>
                </p:oleObj>
              </mc:Choice>
              <mc:Fallback>
                <p:oleObj name="Equation" r:id="rId7" imgW="520700" imgH="355600" progId="Equation.3">
                  <p:embed/>
                  <p:pic>
                    <p:nvPicPr>
                      <p:cNvPr id="1484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178" y="1460025"/>
                        <a:ext cx="782320" cy="534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4" name="Object 12"/>
          <p:cNvGraphicFramePr>
            <a:graphicFrameLocks noChangeAspect="1"/>
          </p:cNvGraphicFramePr>
          <p:nvPr/>
        </p:nvGraphicFramePr>
        <p:xfrm>
          <a:off x="4957169" y="1426860"/>
          <a:ext cx="875919" cy="53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4200" imgH="355600" progId="Equation.3">
                  <p:embed/>
                </p:oleObj>
              </mc:Choice>
              <mc:Fallback>
                <p:oleObj name="Equation" r:id="rId9" imgW="584200" imgH="355600" progId="Equation.3">
                  <p:embed/>
                  <p:pic>
                    <p:nvPicPr>
                      <p:cNvPr id="14848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169" y="1426860"/>
                        <a:ext cx="875919" cy="534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5" name="Line 39"/>
          <p:cNvSpPr>
            <a:spLocks noChangeShapeType="1"/>
          </p:cNvSpPr>
          <p:nvPr/>
        </p:nvSpPr>
        <p:spPr bwMode="auto">
          <a:xfrm flipH="1">
            <a:off x="7633093" y="1524000"/>
            <a:ext cx="11221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graphicFrame>
        <p:nvGraphicFramePr>
          <p:cNvPr id="148488" name="Object 41"/>
          <p:cNvGraphicFramePr>
            <a:graphicFrameLocks noChangeAspect="1"/>
          </p:cNvGraphicFramePr>
          <p:nvPr/>
        </p:nvGraphicFramePr>
        <p:xfrm>
          <a:off x="7462839" y="1482725"/>
          <a:ext cx="23177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700" imgH="152400" progId="Equation.3">
                  <p:embed/>
                </p:oleObj>
              </mc:Choice>
              <mc:Fallback>
                <p:oleObj name="Equation" r:id="rId11" imgW="139700" imgH="152400" progId="Equation.3">
                  <p:embed/>
                  <p:pic>
                    <p:nvPicPr>
                      <p:cNvPr id="148488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839" y="1482725"/>
                        <a:ext cx="231775" cy="25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4953000" y="838200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6096000" y="838200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>
            <a:off x="7162800" y="838200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flipV="1">
            <a:off x="4973638" y="2208213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 flipV="1">
            <a:off x="6116638" y="2208213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 flipV="1">
            <a:off x="7183438" y="2208213"/>
            <a:ext cx="0" cy="4572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rot="10800000">
            <a:off x="7035800" y="1308100"/>
            <a:ext cx="0" cy="328654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 rot="10800000">
            <a:off x="5945172" y="1308100"/>
            <a:ext cx="10735" cy="328654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40" name="Line 25"/>
          <p:cNvSpPr>
            <a:spLocks noChangeShapeType="1"/>
          </p:cNvSpPr>
          <p:nvPr/>
        </p:nvSpPr>
        <p:spPr bwMode="auto">
          <a:xfrm rot="10800000">
            <a:off x="4826000" y="1308100"/>
            <a:ext cx="0" cy="328654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>
            <a:off x="4826000" y="1863725"/>
            <a:ext cx="0" cy="37147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>
            <a:off x="5945171" y="1863725"/>
            <a:ext cx="10736" cy="37147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sp>
        <p:nvSpPr>
          <p:cNvPr id="46" name="Line 25"/>
          <p:cNvSpPr>
            <a:spLocks noChangeShapeType="1"/>
          </p:cNvSpPr>
          <p:nvPr/>
        </p:nvSpPr>
        <p:spPr bwMode="auto">
          <a:xfrm>
            <a:off x="7035800" y="1863725"/>
            <a:ext cx="0" cy="37147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ln>
                <a:solidFill>
                  <a:srgbClr val="3366FF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3339244" y="746361"/>
            <a:ext cx="0" cy="20295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8" name="Object 41"/>
          <p:cNvGraphicFramePr>
            <a:graphicFrameLocks noChangeAspect="1"/>
          </p:cNvGraphicFramePr>
          <p:nvPr/>
        </p:nvGraphicFramePr>
        <p:xfrm>
          <a:off x="8566151" y="1863726"/>
          <a:ext cx="188913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300" imgH="127000" progId="Equation.3">
                  <p:embed/>
                </p:oleObj>
              </mc:Choice>
              <mc:Fallback>
                <p:oleObj name="Equation" r:id="rId13" imgW="114300" imgH="127000" progId="Equation.3">
                  <p:embed/>
                  <p:pic>
                    <p:nvPicPr>
                      <p:cNvPr id="38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6151" y="1863726"/>
                        <a:ext cx="188913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1"/>
          <p:cNvGraphicFramePr>
            <a:graphicFrameLocks noChangeAspect="1"/>
          </p:cNvGraphicFramePr>
          <p:nvPr/>
        </p:nvGraphicFramePr>
        <p:xfrm>
          <a:off x="3527425" y="923925"/>
          <a:ext cx="166688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1600" imgH="114300" progId="Equation.3">
                  <p:embed/>
                </p:oleObj>
              </mc:Choice>
              <mc:Fallback>
                <p:oleObj name="Equation" r:id="rId15" imgW="101600" imgH="114300" progId="Equation.3">
                  <p:embed/>
                  <p:pic>
                    <p:nvPicPr>
                      <p:cNvPr id="39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923925"/>
                        <a:ext cx="166688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655784" y="152401"/>
            <a:ext cx="8661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Uniform Cylindrical Beam Model with ionized gas background</a:t>
            </a:r>
            <a:endParaRPr 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0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14500" y="625475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Lorentz Force</a:t>
            </a:r>
            <a:endParaRPr 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  <p:graphicFrame>
        <p:nvGraphicFramePr>
          <p:cNvPr id="150530" name="Object 3"/>
          <p:cNvGraphicFramePr>
            <a:graphicFrameLocks noChangeAspect="1"/>
          </p:cNvGraphicFramePr>
          <p:nvPr/>
        </p:nvGraphicFramePr>
        <p:xfrm>
          <a:off x="2498616" y="1441685"/>
          <a:ext cx="7118571" cy="117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87600" imgH="393700" progId="Equation.3">
                  <p:embed/>
                </p:oleObj>
              </mc:Choice>
              <mc:Fallback>
                <p:oleObj name="Equation" r:id="rId3" imgW="2387600" imgH="393700" progId="Equation.3">
                  <p:embed/>
                  <p:pic>
                    <p:nvPicPr>
                      <p:cNvPr id="1505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616" y="1441685"/>
                        <a:ext cx="7118571" cy="117269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090738" y="3989388"/>
          <a:ext cx="7935912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60700" imgH="533400" progId="Equation.3">
                  <p:embed/>
                </p:oleObj>
              </mc:Choice>
              <mc:Fallback>
                <p:oleObj name="Equation" r:id="rId5" imgW="3060700" imgH="5334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738" y="3989388"/>
                        <a:ext cx="7935912" cy="1382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14500" y="3051175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Generalized Envelope Equation</a:t>
            </a:r>
            <a:endParaRPr 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23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1800" y="180976"/>
            <a:ext cx="857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b="1" dirty="0">
                <a:solidFill>
                  <a:srgbClr val="CCFF66"/>
                </a:solidFill>
                <a:latin typeface="Times New Roman"/>
                <a:ea typeface="ＭＳ Ｐゴシック"/>
              </a:rPr>
              <a:t>Matching in a Plasma Accelerator with f</a:t>
            </a:r>
            <a:r>
              <a:rPr lang="en-US" sz="2400" b="1" baseline="-25000" dirty="0">
                <a:solidFill>
                  <a:srgbClr val="CCFF66"/>
                </a:solidFill>
                <a:latin typeface="Times New Roman"/>
                <a:ea typeface="ＭＳ Ｐゴシック"/>
              </a:rPr>
              <a:t>e</a:t>
            </a:r>
            <a:r>
              <a:rPr lang="en-US" sz="2400" b="1" dirty="0">
                <a:solidFill>
                  <a:srgbClr val="CCFF66"/>
                </a:solidFill>
                <a:latin typeface="Times New Roman"/>
                <a:ea typeface="ＭＳ Ｐゴシック"/>
              </a:rPr>
              <a:t>=n</a:t>
            </a:r>
            <a:r>
              <a:rPr lang="en-US" sz="2400" b="1" baseline="-25000" dirty="0">
                <a:solidFill>
                  <a:srgbClr val="CCFF66"/>
                </a:solidFill>
                <a:latin typeface="Times New Roman"/>
                <a:ea typeface="ＭＳ Ｐゴシック"/>
              </a:rPr>
              <a:t>p</a:t>
            </a:r>
            <a:r>
              <a:rPr lang="en-US" sz="2400" b="1" dirty="0">
                <a:solidFill>
                  <a:srgbClr val="CCFF66"/>
                </a:solidFill>
                <a:latin typeface="Times New Roman"/>
                <a:ea typeface="ＭＳ Ｐゴシック"/>
              </a:rPr>
              <a:t>/n</a:t>
            </a:r>
            <a:r>
              <a:rPr lang="en-US" sz="2400" b="1" baseline="-25000" dirty="0">
                <a:solidFill>
                  <a:srgbClr val="CCFF66"/>
                </a:solidFill>
                <a:latin typeface="Times New Roman"/>
                <a:ea typeface="ＭＳ Ｐゴシック"/>
              </a:rPr>
              <a:t>e</a:t>
            </a:r>
            <a:r>
              <a:rPr lang="en-US" sz="2400" b="1" dirty="0">
                <a:solidFill>
                  <a:srgbClr val="CCFF66"/>
                </a:solidFill>
                <a:latin typeface="Times New Roman"/>
                <a:ea typeface="ＭＳ Ｐゴシック"/>
              </a:rPr>
              <a:t> and f</a:t>
            </a:r>
            <a:r>
              <a:rPr lang="en-US" sz="2400" b="1" baseline="-25000" dirty="0">
                <a:solidFill>
                  <a:srgbClr val="CCFF66"/>
                </a:solidFill>
                <a:latin typeface="Times New Roman"/>
                <a:ea typeface="ＭＳ Ｐゴシック"/>
              </a:rPr>
              <a:t>m</a:t>
            </a:r>
            <a:r>
              <a:rPr lang="en-US" sz="2400" b="1" dirty="0">
                <a:solidFill>
                  <a:srgbClr val="CCFF66"/>
                </a:solidFill>
                <a:latin typeface="Times New Roman"/>
                <a:ea typeface="ＭＳ Ｐゴシック"/>
              </a:rPr>
              <a:t>=0</a:t>
            </a:r>
          </a:p>
          <a:p>
            <a:pPr algn="ctr" defTabSz="457200">
              <a:defRPr/>
            </a:pPr>
            <a:r>
              <a:rPr lang="en-US" sz="2000" dirty="0">
                <a:solidFill>
                  <a:srgbClr val="FFFFFF"/>
                </a:solidFill>
                <a:latin typeface="Times New Roman"/>
                <a:ea typeface="ＭＳ Ｐゴシック"/>
              </a:rPr>
              <a:t>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54827" y="1093848"/>
          <a:ext cx="6785749" cy="118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16200" imgH="457200" progId="Equation.3">
                  <p:embed/>
                </p:oleObj>
              </mc:Choice>
              <mc:Fallback>
                <p:oleObj name="Equation" r:id="rId2" imgW="2616200" imgH="4572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4827" y="1093848"/>
                        <a:ext cx="6785749" cy="11858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384829" y="3704795"/>
          <a:ext cx="5204606" cy="118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600" imgH="457200" progId="Equation.3">
                  <p:embed/>
                </p:oleObj>
              </mc:Choice>
              <mc:Fallback>
                <p:oleObj name="Equation" r:id="rId4" imgW="2006600" imgH="4572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4829" y="3704795"/>
                        <a:ext cx="5204606" cy="11858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263739" y="5687007"/>
          <a:ext cx="3662810" cy="89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79600" imgH="457200" progId="Equation.3">
                  <p:embed/>
                </p:oleObj>
              </mc:Choice>
              <mc:Fallback>
                <p:oleObj name="Equation" r:id="rId6" imgW="1879600" imgH="4572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3739" y="5687007"/>
                        <a:ext cx="3662810" cy="89095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120336" y="5785770"/>
          <a:ext cx="1063580" cy="69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400" imgH="431800" progId="Equation.3">
                  <p:embed/>
                </p:oleObj>
              </mc:Choice>
              <mc:Fallback>
                <p:oleObj name="Equation" r:id="rId8" imgW="660400" imgH="431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20336" y="5785770"/>
                        <a:ext cx="1063580" cy="6954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96FA62-9F0F-DED7-1687-C092DD348050}"/>
              </a:ext>
            </a:extLst>
          </p:cNvPr>
          <p:cNvSpPr txBox="1"/>
          <p:nvPr/>
        </p:nvSpPr>
        <p:spPr>
          <a:xfrm>
            <a:off x="1701800" y="2548826"/>
            <a:ext cx="8786688" cy="10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Let consider the charge screening effect of the plasma background with particle density n</a:t>
            </a:r>
            <a:r>
              <a:rPr lang="en-GB" sz="18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 , </a:t>
            </a: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by defining </a:t>
            </a:r>
            <a:r>
              <a:rPr lang="en-GB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1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=n</a:t>
            </a:r>
            <a:r>
              <a:rPr lang="en-GB" sz="1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GB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</a:t>
            </a:r>
            <a:r>
              <a:rPr lang="en-GB" sz="1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where n</a:t>
            </a:r>
            <a:r>
              <a:rPr lang="en-GB" sz="18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is the bunch particle density and </a:t>
            </a:r>
            <a:r>
              <a:rPr lang="en-GB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1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GB" sz="1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=0</a:t>
            </a: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We also do not include any external focusing element so that k</a:t>
            </a:r>
            <a:r>
              <a:rPr lang="en-GB" sz="18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ext</a:t>
            </a:r>
            <a:r>
              <a:rPr lang="en-GB" sz="18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=0. The envelope equation can be recast as:</a:t>
            </a:r>
            <a:endParaRPr lang="en-IT" sz="18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A72D1-9DD8-FE17-4137-7A75FCA9A015}"/>
              </a:ext>
            </a:extLst>
          </p:cNvPr>
          <p:cNvSpPr txBox="1"/>
          <p:nvPr/>
        </p:nvSpPr>
        <p:spPr>
          <a:xfrm>
            <a:off x="1701800" y="4914380"/>
            <a:ext cx="8640960" cy="635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 by recalling the definition of the Alfven current I</a:t>
            </a:r>
            <a:r>
              <a:rPr lang="en-GB" sz="16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of the beam current I=ecn</a:t>
            </a:r>
            <a:r>
              <a:rPr lang="en-GB" sz="16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6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ps</a:t>
            </a:r>
            <a:r>
              <a:rPr lang="en-GB" sz="1600" baseline="30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it can be written in a more familiar form as:</a:t>
            </a:r>
            <a:endParaRPr lang="en-IT" sz="16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1D128AFB-8222-9ADA-E2B7-CF501C024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9093" y="5785655"/>
          <a:ext cx="15065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50900" imgH="381000" progId="Equation.3">
                  <p:embed/>
                </p:oleObj>
              </mc:Choice>
              <mc:Fallback>
                <p:oleObj name="Equation" r:id="rId10" imgW="850900" imgH="381000" progId="Equation.3">
                  <p:embed/>
                  <p:pic>
                    <p:nvPicPr>
                      <p:cNvPr id="10" name="Object 10">
                        <a:extLst>
                          <a:ext uri="{FF2B5EF4-FFF2-40B4-BE49-F238E27FC236}">
                            <a16:creationId xmlns:a16="http://schemas.microsoft.com/office/drawing/2014/main" id="{1D128AFB-8222-9ADA-E2B7-CF501C0248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093" y="5785655"/>
                        <a:ext cx="1506538" cy="674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1791790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ATLAB7\work\fluid\Run7.SINGLE.Beam.flatS30w030n0150El7Q25Eb135Xi03.7\CompressionS30w030n0150El7Q25Eb135Xi03.7Q_0.025Iter_1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393" y="977648"/>
            <a:ext cx="6539636" cy="4899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9085" y="6381367"/>
            <a:ext cx="5051638" cy="399988"/>
          </a:xfrm>
          <a:prstGeom prst="rect">
            <a:avLst/>
          </a:prstGeom>
          <a:noFill/>
        </p:spPr>
        <p:txBody>
          <a:bodyPr wrap="square" lIns="91320" tIns="45660" rIns="91320" bIns="4566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P.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明朝 Pro W3" charset="0"/>
                <a:cs typeface="ヒラギノ明朝 Pro W3" charset="0"/>
                <a:sym typeface="American Typewriter" charset="0"/>
              </a:rPr>
              <a:t>Tomassini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4559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Transverse beam dynamics inside the plasma</a:t>
            </a:r>
          </a:p>
        </p:txBody>
      </p:sp>
    </p:spTree>
    <p:extLst>
      <p:ext uri="{BB962C8B-B14F-4D97-AF65-F5344CB8AC3E}">
        <p14:creationId xmlns:p14="http://schemas.microsoft.com/office/powerpoint/2010/main" val="147997239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47806" y="4336936"/>
          <a:ext cx="2141138" cy="121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500" imgH="469900" progId="Equation.3">
                  <p:embed/>
                </p:oleObj>
              </mc:Choice>
              <mc:Fallback>
                <p:oleObj name="Equation" r:id="rId2" imgW="825500" imgH="4699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47806" y="4336936"/>
                        <a:ext cx="2141138" cy="1218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571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700944" y="2695390"/>
          <a:ext cx="2634863" cy="111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6000" imgH="431800" progId="Equation.3">
                  <p:embed/>
                </p:oleObj>
              </mc:Choice>
              <mc:Fallback>
                <p:oleObj name="Equation" r:id="rId4" imgW="1016000" imgH="4318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0944" y="2695390"/>
                        <a:ext cx="2634863" cy="111987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492896"/>
            <a:ext cx="5228314" cy="36880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794626" y="3178176"/>
          <a:ext cx="811213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7200" imgH="419100" progId="Equation.3">
                  <p:embed/>
                </p:oleObj>
              </mc:Choice>
              <mc:Fallback>
                <p:oleObj name="Equation" r:id="rId7" imgW="457200" imgH="4191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94626" y="3178176"/>
                        <a:ext cx="811213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744D85-79BE-8889-AC61-C47ECA35D028}"/>
              </a:ext>
            </a:extLst>
          </p:cNvPr>
          <p:cNvSpPr txBox="1"/>
          <p:nvPr/>
        </p:nvSpPr>
        <p:spPr>
          <a:xfrm>
            <a:off x="457200" y="304978"/>
            <a:ext cx="11389360" cy="21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 the typical beam parameters in a plasma accelerator: 1 kA peak current, 1 </a:t>
            </a:r>
            <a:r>
              <a:rPr lang="en-GB" sz="20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m</a:t>
            </a: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normalized emittance, injection energy </a:t>
            </a:r>
            <a:r>
              <a:rPr lang="en-GB" sz="20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g</a:t>
            </a:r>
            <a:r>
              <a:rPr lang="en-GB" sz="20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=300 and spot size about 5 </a:t>
            </a:r>
            <a:r>
              <a:rPr lang="en-GB" sz="20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m</a:t>
            </a: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m, the laminarity parameter results to be </a:t>
            </a:r>
            <a:r>
              <a:rPr lang="en-GB" sz="20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r</a:t>
            </a: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&lt; 1, i.e. the beam is emittance dominated. We have also to neglect the adiabatic damping term, setting </a:t>
            </a:r>
            <a:r>
              <a:rPr lang="en-GB" sz="2000" dirty="0">
                <a:solidFill>
                  <a:srgbClr val="FFFFFF"/>
                </a:solidFill>
                <a:latin typeface="Symbol" pitchFamily="2" charset="2"/>
                <a:ea typeface="Times New Roman" panose="02020603050405020304" pitchFamily="18" charset="0"/>
              </a:rPr>
              <a:t>g</a:t>
            </a:r>
            <a:r>
              <a:rPr lang="en-GB" sz="20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’=0 i.e. no acceleration. This approximation is quite strong but it will allow us to find at least a proper matching condition that holds at the entrance of the plasma column. It follows that the envelope equation can be approximated by the reduced expression:</a:t>
            </a:r>
            <a:endParaRPr lang="en-IT" sz="20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56072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76" y="44625"/>
            <a:ext cx="9144000" cy="1831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384" y="1985256"/>
            <a:ext cx="4765711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389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F11A-2683-E4F7-CA7A-06D9DC59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800" cy="1143000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Matching Conditions are fundamental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63CF04-BB80-A7D3-C24A-B69B311BAC8F}"/>
              </a:ext>
            </a:extLst>
          </p:cNvPr>
          <p:cNvGrpSpPr/>
          <p:nvPr/>
        </p:nvGrpSpPr>
        <p:grpSpPr>
          <a:xfrm>
            <a:off x="1066799" y="1783870"/>
            <a:ext cx="10058400" cy="4538706"/>
            <a:chOff x="1066799" y="1783870"/>
            <a:chExt cx="10058400" cy="45387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877E1A-AF2A-858D-FCA5-A79A588BF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799" y="1783870"/>
              <a:ext cx="10058400" cy="453870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6683FF-9FF2-49C6-CEEF-3B0701EA9069}"/>
                </a:ext>
              </a:extLst>
            </p:cNvPr>
            <p:cNvSpPr/>
            <p:nvPr/>
          </p:nvSpPr>
          <p:spPr>
            <a:xfrm>
              <a:off x="1273215" y="1863524"/>
              <a:ext cx="462988" cy="428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4223FE-83C3-88D3-B18A-AFDE8A0059F2}"/>
                </a:ext>
              </a:extLst>
            </p:cNvPr>
            <p:cNvSpPr/>
            <p:nvPr/>
          </p:nvSpPr>
          <p:spPr>
            <a:xfrm>
              <a:off x="1273215" y="4137951"/>
              <a:ext cx="462988" cy="428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024C38-A49A-D0D8-0193-08B86174BE7A}"/>
                </a:ext>
              </a:extLst>
            </p:cNvPr>
            <p:cNvSpPr/>
            <p:nvPr/>
          </p:nvSpPr>
          <p:spPr>
            <a:xfrm>
              <a:off x="6152908" y="1850590"/>
              <a:ext cx="462988" cy="428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5BD6F8-84FA-856F-35E1-036717A2B908}"/>
                </a:ext>
              </a:extLst>
            </p:cNvPr>
            <p:cNvSpPr/>
            <p:nvPr/>
          </p:nvSpPr>
          <p:spPr>
            <a:xfrm>
              <a:off x="6199207" y="4218973"/>
              <a:ext cx="462988" cy="428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747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" y="1283692"/>
            <a:ext cx="5715002" cy="4102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262" y="1325833"/>
            <a:ext cx="5195455" cy="4017818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945432"/>
              </p:ext>
            </p:extLst>
          </p:nvPr>
        </p:nvGraphicFramePr>
        <p:xfrm>
          <a:off x="1332263" y="1897102"/>
          <a:ext cx="1555455" cy="726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400" imgH="546100" progId="Equation.3">
                  <p:embed/>
                </p:oleObj>
              </mc:Choice>
              <mc:Fallback>
                <p:oleObj name="Equation" r:id="rId6" imgW="1168400" imgH="5461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2263" y="1897102"/>
                        <a:ext cx="1555455" cy="7264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2DCB8FA-4E7C-00BC-8C81-84EB42A3DA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0983"/>
              </p:ext>
            </p:extLst>
          </p:nvPr>
        </p:nvGraphicFramePr>
        <p:xfrm>
          <a:off x="8870429" y="1897102"/>
          <a:ext cx="2582862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500" imgH="469900" progId="Equation.3">
                  <p:embed/>
                </p:oleObj>
              </mc:Choice>
              <mc:Fallback>
                <p:oleObj name="Equation" r:id="rId8" imgW="1206500" imgH="4699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70429" y="1897102"/>
                        <a:ext cx="2582862" cy="1006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209EB9-EC34-5A91-F154-333D11D6F12B}"/>
              </a:ext>
            </a:extLst>
          </p:cNvPr>
          <p:cNvSpPr txBox="1"/>
          <p:nvPr/>
        </p:nvSpPr>
        <p:spPr>
          <a:xfrm>
            <a:off x="1936229" y="3447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srgbClr val="CCFF66"/>
                </a:solidFill>
                <a:latin typeface="Times New Roman"/>
                <a:ea typeface="ＭＳ Ｐゴシック"/>
              </a:rPr>
              <a:t>Adiabatic Plasma Lens</a:t>
            </a:r>
          </a:p>
        </p:txBody>
      </p:sp>
      <p:pic>
        <p:nvPicPr>
          <p:cNvPr id="9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ABF2EA1D-73BC-F9CE-893C-2E1AC2316E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>
            <a:lum bright="-6000" contrast="42000"/>
          </a:blip>
          <a:srcRect t="752" b="12184"/>
          <a:stretch/>
        </p:blipFill>
        <p:spPr>
          <a:xfrm>
            <a:off x="1332263" y="2903577"/>
            <a:ext cx="2620338" cy="1291516"/>
          </a:xfrm>
          <a:prstGeom prst="rect">
            <a:avLst/>
          </a:prstGeom>
          <a:ln w="31750">
            <a:noFill/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809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ATLAB7\work\QFluid2\CompressionS56w033n040El7Q20Eb36Xi0573.0716Q_0.02Iter_5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75" y="1772820"/>
            <a:ext cx="5722327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11"/>
          <p:cNvGrpSpPr>
            <a:grpSpLocks/>
          </p:cNvGrpSpPr>
          <p:nvPr/>
        </p:nvGrpSpPr>
        <p:grpSpPr bwMode="auto">
          <a:xfrm flipH="1">
            <a:off x="4074159" y="477945"/>
            <a:ext cx="4681904" cy="1357313"/>
            <a:chOff x="2071688" y="4643438"/>
            <a:chExt cx="5072080" cy="1357312"/>
          </a:xfrm>
        </p:grpSpPr>
        <p:sp>
          <p:nvSpPr>
            <p:cNvPr id="4" name="Rettangolo 4"/>
            <p:cNvSpPr/>
            <p:nvPr/>
          </p:nvSpPr>
          <p:spPr>
            <a:xfrm>
              <a:off x="2071688" y="4643438"/>
              <a:ext cx="5072080" cy="1357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5" name="Trapezio 5"/>
            <p:cNvSpPr/>
            <p:nvPr/>
          </p:nvSpPr>
          <p:spPr>
            <a:xfrm rot="16200000">
              <a:off x="6000759" y="4643447"/>
              <a:ext cx="1071571" cy="1214446"/>
            </a:xfrm>
            <a:prstGeom prst="trapezoid">
              <a:avLst>
                <a:gd name="adj" fmla="val 32141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6" name="Rettangolo 6"/>
            <p:cNvSpPr/>
            <p:nvPr/>
          </p:nvSpPr>
          <p:spPr>
            <a:xfrm>
              <a:off x="2143108" y="5000636"/>
              <a:ext cx="4071966" cy="50006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 baseline="-25000" dirty="0">
                <a:solidFill>
                  <a:srgbClr val="FFFFFF"/>
                </a:solidFill>
                <a:latin typeface="Times New Roman" panose="02020603050405020304" pitchFamily="18" charset="0"/>
                <a:sym typeface="American Typewriter" charset="0"/>
              </a:endParaRPr>
            </a:p>
          </p:txBody>
        </p:sp>
        <p:sp>
          <p:nvSpPr>
            <p:cNvPr id="7" name="Ovale 7"/>
            <p:cNvSpPr/>
            <p:nvPr/>
          </p:nvSpPr>
          <p:spPr>
            <a:xfrm>
              <a:off x="6572266" y="5072063"/>
              <a:ext cx="142875" cy="35718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8" name="Freccia in giù 9"/>
            <p:cNvSpPr/>
            <p:nvPr/>
          </p:nvSpPr>
          <p:spPr>
            <a:xfrm>
              <a:off x="6572266" y="4714876"/>
              <a:ext cx="142875" cy="285750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9" name="Freccia in giù 10"/>
            <p:cNvSpPr/>
            <p:nvPr/>
          </p:nvSpPr>
          <p:spPr>
            <a:xfrm flipV="1">
              <a:off x="6572266" y="5643562"/>
              <a:ext cx="142875" cy="285750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  <p:sp>
          <p:nvSpPr>
            <p:cNvPr id="10" name="Ovale 10"/>
            <p:cNvSpPr/>
            <p:nvPr/>
          </p:nvSpPr>
          <p:spPr>
            <a:xfrm>
              <a:off x="4929198" y="5143501"/>
              <a:ext cx="71438" cy="14287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t-IT" sz="4000" dirty="0">
                <a:solidFill>
                  <a:srgbClr val="FFFFFF"/>
                </a:solidFill>
                <a:latin typeface="Times New Roman" panose="02020603050405020304" pitchFamily="18" charset="0"/>
                <a:ea typeface="ヒラギノ明朝 Pro W3"/>
                <a:cs typeface="ヒラギノ明朝 Pro W3"/>
                <a:sym typeface="American Typewrit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41022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40C1D7-1D93-D23D-3654-B83AEFFC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63" y="-69994"/>
            <a:ext cx="12517527" cy="69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5622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755728" y="3213743"/>
            <a:ext cx="10918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for your attention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</a:rPr>
              <a:t>School on Plasma Accelerators</a:t>
            </a:r>
          </a:p>
          <a:p>
            <a:r>
              <a:rPr lang="en-GB" sz="2000" dirty="0">
                <a:solidFill>
                  <a:schemeClr val="bg1"/>
                </a:solidFill>
              </a:rPr>
              <a:t>22–26 Apr 2024 Orto </a:t>
            </a:r>
            <a:r>
              <a:rPr lang="en-GB" sz="2000" dirty="0" err="1">
                <a:solidFill>
                  <a:schemeClr val="bg1"/>
                </a:solidFill>
              </a:rPr>
              <a:t>Botanico</a:t>
            </a:r>
            <a:r>
              <a:rPr lang="en-GB" sz="2000" dirty="0">
                <a:solidFill>
                  <a:schemeClr val="bg1"/>
                </a:solidFill>
              </a:rPr>
              <a:t> di Roma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DBB9A-B8FB-9ECB-3FF8-AD4F366FFABC}"/>
              </a:ext>
            </a:extLst>
          </p:cNvPr>
          <p:cNvSpPr/>
          <p:nvPr/>
        </p:nvSpPr>
        <p:spPr>
          <a:xfrm>
            <a:off x="9720197" y="5732983"/>
            <a:ext cx="2223508" cy="943390"/>
          </a:xfrm>
          <a:prstGeom prst="rect">
            <a:avLst/>
          </a:prstGeom>
          <a:solidFill>
            <a:srgbClr val="DB9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E1778-2030-676F-D155-C79B46D7E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47" y="5761038"/>
            <a:ext cx="1368592" cy="85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1">
            <a:extLst>
              <a:ext uri="{FF2B5EF4-FFF2-40B4-BE49-F238E27FC236}">
                <a16:creationId xmlns:a16="http://schemas.microsoft.com/office/drawing/2014/main" id="{0D8403E4-951C-181E-D477-31AA3B83C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9600"/>
            <a:ext cx="91440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7" name="TextBox 2">
            <a:extLst>
              <a:ext uri="{FF2B5EF4-FFF2-40B4-BE49-F238E27FC236}">
                <a16:creationId xmlns:a16="http://schemas.microsoft.com/office/drawing/2014/main" id="{DED67949-135C-B0AB-996F-C6A72F06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52514"/>
            <a:ext cx="4032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IT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References: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C32702-4DE7-0D41-6D88-336C1E308E71}"/>
              </a:ext>
            </a:extLst>
          </p:cNvPr>
          <p:cNvGrpSpPr/>
          <p:nvPr/>
        </p:nvGrpSpPr>
        <p:grpSpPr>
          <a:xfrm>
            <a:off x="1658939" y="146073"/>
            <a:ext cx="8796343" cy="6365852"/>
            <a:chOff x="1658939" y="146073"/>
            <a:chExt cx="8796343" cy="6365852"/>
          </a:xfrm>
        </p:grpSpPr>
        <p:graphicFrame>
          <p:nvGraphicFramePr>
            <p:cNvPr id="322561" name="Object 4"/>
            <p:cNvGraphicFramePr>
              <a:graphicFrameLocks noChangeAspect="1"/>
            </p:cNvGraphicFramePr>
            <p:nvPr/>
          </p:nvGraphicFramePr>
          <p:xfrm>
            <a:off x="7272345" y="2089150"/>
            <a:ext cx="3182937" cy="1246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68400" imgH="457200" progId="Equation.3">
                    <p:embed/>
                  </p:oleObj>
                </mc:Choice>
                <mc:Fallback>
                  <p:oleObj name="Equation" r:id="rId2" imgW="1168400" imgH="457200" progId="Equation.3">
                    <p:embed/>
                    <p:pic>
                      <p:nvPicPr>
                        <p:cNvPr id="32256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2345" y="2089150"/>
                          <a:ext cx="3182937" cy="12461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2563" name="Object 7"/>
            <p:cNvGraphicFramePr>
              <a:graphicFrameLocks noChangeAspect="1"/>
            </p:cNvGraphicFramePr>
            <p:nvPr/>
          </p:nvGraphicFramePr>
          <p:xfrm>
            <a:off x="4021138" y="3800498"/>
            <a:ext cx="3611562" cy="1109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12900" imgH="495300" progId="Equation.3">
                    <p:embed/>
                  </p:oleObj>
                </mc:Choice>
                <mc:Fallback>
                  <p:oleObj name="Equation" r:id="rId4" imgW="1612900" imgH="495300" progId="Equation.3">
                    <p:embed/>
                    <p:pic>
                      <p:nvPicPr>
                        <p:cNvPr id="32256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1138" y="3800498"/>
                          <a:ext cx="3611562" cy="1109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2564" name="Object 10"/>
            <p:cNvGraphicFramePr>
              <a:graphicFrameLocks noChangeAspect="1"/>
            </p:cNvGraphicFramePr>
            <p:nvPr/>
          </p:nvGraphicFramePr>
          <p:xfrm>
            <a:off x="1841512" y="5445125"/>
            <a:ext cx="4079875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55800" imgH="508000" progId="Equation.3">
                    <p:embed/>
                  </p:oleObj>
                </mc:Choice>
                <mc:Fallback>
                  <p:oleObj name="Equation" r:id="rId6" imgW="1955800" imgH="508000" progId="Equation.3">
                    <p:embed/>
                    <p:pic>
                      <p:nvPicPr>
                        <p:cNvPr id="32256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1512" y="5445125"/>
                          <a:ext cx="4079875" cy="10668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2565" name="TextBox 1"/>
            <p:cNvSpPr txBox="1">
              <a:spLocks noChangeArrowheads="1"/>
            </p:cNvSpPr>
            <p:nvPr/>
          </p:nvSpPr>
          <p:spPr bwMode="auto">
            <a:xfrm>
              <a:off x="1658939" y="146073"/>
              <a:ext cx="79422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0" tIns="45705" rIns="91410" bIns="45705">
              <a:spAutoFit/>
            </a:bodyPr>
            <a:lstStyle>
              <a:lvl1pPr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0">
                  <a:solidFill>
                    <a:srgbClr val="000000"/>
                  </a:solidFill>
                  <a:latin typeface="Times New Roman" charset="0"/>
                  <a:sym typeface="American Typewriter" charset="0"/>
                </a:rPr>
                <a:t>Perturbation around the equilibrium solution:</a:t>
              </a:r>
            </a:p>
          </p:txBody>
        </p:sp>
        <p:sp>
          <p:nvSpPr>
            <p:cNvPr id="322566" name="TextBox 1"/>
            <p:cNvSpPr txBox="1">
              <a:spLocks noChangeArrowheads="1"/>
            </p:cNvSpPr>
            <p:nvPr/>
          </p:nvSpPr>
          <p:spPr bwMode="auto">
            <a:xfrm>
              <a:off x="5791200" y="2362200"/>
              <a:ext cx="129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0" tIns="45705" rIns="91410" bIns="45705">
              <a:spAutoFit/>
            </a:bodyPr>
            <a:lstStyle>
              <a:lvl1pPr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5613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0">
                  <a:solidFill>
                    <a:srgbClr val="000000"/>
                  </a:solidFill>
                  <a:latin typeface="Calibri" charset="0"/>
                  <a:ea typeface="ヒラギノ明朝 Pro W3" charset="0"/>
                  <a:cs typeface="ヒラギノ明朝 Pro W3" charset="0"/>
                  <a:sym typeface="American Typewriter" charset="0"/>
                </a:rPr>
                <a:t>==&gt;</a:t>
              </a:r>
            </a:p>
          </p:txBody>
        </p:sp>
        <p:graphicFrame>
          <p:nvGraphicFramePr>
            <p:cNvPr id="322568" name="Object 13"/>
            <p:cNvGraphicFramePr>
              <a:graphicFrameLocks noChangeAspect="1"/>
            </p:cNvGraphicFramePr>
            <p:nvPr/>
          </p:nvGraphicFramePr>
          <p:xfrm>
            <a:off x="1898651" y="2182813"/>
            <a:ext cx="2835275" cy="1135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143000" imgH="457200" progId="Equation.3">
                    <p:embed/>
                  </p:oleObj>
                </mc:Choice>
                <mc:Fallback>
                  <p:oleObj name="Equation" r:id="rId8" imgW="1143000" imgH="457200" progId="Equation.3">
                    <p:embed/>
                    <p:pic>
                      <p:nvPicPr>
                        <p:cNvPr id="322568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8651" y="2182813"/>
                          <a:ext cx="2835275" cy="1135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C7DC400F-AB14-D315-A7ED-B6CBC5D544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7678515"/>
                </p:ext>
              </p:extLst>
            </p:nvPr>
          </p:nvGraphicFramePr>
          <p:xfrm>
            <a:off x="7793244" y="154070"/>
            <a:ext cx="2141138" cy="121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825500" imgH="469900" progId="Equation.3">
                    <p:embed/>
                  </p:oleObj>
                </mc:Choice>
                <mc:Fallback>
                  <p:oleObj name="Equation" r:id="rId10" imgW="825500" imgH="469900" progId="Equation.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793244" y="154070"/>
                          <a:ext cx="2141138" cy="12188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5715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52F300-010F-04FA-80ED-105DC63FA6A0}"/>
                </a:ext>
              </a:extLst>
            </p:cNvPr>
            <p:cNvSpPr txBox="1"/>
            <p:nvPr/>
          </p:nvSpPr>
          <p:spPr>
            <a:xfrm>
              <a:off x="2601754" y="2812118"/>
              <a:ext cx="2844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4449B8-27FF-BE68-6ECF-84060ABDEA10}"/>
                </a:ext>
              </a:extLst>
            </p:cNvPr>
            <p:cNvSpPr/>
            <p:nvPr/>
          </p:nvSpPr>
          <p:spPr>
            <a:xfrm>
              <a:off x="8321040" y="2265533"/>
              <a:ext cx="294640" cy="893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34F7F6-3653-A737-04EA-637ED14B67B2}"/>
                </a:ext>
              </a:extLst>
            </p:cNvPr>
            <p:cNvSpPr txBox="1"/>
            <p:nvPr/>
          </p:nvSpPr>
          <p:spPr>
            <a:xfrm>
              <a:off x="8321040" y="2392690"/>
              <a:ext cx="2844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E6F917-94C3-3796-4DEC-7390B3245CC7}"/>
                </a:ext>
              </a:extLst>
            </p:cNvPr>
            <p:cNvSpPr txBox="1"/>
            <p:nvPr/>
          </p:nvSpPr>
          <p:spPr>
            <a:xfrm>
              <a:off x="6685280" y="3921759"/>
              <a:ext cx="223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620C62-CF43-349F-EC9B-8240B2E0A5A0}"/>
                </a:ext>
              </a:extLst>
            </p:cNvPr>
            <p:cNvSpPr txBox="1"/>
            <p:nvPr/>
          </p:nvSpPr>
          <p:spPr>
            <a:xfrm>
              <a:off x="6573520" y="4389296"/>
              <a:ext cx="223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34A5E2-3C9E-3CD3-F38E-D3C08952A2B4}"/>
                </a:ext>
              </a:extLst>
            </p:cNvPr>
            <p:cNvSpPr txBox="1"/>
            <p:nvPr/>
          </p:nvSpPr>
          <p:spPr>
            <a:xfrm>
              <a:off x="5059680" y="5567679"/>
              <a:ext cx="223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25B2B5-2CA7-44FF-6276-E8E143B29266}"/>
                </a:ext>
              </a:extLst>
            </p:cNvPr>
            <p:cNvSpPr txBox="1"/>
            <p:nvPr/>
          </p:nvSpPr>
          <p:spPr>
            <a:xfrm>
              <a:off x="4947920" y="6035216"/>
              <a:ext cx="223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03503A-4E4F-1894-4A9C-12D348C8EC5A}"/>
                </a:ext>
              </a:extLst>
            </p:cNvPr>
            <p:cNvSpPr txBox="1"/>
            <p:nvPr/>
          </p:nvSpPr>
          <p:spPr>
            <a:xfrm>
              <a:off x="2611914" y="5588751"/>
              <a:ext cx="2235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F5C119-E818-245E-F89D-82044B761511}"/>
              </a:ext>
            </a:extLst>
          </p:cNvPr>
          <p:cNvSpPr txBox="1"/>
          <p:nvPr/>
        </p:nvSpPr>
        <p:spPr>
          <a:xfrm>
            <a:off x="1889455" y="1083331"/>
            <a:ext cx="195135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itchFamily="2" charset="2"/>
              </a:rPr>
              <a:t>s</a:t>
            </a:r>
            <a:r>
              <a:rPr lang="en-US" sz="2800" dirty="0"/>
              <a:t> = 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800" baseline="-25000" dirty="0"/>
              <a:t>eq</a:t>
            </a:r>
            <a:r>
              <a:rPr lang="en-US" sz="2800" dirty="0"/>
              <a:t> + </a:t>
            </a:r>
            <a:r>
              <a:rPr lang="en-US" sz="2800" dirty="0">
                <a:latin typeface="Symbol" pitchFamily="2" charset="2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17134398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586" name="Object 6"/>
          <p:cNvGraphicFramePr>
            <a:graphicFrameLocks noChangeAspect="1"/>
          </p:cNvGraphicFramePr>
          <p:nvPr/>
        </p:nvGraphicFramePr>
        <p:xfrm>
          <a:off x="7877180" y="333375"/>
          <a:ext cx="137636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400" imgH="431800" progId="Equation.3">
                  <p:embed/>
                </p:oleObj>
              </mc:Choice>
              <mc:Fallback>
                <p:oleObj name="Equation" r:id="rId2" imgW="660400" imgH="431800" progId="Equation.3">
                  <p:embed/>
                  <p:pic>
                    <p:nvPicPr>
                      <p:cNvPr id="3235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180" y="333375"/>
                        <a:ext cx="1376363" cy="908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358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25" y="1676400"/>
            <a:ext cx="60848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FE2A148D-7C61-8FDE-9CDD-D0DE1D0B56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037020"/>
              </p:ext>
            </p:extLst>
          </p:nvPr>
        </p:nvGraphicFramePr>
        <p:xfrm>
          <a:off x="957592" y="324485"/>
          <a:ext cx="4079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55800" imgH="508000" progId="Equation.3">
                  <p:embed/>
                </p:oleObj>
              </mc:Choice>
              <mc:Fallback>
                <p:oleObj name="Equation" r:id="rId5" imgW="1955800" imgH="508000" progId="Equation.3">
                  <p:embed/>
                  <p:pic>
                    <p:nvPicPr>
                      <p:cNvPr id="32256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92" y="324485"/>
                        <a:ext cx="4079875" cy="1066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C408F55-24CE-A58C-4DAC-F76B847CDA0C}"/>
              </a:ext>
            </a:extLst>
          </p:cNvPr>
          <p:cNvSpPr txBox="1"/>
          <p:nvPr/>
        </p:nvSpPr>
        <p:spPr>
          <a:xfrm>
            <a:off x="4175760" y="447039"/>
            <a:ext cx="223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02638-4B21-D1A1-0921-6AEF5EB18DBC}"/>
              </a:ext>
            </a:extLst>
          </p:cNvPr>
          <p:cNvSpPr txBox="1"/>
          <p:nvPr/>
        </p:nvSpPr>
        <p:spPr>
          <a:xfrm>
            <a:off x="4064000" y="914576"/>
            <a:ext cx="223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5277C-BBE3-7BE8-B768-19BEE9EDBD91}"/>
              </a:ext>
            </a:extLst>
          </p:cNvPr>
          <p:cNvSpPr txBox="1"/>
          <p:nvPr/>
        </p:nvSpPr>
        <p:spPr>
          <a:xfrm>
            <a:off x="1727994" y="468111"/>
            <a:ext cx="223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7252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5233" y="186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srgbClr val="CCFF66"/>
                </a:solidFill>
                <a:latin typeface="Times New Roman"/>
                <a:ea typeface="ＭＳ Ｐゴシック"/>
              </a:rPr>
              <a:t>Active Capillary Lens</a:t>
            </a:r>
          </a:p>
        </p:txBody>
      </p:sp>
      <p:pic>
        <p:nvPicPr>
          <p:cNvPr id="12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90" r="2127" b="3050"/>
          <a:stretch/>
        </p:blipFill>
        <p:spPr>
          <a:xfrm>
            <a:off x="1540867" y="1000055"/>
            <a:ext cx="6612163" cy="2701995"/>
          </a:xfrm>
          <a:prstGeom prst="rect">
            <a:avLst/>
          </a:prstGeom>
        </p:spPr>
      </p:pic>
      <p:graphicFrame>
        <p:nvGraphicFramePr>
          <p:cNvPr id="13" name="Object 1027"/>
          <p:cNvGraphicFramePr>
            <a:graphicFrameLocks noChangeAspect="1"/>
          </p:cNvGraphicFramePr>
          <p:nvPr/>
        </p:nvGraphicFramePr>
        <p:xfrm>
          <a:off x="8205474" y="1164550"/>
          <a:ext cx="2394966" cy="74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22400" imgH="444500" progId="Equation.3">
                  <p:embed/>
                </p:oleObj>
              </mc:Choice>
              <mc:Fallback>
                <p:oleObj name="Equation" r:id="rId3" imgW="1422400" imgH="444500" progId="Equation.3">
                  <p:embed/>
                  <p:pic>
                    <p:nvPicPr>
                      <p:cNvPr id="13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5474" y="1164550"/>
                        <a:ext cx="2394966" cy="7490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3573912" y="4047681"/>
          <a:ext cx="5294313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43100" imgH="419100" progId="Equation.3">
                  <p:embed/>
                </p:oleObj>
              </mc:Choice>
              <mc:Fallback>
                <p:oleObj name="Equation" r:id="rId5" imgW="1943100" imgH="419100" progId="Equation.3">
                  <p:embed/>
                  <p:pic>
                    <p:nvPicPr>
                      <p:cNvPr id="15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912" y="4047681"/>
                        <a:ext cx="5294313" cy="1139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6"/>
          <p:cNvGraphicFramePr>
            <a:graphicFrameLocks noChangeAspect="1"/>
          </p:cNvGraphicFramePr>
          <p:nvPr/>
        </p:nvGraphicFramePr>
        <p:xfrm>
          <a:off x="8625308" y="2097472"/>
          <a:ext cx="1975132" cy="685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68400" imgH="406400" progId="Equation.3">
                  <p:embed/>
                </p:oleObj>
              </mc:Choice>
              <mc:Fallback>
                <p:oleObj name="Equation" r:id="rId7" imgW="1168400" imgH="406400" progId="Equation.3">
                  <p:embed/>
                  <p:pic>
                    <p:nvPicPr>
                      <p:cNvPr id="16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308" y="2097472"/>
                        <a:ext cx="1975132" cy="6858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758" y="2981570"/>
            <a:ext cx="1884683" cy="575656"/>
          </a:xfrm>
          <a:prstGeom prst="rect">
            <a:avLst/>
          </a:prstGeom>
        </p:spPr>
      </p:pic>
      <p:graphicFrame>
        <p:nvGraphicFramePr>
          <p:cNvPr id="18" name="Object 56"/>
          <p:cNvGraphicFramePr>
            <a:graphicFrameLocks noChangeAspect="1"/>
          </p:cNvGraphicFramePr>
          <p:nvPr/>
        </p:nvGraphicFramePr>
        <p:xfrm>
          <a:off x="4908048" y="5588276"/>
          <a:ext cx="204152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9300" imgH="406400" progId="Equation.3">
                  <p:embed/>
                </p:oleObj>
              </mc:Choice>
              <mc:Fallback>
                <p:oleObj name="Equation" r:id="rId10" imgW="749300" imgH="406400" progId="Equation.3">
                  <p:embed/>
                  <p:pic>
                    <p:nvPicPr>
                      <p:cNvPr id="18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048" y="5588276"/>
                        <a:ext cx="2041525" cy="1104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106989" y="5916184"/>
            <a:ext cx="228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FFF00"/>
                </a:solidFill>
                <a:latin typeface="Times New Roman"/>
                <a:ea typeface="ＭＳ Ｐゴシック"/>
              </a:rPr>
              <a:t>Focal Length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329267" y="5415226"/>
          <a:ext cx="3077914" cy="138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35100" imgH="647700" progId="Equation.3">
                  <p:embed/>
                </p:oleObj>
              </mc:Choice>
              <mc:Fallback>
                <p:oleObj name="Equation" r:id="rId12" imgW="1435100" imgH="6477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29267" y="5415226"/>
                        <a:ext cx="3077914" cy="13880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715758" y="5348708"/>
          <a:ext cx="1167891" cy="479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95300" imgH="203200" progId="Equation.3">
                  <p:embed/>
                </p:oleObj>
              </mc:Choice>
              <mc:Fallback>
                <p:oleObj name="Equation" r:id="rId14" imgW="495300" imgH="2032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15758" y="5348708"/>
                        <a:ext cx="1167891" cy="479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6355652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44" y="570464"/>
            <a:ext cx="7971989" cy="5857509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528051" y="1412781"/>
          <a:ext cx="2582862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500" imgH="469900" progId="Equation.3">
                  <p:embed/>
                </p:oleObj>
              </mc:Choice>
              <mc:Fallback>
                <p:oleObj name="Equation" r:id="rId3" imgW="1206500" imgH="4699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28051" y="1412781"/>
                        <a:ext cx="2582862" cy="1006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35404" y="3848290"/>
          <a:ext cx="877285" cy="1452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400" imgH="1092200" progId="Equation.3">
                  <p:embed/>
                </p:oleObj>
              </mc:Choice>
              <mc:Fallback>
                <p:oleObj name="Equation" r:id="rId5" imgW="660400" imgH="10922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5404" y="3848290"/>
                        <a:ext cx="877285" cy="14529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484092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237413" y="5544542"/>
          <a:ext cx="2582862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500" imgH="469900" progId="Equation.3">
                  <p:embed/>
                </p:oleObj>
              </mc:Choice>
              <mc:Fallback>
                <p:oleObj name="Equation" r:id="rId2" imgW="1206500" imgH="4699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37413" y="5544542"/>
                        <a:ext cx="2582862" cy="1006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05233" y="186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srgbClr val="CCFF66"/>
                </a:solidFill>
                <a:latin typeface="Times New Roman"/>
                <a:ea typeface="ＭＳ Ｐゴシック"/>
              </a:rPr>
              <a:t>Adiabatic Plasma Lens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905234" y="1295967"/>
          <a:ext cx="44926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500" imgH="495300" progId="Equation.3">
                  <p:embed/>
                </p:oleObj>
              </mc:Choice>
              <mc:Fallback>
                <p:oleObj name="Equation" r:id="rId4" imgW="2095500" imgH="4953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234" y="1295967"/>
                        <a:ext cx="4492625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924676" y="983158"/>
          <a:ext cx="3349625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62100" imgH="952500" progId="Equation.3">
                  <p:embed/>
                </p:oleObj>
              </mc:Choice>
              <mc:Fallback>
                <p:oleObj name="Equation" r:id="rId6" imgW="1562100" imgH="952500" progId="Equation.3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24676" y="983158"/>
                        <a:ext cx="3349625" cy="2041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237414" y="3298319"/>
          <a:ext cx="1506157" cy="110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50900" imgH="622300" progId="Equation.3">
                  <p:embed/>
                </p:oleObj>
              </mc:Choice>
              <mc:Fallback>
                <p:oleObj name="Equation" r:id="rId8" imgW="850900" imgH="6223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7414" y="3298319"/>
                        <a:ext cx="1506157" cy="11020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4"/>
          <p:cNvGraphicFramePr>
            <a:graphicFrameLocks noChangeAspect="1"/>
          </p:cNvGraphicFramePr>
          <p:nvPr/>
        </p:nvGraphicFramePr>
        <p:xfrm>
          <a:off x="7237413" y="4616300"/>
          <a:ext cx="1109662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60400" imgH="431800" progId="Equation.3">
                  <p:embed/>
                </p:oleObj>
              </mc:Choice>
              <mc:Fallback>
                <p:oleObj name="Equation" r:id="rId10" imgW="660400" imgH="431800" progId="Equation.3">
                  <p:embed/>
                  <p:pic>
                    <p:nvPicPr>
                      <p:cNvPr id="11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4616300"/>
                        <a:ext cx="1109662" cy="725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05234" y="2711201"/>
          <a:ext cx="3868737" cy="377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03400" imgH="1765300" progId="Equation.3">
                  <p:embed/>
                </p:oleObj>
              </mc:Choice>
              <mc:Fallback>
                <p:oleObj name="Equation" r:id="rId12" imgW="1803400" imgH="17653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05234" y="2711201"/>
                        <a:ext cx="3868737" cy="3773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012172" y="3786377"/>
          <a:ext cx="1262128" cy="614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63600" imgH="419100" progId="Equation.3">
                  <p:embed/>
                </p:oleObj>
              </mc:Choice>
              <mc:Fallback>
                <p:oleObj name="Equation" r:id="rId14" imgW="863600" imgH="4191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12172" y="3786377"/>
                        <a:ext cx="1262128" cy="6140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02346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11" name="Text Box 23">
            <a:extLst>
              <a:ext uri="{FF2B5EF4-FFF2-40B4-BE49-F238E27FC236}">
                <a16:creationId xmlns:a16="http://schemas.microsoft.com/office/drawing/2014/main" id="{369AB311-B7D8-CE59-EEB5-960EE0CD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578" y="2324735"/>
            <a:ext cx="8991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  <a:cs typeface="Calibri"/>
              </a:rPr>
              <a:t>The rms emittance concept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rms envelope equation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forces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Space charge induced emittance oscillations</a:t>
            </a:r>
          </a:p>
          <a:p>
            <a:pPr marL="1371600" lvl="2" indent="-4572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Matching conditions and emittance compensation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049A4F90-3A2C-DC9E-2A27-7F8695B3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33376"/>
            <a:ext cx="8991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cs typeface="Calibri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34364-29E2-D6E8-38A8-9E2AA93B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475529-462F-1B69-70F4-EBABF862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8961843" cy="8031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/>
                <a:ea typeface="+mn-ea"/>
                <a:cs typeface="Calibri"/>
              </a:rPr>
              <a:t>Typical coordinates to describe the particle motion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92F59-A63D-3C1D-1FE0-42F704C558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M. Ferrario – </a:t>
            </a:r>
            <a:r>
              <a:rPr lang="hr-HR" dirty="0" err="1"/>
              <a:t>Physics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Beams</a:t>
            </a:r>
            <a:endParaRPr lang="en-GB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46C6649-6C44-27C4-C9EF-6DB7A7FA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26943"/>
            <a:ext cx="91440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F210C0B-A3F7-75BF-6877-99416594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295143"/>
            <a:ext cx="2735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Configuration Space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B4C9AE5-F6E0-9843-8404-636D0070E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1726942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>
                <a:solidFill>
                  <a:srgbClr val="000000"/>
                </a:solidFill>
                <a:latin typeface="Times New Roman" panose="02020603050405020304" pitchFamily="18" charset="0"/>
              </a:rPr>
              <a:t>Trace Space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EE5B96D-5028-768E-20C7-FABEE4315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1295143"/>
            <a:ext cx="2016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IT" b="0">
                <a:solidFill>
                  <a:srgbClr val="000000"/>
                </a:solidFill>
                <a:latin typeface="Times New Roman" panose="02020603050405020304" pitchFamily="18" charset="0"/>
              </a:rPr>
              <a:t>Phase Space</a:t>
            </a:r>
          </a:p>
        </p:txBody>
      </p:sp>
      <p:graphicFrame>
        <p:nvGraphicFramePr>
          <p:cNvPr id="10" name="Object 1038">
            <a:extLst>
              <a:ext uri="{FF2B5EF4-FFF2-40B4-BE49-F238E27FC236}">
                <a16:creationId xmlns:a16="http://schemas.microsoft.com/office/drawing/2014/main" id="{7800E300-65A7-D558-B844-9444A63C0B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659265"/>
              </p:ext>
            </p:extLst>
          </p:nvPr>
        </p:nvGraphicFramePr>
        <p:xfrm>
          <a:off x="4658043" y="5049580"/>
          <a:ext cx="1522412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500" imgH="635000" progId="Equation.3">
                  <p:embed/>
                </p:oleObj>
              </mc:Choice>
              <mc:Fallback>
                <p:oleObj name="Equation" r:id="rId3" imgW="825500" imgH="635000" progId="Equation.3">
                  <p:embed/>
                  <p:pic>
                    <p:nvPicPr>
                      <p:cNvPr id="288774" name="Object 1038">
                        <a:extLst>
                          <a:ext uri="{FF2B5EF4-FFF2-40B4-BE49-F238E27FC236}">
                            <a16:creationId xmlns:a16="http://schemas.microsoft.com/office/drawing/2014/main" id="{CE7892F7-0C60-2D16-7864-7382F40609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043" y="5049580"/>
                        <a:ext cx="1522412" cy="1171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93B95E5-953D-58A0-94DF-81530C682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513798"/>
              </p:ext>
            </p:extLst>
          </p:nvPr>
        </p:nvGraphicFramePr>
        <p:xfrm>
          <a:off x="7488555" y="5159117"/>
          <a:ext cx="1677988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1200" imgH="419100" progId="Equation.3">
                  <p:embed/>
                </p:oleObj>
              </mc:Choice>
              <mc:Fallback>
                <p:oleObj name="Equation" r:id="rId5" imgW="711200" imgH="419100" progId="Equation.3">
                  <p:embed/>
                  <p:pic>
                    <p:nvPicPr>
                      <p:cNvPr id="288775" name="Object 2">
                        <a:extLst>
                          <a:ext uri="{FF2B5EF4-FFF2-40B4-BE49-F238E27FC236}">
                            <a16:creationId xmlns:a16="http://schemas.microsoft.com/office/drawing/2014/main" id="{AF5C7ECB-00B0-C4A8-1840-914DB75676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555" y="5159117"/>
                        <a:ext cx="1677988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061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1887B7-7628-4E45-CEC9-FFA190A2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91C923-DAD3-4353-E232-F6547E2A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/>
                <a:ea typeface="+mn-ea"/>
                <a:cs typeface="Calibri"/>
              </a:rPr>
              <a:t>Trace space of an ideal laminar beam</a:t>
            </a:r>
          </a:p>
        </p:txBody>
      </p:sp>
      <p:sp>
        <p:nvSpPr>
          <p:cNvPr id="18" name="Line 1026">
            <a:extLst>
              <a:ext uri="{FF2B5EF4-FFF2-40B4-BE49-F238E27FC236}">
                <a16:creationId xmlns:a16="http://schemas.microsoft.com/office/drawing/2014/main" id="{B1F79CCC-814C-4D39-9954-EC35D8AC9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953" y="3423116"/>
            <a:ext cx="27368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ine 1027">
            <a:extLst>
              <a:ext uri="{FF2B5EF4-FFF2-40B4-BE49-F238E27FC236}">
                <a16:creationId xmlns:a16="http://schemas.microsoft.com/office/drawing/2014/main" id="{93CF107B-782D-7293-AC2E-4D73CA612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953" y="3639016"/>
            <a:ext cx="27368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Line 1028">
            <a:extLst>
              <a:ext uri="{FF2B5EF4-FFF2-40B4-BE49-F238E27FC236}">
                <a16:creationId xmlns:a16="http://schemas.microsoft.com/office/drawing/2014/main" id="{D1C35D2A-985F-D48E-B17E-10D4BEE24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953" y="3854916"/>
            <a:ext cx="27368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1029">
            <a:extLst>
              <a:ext uri="{FF2B5EF4-FFF2-40B4-BE49-F238E27FC236}">
                <a16:creationId xmlns:a16="http://schemas.microsoft.com/office/drawing/2014/main" id="{157C633B-1C44-DB4D-9D21-F4AEDBF9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79" y="3207217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1030">
            <a:extLst>
              <a:ext uri="{FF2B5EF4-FFF2-40B4-BE49-F238E27FC236}">
                <a16:creationId xmlns:a16="http://schemas.microsoft.com/office/drawing/2014/main" id="{CF1E0DE8-031D-2228-EBDD-4B569771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16" y="3423117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" name="Picture 1031">
            <a:extLst>
              <a:ext uri="{FF2B5EF4-FFF2-40B4-BE49-F238E27FC236}">
                <a16:creationId xmlns:a16="http://schemas.microsoft.com/office/drawing/2014/main" id="{A6346397-DF7B-C7CD-CDFA-F101391F9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79" y="3639017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Line 1032">
            <a:extLst>
              <a:ext uri="{FF2B5EF4-FFF2-40B4-BE49-F238E27FC236}">
                <a16:creationId xmlns:a16="http://schemas.microsoft.com/office/drawing/2014/main" id="{87D07A0A-C6F7-B442-50D3-6964FFCB1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199" y="2270591"/>
            <a:ext cx="0" cy="2736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Line 1033">
            <a:extLst>
              <a:ext uri="{FF2B5EF4-FFF2-40B4-BE49-F238E27FC236}">
                <a16:creationId xmlns:a16="http://schemas.microsoft.com/office/drawing/2014/main" id="{7753E1D3-51BE-3E72-7047-F62AEA879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9312" y="3639016"/>
            <a:ext cx="31686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 Box 1034">
            <a:extLst>
              <a:ext uri="{FF2B5EF4-FFF2-40B4-BE49-F238E27FC236}">
                <a16:creationId xmlns:a16="http://schemas.microsoft.com/office/drawing/2014/main" id="{461953BB-434B-1312-6F7D-B7C3A768C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3500" y="3854916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27" name="Text Box 1035">
            <a:extLst>
              <a:ext uri="{FF2B5EF4-FFF2-40B4-BE49-F238E27FC236}">
                <a16:creationId xmlns:a16="http://schemas.microsoft.com/office/drawing/2014/main" id="{C5516120-D1A6-EB03-19CF-AFC4E4DA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813" y="1983254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IT" sz="1800" b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endParaRPr lang="en-US" altLang="en-IT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1036">
            <a:extLst>
              <a:ext uri="{FF2B5EF4-FFF2-40B4-BE49-F238E27FC236}">
                <a16:creationId xmlns:a16="http://schemas.microsoft.com/office/drawing/2014/main" id="{FD5E39C3-D3CD-B2E7-E284-900F3788E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175" y="3605678"/>
            <a:ext cx="1368425" cy="71438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9" name="Object 1038">
            <a:extLst>
              <a:ext uri="{FF2B5EF4-FFF2-40B4-BE49-F238E27FC236}">
                <a16:creationId xmlns:a16="http://schemas.microsoft.com/office/drawing/2014/main" id="{746CB2C6-8930-A485-E9AD-2D04602FC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768573"/>
              </p:ext>
            </p:extLst>
          </p:nvPr>
        </p:nvGraphicFramePr>
        <p:xfrm>
          <a:off x="1192953" y="1011578"/>
          <a:ext cx="2789237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11300" imgH="647700" progId="Equation.3">
                  <p:embed/>
                </p:oleObj>
              </mc:Choice>
              <mc:Fallback>
                <p:oleObj name="Equation" r:id="rId3" imgW="1511300" imgH="647700" progId="Equation.3">
                  <p:embed/>
                  <p:pic>
                    <p:nvPicPr>
                      <p:cNvPr id="289806" name="Object 1038">
                        <a:extLst>
                          <a:ext uri="{FF2B5EF4-FFF2-40B4-BE49-F238E27FC236}">
                            <a16:creationId xmlns:a16="http://schemas.microsoft.com/office/drawing/2014/main" id="{4DC3B217-AB2F-4E34-170A-72B6C54452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953" y="1011578"/>
                        <a:ext cx="2789237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59F1DCFA-EB30-A56F-F150-A845549980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6" y="6472734"/>
            <a:ext cx="2669783" cy="365125"/>
          </a:xfrm>
        </p:spPr>
        <p:txBody>
          <a:bodyPr/>
          <a:lstStyle/>
          <a:p>
            <a:pPr algn="l"/>
            <a:r>
              <a:rPr lang="hr-HR" dirty="0"/>
              <a:t>M. Ferrario – </a:t>
            </a:r>
            <a:r>
              <a:rPr lang="hr-HR" dirty="0" err="1"/>
              <a:t>Physics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Beams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6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706C6-6EBA-0C1A-C213-1EFF5DCB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F02D23-F251-8DF6-582A-AF9D6F96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/>
                <a:ea typeface="+mn-ea"/>
                <a:cs typeface="Calibri"/>
              </a:rPr>
              <a:t>Trace space of a laminar beam</a:t>
            </a:r>
            <a:endParaRPr lang="en-US" sz="3200" dirty="0"/>
          </a:p>
        </p:txBody>
      </p:sp>
      <p:sp>
        <p:nvSpPr>
          <p:cNvPr id="7" name="Line 1026">
            <a:extLst>
              <a:ext uri="{FF2B5EF4-FFF2-40B4-BE49-F238E27FC236}">
                <a16:creationId xmlns:a16="http://schemas.microsoft.com/office/drawing/2014/main" id="{F82014F3-E7E9-7971-9B0A-7624CAD692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0669" y="2994145"/>
            <a:ext cx="266541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1027">
            <a:extLst>
              <a:ext uri="{FF2B5EF4-FFF2-40B4-BE49-F238E27FC236}">
                <a16:creationId xmlns:a16="http://schemas.microsoft.com/office/drawing/2014/main" id="{7E9C11C5-ABD1-7007-BB5F-C88BBDC55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0668" y="3425945"/>
            <a:ext cx="2736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Line 1028">
            <a:extLst>
              <a:ext uri="{FF2B5EF4-FFF2-40B4-BE49-F238E27FC236}">
                <a16:creationId xmlns:a16="http://schemas.microsoft.com/office/drawing/2014/main" id="{E0D6E3C9-15FD-541A-8F91-C6868579D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0668" y="3641846"/>
            <a:ext cx="273685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029">
            <a:extLst>
              <a:ext uri="{FF2B5EF4-FFF2-40B4-BE49-F238E27FC236}">
                <a16:creationId xmlns:a16="http://schemas.microsoft.com/office/drawing/2014/main" id="{9C079C74-3CD1-BAD0-070E-6E0D8A36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19" y="3210046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30">
            <a:extLst>
              <a:ext uri="{FF2B5EF4-FFF2-40B4-BE49-F238E27FC236}">
                <a16:creationId xmlns:a16="http://schemas.microsoft.com/office/drawing/2014/main" id="{7431EFEF-4330-3E23-3978-67A9C490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4" y="3498971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Line 1031">
            <a:extLst>
              <a:ext uri="{FF2B5EF4-FFF2-40B4-BE49-F238E27FC236}">
                <a16:creationId xmlns:a16="http://schemas.microsoft.com/office/drawing/2014/main" id="{526BBAD4-8071-491D-072B-0F87FEAB5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08" y="2127070"/>
            <a:ext cx="0" cy="273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Line 1032">
            <a:extLst>
              <a:ext uri="{FF2B5EF4-FFF2-40B4-BE49-F238E27FC236}">
                <a16:creationId xmlns:a16="http://schemas.microsoft.com/office/drawing/2014/main" id="{5F3E7D44-6967-FFC7-5A56-3B991CC54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21" y="3495495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1033">
            <a:extLst>
              <a:ext uri="{FF2B5EF4-FFF2-40B4-BE49-F238E27FC236}">
                <a16:creationId xmlns:a16="http://schemas.microsoft.com/office/drawing/2014/main" id="{8E24058D-65C8-9D3D-10BA-55798778E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109" y="3711395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15" name="Text Box 1034">
            <a:extLst>
              <a:ext uri="{FF2B5EF4-FFF2-40B4-BE49-F238E27FC236}">
                <a16:creationId xmlns:a16="http://schemas.microsoft.com/office/drawing/2014/main" id="{36B48D02-9972-0A2C-20C3-2D96BC7C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22" y="1839733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IT" sz="1800" b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endParaRPr lang="en-US" altLang="en-IT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035">
            <a:extLst>
              <a:ext uri="{FF2B5EF4-FFF2-40B4-BE49-F238E27FC236}">
                <a16:creationId xmlns:a16="http://schemas.microsoft.com/office/drawing/2014/main" id="{622E7093-8C72-1088-3074-27FADE6DED4F}"/>
              </a:ext>
            </a:extLst>
          </p:cNvPr>
          <p:cNvSpPr>
            <a:spLocks noChangeArrowheads="1"/>
          </p:cNvSpPr>
          <p:nvPr/>
        </p:nvSpPr>
        <p:spPr bwMode="auto">
          <a:xfrm rot="-2626868">
            <a:off x="7172284" y="3436758"/>
            <a:ext cx="1787525" cy="10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Line 1036">
            <a:extLst>
              <a:ext uri="{FF2B5EF4-FFF2-40B4-BE49-F238E27FC236}">
                <a16:creationId xmlns:a16="http://schemas.microsoft.com/office/drawing/2014/main" id="{C7700313-70FC-A033-5A21-F963026778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0669" y="2706808"/>
            <a:ext cx="2665413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1037">
            <a:extLst>
              <a:ext uri="{FF2B5EF4-FFF2-40B4-BE49-F238E27FC236}">
                <a16:creationId xmlns:a16="http://schemas.microsoft.com/office/drawing/2014/main" id="{E08D57D3-F1EC-D738-B664-DDF08CE2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32" y="2635371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" name="Picture 1038">
            <a:extLst>
              <a:ext uri="{FF2B5EF4-FFF2-40B4-BE49-F238E27FC236}">
                <a16:creationId xmlns:a16="http://schemas.microsoft.com/office/drawing/2014/main" id="{B0802C15-7DE6-668A-D275-14044E99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19" y="2922709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Line 1039">
            <a:extLst>
              <a:ext uri="{FF2B5EF4-FFF2-40B4-BE49-F238E27FC236}">
                <a16:creationId xmlns:a16="http://schemas.microsoft.com/office/drawing/2014/main" id="{AF5DCDF6-3449-E6B7-B8B6-59CDCDB11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0668" y="3857746"/>
            <a:ext cx="273685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1040">
            <a:extLst>
              <a:ext uri="{FF2B5EF4-FFF2-40B4-BE49-F238E27FC236}">
                <a16:creationId xmlns:a16="http://schemas.microsoft.com/office/drawing/2014/main" id="{259121E9-0A5A-5596-D26A-4FEDB5F2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57" y="3795834"/>
            <a:ext cx="4222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4B68CCD-FF3E-3F71-8A34-0FC0FB0E34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6" y="6462574"/>
            <a:ext cx="2669783" cy="365125"/>
          </a:xfrm>
        </p:spPr>
        <p:txBody>
          <a:bodyPr/>
          <a:lstStyle/>
          <a:p>
            <a:pPr algn="l"/>
            <a:r>
              <a:rPr lang="hr-HR" dirty="0"/>
              <a:t>M. Ferrario – </a:t>
            </a:r>
            <a:r>
              <a:rPr lang="hr-HR" dirty="0" err="1"/>
              <a:t>Physics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Quality</a:t>
            </a:r>
            <a:r>
              <a:rPr lang="hr-HR" dirty="0"/>
              <a:t> </a:t>
            </a:r>
            <a:r>
              <a:rPr lang="hr-HR" dirty="0" err="1"/>
              <a:t>Beams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91288" tIns="45644" rIns="91288" bIns="45644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9397</TotalTime>
  <Words>1547</Words>
  <Application>Microsoft Macintosh PowerPoint</Application>
  <PresentationFormat>Widescreen</PresentationFormat>
  <Paragraphs>300</Paragraphs>
  <Slides>59</Slides>
  <Notes>30</Notes>
  <HiddenSlides>0</HiddenSlides>
  <MMClips>7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4" baseType="lpstr">
      <vt:lpstr>American Typewriter</vt:lpstr>
      <vt:lpstr>Arial Narrow</vt:lpstr>
      <vt:lpstr>Symbol</vt:lpstr>
      <vt:lpstr>Calibri Light</vt:lpstr>
      <vt:lpstr>Comic Sans MS</vt:lpstr>
      <vt:lpstr>Calibri</vt:lpstr>
      <vt:lpstr>Times</vt:lpstr>
      <vt:lpstr>Times New Roman</vt:lpstr>
      <vt:lpstr>ＭＳ Ｐゴシック</vt:lpstr>
      <vt:lpstr>Arial</vt:lpstr>
      <vt:lpstr>Lucida Grande</vt:lpstr>
      <vt:lpstr>4_Office Theme</vt:lpstr>
      <vt:lpstr>26_Office Theme</vt:lpstr>
      <vt:lpstr>2_Office Theme</vt:lpstr>
      <vt:lpstr>27_Office Theme</vt:lpstr>
      <vt:lpstr>1_Blank Presentation</vt:lpstr>
      <vt:lpstr>Default Design</vt:lpstr>
      <vt:lpstr>14_Default Design</vt:lpstr>
      <vt:lpstr>2_Blank Presentation</vt:lpstr>
      <vt:lpstr>1_Default Design</vt:lpstr>
      <vt:lpstr>3_Blank Presentation</vt:lpstr>
      <vt:lpstr>10_Title &amp; Bullets</vt:lpstr>
      <vt:lpstr>1_Office Theme</vt:lpstr>
      <vt:lpstr>2_Default Design</vt:lpstr>
      <vt:lpstr>Equation</vt:lpstr>
      <vt:lpstr>PowerPoint Presentation</vt:lpstr>
      <vt:lpstr>PowerPoint Presentation</vt:lpstr>
      <vt:lpstr>Advanced Applications require High Quality Beams</vt:lpstr>
      <vt:lpstr>Different Regimes of Beam Propagation</vt:lpstr>
      <vt:lpstr>Matching Conditions are fundamental</vt:lpstr>
      <vt:lpstr>PowerPoint Presentation</vt:lpstr>
      <vt:lpstr>Typical coordinates to describe the particle motion</vt:lpstr>
      <vt:lpstr>Trace space of an ideal laminar beam</vt:lpstr>
      <vt:lpstr>Trace space of a laminar beam</vt:lpstr>
      <vt:lpstr>Trace space of a non laminar beam</vt:lpstr>
      <vt:lpstr>PowerPoint Presentation</vt:lpstr>
      <vt:lpstr>PowerPoint Presentation</vt:lpstr>
      <vt:lpstr>Ellipse equation: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2852</cp:revision>
  <cp:lastPrinted>2022-06-25T10:26:50Z</cp:lastPrinted>
  <dcterms:created xsi:type="dcterms:W3CDTF">2018-02-09T13:41:45Z</dcterms:created>
  <dcterms:modified xsi:type="dcterms:W3CDTF">2024-04-22T07:47:05Z</dcterms:modified>
</cp:coreProperties>
</file>